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1" r:id="rId9"/>
    <p:sldId id="264" r:id="rId10"/>
    <p:sldId id="266" r:id="rId11"/>
    <p:sldId id="265" r:id="rId12"/>
    <p:sldId id="267" r:id="rId13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FAB1-401A-4AFD-97E2-1708D5E03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67263C-ABD1-4746-9767-BF506A13B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CB2DF-4673-46F7-AE1C-7402AD98D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2E26-FEE3-4762-A457-1B1A4E9938F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2F934-743A-480D-A246-CDD09C4C8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67776-6AEF-4F4E-94D9-B47F8967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532B-6427-442D-ADE5-2BC663A36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38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9F32D-7273-4AED-A04C-8C13681FE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1BE9DE-55FB-4948-9A5D-7D5F374A0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A5A6D-C92F-4378-B123-2617FC3FB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2E26-FEE3-4762-A457-1B1A4E9938F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699DD-0B33-4CA7-9E83-9CC6758F1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4F4C7-68CA-4787-97CD-2E0926457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532B-6427-442D-ADE5-2BC663A36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0A1872-FCE4-43BD-92E6-6EA5FA5662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EB4EB-1BEB-4F48-8C60-851DC871D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10620-2545-4284-9084-5E435016F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2E26-FEE3-4762-A457-1B1A4E9938F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D2A3E-1299-4489-BC3D-D3AEDEED3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A0361-620C-48BD-A458-9B32D96C5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532B-6427-442D-ADE5-2BC663A36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2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4C8ED-DA9F-45E7-8E70-00947AD47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E4FF0-4691-45B1-BA85-C342E6400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8A11C-4B19-42DE-B099-FEFC12436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2E26-FEE3-4762-A457-1B1A4E9938F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4215E-05E2-4F1F-A942-04E76196B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9E8B7-06F6-4825-BBA4-1FD10A7BA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532B-6427-442D-ADE5-2BC663A36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6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3664E-C43B-4011-ABEF-19A44910F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CE335-8488-47C8-9659-2C6043519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82D42-40C4-4B26-8982-C3737A11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2E26-FEE3-4762-A457-1B1A4E9938F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4DF72-9C56-4842-805D-926F018B7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39BC2-4DA8-45FB-A97D-8CF8D9B13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532B-6427-442D-ADE5-2BC663A36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4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2300C-8983-426F-8F00-B97844C70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FEB31-4060-42FB-B975-4E98605A23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4D115-3944-4C62-9AC3-7B98DCBEF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A078F-9BA1-4840-A2B6-ECC0415E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2E26-FEE3-4762-A457-1B1A4E9938F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ED1A0-00AE-4097-B0EB-3BC5CA861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BA37B-01D4-4414-B510-76B42D38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532B-6427-442D-ADE5-2BC663A36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6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AEFCA-6CD8-49D6-B9B0-82CA2A180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0AD85-1389-4D28-B3FD-B72558566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1FE14C-2BC6-4BA2-AD87-9E88BF323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9051F3-BE14-47AF-9B8E-BA9641F20E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97E60-3B5F-4D5A-A741-9ECA612032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4093FD-91B9-422E-985C-B7CC29621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2E26-FEE3-4762-A457-1B1A4E9938F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755C3E-EE44-4BBC-9FF3-36FD5FC2C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D38990-99BC-42D3-868B-3B6877AD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532B-6427-442D-ADE5-2BC663A36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23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E3EF0-19BB-4071-A438-BF169F8DC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1AF01-C8CA-4F21-B36F-4D2CD6F95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2E26-FEE3-4762-A457-1B1A4E9938F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92C4D5-676E-46D4-A4D1-0A9B2BFE9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92D001-172A-4871-8B43-C3411C88E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532B-6427-442D-ADE5-2BC663A36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2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797441-2894-4F2E-97C6-076CB522C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2E26-FEE3-4762-A457-1B1A4E9938F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1FC6CE-4AC7-4BC9-B26F-C979726E9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DA134-D817-42B6-B181-46E260040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532B-6427-442D-ADE5-2BC663A36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3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2F6CC-97F0-4883-9212-2CB2FEE2E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3EAC5-F98F-4820-BBCD-282917545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B7A3A0-C1E5-4FAE-9CDC-B2C4C350D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B4738-6B71-4A26-B2CA-5B6710F1B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2E26-FEE3-4762-A457-1B1A4E9938F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7E725-CC39-471B-BF9B-54FD5DFAE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0B15E-62F1-43C5-B401-A45F2949F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532B-6427-442D-ADE5-2BC663A36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1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DA8FE-11D7-4497-BEDF-517943575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16882B-9E1E-46A0-9FC2-426D1EAB75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F6292-5E9C-4F6E-8FA0-EC0C9A751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A543E-71A5-4B50-93D3-0D0D3B03F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2E26-FEE3-4762-A457-1B1A4E9938F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F1D5B-E239-4A17-AA2B-3FDB9DE6B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48CFE-5D1B-48E6-B7AE-ED528972D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532B-6427-442D-ADE5-2BC663A36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7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EEFB31-193C-4F27-BB52-D24678B2F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B1241-9C0C-4F9F-875B-20F85C91F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EBCDA-98CC-4457-9722-6F7F981BBC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A2E26-FEE3-4762-A457-1B1A4E9938F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2994E-1DF9-4804-B81D-97C2918D4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AF458-7124-4C68-A33B-7BD2D4E4C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2532B-6427-442D-ADE5-2BC663A36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7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A523FE-ECFE-45A5-89B0-FA87A6A368F0}"/>
              </a:ext>
            </a:extLst>
          </p:cNvPr>
          <p:cNvSpPr/>
          <p:nvPr/>
        </p:nvSpPr>
        <p:spPr>
          <a:xfrm>
            <a:off x="0" y="5267227"/>
            <a:ext cx="12192000" cy="1600200"/>
          </a:xfrm>
          <a:prstGeom prst="rect">
            <a:avLst/>
          </a:prstGeom>
          <a:solidFill>
            <a:srgbClr val="002358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AEE1AE-EBB0-4BD8-835A-A481C2E0EB92}"/>
              </a:ext>
            </a:extLst>
          </p:cNvPr>
          <p:cNvSpPr/>
          <p:nvPr/>
        </p:nvSpPr>
        <p:spPr>
          <a:xfrm>
            <a:off x="1572123" y="2936557"/>
            <a:ext cx="1041132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Cloud Classifications: Benefits of FCI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B5C369-449D-484A-B3C9-B8C61320A300}"/>
              </a:ext>
            </a:extLst>
          </p:cNvPr>
          <p:cNvSpPr txBox="1"/>
          <p:nvPr/>
        </p:nvSpPr>
        <p:spPr>
          <a:xfrm>
            <a:off x="1644313" y="4040361"/>
            <a:ext cx="5133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Zamzam </a:t>
            </a:r>
            <a:r>
              <a:rPr lang="en-US" sz="2400" b="1" dirty="0" err="1"/>
              <a:t>AL.Rawahi</a:t>
            </a:r>
            <a:endParaRPr lang="en-US" sz="2400" b="1" dirty="0"/>
          </a:p>
          <a:p>
            <a:r>
              <a:rPr lang="en-US" sz="2400" dirty="0"/>
              <a:t>Zamzam.Rawahi@caa.gov.om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5C3C1-B870-4E5F-9A74-B7AAB4492552}"/>
              </a:ext>
            </a:extLst>
          </p:cNvPr>
          <p:cNvSpPr txBox="1"/>
          <p:nvPr/>
        </p:nvSpPr>
        <p:spPr>
          <a:xfrm>
            <a:off x="1644313" y="1312176"/>
            <a:ext cx="983753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dirty="0">
                <a:ln/>
                <a:solidFill>
                  <a:sysClr val="windowText" lastClr="000000"/>
                </a:solidFill>
              </a:rPr>
              <a:t>Satellite Application Course for MENA Region / SAC-20</a:t>
            </a:r>
          </a:p>
          <a:p>
            <a:r>
              <a:rPr lang="en-US" sz="2800" b="1" dirty="0">
                <a:ln/>
                <a:solidFill>
                  <a:sysClr val="windowText" lastClr="000000"/>
                </a:solidFill>
              </a:rPr>
              <a:t>15 Sep 2025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39686A-8007-4B1B-A9A1-1BD961268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915" y="-8824"/>
            <a:ext cx="3282341" cy="126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82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E8532A-3905-4B81-ABDF-2CE8F1B0E8CC}"/>
              </a:ext>
            </a:extLst>
          </p:cNvPr>
          <p:cNvSpPr/>
          <p:nvPr/>
        </p:nvSpPr>
        <p:spPr>
          <a:xfrm>
            <a:off x="0" y="-9428"/>
            <a:ext cx="12192000" cy="923827"/>
          </a:xfrm>
          <a:prstGeom prst="rect">
            <a:avLst/>
          </a:prstGeom>
          <a:solidFill>
            <a:srgbClr val="002358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       Interpretation Cloud Types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5695EF-2C70-4CF7-9670-72AFB102D646}"/>
              </a:ext>
            </a:extLst>
          </p:cNvPr>
          <p:cNvSpPr/>
          <p:nvPr/>
        </p:nvSpPr>
        <p:spPr>
          <a:xfrm>
            <a:off x="0" y="6749592"/>
            <a:ext cx="8955464" cy="108407"/>
          </a:xfrm>
          <a:prstGeom prst="rect">
            <a:avLst/>
          </a:prstGeom>
          <a:solidFill>
            <a:srgbClr val="002358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F8636C-8F6B-4BE2-800C-1B6ABF4EC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761" y="1315083"/>
            <a:ext cx="9640135" cy="44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51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E8532A-3905-4B81-ABDF-2CE8F1B0E8CC}"/>
              </a:ext>
            </a:extLst>
          </p:cNvPr>
          <p:cNvSpPr/>
          <p:nvPr/>
        </p:nvSpPr>
        <p:spPr>
          <a:xfrm>
            <a:off x="0" y="-9428"/>
            <a:ext cx="12192000" cy="923827"/>
          </a:xfrm>
          <a:prstGeom prst="rect">
            <a:avLst/>
          </a:prstGeom>
          <a:solidFill>
            <a:srgbClr val="002358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       Interpretation Cloud Types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5695EF-2C70-4CF7-9670-72AFB102D646}"/>
              </a:ext>
            </a:extLst>
          </p:cNvPr>
          <p:cNvSpPr/>
          <p:nvPr/>
        </p:nvSpPr>
        <p:spPr>
          <a:xfrm>
            <a:off x="0" y="6749592"/>
            <a:ext cx="8955464" cy="108407"/>
          </a:xfrm>
          <a:prstGeom prst="rect">
            <a:avLst/>
          </a:prstGeom>
          <a:solidFill>
            <a:srgbClr val="002358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24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E8532A-3905-4B81-ABDF-2CE8F1B0E8CC}"/>
              </a:ext>
            </a:extLst>
          </p:cNvPr>
          <p:cNvSpPr/>
          <p:nvPr/>
        </p:nvSpPr>
        <p:spPr>
          <a:xfrm>
            <a:off x="0" y="-9428"/>
            <a:ext cx="12192000" cy="923827"/>
          </a:xfrm>
          <a:prstGeom prst="rect">
            <a:avLst/>
          </a:prstGeom>
          <a:solidFill>
            <a:srgbClr val="002358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       </a:t>
            </a:r>
            <a:r>
              <a:rPr lang="en-US" sz="2400" b="1"/>
              <a:t>Cloud Type RGB: </a:t>
            </a:r>
            <a:endParaRPr lang="en-US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5695EF-2C70-4CF7-9670-72AFB102D646}"/>
              </a:ext>
            </a:extLst>
          </p:cNvPr>
          <p:cNvSpPr/>
          <p:nvPr/>
        </p:nvSpPr>
        <p:spPr>
          <a:xfrm>
            <a:off x="0" y="6749592"/>
            <a:ext cx="8955464" cy="108407"/>
          </a:xfrm>
          <a:prstGeom prst="rect">
            <a:avLst/>
          </a:prstGeom>
          <a:solidFill>
            <a:srgbClr val="002358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FCE349-9125-4211-BE16-12DBCA962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465" y="815113"/>
            <a:ext cx="8657070" cy="52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87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E8532A-3905-4B81-ABDF-2CE8F1B0E8CC}"/>
              </a:ext>
            </a:extLst>
          </p:cNvPr>
          <p:cNvSpPr/>
          <p:nvPr/>
        </p:nvSpPr>
        <p:spPr>
          <a:xfrm>
            <a:off x="0" y="-9428"/>
            <a:ext cx="12192000" cy="923827"/>
          </a:xfrm>
          <a:prstGeom prst="rect">
            <a:avLst/>
          </a:prstGeom>
          <a:solidFill>
            <a:srgbClr val="002358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       </a:t>
            </a:r>
            <a:r>
              <a:rPr lang="en-US" sz="3200" dirty="0"/>
              <a:t>Starting with Cloud Phase RGB – Yesterday’s Closing Point</a:t>
            </a:r>
            <a:endParaRPr lang="en-US" sz="32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5695EF-2C70-4CF7-9670-72AFB102D646}"/>
              </a:ext>
            </a:extLst>
          </p:cNvPr>
          <p:cNvSpPr/>
          <p:nvPr/>
        </p:nvSpPr>
        <p:spPr>
          <a:xfrm>
            <a:off x="0" y="6749592"/>
            <a:ext cx="8955464" cy="108407"/>
          </a:xfrm>
          <a:prstGeom prst="rect">
            <a:avLst/>
          </a:prstGeom>
          <a:solidFill>
            <a:srgbClr val="002358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E96674-901C-4321-BF51-4094F30B0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838" y="1050387"/>
            <a:ext cx="9152413" cy="53039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62C988-CEF0-46B2-9729-A0C78C05C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9" y="2443310"/>
            <a:ext cx="2072130" cy="20721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7D7115-A39C-4D71-9FB4-58C993A1F1A1}"/>
              </a:ext>
            </a:extLst>
          </p:cNvPr>
          <p:cNvSpPr txBox="1"/>
          <p:nvPr/>
        </p:nvSpPr>
        <p:spPr>
          <a:xfrm flipH="1">
            <a:off x="237748" y="4411656"/>
            <a:ext cx="256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EUMETView</a:t>
            </a:r>
            <a:r>
              <a:rPr lang="en-US" dirty="0"/>
              <a:t>: Case link</a:t>
            </a:r>
          </a:p>
        </p:txBody>
      </p:sp>
    </p:spTree>
    <p:extLst>
      <p:ext uri="{BB962C8B-B14F-4D97-AF65-F5344CB8AC3E}">
        <p14:creationId xmlns:p14="http://schemas.microsoft.com/office/powerpoint/2010/main" val="3236660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E8532A-3905-4B81-ABDF-2CE8F1B0E8CC}"/>
              </a:ext>
            </a:extLst>
          </p:cNvPr>
          <p:cNvSpPr/>
          <p:nvPr/>
        </p:nvSpPr>
        <p:spPr>
          <a:xfrm>
            <a:off x="0" y="-9428"/>
            <a:ext cx="12192000" cy="923827"/>
          </a:xfrm>
          <a:prstGeom prst="rect">
            <a:avLst/>
          </a:prstGeom>
          <a:solidFill>
            <a:srgbClr val="002358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       </a:t>
            </a:r>
            <a:r>
              <a:rPr lang="en-US" sz="3200" dirty="0"/>
              <a:t>Starting with Cloud Phase RGB – Yesterday’s Closing Point</a:t>
            </a:r>
            <a:endParaRPr lang="en-US" sz="32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5695EF-2C70-4CF7-9670-72AFB102D646}"/>
              </a:ext>
            </a:extLst>
          </p:cNvPr>
          <p:cNvSpPr/>
          <p:nvPr/>
        </p:nvSpPr>
        <p:spPr>
          <a:xfrm>
            <a:off x="0" y="6749592"/>
            <a:ext cx="8955464" cy="108407"/>
          </a:xfrm>
          <a:prstGeom prst="rect">
            <a:avLst/>
          </a:prstGeom>
          <a:solidFill>
            <a:srgbClr val="002358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27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E8532A-3905-4B81-ABDF-2CE8F1B0E8CC}"/>
              </a:ext>
            </a:extLst>
          </p:cNvPr>
          <p:cNvSpPr/>
          <p:nvPr/>
        </p:nvSpPr>
        <p:spPr>
          <a:xfrm>
            <a:off x="0" y="-9428"/>
            <a:ext cx="12192000" cy="923827"/>
          </a:xfrm>
          <a:prstGeom prst="rect">
            <a:avLst/>
          </a:prstGeom>
          <a:solidFill>
            <a:srgbClr val="002358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       </a:t>
            </a:r>
            <a:r>
              <a:rPr lang="en-US" sz="3200" dirty="0"/>
              <a:t>Starting with Cloud Phase RGB – Yesterday’s Closing Point</a:t>
            </a:r>
            <a:endParaRPr lang="en-US" sz="32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5695EF-2C70-4CF7-9670-72AFB102D646}"/>
              </a:ext>
            </a:extLst>
          </p:cNvPr>
          <p:cNvSpPr/>
          <p:nvPr/>
        </p:nvSpPr>
        <p:spPr>
          <a:xfrm>
            <a:off x="0" y="6749592"/>
            <a:ext cx="8955464" cy="108407"/>
          </a:xfrm>
          <a:prstGeom prst="rect">
            <a:avLst/>
          </a:prstGeom>
          <a:solidFill>
            <a:srgbClr val="002358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10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E8532A-3905-4B81-ABDF-2CE8F1B0E8CC}"/>
              </a:ext>
            </a:extLst>
          </p:cNvPr>
          <p:cNvSpPr/>
          <p:nvPr/>
        </p:nvSpPr>
        <p:spPr>
          <a:xfrm>
            <a:off x="0" y="-9428"/>
            <a:ext cx="12192000" cy="923827"/>
          </a:xfrm>
          <a:prstGeom prst="rect">
            <a:avLst/>
          </a:prstGeom>
          <a:solidFill>
            <a:srgbClr val="002358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       The new RGBs with FCI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5695EF-2C70-4CF7-9670-72AFB102D646}"/>
              </a:ext>
            </a:extLst>
          </p:cNvPr>
          <p:cNvSpPr/>
          <p:nvPr/>
        </p:nvSpPr>
        <p:spPr>
          <a:xfrm>
            <a:off x="0" y="6749592"/>
            <a:ext cx="8955464" cy="108407"/>
          </a:xfrm>
          <a:prstGeom prst="rect">
            <a:avLst/>
          </a:prstGeom>
          <a:solidFill>
            <a:srgbClr val="002358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B43E6F-7248-4113-A7A6-FECEDAA5A1F7}"/>
              </a:ext>
            </a:extLst>
          </p:cNvPr>
          <p:cNvSpPr txBox="1"/>
          <p:nvPr/>
        </p:nvSpPr>
        <p:spPr>
          <a:xfrm>
            <a:off x="553039" y="1140047"/>
            <a:ext cx="5872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FCI sensor has new channels, mainly in the short wave spectrum (0.44um, 0.51um, 0.9um,1.38 and 2.25um)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5E05C1-22EE-4CFE-8D58-F5190C9A9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737" y="1786378"/>
            <a:ext cx="10175106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65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E8532A-3905-4B81-ABDF-2CE8F1B0E8CC}"/>
              </a:ext>
            </a:extLst>
          </p:cNvPr>
          <p:cNvSpPr/>
          <p:nvPr/>
        </p:nvSpPr>
        <p:spPr>
          <a:xfrm>
            <a:off x="0" y="-9428"/>
            <a:ext cx="12192000" cy="923827"/>
          </a:xfrm>
          <a:prstGeom prst="rect">
            <a:avLst/>
          </a:prstGeom>
          <a:solidFill>
            <a:srgbClr val="002358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       The new RGBs with FCI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5695EF-2C70-4CF7-9670-72AFB102D646}"/>
              </a:ext>
            </a:extLst>
          </p:cNvPr>
          <p:cNvSpPr/>
          <p:nvPr/>
        </p:nvSpPr>
        <p:spPr>
          <a:xfrm>
            <a:off x="0" y="6749592"/>
            <a:ext cx="8955464" cy="108407"/>
          </a:xfrm>
          <a:prstGeom prst="rect">
            <a:avLst/>
          </a:prstGeom>
          <a:solidFill>
            <a:srgbClr val="002358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6FA98-D756-4439-B71A-112A0772A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437" y="1135684"/>
            <a:ext cx="6828112" cy="4925995"/>
          </a:xfrm>
          <a:prstGeom prst="rect">
            <a:avLst/>
          </a:prstGeom>
        </p:spPr>
      </p:pic>
      <p:pic>
        <p:nvPicPr>
          <p:cNvPr id="1026" name="Picture 2" descr="https://resources.eumetrain.org/data/7/726/media/images/Fig4.1.jpg">
            <a:extLst>
              <a:ext uri="{FF2B5EF4-FFF2-40B4-BE49-F238E27FC236}">
                <a16:creationId xmlns:a16="http://schemas.microsoft.com/office/drawing/2014/main" id="{F8EAA2F4-0398-4E4F-84B4-B4DB11E4E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2" y="1287076"/>
            <a:ext cx="8372140" cy="462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571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E8532A-3905-4B81-ABDF-2CE8F1B0E8CC}"/>
              </a:ext>
            </a:extLst>
          </p:cNvPr>
          <p:cNvSpPr/>
          <p:nvPr/>
        </p:nvSpPr>
        <p:spPr>
          <a:xfrm>
            <a:off x="0" y="-9428"/>
            <a:ext cx="12192000" cy="923827"/>
          </a:xfrm>
          <a:prstGeom prst="rect">
            <a:avLst/>
          </a:prstGeom>
          <a:solidFill>
            <a:srgbClr val="002358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       The new RGBs with FCI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5695EF-2C70-4CF7-9670-72AFB102D646}"/>
              </a:ext>
            </a:extLst>
          </p:cNvPr>
          <p:cNvSpPr/>
          <p:nvPr/>
        </p:nvSpPr>
        <p:spPr>
          <a:xfrm>
            <a:off x="0" y="6749592"/>
            <a:ext cx="8955464" cy="108407"/>
          </a:xfrm>
          <a:prstGeom prst="rect">
            <a:avLst/>
          </a:prstGeom>
          <a:solidFill>
            <a:srgbClr val="002358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62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E8532A-3905-4B81-ABDF-2CE8F1B0E8CC}"/>
              </a:ext>
            </a:extLst>
          </p:cNvPr>
          <p:cNvSpPr/>
          <p:nvPr/>
        </p:nvSpPr>
        <p:spPr>
          <a:xfrm>
            <a:off x="0" y="-9428"/>
            <a:ext cx="12192000" cy="923827"/>
          </a:xfrm>
          <a:prstGeom prst="rect">
            <a:avLst/>
          </a:prstGeom>
          <a:solidFill>
            <a:srgbClr val="002358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       Interpretation Cloud Types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5695EF-2C70-4CF7-9670-72AFB102D646}"/>
              </a:ext>
            </a:extLst>
          </p:cNvPr>
          <p:cNvSpPr/>
          <p:nvPr/>
        </p:nvSpPr>
        <p:spPr>
          <a:xfrm>
            <a:off x="0" y="6749592"/>
            <a:ext cx="8955464" cy="108407"/>
          </a:xfrm>
          <a:prstGeom prst="rect">
            <a:avLst/>
          </a:prstGeom>
          <a:solidFill>
            <a:srgbClr val="002358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39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E8532A-3905-4B81-ABDF-2CE8F1B0E8CC}"/>
              </a:ext>
            </a:extLst>
          </p:cNvPr>
          <p:cNvSpPr/>
          <p:nvPr/>
        </p:nvSpPr>
        <p:spPr>
          <a:xfrm>
            <a:off x="0" y="-9428"/>
            <a:ext cx="12192000" cy="923827"/>
          </a:xfrm>
          <a:prstGeom prst="rect">
            <a:avLst/>
          </a:prstGeom>
          <a:solidFill>
            <a:srgbClr val="002358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       Interpretation Cloud Types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5695EF-2C70-4CF7-9670-72AFB102D646}"/>
              </a:ext>
            </a:extLst>
          </p:cNvPr>
          <p:cNvSpPr/>
          <p:nvPr/>
        </p:nvSpPr>
        <p:spPr>
          <a:xfrm>
            <a:off x="0" y="6749592"/>
            <a:ext cx="8955464" cy="108407"/>
          </a:xfrm>
          <a:prstGeom prst="rect">
            <a:avLst/>
          </a:prstGeom>
          <a:solidFill>
            <a:srgbClr val="002358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953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4.0.5919"/>
  <p:tag name="SLIDO_PRESENTATION_ID" val="af425bbd-155f-42f6-9df1-dfe8aa85b322"/>
  <p:tag name="SLIDO_EVENT_UUID" val="0a52e85e-9351-4dff-8779-11cdf2ac41f4"/>
  <p:tag name="SLIDO_EVENT_SECTION_UUID" val="68225133-f5a5-46f2-b01f-41bf6f67b56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127</Words>
  <Application>Microsoft Office PowerPoint</Application>
  <PresentationFormat>Widescreen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Zamzam</dc:creator>
  <cp:lastModifiedBy>Zamzam</cp:lastModifiedBy>
  <cp:revision>9</cp:revision>
  <dcterms:created xsi:type="dcterms:W3CDTF">2025-09-10T05:33:29Z</dcterms:created>
  <dcterms:modified xsi:type="dcterms:W3CDTF">2025-09-15T00:51:00Z</dcterms:modified>
</cp:coreProperties>
</file>