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3" r:id="rId5"/>
    <p:sldId id="262" r:id="rId6"/>
    <p:sldId id="258" r:id="rId7"/>
    <p:sldId id="260" r:id="rId8"/>
    <p:sldId id="276" r:id="rId9"/>
    <p:sldId id="277" r:id="rId10"/>
    <p:sldId id="278" r:id="rId11"/>
    <p:sldId id="264" r:id="rId12"/>
    <p:sldId id="261" r:id="rId13"/>
    <p:sldId id="272" r:id="rId14"/>
    <p:sldId id="267" r:id="rId15"/>
    <p:sldId id="268" r:id="rId16"/>
    <p:sldId id="271" r:id="rId17"/>
    <p:sldId id="270" r:id="rId18"/>
    <p:sldId id="269" r:id="rId19"/>
    <p:sldId id="273" r:id="rId20"/>
    <p:sldId id="275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hyperlink" Target="http://10.53.80.103:7575/home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5" Type="http://schemas.openxmlformats.org/officeDocument/2006/relationships/hyperlink" Target="http://10.53.80.103:7575/home" TargetMode="External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78529C-B183-4546-AC12-BCA5A1D77B6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C1AFDE-2A75-4147-AADD-DA9F30F321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Blog </a:t>
          </a:r>
        </a:p>
      </dgm:t>
    </dgm:pt>
    <dgm:pt modelId="{BF40C82A-9BC2-4360-BA29-2B31C043D94D}" type="parTrans" cxnId="{C9240ED1-4ED9-496D-910F-C169B7AB3B1C}">
      <dgm:prSet/>
      <dgm:spPr/>
      <dgm:t>
        <a:bodyPr/>
        <a:lstStyle/>
        <a:p>
          <a:endParaRPr lang="en-US"/>
        </a:p>
      </dgm:t>
    </dgm:pt>
    <dgm:pt modelId="{C2DE48C7-9542-4702-B081-9E6F2E25E237}" type="sibTrans" cxnId="{C9240ED1-4ED9-496D-910F-C169B7AB3B1C}">
      <dgm:prSet/>
      <dgm:spPr/>
      <dgm:t>
        <a:bodyPr/>
        <a:lstStyle/>
        <a:p>
          <a:endParaRPr lang="en-US"/>
        </a:p>
      </dgm:t>
    </dgm:pt>
    <dgm:pt modelId="{07AA7B70-DECE-4978-A775-B11CB4B2C0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Calendar wise</a:t>
          </a:r>
          <a:endParaRPr lang="en-US" dirty="0"/>
        </a:p>
      </dgm:t>
    </dgm:pt>
    <dgm:pt modelId="{8B9FD407-E6FD-4D46-A480-35D31E48C54A}" type="parTrans" cxnId="{2FA571DA-D7DE-4B66-ADC5-DE23EBB564CE}">
      <dgm:prSet/>
      <dgm:spPr/>
      <dgm:t>
        <a:bodyPr/>
        <a:lstStyle/>
        <a:p>
          <a:endParaRPr lang="en-US"/>
        </a:p>
      </dgm:t>
    </dgm:pt>
    <dgm:pt modelId="{2E4D6DBB-56F1-4A17-BCD7-3B5E9FB00885}" type="sibTrans" cxnId="{2FA571DA-D7DE-4B66-ADC5-DE23EBB564CE}">
      <dgm:prSet/>
      <dgm:spPr/>
      <dgm:t>
        <a:bodyPr/>
        <a:lstStyle/>
        <a:p>
          <a:endParaRPr lang="en-US"/>
        </a:p>
      </dgm:t>
    </dgm:pt>
    <dgm:pt modelId="{4B88BD51-0157-4C8F-A2E8-0BCAD05470B1}" type="pres">
      <dgm:prSet presAssocID="{5F78529C-B183-4546-AC12-BCA5A1D77B61}" presName="root" presStyleCnt="0">
        <dgm:presLayoutVars>
          <dgm:dir/>
          <dgm:resizeHandles val="exact"/>
        </dgm:presLayoutVars>
      </dgm:prSet>
      <dgm:spPr/>
    </dgm:pt>
    <dgm:pt modelId="{30758782-D1D0-488A-B684-4F098B4F9227}" type="pres">
      <dgm:prSet presAssocID="{15C1AFDE-2A75-4147-AADD-DA9F30F321B9}" presName="compNode" presStyleCnt="0"/>
      <dgm:spPr/>
    </dgm:pt>
    <dgm:pt modelId="{710761C5-15E6-418C-B9CE-0E99F0DE8BCC}" type="pres">
      <dgm:prSet presAssocID="{15C1AFDE-2A75-4147-AADD-DA9F30F321B9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942895B2-74D0-486A-B10E-55424925BD88}" type="pres">
      <dgm:prSet presAssocID="{15C1AFDE-2A75-4147-AADD-DA9F30F321B9}" presName="spaceRect" presStyleCnt="0"/>
      <dgm:spPr/>
    </dgm:pt>
    <dgm:pt modelId="{83F12E2C-81D0-4C2E-93EA-40D8D851E210}" type="pres">
      <dgm:prSet presAssocID="{15C1AFDE-2A75-4147-AADD-DA9F30F321B9}" presName="textRect" presStyleLbl="revTx" presStyleIdx="0" presStyleCnt="2">
        <dgm:presLayoutVars>
          <dgm:chMax val="1"/>
          <dgm:chPref val="1"/>
        </dgm:presLayoutVars>
      </dgm:prSet>
      <dgm:spPr/>
    </dgm:pt>
    <dgm:pt modelId="{19CBAA50-ED66-4450-94C7-74B62DA0A52D}" type="pres">
      <dgm:prSet presAssocID="{C2DE48C7-9542-4702-B081-9E6F2E25E237}" presName="sibTrans" presStyleCnt="0"/>
      <dgm:spPr/>
    </dgm:pt>
    <dgm:pt modelId="{4C14BA40-5E38-46BF-844C-F76992EF0EF5}" type="pres">
      <dgm:prSet presAssocID="{07AA7B70-DECE-4978-A775-B11CB4B2C097}" presName="compNode" presStyleCnt="0"/>
      <dgm:spPr/>
    </dgm:pt>
    <dgm:pt modelId="{364502E1-F1B0-4CDA-AC67-682FDB60E406}" type="pres">
      <dgm:prSet presAssocID="{07AA7B70-DECE-4978-A775-B11CB4B2C097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498C8D3-861B-46B9-BA48-D9E2AAE02226}" type="pres">
      <dgm:prSet presAssocID="{07AA7B70-DECE-4978-A775-B11CB4B2C097}" presName="spaceRect" presStyleCnt="0"/>
      <dgm:spPr/>
    </dgm:pt>
    <dgm:pt modelId="{21A5F9AF-B64E-4306-AF40-2DF0CBFFB49A}" type="pres">
      <dgm:prSet presAssocID="{07AA7B70-DECE-4978-A775-B11CB4B2C09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CB000A0-91D7-49EE-A549-131BB7410C16}" type="presOf" srcId="{5F78529C-B183-4546-AC12-BCA5A1D77B61}" destId="{4B88BD51-0157-4C8F-A2E8-0BCAD05470B1}" srcOrd="0" destOrd="0" presId="urn:microsoft.com/office/officeart/2018/2/layout/IconLabelList"/>
    <dgm:cxn modelId="{F4AA1ABC-CD07-4DED-8027-AF41CDC83475}" type="presOf" srcId="{07AA7B70-DECE-4978-A775-B11CB4B2C097}" destId="{21A5F9AF-B64E-4306-AF40-2DF0CBFFB49A}" srcOrd="0" destOrd="0" presId="urn:microsoft.com/office/officeart/2018/2/layout/IconLabelList"/>
    <dgm:cxn modelId="{7A008DCA-3C8C-4B5B-B24B-A8CF47F584EF}" type="presOf" srcId="{15C1AFDE-2A75-4147-AADD-DA9F30F321B9}" destId="{83F12E2C-81D0-4C2E-93EA-40D8D851E210}" srcOrd="0" destOrd="0" presId="urn:microsoft.com/office/officeart/2018/2/layout/IconLabelList"/>
    <dgm:cxn modelId="{C9240ED1-4ED9-496D-910F-C169B7AB3B1C}" srcId="{5F78529C-B183-4546-AC12-BCA5A1D77B61}" destId="{15C1AFDE-2A75-4147-AADD-DA9F30F321B9}" srcOrd="0" destOrd="0" parTransId="{BF40C82A-9BC2-4360-BA29-2B31C043D94D}" sibTransId="{C2DE48C7-9542-4702-B081-9E6F2E25E237}"/>
    <dgm:cxn modelId="{2FA571DA-D7DE-4B66-ADC5-DE23EBB564CE}" srcId="{5F78529C-B183-4546-AC12-BCA5A1D77B61}" destId="{07AA7B70-DECE-4978-A775-B11CB4B2C097}" srcOrd="1" destOrd="0" parTransId="{8B9FD407-E6FD-4D46-A480-35D31E48C54A}" sibTransId="{2E4D6DBB-56F1-4A17-BCD7-3B5E9FB00885}"/>
    <dgm:cxn modelId="{4F4E3594-5503-4809-932B-F65EFDEEB8A4}" type="presParOf" srcId="{4B88BD51-0157-4C8F-A2E8-0BCAD05470B1}" destId="{30758782-D1D0-488A-B684-4F098B4F9227}" srcOrd="0" destOrd="0" presId="urn:microsoft.com/office/officeart/2018/2/layout/IconLabelList"/>
    <dgm:cxn modelId="{B0DD58AC-5A6D-4F6C-9698-5D01B139A324}" type="presParOf" srcId="{30758782-D1D0-488A-B684-4F098B4F9227}" destId="{710761C5-15E6-418C-B9CE-0E99F0DE8BCC}" srcOrd="0" destOrd="0" presId="urn:microsoft.com/office/officeart/2018/2/layout/IconLabelList"/>
    <dgm:cxn modelId="{885C53A0-50FD-4A4E-9B35-C16D1F2120F6}" type="presParOf" srcId="{30758782-D1D0-488A-B684-4F098B4F9227}" destId="{942895B2-74D0-486A-B10E-55424925BD88}" srcOrd="1" destOrd="0" presId="urn:microsoft.com/office/officeart/2018/2/layout/IconLabelList"/>
    <dgm:cxn modelId="{8B3E0C54-9764-420C-8C61-8B8F24407C3B}" type="presParOf" srcId="{30758782-D1D0-488A-B684-4F098B4F9227}" destId="{83F12E2C-81D0-4C2E-93EA-40D8D851E210}" srcOrd="2" destOrd="0" presId="urn:microsoft.com/office/officeart/2018/2/layout/IconLabelList"/>
    <dgm:cxn modelId="{2F987C93-EC2B-441B-8429-D2A6D5D91916}" type="presParOf" srcId="{4B88BD51-0157-4C8F-A2E8-0BCAD05470B1}" destId="{19CBAA50-ED66-4450-94C7-74B62DA0A52D}" srcOrd="1" destOrd="0" presId="urn:microsoft.com/office/officeart/2018/2/layout/IconLabelList"/>
    <dgm:cxn modelId="{667ECD32-C9C7-46DA-9077-2A22A75A6F49}" type="presParOf" srcId="{4B88BD51-0157-4C8F-A2E8-0BCAD05470B1}" destId="{4C14BA40-5E38-46BF-844C-F76992EF0EF5}" srcOrd="2" destOrd="0" presId="urn:microsoft.com/office/officeart/2018/2/layout/IconLabelList"/>
    <dgm:cxn modelId="{01594303-9EA2-4149-9C9A-F510706B1FFD}" type="presParOf" srcId="{4C14BA40-5E38-46BF-844C-F76992EF0EF5}" destId="{364502E1-F1B0-4CDA-AC67-682FDB60E406}" srcOrd="0" destOrd="0" presId="urn:microsoft.com/office/officeart/2018/2/layout/IconLabelList"/>
    <dgm:cxn modelId="{24007B87-7FAC-419B-9364-FDD894CA6EB1}" type="presParOf" srcId="{4C14BA40-5E38-46BF-844C-F76992EF0EF5}" destId="{F498C8D3-861B-46B9-BA48-D9E2AAE02226}" srcOrd="1" destOrd="0" presId="urn:microsoft.com/office/officeart/2018/2/layout/IconLabelList"/>
    <dgm:cxn modelId="{4F3AE7E4-98FB-418A-82E6-794252B777E7}" type="presParOf" srcId="{4C14BA40-5E38-46BF-844C-F76992EF0EF5}" destId="{21A5F9AF-B64E-4306-AF40-2DF0CBFFB49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761C5-15E6-418C-B9CE-0E99F0DE8BCC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12E2C-81D0-4C2E-93EA-40D8D851E210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044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Blog </a:t>
          </a:r>
        </a:p>
      </dsp:txBody>
      <dsp:txXfrm>
        <a:off x="559800" y="3022743"/>
        <a:ext cx="4320000" cy="720000"/>
      </dsp:txXfrm>
    </dsp:sp>
    <dsp:sp modelId="{364502E1-F1B0-4CDA-AC67-682FDB60E406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5F9AF-B64E-4306-AF40-2DF0CBFFB49A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044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hlinkClick xmlns:r="http://schemas.openxmlformats.org/officeDocument/2006/relationships" r:id="rId5"/>
            </a:rPr>
            <a:t>Calendar wise</a:t>
          </a:r>
          <a:endParaRPr lang="en-US" sz="4600" kern="1200" dirty="0"/>
        </a:p>
      </dsp:txBody>
      <dsp:txXfrm>
        <a:off x="5635800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5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2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7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7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3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82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9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E10D-191B-4C78-906B-D5C1EA05C3B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A13A0-AAF8-4C02-9131-6D675910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7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OmanMeteorology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imss.ssec.wisc.edu/satellite-blog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www.eumetsat.int/conferences-events/previous-event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Thunderstorm over Haima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11 2023</a:t>
            </a:r>
          </a:p>
        </p:txBody>
      </p:sp>
    </p:spTree>
    <p:extLst>
      <p:ext uri="{BB962C8B-B14F-4D97-AF65-F5344CB8AC3E}">
        <p14:creationId xmlns:p14="http://schemas.microsoft.com/office/powerpoint/2010/main" val="3221042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9C6E69-7105-7BCB-C9EF-781E3651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8" y="526472"/>
            <a:ext cx="8247471" cy="52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7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766C007-1802-F7AE-93E6-D2CEB6690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816" y="85437"/>
            <a:ext cx="4578928" cy="5844308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77EFDEF-D77D-6CAE-D7C5-2ECA952022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4366" y="115455"/>
            <a:ext cx="4313379" cy="5844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93E17-E0ED-EE06-930D-452E73158E34}"/>
              </a:ext>
            </a:extLst>
          </p:cNvPr>
          <p:cNvSpPr txBox="1"/>
          <p:nvPr/>
        </p:nvSpPr>
        <p:spPr>
          <a:xfrm>
            <a:off x="775853" y="5959763"/>
            <a:ext cx="1634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@sas985099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1933B-50A6-7AC9-6EEA-32C271D3869F}"/>
              </a:ext>
            </a:extLst>
          </p:cNvPr>
          <p:cNvSpPr txBox="1"/>
          <p:nvPr/>
        </p:nvSpPr>
        <p:spPr>
          <a:xfrm>
            <a:off x="9088582" y="6082873"/>
            <a:ext cx="18103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@a_albdwawi_8</a:t>
            </a:r>
          </a:p>
        </p:txBody>
      </p:sp>
    </p:spTree>
    <p:extLst>
      <p:ext uri="{BB962C8B-B14F-4D97-AF65-F5344CB8AC3E}">
        <p14:creationId xmlns:p14="http://schemas.microsoft.com/office/powerpoint/2010/main" val="34666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8" y="1163782"/>
            <a:ext cx="5599940" cy="3885231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25EBF84-6E31-30D1-8BAA-D9C0BC6AD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466" y="203200"/>
            <a:ext cx="3677949" cy="5583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B3C716-EBA0-A0A1-C842-0B9F7871951C}"/>
              </a:ext>
            </a:extLst>
          </p:cNvPr>
          <p:cNvSpPr txBox="1"/>
          <p:nvPr/>
        </p:nvSpPr>
        <p:spPr>
          <a:xfrm>
            <a:off x="579076" y="6022109"/>
            <a:ext cx="2256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Alkabourah_09042023_@storm_alaasf</a:t>
            </a:r>
          </a:p>
        </p:txBody>
      </p:sp>
    </p:spTree>
    <p:extLst>
      <p:ext uri="{BB962C8B-B14F-4D97-AF65-F5344CB8AC3E}">
        <p14:creationId xmlns:p14="http://schemas.microsoft.com/office/powerpoint/2010/main" val="241084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314E9-7A5A-4197-7981-36FB87314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64" y="527777"/>
            <a:ext cx="5706271" cy="61349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3806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447F1-2F9A-5E0E-C4A1-312CDD5B5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" y="266954"/>
            <a:ext cx="4886799" cy="63240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30658-1565-50AA-F40F-51ACC2112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9" y="266954"/>
            <a:ext cx="4801241" cy="63240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522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AE4A9-AC5F-89F0-9F61-62173CF0F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5" y="387609"/>
            <a:ext cx="4438310" cy="6276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021B2-789A-DE6C-A8D1-C0D4B07A6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08" y="387610"/>
            <a:ext cx="4438310" cy="6276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640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A7069-6F43-8EA5-623B-CCAEFD17C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31" y="249143"/>
            <a:ext cx="4583128" cy="64813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6BC38F-6CE6-C77F-F456-9DA599D65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41" y="309417"/>
            <a:ext cx="4458259" cy="63047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6775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4D7B4-AC47-5EBF-47EF-39D5C1840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08" y="519535"/>
            <a:ext cx="4115383" cy="5818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9A34BD-F3B2-ADD0-046A-088FE188B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6" y="519535"/>
            <a:ext cx="4115384" cy="5818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55086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573E3-DCB5-CBE2-C943-6557C1F91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68" y="296558"/>
            <a:ext cx="4733841" cy="6264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22EA6-04C3-F69E-D29E-93439677530B}"/>
              </a:ext>
            </a:extLst>
          </p:cNvPr>
          <p:cNvSpPr txBox="1"/>
          <p:nvPr/>
        </p:nvSpPr>
        <p:spPr>
          <a:xfrm>
            <a:off x="748145" y="849745"/>
            <a:ext cx="226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@OmanMeteorology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71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95F63-A90A-30C5-06E5-61ECB061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1849"/>
            <a:ext cx="10039928" cy="5647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A9C55-7CDE-88B8-42C4-888E5D2D29D3}"/>
              </a:ext>
            </a:extLst>
          </p:cNvPr>
          <p:cNvSpPr txBox="1"/>
          <p:nvPr/>
        </p:nvSpPr>
        <p:spPr>
          <a:xfrm>
            <a:off x="4064000" y="129309"/>
            <a:ext cx="351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Archiving Significant weathers</a:t>
            </a:r>
          </a:p>
        </p:txBody>
      </p:sp>
    </p:spTree>
    <p:extLst>
      <p:ext uri="{BB962C8B-B14F-4D97-AF65-F5344CB8AC3E}">
        <p14:creationId xmlns:p14="http://schemas.microsoft.com/office/powerpoint/2010/main" val="339139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88674C-B0E5-757C-2797-3BF0A8F01DE8}"/>
              </a:ext>
            </a:extLst>
          </p:cNvPr>
          <p:cNvSpPr txBox="1"/>
          <p:nvPr/>
        </p:nvSpPr>
        <p:spPr>
          <a:xfrm>
            <a:off x="3493698" y="491706"/>
            <a:ext cx="482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Situation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ECFB4-1957-13C7-8B92-510492DA61E6}"/>
              </a:ext>
            </a:extLst>
          </p:cNvPr>
          <p:cNvSpPr txBox="1"/>
          <p:nvPr/>
        </p:nvSpPr>
        <p:spPr>
          <a:xfrm>
            <a:off x="534838" y="1951672"/>
            <a:ext cx="3053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30 stations around the country recorded rains</a:t>
            </a:r>
          </a:p>
          <a:p>
            <a:r>
              <a:rPr lang="en-US" sz="1200" dirty="0"/>
              <a:t>- AL </a:t>
            </a:r>
            <a:r>
              <a:rPr lang="en-US" sz="1200" dirty="0" err="1"/>
              <a:t>Ashkharah</a:t>
            </a:r>
            <a:r>
              <a:rPr lang="en-US" sz="1200" dirty="0"/>
              <a:t>: 18 mm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Alhamra</a:t>
            </a:r>
            <a:r>
              <a:rPr lang="en-US" sz="1200" dirty="0"/>
              <a:t>: 28.8 mm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Haima</a:t>
            </a:r>
            <a:r>
              <a:rPr lang="en-US" sz="1200" dirty="0"/>
              <a:t>: 18 mm.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Zamaim</a:t>
            </a:r>
            <a:r>
              <a:rPr lang="en-US" sz="1200" dirty="0"/>
              <a:t>: 19.8 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FB5371-767A-E5EB-F703-415A823D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6" y="1157377"/>
            <a:ext cx="7093135" cy="520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9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B830-3811-18FA-CC8D-135B5EDD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Cases archived as: 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790C77-CDCD-174F-C462-CB003586C6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9058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10" descr="Free illustration: Blog, Blogging, Blogger, Computer - Free Image on ...">
            <a:extLst>
              <a:ext uri="{FF2B5EF4-FFF2-40B4-BE49-F238E27FC236}">
                <a16:creationId xmlns:a16="http://schemas.microsoft.com/office/drawing/2014/main" id="{58FD4297-9930-04B5-2574-E340517F9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045" y="2519048"/>
            <a:ext cx="2743199" cy="1967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9A6FF9-03A0-A11D-DCD0-39761B5EA711}"/>
              </a:ext>
            </a:extLst>
          </p:cNvPr>
          <p:cNvSpPr txBox="1"/>
          <p:nvPr/>
        </p:nvSpPr>
        <p:spPr>
          <a:xfrm>
            <a:off x="690282" y="5856194"/>
            <a:ext cx="65419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8"/>
              </a:rPr>
              <a:t>https://cimss.ssec.wisc.edu/satellite-blog/</a:t>
            </a:r>
            <a:endParaRPr lang="en-US"/>
          </a:p>
          <a:p>
            <a:r>
              <a:rPr lang="en-US">
                <a:ea typeface="+mn-lt"/>
                <a:cs typeface="+mn-lt"/>
                <a:hlinkClick r:id="rId9"/>
              </a:rPr>
              <a:t>https://www.eumetsat.int/conferences-events/previous-events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20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26" y="27986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Thanks </a:t>
            </a:r>
          </a:p>
        </p:txBody>
      </p:sp>
    </p:spTree>
    <p:extLst>
      <p:ext uri="{BB962C8B-B14F-4D97-AF65-F5344CB8AC3E}">
        <p14:creationId xmlns:p14="http://schemas.microsoft.com/office/powerpoint/2010/main" val="76735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6" y="920537"/>
            <a:ext cx="7919884" cy="5554005"/>
          </a:xfrm>
        </p:spPr>
      </p:pic>
    </p:spTree>
    <p:extLst>
      <p:ext uri="{BB962C8B-B14F-4D97-AF65-F5344CB8AC3E}">
        <p14:creationId xmlns:p14="http://schemas.microsoft.com/office/powerpoint/2010/main" val="356078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E93F3AA-918E-EF3A-72D5-2300659F9E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382" y="232640"/>
            <a:ext cx="9799781" cy="5512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883DE-CE1D-4B15-F5DA-ABD30537B1C0}"/>
              </a:ext>
            </a:extLst>
          </p:cNvPr>
          <p:cNvSpPr txBox="1"/>
          <p:nvPr/>
        </p:nvSpPr>
        <p:spPr>
          <a:xfrm>
            <a:off x="3980872" y="5809672"/>
            <a:ext cx="3833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Meteosat-9. Enhanced </a:t>
            </a:r>
            <a:r>
              <a:rPr lang="en-US" sz="1200" dirty="0" err="1"/>
              <a:t>ir</a:t>
            </a:r>
            <a:r>
              <a:rPr lang="en-US" sz="1200" dirty="0"/>
              <a:t> 10.8 um produced by </a:t>
            </a:r>
            <a:r>
              <a:rPr lang="en-US" sz="1200" dirty="0" err="1"/>
              <a:t>McIDAS</a:t>
            </a:r>
            <a:r>
              <a:rPr lang="en-US" sz="1200" dirty="0"/>
              <a:t>-V</a:t>
            </a:r>
          </a:p>
        </p:txBody>
      </p:sp>
    </p:spTree>
    <p:extLst>
      <p:ext uri="{BB962C8B-B14F-4D97-AF65-F5344CB8AC3E}">
        <p14:creationId xmlns:p14="http://schemas.microsoft.com/office/powerpoint/2010/main" val="22881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179871"/>
            <a:ext cx="7239000" cy="47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3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064D6F-A8BE-389A-5E8A-2D352635A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8" y="1691039"/>
            <a:ext cx="5620999" cy="2899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2EA08-4B53-FF5B-7B1D-AAA2E261D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1039"/>
            <a:ext cx="5785605" cy="2899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812AAC-6F38-57AA-60BF-3B2DAF9908AB}"/>
              </a:ext>
            </a:extLst>
          </p:cNvPr>
          <p:cNvSpPr txBox="1"/>
          <p:nvPr/>
        </p:nvSpPr>
        <p:spPr>
          <a:xfrm>
            <a:off x="2835564" y="461819"/>
            <a:ext cx="6373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8-11 April 2023 accumulated rains and maximum wind gust</a:t>
            </a:r>
          </a:p>
        </p:txBody>
      </p:sp>
    </p:spTree>
    <p:extLst>
      <p:ext uri="{BB962C8B-B14F-4D97-AF65-F5344CB8AC3E}">
        <p14:creationId xmlns:p14="http://schemas.microsoft.com/office/powerpoint/2010/main" val="202613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1" y="1017639"/>
            <a:ext cx="7734300" cy="5412658"/>
          </a:xfrm>
        </p:spPr>
      </p:pic>
    </p:spTree>
    <p:extLst>
      <p:ext uri="{BB962C8B-B14F-4D97-AF65-F5344CB8AC3E}">
        <p14:creationId xmlns:p14="http://schemas.microsoft.com/office/powerpoint/2010/main" val="1469884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9CF46-16F1-B3AA-7697-5D32BE32F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78" y="206101"/>
            <a:ext cx="8434702" cy="51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13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B3AFF-585F-AE1A-92FF-01ED1FFE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07" y="277090"/>
            <a:ext cx="8883616" cy="54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32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106</Words>
  <Application>Microsoft Office PowerPoint</Application>
  <PresentationFormat>Widescreen</PresentationFormat>
  <Paragraphs>21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Thunderstorm over Haima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Cases archived as: </vt:lpstr>
      <vt:lpstr>Thanks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Thunderstorm over Haima</dc:title>
  <dc:creator>support</dc:creator>
  <cp:lastModifiedBy>office 2021</cp:lastModifiedBy>
  <cp:revision>7</cp:revision>
  <dcterms:created xsi:type="dcterms:W3CDTF">2024-02-28T10:14:45Z</dcterms:created>
  <dcterms:modified xsi:type="dcterms:W3CDTF">2024-02-29T06:57:44Z</dcterms:modified>
</cp:coreProperties>
</file>