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9D23-0B27-4315-8ED9-83D210673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C7DCC-79C6-4751-AE09-1A021D2FA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721AF-9933-4A50-99B9-4A19C2F8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8619-B273-41B5-BDC9-593F53E0DB2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52B0F-52F9-4832-95A5-C9D0D686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51AF7-9EF0-4DE2-B4F7-21D6A461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D590-5CA9-414E-A7D0-C18E88B6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9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4E39-3B06-44F9-B099-A9048F82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4615D-1A85-4B68-9CFD-662F4B834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CA4F0-EB34-4C49-914A-C6238BE9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8619-B273-41B5-BDC9-593F53E0DB2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07AEC-6252-4B3A-9760-8380FD53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6193B-D4A3-44FD-950A-B4DE3BC6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D590-5CA9-414E-A7D0-C18E88B6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A3FA66-04D8-4B99-AC10-2DFB82FAF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E4E8C-E731-4CF1-BE8D-203116789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DF73A-88FA-4906-8D8B-A3ADEED8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8619-B273-41B5-BDC9-593F53E0DB2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3C728-D803-460C-AECC-0977C961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66450-C5F2-40B6-9E72-DF81B0DE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D590-5CA9-414E-A7D0-C18E88B6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6EFE-D661-4427-ACA6-AB6AFE40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2BAF2-12A5-4E02-BBEF-B376B3C75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FF509-FA53-464F-B848-029A7EBD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8619-B273-41B5-BDC9-593F53E0DB2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6844E-8294-4005-B69C-93BDE2E4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3A166-80DE-4AF7-8D05-9AD0F465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D590-5CA9-414E-A7D0-C18E88B6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5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B3A96-0974-4BA2-A78E-64763FBD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782C5-E607-448C-9091-ABF1FF29E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C9CD2-034D-404D-83B6-82452DD2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8619-B273-41B5-BDC9-593F53E0DB2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FADB6-8F38-4EF1-8A03-328CDB54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0F669-1B93-4F5A-AA0E-37CC78CF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D590-5CA9-414E-A7D0-C18E88B6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A36-7C95-48B6-98BC-A184BE6A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CDB47-ABE1-4791-BD8E-1D701FDFE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5CE-A0B5-45A7-A17C-E71CB173E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9F4C7-DA0F-4BD7-BBAC-254D10BB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8619-B273-41B5-BDC9-593F53E0DB2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35B3B-A947-4507-8A80-A2C44715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B50C5-3E2B-409A-9B67-61AE95B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D590-5CA9-414E-A7D0-C18E88B6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1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3B5F-4D34-4AC0-8479-5FFBC059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587EA-7917-4DF4-8F86-608BFBE3E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3E903-8A5F-4450-AB80-B2B849A63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8DECD-40F6-461E-BA7D-01D331D0B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C2E0A-9777-4C86-838D-39C0AC825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34F47A-B1EF-458D-9AA5-5E2F05EE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8619-B273-41B5-BDC9-593F53E0DB2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0983DF-385F-4D51-A3C9-35356D7D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5613B-5DB4-455A-BC35-D2FFF8E8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D590-5CA9-414E-A7D0-C18E88B6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1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AF63F-0C87-4140-90E2-FB02CBD8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AEAA2-E57A-45A0-8DB8-1590C654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8619-B273-41B5-BDC9-593F53E0DB2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A7FE8-46BC-4315-BD02-EEA7B6EE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9D436-D7DD-4E0C-98E8-AC76C145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D590-5CA9-414E-A7D0-C18E88B6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79905-1E8D-45E6-8CB0-541A1D80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8619-B273-41B5-BDC9-593F53E0DB2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C8209-87D0-4AB6-A532-DC83615E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678DA-119D-4C69-9EB5-F1BF4E65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D590-5CA9-414E-A7D0-C18E88B6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6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C36B4-A622-48AD-9469-8F1CAE9D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BD617-81D9-4ADB-8E15-AF7FB0DCE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FD232-9A2E-47BC-BEAB-D1CB719E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F6352-6676-49FE-B1A0-2945FF13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8619-B273-41B5-BDC9-593F53E0DB2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A6EAE-63DE-47BC-8C77-63B1DC9C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47142-41EA-467F-A549-05F92350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D590-5CA9-414E-A7D0-C18E88B6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9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FDC86-ED51-4298-A9A9-0D55968A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C7D61-ECFB-4173-9A88-BBCAE869E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8F7AB-B6EE-4099-B13E-4FA3F072C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EACB4-B905-457C-B8C1-14993B29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8619-B273-41B5-BDC9-593F53E0DB2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19EBC-B523-4C93-AEE8-B0B5DDCC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1B042-D93C-45F6-B66F-A41C8378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D590-5CA9-414E-A7D0-C18E88B6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8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03DAD-02D9-4234-A94B-6129DE4E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38E38-3708-4E22-8AC0-3268A7263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52B35-40A0-4746-98A8-D67EC596D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8619-B273-41B5-BDC9-593F53E0DB2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1F72E-FEE6-4993-A84A-9F142713A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EB459-2D85-404A-AE64-EEA15D25B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D590-5CA9-414E-A7D0-C18E88B6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1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HdZSM3jA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3E2B-7862-4DDB-AB1F-170227A2F9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Snow Event 25 Feb 2024 </a:t>
            </a:r>
            <a:r>
              <a:rPr lang="en-US" sz="4400" b="1" dirty="0"/>
              <a:t>Tehran, Iran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8DC45-5289-4DB0-A806-1ED4C939B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19</a:t>
            </a:r>
            <a:r>
              <a:rPr lang="en-US" sz="2000" baseline="30000" dirty="0"/>
              <a:t>th</a:t>
            </a:r>
            <a:r>
              <a:rPr lang="en-US" sz="2000" dirty="0"/>
              <a:t> Satellite Application Course</a:t>
            </a:r>
          </a:p>
          <a:p>
            <a:r>
              <a:rPr lang="en-US" sz="2000" dirty="0"/>
              <a:t>25-29 Feb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1F1D9-FC85-47F8-967B-F4D8D25B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17" y="4572280"/>
            <a:ext cx="4571440" cy="22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6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912A-0991-4828-86E4-551D8472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</a:t>
            </a:r>
            <a:r>
              <a:rPr lang="en-US" dirty="0" err="1"/>
              <a:t>Discription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F22E3-8695-4E9A-856F-A3854981D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Time 5:00 UTC 25 Feb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High humidity </a:t>
            </a:r>
          </a:p>
          <a:p>
            <a:pPr>
              <a:lnSpc>
                <a:spcPct val="150000"/>
              </a:lnSpc>
            </a:pPr>
            <a:r>
              <a:rPr lang="en-US" dirty="0"/>
              <a:t>Wind:20 km/h NE</a:t>
            </a:r>
          </a:p>
          <a:p>
            <a:pPr>
              <a:lnSpc>
                <a:spcPct val="150000"/>
              </a:lnSpc>
            </a:pPr>
            <a:r>
              <a:rPr lang="en-US" dirty="0"/>
              <a:t>Temperature (</a:t>
            </a:r>
            <a:r>
              <a:rPr lang="en-US" b="1" dirty="0"/>
              <a:t>at surface</a:t>
            </a:r>
            <a:r>
              <a:rPr lang="en-US" dirty="0"/>
              <a:t>): </a:t>
            </a:r>
            <a:r>
              <a:rPr lang="en-US" b="1" u="sng" dirty="0"/>
              <a:t>0 C degree </a:t>
            </a:r>
            <a:r>
              <a:rPr lang="en-US" dirty="0"/>
              <a:t>(North Tehran:-3 C)</a:t>
            </a:r>
          </a:p>
          <a:p>
            <a:pPr>
              <a:lnSpc>
                <a:spcPct val="150000"/>
              </a:lnSpc>
            </a:pPr>
            <a:r>
              <a:rPr lang="en-US" dirty="0"/>
              <a:t>Temperature (</a:t>
            </a:r>
            <a:r>
              <a:rPr lang="en-US" b="1" dirty="0"/>
              <a:t>at 500m, 950 </a:t>
            </a:r>
            <a:r>
              <a:rPr lang="en-US" b="1" dirty="0" err="1"/>
              <a:t>hPa</a:t>
            </a:r>
            <a:r>
              <a:rPr lang="en-US" dirty="0"/>
              <a:t>): </a:t>
            </a:r>
            <a:r>
              <a:rPr lang="en-US" b="1" u="sng" dirty="0"/>
              <a:t>5 degree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48EFC-D15E-42CF-8ECA-FC37DAC86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66" y="466164"/>
            <a:ext cx="5062817" cy="33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8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43EB-5863-4AF7-B31A-4BE2706B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Color RGB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B06F6A-A9D4-404D-B247-76A5F35896C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6" y="1699653"/>
            <a:ext cx="7709647" cy="498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E378B-6684-44FF-BDE9-9D0A3D0D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 RGB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22083E-8E22-4A9D-9903-1C6DCBAC1F9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89" y="2138924"/>
            <a:ext cx="6416325" cy="393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5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072E-6E22-4743-922F-8CA4BAF0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Microphysics RGB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1A20E8-3D6D-44AA-8936-8611F7321EF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06" y="1479176"/>
            <a:ext cx="6353572" cy="41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1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78DE-A7D4-41AB-A79C-2E03464E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F4D2C8-6B53-4D1F-9621-BA5FB4DCC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80" y="824752"/>
            <a:ext cx="9130440" cy="5423928"/>
          </a:xfrm>
        </p:spPr>
      </p:pic>
    </p:spTree>
    <p:extLst>
      <p:ext uri="{BB962C8B-B14F-4D97-AF65-F5344CB8AC3E}">
        <p14:creationId xmlns:p14="http://schemas.microsoft.com/office/powerpoint/2010/main" val="383032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A904-B8AB-42F2-A207-AAC1047F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برف تهران😍 اسفند ۱۴۰۲ ببین چه برفی اومده #تهران  #طبیعت #winter #snow #shorts #short #shortfeed">
            <a:hlinkClick r:id="" action="ppaction://media"/>
            <a:extLst>
              <a:ext uri="{FF2B5EF4-FFF2-40B4-BE49-F238E27FC236}">
                <a16:creationId xmlns:a16="http://schemas.microsoft.com/office/drawing/2014/main" id="{BACA5A76-7274-4FF1-B24B-755853450CF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565" y="1920127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2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64</Words>
  <Application>Microsoft Office PowerPoint</Application>
  <PresentationFormat>Widescreen</PresentationFormat>
  <Paragraphs>12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Snow Event 25 Feb 2024 Tehran, Iran</vt:lpstr>
      <vt:lpstr>Event Discription</vt:lpstr>
      <vt:lpstr>Natural Color RGB</vt:lpstr>
      <vt:lpstr>Snow RGB</vt:lpstr>
      <vt:lpstr>Day Microphysics RGB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 Event 25 Feb 2024 Tehran, Iran</dc:title>
  <dc:creator>Administrator</dc:creator>
  <cp:lastModifiedBy>Administrator</cp:lastModifiedBy>
  <cp:revision>6</cp:revision>
  <dcterms:created xsi:type="dcterms:W3CDTF">2024-02-29T07:25:59Z</dcterms:created>
  <dcterms:modified xsi:type="dcterms:W3CDTF">2024-02-29T08:43:52Z</dcterms:modified>
</cp:coreProperties>
</file>