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d948df9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d948df9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bd948df97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bd948df97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bdf819a02c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bdf819a02c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bd948df97e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bd948df97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2e4b7d5a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2e4b7d5a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f2e4b7d5a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f2e4b7d5a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bdf819a02c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bdf819a02c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rive.google.com/file/d/12po7BsTOTGjREp9OcRTCrRwF97HU95bN/view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vN-qq61vAwzYgQzypAfy4X_1iaZ3AHA1/view" TargetMode="External"/><Relationship Id="rId4" Type="http://schemas.openxmlformats.org/officeDocument/2006/relationships/image" Target="../media/image6.jp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YLk_XojN7CMuLys14ggwsGgyzvgR-DBV/view" TargetMode="External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92YEg93hszJEbMKXt0_YCbaea2Fvdyfx/view" TargetMode="External"/><Relationship Id="rId4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rive.google.com/file/d/1yBeug_1Azh41E9yEB2ip9_srK6AO8jYE/view" TargetMode="Externa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of Feb 12, 2024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Eumetsat_View_2024-02-12_03_30-2024-02-12_07_30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8475" y="485550"/>
            <a:ext cx="4260300" cy="319522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2175" y="3927725"/>
            <a:ext cx="8444100" cy="10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(Magenta, red, orange, </a:t>
            </a:r>
            <a:r>
              <a:rPr lang="en" sz="1800">
                <a:solidFill>
                  <a:schemeClr val="dk2"/>
                </a:solidFill>
              </a:rPr>
              <a:t>yellow) weaker convection to stronger convection </a:t>
            </a:r>
            <a:r>
              <a:rPr lang="en" sz="1800">
                <a:solidFill>
                  <a:schemeClr val="dk2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Stronger convection started from Al Buraimi crossing North Al Batinah (Saham),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 title="Eumetsat_View_2024-02-12_03_45-2024-02-12_05_30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175" y="398825"/>
            <a:ext cx="4429576" cy="28919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452175" y="3927725"/>
            <a:ext cx="8444100" cy="10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1750" y="449775"/>
            <a:ext cx="3957451" cy="284097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75" y="3397800"/>
            <a:ext cx="9144000" cy="17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High thick clouds + High thin clouds (Whitesh and light blue)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Image </a:t>
            </a:r>
            <a:r>
              <a:rPr lang="en" sz="1800">
                <a:solidFill>
                  <a:schemeClr val="dk2"/>
                </a:solidFill>
              </a:rPr>
              <a:t>emphasis</a:t>
            </a:r>
            <a:r>
              <a:rPr lang="en" sz="1800">
                <a:solidFill>
                  <a:schemeClr val="dk2"/>
                </a:solidFill>
              </a:rPr>
              <a:t> extended vertical structure (showed by the shadow)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The highlighted area is the </a:t>
            </a:r>
            <a:r>
              <a:rPr lang="en" sz="1800">
                <a:solidFill>
                  <a:schemeClr val="dk2"/>
                </a:solidFill>
              </a:rPr>
              <a:t>coldest</a:t>
            </a:r>
            <a:r>
              <a:rPr lang="en" sz="1800">
                <a:solidFill>
                  <a:schemeClr val="dk2"/>
                </a:solidFill>
              </a:rPr>
              <a:t> temperature (showinf freezing along the cloud - Hail expectation)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452175" y="3927725"/>
            <a:ext cx="8444100" cy="10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75" y="3397800"/>
            <a:ext cx="9144000" cy="17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Hot +Moist Band (Blue)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Thick, High ice Clouds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76" name="Google Shape;76;p16" title="Eumetsat_View_2024-02-12_03_45-2024-02-12_05_30-2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4450" y="304800"/>
            <a:ext cx="5274523" cy="293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 b="0" l="0" r="0" t="793"/>
          <a:stretch/>
        </p:blipFill>
        <p:spPr>
          <a:xfrm>
            <a:off x="233800" y="248450"/>
            <a:ext cx="4211325" cy="2592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17275"/>
            <a:ext cx="4312599" cy="2592426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233800" y="3069175"/>
            <a:ext cx="8650800" cy="16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Enhanced color IR : Min temperature of 210-200 K (-63 C)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Caused Hail Saham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42083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/>
        </p:nvSpPr>
        <p:spPr>
          <a:xfrm>
            <a:off x="2397750" y="4208325"/>
            <a:ext cx="4348500" cy="10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CLEAR SUPERCELL STRUCTURE!! :)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AlBuraimi (155mm)</a:t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9" title="VIDEO-2024-02-12-09-44-15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1525" y="1152475"/>
            <a:ext cx="6035644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Saham</a:t>
            </a:r>
            <a:endParaRPr/>
          </a:p>
        </p:txBody>
      </p:sp>
      <p:pic>
        <p:nvPicPr>
          <p:cNvPr id="103" name="Google Shape;103;p20" title="VIDEO-2024-02-12-08-28-47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6575" y="1017725"/>
            <a:ext cx="6386949" cy="361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