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115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20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7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9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29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48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4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6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06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3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8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AE07963-99B7-4F62-AC6C-19912CC9CD73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05FD665-F1EE-47B9-A014-8B5FA865175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557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-lkfF4mkfw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1937-2552-40B8-8C5F-350437FF5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</a:t>
            </a:r>
            <a:r>
              <a:rPr lang="en-US" sz="3600" dirty="0"/>
              <a:t>(THUNDER STROM OF UAE)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017DD-C8C0-49A9-81FF-865D305775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12 FRB 2024</a:t>
            </a:r>
          </a:p>
        </p:txBody>
      </p:sp>
    </p:spTree>
    <p:extLst>
      <p:ext uri="{BB962C8B-B14F-4D97-AF65-F5344CB8AC3E}">
        <p14:creationId xmlns:p14="http://schemas.microsoft.com/office/powerpoint/2010/main" val="177796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193C57-C95C-45DD-811B-FC84BED9F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20" y="83150"/>
            <a:ext cx="3532083" cy="2930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C9787-03B9-47B6-906E-A08DB8DF8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9" y="3095645"/>
            <a:ext cx="3532084" cy="3059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386B8-7F1A-418D-A5F3-DB4CE4FB7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800" y="52849"/>
            <a:ext cx="3719934" cy="29915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F19577-1DEA-48C9-A4D0-7EEE2D984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99" y="3095645"/>
            <a:ext cx="3719934" cy="30391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E43A0-298A-441D-AFE8-D0420967E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1" y="3166032"/>
            <a:ext cx="3963547" cy="30596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835CAD-1FEF-412A-8609-CCB20CB91C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2" y="52849"/>
            <a:ext cx="3963547" cy="30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1267B0-9A32-444E-B07E-5E988CCDCA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1" y="567266"/>
            <a:ext cx="4023181" cy="5232400"/>
          </a:xfrm>
          <a:prstGeom prst="rect">
            <a:avLst/>
          </a:prstGeom>
        </p:spPr>
      </p:pic>
      <p:pic>
        <p:nvPicPr>
          <p:cNvPr id="8" name="WhatsApp Video 2024-02-28 at 3.06.19 PM">
            <a:hlinkClick r:id="" action="ppaction://media"/>
            <a:extLst>
              <a:ext uri="{FF2B5EF4-FFF2-40B4-BE49-F238E27FC236}">
                <a16:creationId xmlns:a16="http://schemas.microsoft.com/office/drawing/2014/main" id="{48F756F6-0E6E-4750-B8E4-40BF6D503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1780" y="692190"/>
            <a:ext cx="7014393" cy="51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umetsat_View_2024-02-11_21_00-2024-02-12_09_30">
            <a:hlinkClick r:id="" action="ppaction://media"/>
            <a:extLst>
              <a:ext uri="{FF2B5EF4-FFF2-40B4-BE49-F238E27FC236}">
                <a16:creationId xmlns:a16="http://schemas.microsoft.com/office/drawing/2014/main" id="{B9E4702D-28D0-4CB0-A7C0-73D51D466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0166" y="940857"/>
            <a:ext cx="5491672" cy="4976285"/>
          </a:xfrm>
          <a:prstGeom prst="rect">
            <a:avLst/>
          </a:prstGeom>
        </p:spPr>
      </p:pic>
      <p:pic>
        <p:nvPicPr>
          <p:cNvPr id="6" name="Eumetsat_View_2024-02-12_04_00-2024-02-12_09_30 (1)">
            <a:hlinkClick r:id="" action="ppaction://media"/>
            <a:extLst>
              <a:ext uri="{FF2B5EF4-FFF2-40B4-BE49-F238E27FC236}">
                <a16:creationId xmlns:a16="http://schemas.microsoft.com/office/drawing/2014/main" id="{7E651515-443B-40A7-BE8D-65B1698B78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940857"/>
            <a:ext cx="5584166" cy="475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ail storm in Al Ain, United Arab Emirates - العين - الإمارات 12-2-2024">
            <a:hlinkClick r:id="" action="ppaction://media"/>
            <a:extLst>
              <a:ext uri="{FF2B5EF4-FFF2-40B4-BE49-F238E27FC236}">
                <a16:creationId xmlns:a16="http://schemas.microsoft.com/office/drawing/2014/main" id="{1632F676-BB6B-4AB0-A330-B7A4D2D9A63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39539" y="686438"/>
            <a:ext cx="10588869" cy="50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96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</TotalTime>
  <Words>11</Words>
  <Application>Microsoft Office PowerPoint</Application>
  <PresentationFormat>Widescreen</PresentationFormat>
  <Paragraphs>2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Calibri</vt:lpstr>
      <vt:lpstr>Calibri Light</vt:lpstr>
      <vt:lpstr>Retrospect</vt:lpstr>
      <vt:lpstr>CASE STUDY(THUNDER STROM OF UAE)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</dc:title>
  <dc:creator>Administrator</dc:creator>
  <cp:lastModifiedBy>Administrator</cp:lastModifiedBy>
  <cp:revision>9</cp:revision>
  <dcterms:created xsi:type="dcterms:W3CDTF">2024-02-28T09:43:51Z</dcterms:created>
  <dcterms:modified xsi:type="dcterms:W3CDTF">2024-02-28T11:16:58Z</dcterms:modified>
</cp:coreProperties>
</file>