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19639-B9E7-4B7F-A666-6B2091791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3AFDF-368C-4090-B500-538F5E7C3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35FA8-AC3E-4F89-A4E9-C7AFCF572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92FAF-3FB5-41B1-8600-666F0850B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132FE-FE5D-4359-96E1-1CB1ECA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8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A5620-C68D-4607-BF95-749208FF1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BD82EE-AE7A-4981-96BD-70D1358562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8DB87-B2D4-43EF-B340-66FD8B9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4E0A1-996A-4425-AE67-828035BF5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B5A59-BD85-4279-A80E-7CCF08A2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14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7633AA-2E12-481D-8D46-441B126D1E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D3D06-06DB-4F49-ADE6-18E7635AB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C3960-BC02-4C2A-958E-79D0BE56E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9B690-E3E2-4E19-9E60-FE65FC3F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C05F4-1B84-4727-9264-EDBCD618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91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5A46-14B0-4C6D-93B3-36B91DC3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981F5-994C-4777-9830-BD8AC96AD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46499-1095-46B8-9271-6606AEEC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7F90B-90E3-47C9-8ED1-2481E90BC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88677-8AA2-4500-B295-A4F2EFDF0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64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6A20-CF52-4569-A620-1F29C6E0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71BAC-97DA-403E-8289-792CFCBD9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65EDB-9500-443B-A1E7-2B22F422B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0201B-3B19-413F-BF0D-E8AEC655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419CE-B32A-4747-A882-6B0BB16A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777AC-B000-4577-8916-19B7C6B9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47FDC-FF0B-4446-8A4D-2451A8BC1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D4E2D-12C0-4B2E-A9C5-DF3CB363E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DA155-22C8-43F3-A6F6-5975B7A2B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D68AB-9EAA-4A56-87A0-C18A9D9BB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9B85B-3BAB-4789-8AE2-918C4C861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2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D462-CEE1-46AF-B152-C8162F865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F5BBD-E7B3-4896-A839-898A4E0A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27F3E-9ECE-4AC6-98EF-B26AD2A5F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DAFC9-146C-4154-B7F4-A391CE01E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3FD54-C116-4EC7-9F8F-52A874093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A15361-9F7A-430B-9E02-E573CAD84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0E8113-BD12-492E-BD8E-5B638EFFA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4043A4-8393-4332-94B0-C7FCDEB6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15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D6FAC-F501-4478-B915-207AF0CDE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9BEB75-1BB1-4DB9-9E18-0E6B4963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72A23-58C9-42EE-ADD3-53C43CFDF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5053F-2974-41E4-AF4D-27C3ED590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4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F010E2-9086-4D6C-AFA9-816EEC1C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890758-CAD2-48CB-BBED-31E5B856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101C5-A941-4765-AD56-02E9A0F5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4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68942-D881-45BB-B6C5-B8C9E1E75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17380-C228-474A-AF96-F88A0196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60FB6-C09B-4021-96CA-1BB8E40924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26AC0-49CA-453F-AEAC-D016AC947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3482B-2FC1-4D31-A60D-9623F157B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6A0F-5F07-4476-B30E-0CC591C9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0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C08F6-AF6F-47FF-8730-3D88E2E4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78955B-564E-429E-92C4-0D5EEEFAE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0B2AC-2C3C-4237-8185-83DE64802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05D99-72C1-4CB2-8F77-4489A8049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84913-534A-49FF-97CF-1D9AC3758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A9AFB-8963-48F1-B041-CAFC2ABA1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7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78BCF0-AB8E-4DC3-802A-6CAB94FF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4459D-C7C0-49B3-9862-F83D00D95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6B40D-B953-40B3-85D0-7E43FA7AA5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3F913-A4A7-4F7B-97C8-73609405487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A9D5C-0B1B-418A-BFD4-ADDA41CC4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D2EFF-3867-4E6C-8503-2E7669F8B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3BE4B-25C1-488F-A3CB-5718A957C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0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2AC3F6-8306-46BB-AB7C-392E813A2237}"/>
              </a:ext>
            </a:extLst>
          </p:cNvPr>
          <p:cNvSpPr txBox="1"/>
          <p:nvPr/>
        </p:nvSpPr>
        <p:spPr>
          <a:xfrm>
            <a:off x="333375" y="20002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Case study of Jordan on 11-12-2023: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493CDA-7755-41A2-93C5-6CA2BC73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1" y="921782"/>
            <a:ext cx="9372600" cy="55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26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E53053C-FE91-4901-8E95-1AA783766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6" y="281025"/>
            <a:ext cx="11449754" cy="624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66131C-CCDA-4ED6-BB86-7D80364BB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276224"/>
            <a:ext cx="11449754" cy="6319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D2343D-7D4D-4E6C-B026-CED925867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21" y="290474"/>
            <a:ext cx="11510964" cy="63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15A4D0-F1F8-46A3-A91F-ED81FFD0B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-28575"/>
            <a:ext cx="1128712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3F71D-0985-4B82-8A69-A2D79461B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219075"/>
            <a:ext cx="11287125" cy="6391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FC86B6-074D-4932-B739-4C30D6EF6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8" y="219074"/>
            <a:ext cx="11287126" cy="64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A423A6-187A-41B2-A506-87405390F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81000"/>
            <a:ext cx="4394261" cy="594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A365A7-4855-4222-BC6B-B6F9150FE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381000"/>
            <a:ext cx="1011555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7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الطفيلة  2023-12-12">
            <a:hlinkClick r:id="" action="ppaction://media"/>
            <a:extLst>
              <a:ext uri="{FF2B5EF4-FFF2-40B4-BE49-F238E27FC236}">
                <a16:creationId xmlns:a16="http://schemas.microsoft.com/office/drawing/2014/main" id="{B1479FB3-4D5E-4EB7-A8F4-32E0C3E646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9" y="380999"/>
            <a:ext cx="82200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5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10863C-ACA5-48B7-A8CF-24FC83B64757}"/>
              </a:ext>
            </a:extLst>
          </p:cNvPr>
          <p:cNvSpPr txBox="1"/>
          <p:nvPr/>
        </p:nvSpPr>
        <p:spPr>
          <a:xfrm>
            <a:off x="3190875" y="2571750"/>
            <a:ext cx="7172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 err="1">
                <a:solidFill>
                  <a:srgbClr val="FF0000"/>
                </a:solidFill>
              </a:rPr>
              <a:t>Shukran</a:t>
            </a:r>
            <a:r>
              <a:rPr lang="en-US" sz="90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4263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9</Words>
  <Application>Microsoft Office PowerPoint</Application>
  <PresentationFormat>Widescreen</PresentationFormat>
  <Paragraphs>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</cp:revision>
  <dcterms:created xsi:type="dcterms:W3CDTF">2024-02-28T10:20:13Z</dcterms:created>
  <dcterms:modified xsi:type="dcterms:W3CDTF">2024-02-29T07:30:14Z</dcterms:modified>
</cp:coreProperties>
</file>