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4D25-18CD-4C3B-A2C7-39BA1006EA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4825B7-00F5-4734-8688-E9BB9C652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904EA-AA20-44A1-AB2B-41CA2DF72D28}"/>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22792AB2-E365-4F6D-B4D3-8F2430F3F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2C4BF-8AFA-4501-9850-9F301885651D}"/>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3062585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E537B-3775-4E1F-86B5-5CDE63623E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820CB7-94A2-4E53-BA84-B37DA5ECFA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A5945-C9E1-4926-99D9-7DC8E70B3A09}"/>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16EB9519-F8A1-4F61-AF21-EEDACD53E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A6B04-F1AD-4449-91AD-DDB474E28E5D}"/>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123011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F39344-7BDF-4D0D-8535-5B569F40DC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0C1C77-8511-4C41-8719-57BD848CED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ACD40-6E64-474A-BD1D-DB31BE068448}"/>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29C2875E-15CD-4A2B-BC12-5B75F256C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75A94-D134-45DC-A74A-BA6E81087776}"/>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388045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9960-5AE5-460D-98DD-5339A34D09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C0344-A014-4C60-B2ED-1858778DEC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C2A94-842A-4AEE-A2B8-FAB6E3E1401B}"/>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1E727AD0-F837-46BD-93A5-33A88108A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59EF6-DEAF-499D-A865-80699828153A}"/>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269430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9520-1A96-4A6A-8970-F2FFFFFBCD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25D31-19E1-432C-9DFA-DBCDD1D5A3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C6B2FB-5E72-4DE6-BF7D-027CEFDF9871}"/>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D4B9B73A-650B-4153-BA4F-1A99975E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116A3-19EE-461C-8321-612A0A46D5C6}"/>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2986344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90D6-37DD-443D-A2C2-A409FB762B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57929-916B-459F-9819-E04472E263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9614A0-B59D-4257-B431-4476EF1CAE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EE03A-F366-4737-8BFC-F78525511430}"/>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6" name="Footer Placeholder 5">
            <a:extLst>
              <a:ext uri="{FF2B5EF4-FFF2-40B4-BE49-F238E27FC236}">
                <a16:creationId xmlns:a16="http://schemas.microsoft.com/office/drawing/2014/main" id="{D18CEED3-E391-4E37-92EA-8D954E795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678AB-53EC-4897-AA1B-773965BA40BE}"/>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406515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B058-B287-44BE-B9E9-D623DC1D7B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4F2C73-6DA6-4864-802B-1885B2D4A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E8E25B-7AC8-4E9F-A3D8-E62D3D4747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F6E829-DA2F-46AB-8D00-7A5352554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F2D862-0D67-4C55-BF56-29D2D20B7D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37C16E-7A9E-4F4A-B8FD-9745A4F1A297}"/>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8" name="Footer Placeholder 7">
            <a:extLst>
              <a:ext uri="{FF2B5EF4-FFF2-40B4-BE49-F238E27FC236}">
                <a16:creationId xmlns:a16="http://schemas.microsoft.com/office/drawing/2014/main" id="{07EE57A3-1BF2-4ED6-8EE4-6F1CE2FA7B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D3000-C376-455D-963E-07C5E64F843E}"/>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243977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CD21-688E-41AD-8E1D-6F6E00E9ED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74739-99DC-4F08-9AE5-F3A078C262BE}"/>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4" name="Footer Placeholder 3">
            <a:extLst>
              <a:ext uri="{FF2B5EF4-FFF2-40B4-BE49-F238E27FC236}">
                <a16:creationId xmlns:a16="http://schemas.microsoft.com/office/drawing/2014/main" id="{43CE2E16-FCFF-454F-A51A-66EA46DC0A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6DE34E-BF1B-4D20-8061-8093C176776E}"/>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122842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B69C0-5D75-4606-92A7-76D8EA044A93}"/>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3" name="Footer Placeholder 2">
            <a:extLst>
              <a:ext uri="{FF2B5EF4-FFF2-40B4-BE49-F238E27FC236}">
                <a16:creationId xmlns:a16="http://schemas.microsoft.com/office/drawing/2014/main" id="{0E34148A-E06C-423F-BFD8-626E6CFB29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51A696-F618-4A73-8978-7FB812E63EC6}"/>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84521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3B32-A538-4E29-9D45-18AD14AC4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17577-D2FF-4DD7-8419-484F9FB4D8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F11-D228-4141-8396-31B1AB803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C01011-A55E-4EB7-80F9-86A8E02B71F4}"/>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6" name="Footer Placeholder 5">
            <a:extLst>
              <a:ext uri="{FF2B5EF4-FFF2-40B4-BE49-F238E27FC236}">
                <a16:creationId xmlns:a16="http://schemas.microsoft.com/office/drawing/2014/main" id="{1D632E7D-E572-4400-A4F7-70E802108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D9802-370F-4056-B11B-9A4A62C2A7AB}"/>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882382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753C-DB07-4640-951A-C5E257E1E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C4E7E-DAD1-437A-8C48-37204A7547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7FB5A4-C53D-410E-8FA0-9D3BC4267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8BA928-6C68-412D-AE8E-AB9BEAF10F7E}"/>
              </a:ext>
            </a:extLst>
          </p:cNvPr>
          <p:cNvSpPr>
            <a:spLocks noGrp="1"/>
          </p:cNvSpPr>
          <p:nvPr>
            <p:ph type="dt" sz="half" idx="10"/>
          </p:nvPr>
        </p:nvSpPr>
        <p:spPr/>
        <p:txBody>
          <a:bodyPr/>
          <a:lstStyle/>
          <a:p>
            <a:fld id="{360D45C1-4C01-4F61-B94D-1C97A2FF4A5F}" type="datetimeFigureOut">
              <a:rPr lang="en-US" smtClean="0"/>
              <a:t>2/29/2024</a:t>
            </a:fld>
            <a:endParaRPr lang="en-US"/>
          </a:p>
        </p:txBody>
      </p:sp>
      <p:sp>
        <p:nvSpPr>
          <p:cNvPr id="6" name="Footer Placeholder 5">
            <a:extLst>
              <a:ext uri="{FF2B5EF4-FFF2-40B4-BE49-F238E27FC236}">
                <a16:creationId xmlns:a16="http://schemas.microsoft.com/office/drawing/2014/main" id="{48F4CD3F-2363-42FC-BA86-3E7CE3BF0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9DD629-C825-4719-9E1B-D928B62C7868}"/>
              </a:ext>
            </a:extLst>
          </p:cNvPr>
          <p:cNvSpPr>
            <a:spLocks noGrp="1"/>
          </p:cNvSpPr>
          <p:nvPr>
            <p:ph type="sldNum" sz="quarter" idx="12"/>
          </p:nvPr>
        </p:nvSpPr>
        <p:spPr/>
        <p:txBody>
          <a:bodyPr/>
          <a:lstStyle/>
          <a:p>
            <a:fld id="{973A2D1D-A65B-45B3-ADAA-7844601297B9}" type="slidenum">
              <a:rPr lang="en-US" smtClean="0"/>
              <a:t>‹#›</a:t>
            </a:fld>
            <a:endParaRPr lang="en-US"/>
          </a:p>
        </p:txBody>
      </p:sp>
    </p:spTree>
    <p:extLst>
      <p:ext uri="{BB962C8B-B14F-4D97-AF65-F5344CB8AC3E}">
        <p14:creationId xmlns:p14="http://schemas.microsoft.com/office/powerpoint/2010/main" val="302196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49F1A-1682-4E28-841C-3D2BA29528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17601B-4AC5-43FC-BCA8-BF650465A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AEEA1-AE88-4FD1-BB81-C6A5FFAF5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D45C1-4C01-4F61-B94D-1C97A2FF4A5F}" type="datetimeFigureOut">
              <a:rPr lang="en-US" smtClean="0"/>
              <a:t>2/29/2024</a:t>
            </a:fld>
            <a:endParaRPr lang="en-US"/>
          </a:p>
        </p:txBody>
      </p:sp>
      <p:sp>
        <p:nvSpPr>
          <p:cNvPr id="5" name="Footer Placeholder 4">
            <a:extLst>
              <a:ext uri="{FF2B5EF4-FFF2-40B4-BE49-F238E27FC236}">
                <a16:creationId xmlns:a16="http://schemas.microsoft.com/office/drawing/2014/main" id="{D13CFFD3-2BA2-4E34-A7AC-4D7CFB5E7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3F2AD6-618F-42E9-A763-D51A90E8C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A2D1D-A65B-45B3-ADAA-7844601297B9}" type="slidenum">
              <a:rPr lang="en-US" smtClean="0"/>
              <a:t>‹#›</a:t>
            </a:fld>
            <a:endParaRPr lang="en-US"/>
          </a:p>
        </p:txBody>
      </p:sp>
    </p:spTree>
    <p:extLst>
      <p:ext uri="{BB962C8B-B14F-4D97-AF65-F5344CB8AC3E}">
        <p14:creationId xmlns:p14="http://schemas.microsoft.com/office/powerpoint/2010/main" val="3983994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73A5-3267-42E2-8951-3DB605841185}"/>
              </a:ext>
            </a:extLst>
          </p:cNvPr>
          <p:cNvSpPr>
            <a:spLocks noGrp="1"/>
          </p:cNvSpPr>
          <p:nvPr>
            <p:ph type="ctrTitle"/>
          </p:nvPr>
        </p:nvSpPr>
        <p:spPr>
          <a:xfrm>
            <a:off x="1532466" y="897466"/>
            <a:ext cx="9127067" cy="863601"/>
          </a:xfrm>
        </p:spPr>
        <p:txBody>
          <a:bodyPr>
            <a:normAutofit/>
          </a:bodyPr>
          <a:lstStyle/>
          <a:p>
            <a:r>
              <a:rPr lang="ar-OM" sz="3600" b="1" dirty="0"/>
              <a:t>الحالات الغبارية على قطر ومنطقة شبة الجزيرة العربية </a:t>
            </a:r>
            <a:endParaRPr lang="en-US" sz="3600" b="1" dirty="0"/>
          </a:p>
        </p:txBody>
      </p:sp>
      <p:pic>
        <p:nvPicPr>
          <p:cNvPr id="5" name="Picture 4">
            <a:extLst>
              <a:ext uri="{FF2B5EF4-FFF2-40B4-BE49-F238E27FC236}">
                <a16:creationId xmlns:a16="http://schemas.microsoft.com/office/drawing/2014/main" id="{FD12755B-344F-4389-8BC2-649A50387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177" y="2235201"/>
            <a:ext cx="7609646" cy="3499645"/>
          </a:xfrm>
          <a:prstGeom prst="rect">
            <a:avLst/>
          </a:prstGeom>
        </p:spPr>
      </p:pic>
    </p:spTree>
    <p:extLst>
      <p:ext uri="{BB962C8B-B14F-4D97-AF65-F5344CB8AC3E}">
        <p14:creationId xmlns:p14="http://schemas.microsoft.com/office/powerpoint/2010/main" val="353534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A801-30B8-4641-A844-49CBE50346BE}"/>
              </a:ext>
            </a:extLst>
          </p:cNvPr>
          <p:cNvSpPr>
            <a:spLocks noGrp="1"/>
          </p:cNvSpPr>
          <p:nvPr>
            <p:ph type="title"/>
          </p:nvPr>
        </p:nvSpPr>
        <p:spPr/>
        <p:txBody>
          <a:bodyPr>
            <a:normAutofit/>
          </a:bodyPr>
          <a:lstStyle/>
          <a:p>
            <a:pPr algn="ctr"/>
            <a:r>
              <a:rPr lang="ar-OM" sz="4000" b="1" dirty="0">
                <a:solidFill>
                  <a:srgbClr val="993300"/>
                </a:solidFill>
              </a:rPr>
              <a:t>الكتل الغبارية</a:t>
            </a:r>
            <a:endParaRPr lang="en-US" sz="4000" b="1" dirty="0">
              <a:solidFill>
                <a:srgbClr val="993300"/>
              </a:solidFill>
            </a:endParaRPr>
          </a:p>
        </p:txBody>
      </p:sp>
      <p:sp>
        <p:nvSpPr>
          <p:cNvPr id="3" name="Content Placeholder 2">
            <a:extLst>
              <a:ext uri="{FF2B5EF4-FFF2-40B4-BE49-F238E27FC236}">
                <a16:creationId xmlns:a16="http://schemas.microsoft.com/office/drawing/2014/main" id="{4AFBB464-F3BF-4692-80FF-227AAD891B0B}"/>
              </a:ext>
            </a:extLst>
          </p:cNvPr>
          <p:cNvSpPr>
            <a:spLocks noGrp="1"/>
          </p:cNvSpPr>
          <p:nvPr>
            <p:ph idx="1"/>
          </p:nvPr>
        </p:nvSpPr>
        <p:spPr/>
        <p:txBody>
          <a:bodyPr/>
          <a:lstStyle/>
          <a:p>
            <a:pPr marL="0" indent="0" algn="r" rtl="1">
              <a:lnSpc>
                <a:spcPct val="150000"/>
              </a:lnSpc>
              <a:buNone/>
            </a:pPr>
            <a:r>
              <a:rPr lang="ar-OM" dirty="0"/>
              <a:t>تأثرت دولة قطر ومنطقة شبة الجزيرة العربية بموجات من الكتل غبارية خلال شهر يونيو من سنة 2021 قادمة من شمال شبة الجزيرة العربية .</a:t>
            </a:r>
          </a:p>
          <a:p>
            <a:pPr marL="0" indent="0" algn="r">
              <a:lnSpc>
                <a:spcPct val="150000"/>
              </a:lnSpc>
              <a:buNone/>
            </a:pPr>
            <a:r>
              <a:rPr lang="ar-OM" dirty="0"/>
              <a:t> تعتبر الكتل الغبارية ظاهرة شائعة في المنطقة في هذا الوقت من العام ولكن أثرت هذه الكتل بشكل اكبر على المنطقة خلال عام 2021 بشكل اكبر مقارنة مع السنوات السابقة </a:t>
            </a:r>
          </a:p>
          <a:p>
            <a:pPr marL="0" indent="0" algn="r">
              <a:lnSpc>
                <a:spcPct val="150000"/>
              </a:lnSpc>
              <a:buNone/>
            </a:pPr>
            <a:r>
              <a:rPr lang="ar-OM" dirty="0"/>
              <a:t>تحدث هذه الحالة الجوية في العادة نتيجة للرياح الجافة </a:t>
            </a:r>
            <a:r>
              <a:rPr lang="ar-OM" dirty="0" err="1"/>
              <a:t>والقويه</a:t>
            </a:r>
            <a:r>
              <a:rPr lang="ar-OM" dirty="0"/>
              <a:t> التي تنقل الغبار من المناطق الصحراوية . </a:t>
            </a:r>
            <a:endParaRPr lang="en-US" dirty="0"/>
          </a:p>
        </p:txBody>
      </p:sp>
    </p:spTree>
    <p:extLst>
      <p:ext uri="{BB962C8B-B14F-4D97-AF65-F5344CB8AC3E}">
        <p14:creationId xmlns:p14="http://schemas.microsoft.com/office/powerpoint/2010/main" val="306830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BCC039-9B0C-45B8-B1D7-BCA21F48CE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1517" y="478676"/>
            <a:ext cx="8850971" cy="5900647"/>
          </a:xfrm>
        </p:spPr>
      </p:pic>
    </p:spTree>
    <p:extLst>
      <p:ext uri="{BB962C8B-B14F-4D97-AF65-F5344CB8AC3E}">
        <p14:creationId xmlns:p14="http://schemas.microsoft.com/office/powerpoint/2010/main" val="192699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C0A2-1E9A-4660-B7A2-445566D9786F}"/>
              </a:ext>
            </a:extLst>
          </p:cNvPr>
          <p:cNvSpPr>
            <a:spLocks noGrp="1"/>
          </p:cNvSpPr>
          <p:nvPr>
            <p:ph type="title"/>
          </p:nvPr>
        </p:nvSpPr>
        <p:spPr/>
        <p:txBody>
          <a:bodyPr>
            <a:normAutofit/>
          </a:bodyPr>
          <a:lstStyle/>
          <a:p>
            <a:pPr algn="ctr"/>
            <a:r>
              <a:rPr lang="ar-OM" sz="4000" b="1" dirty="0">
                <a:solidFill>
                  <a:srgbClr val="993300"/>
                </a:solidFill>
              </a:rPr>
              <a:t>تسببت الكتل الغبارية</a:t>
            </a:r>
            <a:endParaRPr lang="en-US" sz="4000" b="1" dirty="0">
              <a:solidFill>
                <a:srgbClr val="993300"/>
              </a:solidFill>
            </a:endParaRPr>
          </a:p>
        </p:txBody>
      </p:sp>
      <p:sp>
        <p:nvSpPr>
          <p:cNvPr id="3" name="Content Placeholder 2">
            <a:extLst>
              <a:ext uri="{FF2B5EF4-FFF2-40B4-BE49-F238E27FC236}">
                <a16:creationId xmlns:a16="http://schemas.microsoft.com/office/drawing/2014/main" id="{C0323A3B-8121-4195-84BA-8605D7D90F2A}"/>
              </a:ext>
            </a:extLst>
          </p:cNvPr>
          <p:cNvSpPr>
            <a:spLocks noGrp="1"/>
          </p:cNvSpPr>
          <p:nvPr>
            <p:ph idx="1"/>
          </p:nvPr>
        </p:nvSpPr>
        <p:spPr/>
        <p:txBody>
          <a:bodyPr/>
          <a:lstStyle/>
          <a:p>
            <a:pPr marL="0" indent="0" algn="r" rtl="1">
              <a:lnSpc>
                <a:spcPct val="150000"/>
              </a:lnSpc>
              <a:buNone/>
            </a:pPr>
            <a:r>
              <a:rPr lang="ar-OM" dirty="0"/>
              <a:t>تسببت الكتل الغبارية في تدني مستوى الرؤية بشكل كبير مما أدى الى </a:t>
            </a:r>
            <a:r>
              <a:rPr lang="ar-OM" dirty="0" err="1"/>
              <a:t>تاثيرات</a:t>
            </a:r>
            <a:r>
              <a:rPr lang="ar-OM" dirty="0"/>
              <a:t> سلبية على حركة المرور والأنشطة اليومية .</a:t>
            </a:r>
          </a:p>
          <a:p>
            <a:pPr marL="0" indent="0" algn="r" rtl="1">
              <a:lnSpc>
                <a:spcPct val="150000"/>
              </a:lnSpc>
              <a:buNone/>
            </a:pPr>
            <a:r>
              <a:rPr lang="ar-OM" dirty="0"/>
              <a:t>كما تسببت في تسجيل تراجع في جودة الهواء نتيجة لتعلق الغبار في الجو مما قد يؤثر سلباً على صحة الأفراد خاصة الأشخاص الذين يعانون من مشاكل في الجهاز التنفسي .</a:t>
            </a:r>
            <a:endParaRPr lang="en-US" dirty="0"/>
          </a:p>
        </p:txBody>
      </p:sp>
    </p:spTree>
    <p:extLst>
      <p:ext uri="{BB962C8B-B14F-4D97-AF65-F5344CB8AC3E}">
        <p14:creationId xmlns:p14="http://schemas.microsoft.com/office/powerpoint/2010/main" val="71024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umetsat_View_2021-06-13_00_45-2021-06-15_06_45">
            <a:hlinkClick r:id="" action="ppaction://media"/>
            <a:extLst>
              <a:ext uri="{FF2B5EF4-FFF2-40B4-BE49-F238E27FC236}">
                <a16:creationId xmlns:a16="http://schemas.microsoft.com/office/drawing/2014/main" id="{E73DF19D-CEE2-4BB2-A38F-46923F62E7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5137" y="777742"/>
            <a:ext cx="10761726" cy="5302515"/>
          </a:xfrm>
        </p:spPr>
      </p:pic>
    </p:spTree>
    <p:extLst>
      <p:ext uri="{BB962C8B-B14F-4D97-AF65-F5344CB8AC3E}">
        <p14:creationId xmlns:p14="http://schemas.microsoft.com/office/powerpoint/2010/main" val="374820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45C7-3B44-4A75-9770-3CFDA3C4ADE4}"/>
              </a:ext>
            </a:extLst>
          </p:cNvPr>
          <p:cNvSpPr>
            <a:spLocks noGrp="1"/>
          </p:cNvSpPr>
          <p:nvPr>
            <p:ph type="title"/>
          </p:nvPr>
        </p:nvSpPr>
        <p:spPr/>
        <p:txBody>
          <a:bodyPr/>
          <a:lstStyle/>
          <a:p>
            <a:pPr algn="ctr"/>
            <a:r>
              <a:rPr lang="ar-OM" dirty="0">
                <a:solidFill>
                  <a:srgbClr val="FF0000"/>
                </a:solidFill>
              </a:rPr>
              <a:t>التوعية </a:t>
            </a:r>
            <a:endParaRPr lang="en-US" dirty="0">
              <a:solidFill>
                <a:srgbClr val="FF0000"/>
              </a:solidFill>
            </a:endParaRPr>
          </a:p>
        </p:txBody>
      </p:sp>
      <p:sp>
        <p:nvSpPr>
          <p:cNvPr id="3" name="Content Placeholder 2">
            <a:extLst>
              <a:ext uri="{FF2B5EF4-FFF2-40B4-BE49-F238E27FC236}">
                <a16:creationId xmlns:a16="http://schemas.microsoft.com/office/drawing/2014/main" id="{A84E385B-4F4D-40FD-BABA-8FF988C30B5D}"/>
              </a:ext>
            </a:extLst>
          </p:cNvPr>
          <p:cNvSpPr>
            <a:spLocks noGrp="1"/>
          </p:cNvSpPr>
          <p:nvPr>
            <p:ph idx="1"/>
          </p:nvPr>
        </p:nvSpPr>
        <p:spPr/>
        <p:txBody>
          <a:bodyPr/>
          <a:lstStyle/>
          <a:p>
            <a:pPr marL="0" indent="0" algn="r" rtl="1">
              <a:lnSpc>
                <a:spcPct val="150000"/>
              </a:lnSpc>
              <a:buNone/>
            </a:pPr>
            <a:endParaRPr lang="ar-OM" dirty="0"/>
          </a:p>
          <a:p>
            <a:pPr marL="0" indent="0" algn="r" rtl="1">
              <a:lnSpc>
                <a:spcPct val="150000"/>
              </a:lnSpc>
              <a:buNone/>
            </a:pPr>
            <a:r>
              <a:rPr lang="ar-OM" dirty="0"/>
              <a:t>تلت هذه الحالة الجوية الاستثنائية جهود مشتركة من الجهات المعنية في قطر فما في ذلك الأجهزة الحكومية لتوعية الجمهور باتخاذ التدابير الوقائية اللازمة،  وكيفية التعامل مع تأثيرات الكتلة الغبارية للحفاظ على سلامتهم خلال الظروف الجوية .</a:t>
            </a:r>
            <a:endParaRPr lang="en-US" dirty="0"/>
          </a:p>
        </p:txBody>
      </p:sp>
    </p:spTree>
    <p:extLst>
      <p:ext uri="{BB962C8B-B14F-4D97-AF65-F5344CB8AC3E}">
        <p14:creationId xmlns:p14="http://schemas.microsoft.com/office/powerpoint/2010/main" val="145236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3BB-B23D-4BAB-8AF1-83A5FCA13F46}"/>
              </a:ext>
            </a:extLst>
          </p:cNvPr>
          <p:cNvSpPr>
            <a:spLocks noGrp="1"/>
          </p:cNvSpPr>
          <p:nvPr>
            <p:ph type="title"/>
          </p:nvPr>
        </p:nvSpPr>
        <p:spPr/>
        <p:txBody>
          <a:bodyPr/>
          <a:lstStyle/>
          <a:p>
            <a:pPr algn="ctr"/>
            <a:r>
              <a:rPr lang="ar-OM" dirty="0">
                <a:solidFill>
                  <a:srgbClr val="FF0000"/>
                </a:solidFill>
              </a:rPr>
              <a:t>إرشادات السلامة أثناء الموجات الغبارية</a:t>
            </a:r>
            <a:endParaRPr lang="en-US" dirty="0">
              <a:solidFill>
                <a:srgbClr val="FF0000"/>
              </a:solidFill>
            </a:endParaRPr>
          </a:p>
        </p:txBody>
      </p:sp>
      <p:pic>
        <p:nvPicPr>
          <p:cNvPr id="4" name="WhatsApp Video 2024-02-29 at 10.26.40">
            <a:hlinkClick r:id="" action="ppaction://media"/>
            <a:extLst>
              <a:ext uri="{FF2B5EF4-FFF2-40B4-BE49-F238E27FC236}">
                <a16:creationId xmlns:a16="http://schemas.microsoft.com/office/drawing/2014/main" id="{E019B3C8-7F71-4A78-89A0-7CE292430E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5200" y="1825625"/>
            <a:ext cx="7720013" cy="4351338"/>
          </a:xfrm>
        </p:spPr>
      </p:pic>
    </p:spTree>
    <p:extLst>
      <p:ext uri="{BB962C8B-B14F-4D97-AF65-F5344CB8AC3E}">
        <p14:creationId xmlns:p14="http://schemas.microsoft.com/office/powerpoint/2010/main" val="81006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177</Words>
  <Application>Microsoft Office PowerPoint</Application>
  <PresentationFormat>Widescreen</PresentationFormat>
  <Paragraphs>12</Paragraphs>
  <Slides>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الحالات الغبارية على قطر ومنطقة شبة الجزيرة العربية </vt:lpstr>
      <vt:lpstr>الكتل الغبارية</vt:lpstr>
      <vt:lpstr>PowerPoint Presentation</vt:lpstr>
      <vt:lpstr>تسببت الكتل الغبارية</vt:lpstr>
      <vt:lpstr>PowerPoint Presentation</vt:lpstr>
      <vt:lpstr>التوعية </vt:lpstr>
      <vt:lpstr>إرشادات السلامة أثناء الموجات الغبارية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الحالات الغبارية على قطرومنطقة شبة الجزيرة العربية</dc:title>
  <dc:creator>Administrator</dc:creator>
  <cp:lastModifiedBy>Administrator</cp:lastModifiedBy>
  <cp:revision>6</cp:revision>
  <dcterms:created xsi:type="dcterms:W3CDTF">2024-02-29T06:44:26Z</dcterms:created>
  <dcterms:modified xsi:type="dcterms:W3CDTF">2024-02-29T07:38:06Z</dcterms:modified>
</cp:coreProperties>
</file>