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5" r:id="rId3"/>
  </p:sldMasterIdLst>
  <p:notesMasterIdLst>
    <p:notesMasterId r:id="rId59"/>
  </p:notesMasterIdLst>
  <p:sldIdLst>
    <p:sldId id="350" r:id="rId4"/>
    <p:sldId id="351" r:id="rId5"/>
    <p:sldId id="347" r:id="rId6"/>
    <p:sldId id="335" r:id="rId7"/>
    <p:sldId id="336" r:id="rId8"/>
    <p:sldId id="337" r:id="rId9"/>
    <p:sldId id="268" r:id="rId10"/>
    <p:sldId id="262" r:id="rId11"/>
    <p:sldId id="338" r:id="rId12"/>
    <p:sldId id="269" r:id="rId13"/>
    <p:sldId id="265" r:id="rId14"/>
    <p:sldId id="354" r:id="rId15"/>
    <p:sldId id="339" r:id="rId16"/>
    <p:sldId id="271" r:id="rId17"/>
    <p:sldId id="340" r:id="rId18"/>
    <p:sldId id="273" r:id="rId19"/>
    <p:sldId id="341" r:id="rId20"/>
    <p:sldId id="330" r:id="rId21"/>
    <p:sldId id="275" r:id="rId22"/>
    <p:sldId id="276" r:id="rId23"/>
    <p:sldId id="278" r:id="rId24"/>
    <p:sldId id="280" r:id="rId25"/>
    <p:sldId id="279" r:id="rId26"/>
    <p:sldId id="281" r:id="rId27"/>
    <p:sldId id="283" r:id="rId28"/>
    <p:sldId id="352" r:id="rId29"/>
    <p:sldId id="342" r:id="rId30"/>
    <p:sldId id="286" r:id="rId31"/>
    <p:sldId id="345" r:id="rId32"/>
    <p:sldId id="294" r:id="rId33"/>
    <p:sldId id="295" r:id="rId34"/>
    <p:sldId id="327" r:id="rId35"/>
    <p:sldId id="298" r:id="rId36"/>
    <p:sldId id="296" r:id="rId37"/>
    <p:sldId id="297" r:id="rId38"/>
    <p:sldId id="292" r:id="rId39"/>
    <p:sldId id="293" r:id="rId40"/>
    <p:sldId id="299" r:id="rId41"/>
    <p:sldId id="301" r:id="rId42"/>
    <p:sldId id="300" r:id="rId43"/>
    <p:sldId id="303" r:id="rId44"/>
    <p:sldId id="304" r:id="rId45"/>
    <p:sldId id="305" r:id="rId46"/>
    <p:sldId id="306" r:id="rId47"/>
    <p:sldId id="307" r:id="rId48"/>
    <p:sldId id="308" r:id="rId49"/>
    <p:sldId id="346" r:id="rId50"/>
    <p:sldId id="312" r:id="rId51"/>
    <p:sldId id="348" r:id="rId52"/>
    <p:sldId id="316" r:id="rId53"/>
    <p:sldId id="318" r:id="rId54"/>
    <p:sldId id="319" r:id="rId55"/>
    <p:sldId id="349" r:id="rId56"/>
    <p:sldId id="322" r:id="rId57"/>
    <p:sldId id="35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3F9E5-DDAA-4210-BCE9-B3D07C7CC343}" v="159" dt="2022-09-06T10:09:35.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7156" autoAdjust="0"/>
  </p:normalViewPr>
  <p:slideViewPr>
    <p:cSldViewPr>
      <p:cViewPr>
        <p:scale>
          <a:sx n="51" d="100"/>
          <a:sy n="51" d="100"/>
        </p:scale>
        <p:origin x="1317" y="4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za Al-Marhoobi" userId="23c75a02f121e53d" providerId="LiveId" clId="{E963F9E5-DDAA-4210-BCE9-B3D07C7CC343}"/>
    <pc:docChg chg="undo custSel addSld delSld modSld sldOrd">
      <pc:chgData name="Moza Al-Marhoobi" userId="23c75a02f121e53d" providerId="LiveId" clId="{E963F9E5-DDAA-4210-BCE9-B3D07C7CC343}" dt="2022-09-06T10:09:44.110" v="252" actId="1076"/>
      <pc:docMkLst>
        <pc:docMk/>
      </pc:docMkLst>
      <pc:sldChg chg="del">
        <pc:chgData name="Moza Al-Marhoobi" userId="23c75a02f121e53d" providerId="LiveId" clId="{E963F9E5-DDAA-4210-BCE9-B3D07C7CC343}" dt="2022-09-06T09:59:06.388" v="3" actId="47"/>
        <pc:sldMkLst>
          <pc:docMk/>
          <pc:sldMk cId="0" sldId="256"/>
        </pc:sldMkLst>
      </pc:sldChg>
      <pc:sldChg chg="del">
        <pc:chgData name="Moza Al-Marhoobi" userId="23c75a02f121e53d" providerId="LiveId" clId="{E963F9E5-DDAA-4210-BCE9-B3D07C7CC343}" dt="2022-09-06T09:59:06.388" v="3" actId="47"/>
        <pc:sldMkLst>
          <pc:docMk/>
          <pc:sldMk cId="0" sldId="257"/>
        </pc:sldMkLst>
      </pc:sldChg>
      <pc:sldChg chg="del">
        <pc:chgData name="Moza Al-Marhoobi" userId="23c75a02f121e53d" providerId="LiveId" clId="{E963F9E5-DDAA-4210-BCE9-B3D07C7CC343}" dt="2022-09-06T09:59:06.388" v="3" actId="47"/>
        <pc:sldMkLst>
          <pc:docMk/>
          <pc:sldMk cId="0" sldId="258"/>
        </pc:sldMkLst>
      </pc:sldChg>
      <pc:sldChg chg="addSp delSp modSp">
        <pc:chgData name="Moza Al-Marhoobi" userId="23c75a02f121e53d" providerId="LiveId" clId="{E963F9E5-DDAA-4210-BCE9-B3D07C7CC343}" dt="2022-09-06T10:02:20.881" v="53" actId="1036"/>
        <pc:sldMkLst>
          <pc:docMk/>
          <pc:sldMk cId="0" sldId="262"/>
        </pc:sldMkLst>
        <pc:grpChg chg="add mod">
          <ac:chgData name="Moza Al-Marhoobi" userId="23c75a02f121e53d" providerId="LiveId" clId="{E963F9E5-DDAA-4210-BCE9-B3D07C7CC343}" dt="2022-09-06T10:02:20.881" v="53" actId="1036"/>
          <ac:grpSpMkLst>
            <pc:docMk/>
            <pc:sldMk cId="0" sldId="262"/>
            <ac:grpSpMk id="6" creationId="{FDF62323-4316-5DB9-50F0-C4FAFE27451B}"/>
          </ac:grpSpMkLst>
        </pc:grpChg>
        <pc:picChg chg="del mod">
          <ac:chgData name="Moza Al-Marhoobi" userId="23c75a02f121e53d" providerId="LiveId" clId="{E963F9E5-DDAA-4210-BCE9-B3D07C7CC343}" dt="2022-09-06T10:02:19.095" v="51" actId="478"/>
          <ac:picMkLst>
            <pc:docMk/>
            <pc:sldMk cId="0" sldId="262"/>
            <ac:picMk id="5" creationId="{D964A35D-B1C5-5F28-1BEB-B155EA6BA706}"/>
          </ac:picMkLst>
        </pc:picChg>
        <pc:picChg chg="mod">
          <ac:chgData name="Moza Al-Marhoobi" userId="23c75a02f121e53d" providerId="LiveId" clId="{E963F9E5-DDAA-4210-BCE9-B3D07C7CC343}" dt="2022-09-06T10:02:20.881" v="53" actId="1036"/>
          <ac:picMkLst>
            <pc:docMk/>
            <pc:sldMk cId="0" sldId="262"/>
            <ac:picMk id="7" creationId="{8A26585F-D914-069F-D630-2907CCA3B260}"/>
          </ac:picMkLst>
        </pc:picChg>
        <pc:picChg chg="mod">
          <ac:chgData name="Moza Al-Marhoobi" userId="23c75a02f121e53d" providerId="LiveId" clId="{E963F9E5-DDAA-4210-BCE9-B3D07C7CC343}" dt="2022-09-06T10:02:20.881" v="53" actId="1036"/>
          <ac:picMkLst>
            <pc:docMk/>
            <pc:sldMk cId="0" sldId="262"/>
            <ac:picMk id="8" creationId="{39D82CB1-2A18-5827-99DA-5BA0637AA01F}"/>
          </ac:picMkLst>
        </pc:picChg>
        <pc:picChg chg="mod">
          <ac:chgData name="Moza Al-Marhoobi" userId="23c75a02f121e53d" providerId="LiveId" clId="{E963F9E5-DDAA-4210-BCE9-B3D07C7CC343}" dt="2022-09-06T10:02:20.881" v="53" actId="1036"/>
          <ac:picMkLst>
            <pc:docMk/>
            <pc:sldMk cId="0" sldId="262"/>
            <ac:picMk id="9" creationId="{65D224F5-8F0E-85EC-A474-35E6154B2DAB}"/>
          </ac:picMkLst>
        </pc:picChg>
      </pc:sldChg>
      <pc:sldChg chg="addSp delSp modSp del mod">
        <pc:chgData name="Moza Al-Marhoobi" userId="23c75a02f121e53d" providerId="LiveId" clId="{E963F9E5-DDAA-4210-BCE9-B3D07C7CC343}" dt="2022-09-06T10:05:08.051" v="97" actId="47"/>
        <pc:sldMkLst>
          <pc:docMk/>
          <pc:sldMk cId="0" sldId="263"/>
        </pc:sldMkLst>
        <pc:spChg chg="mod">
          <ac:chgData name="Moza Al-Marhoobi" userId="23c75a02f121e53d" providerId="LiveId" clId="{E963F9E5-DDAA-4210-BCE9-B3D07C7CC343}" dt="2022-09-06T10:02:58.139" v="71" actId="1076"/>
          <ac:spMkLst>
            <pc:docMk/>
            <pc:sldMk cId="0" sldId="263"/>
            <ac:spMk id="7" creationId="{FD864D93-FB30-2C48-2487-04B292AF7A22}"/>
          </ac:spMkLst>
        </pc:spChg>
        <pc:grpChg chg="add del mod">
          <ac:chgData name="Moza Al-Marhoobi" userId="23c75a02f121e53d" providerId="LiveId" clId="{E963F9E5-DDAA-4210-BCE9-B3D07C7CC343}" dt="2022-09-06T10:03:10.365" v="74" actId="21"/>
          <ac:grpSpMkLst>
            <pc:docMk/>
            <pc:sldMk cId="0" sldId="263"/>
            <ac:grpSpMk id="6" creationId="{21972EDE-ED6A-ABE1-A9A8-9DE0511B4969}"/>
          </ac:grpSpMkLst>
        </pc:grpChg>
        <pc:grpChg chg="add mod">
          <ac:chgData name="Moza Al-Marhoobi" userId="23c75a02f121e53d" providerId="LiveId" clId="{E963F9E5-DDAA-4210-BCE9-B3D07C7CC343}" dt="2022-09-06T10:03:39.647" v="75"/>
          <ac:grpSpMkLst>
            <pc:docMk/>
            <pc:sldMk cId="0" sldId="263"/>
            <ac:grpSpMk id="11" creationId="{FF8690B9-1520-F72B-861B-A2418A9FA463}"/>
          </ac:grpSpMkLst>
        </pc:grpChg>
        <pc:picChg chg="del mod">
          <ac:chgData name="Moza Al-Marhoobi" userId="23c75a02f121e53d" providerId="LiveId" clId="{E963F9E5-DDAA-4210-BCE9-B3D07C7CC343}" dt="2022-09-06T10:02:37.378" v="64" actId="478"/>
          <ac:picMkLst>
            <pc:docMk/>
            <pc:sldMk cId="0" sldId="263"/>
            <ac:picMk id="5" creationId="{9E106F16-390D-AAF5-82E5-37B4CB352CF7}"/>
          </ac:picMkLst>
        </pc:picChg>
        <pc:picChg chg="mod">
          <ac:chgData name="Moza Al-Marhoobi" userId="23c75a02f121e53d" providerId="LiveId" clId="{E963F9E5-DDAA-4210-BCE9-B3D07C7CC343}" dt="2022-09-06T10:02:37.603" v="65"/>
          <ac:picMkLst>
            <pc:docMk/>
            <pc:sldMk cId="0" sldId="263"/>
            <ac:picMk id="8" creationId="{D639F5E9-C56C-29BB-D33A-CA14E44DA6B0}"/>
          </ac:picMkLst>
        </pc:picChg>
        <pc:picChg chg="mod">
          <ac:chgData name="Moza Al-Marhoobi" userId="23c75a02f121e53d" providerId="LiveId" clId="{E963F9E5-DDAA-4210-BCE9-B3D07C7CC343}" dt="2022-09-06T10:02:37.603" v="65"/>
          <ac:picMkLst>
            <pc:docMk/>
            <pc:sldMk cId="0" sldId="263"/>
            <ac:picMk id="9" creationId="{C8990567-D91E-1A9E-5F2A-4827A41F29BA}"/>
          </ac:picMkLst>
        </pc:picChg>
        <pc:picChg chg="mod">
          <ac:chgData name="Moza Al-Marhoobi" userId="23c75a02f121e53d" providerId="LiveId" clId="{E963F9E5-DDAA-4210-BCE9-B3D07C7CC343}" dt="2022-09-06T10:02:37.603" v="65"/>
          <ac:picMkLst>
            <pc:docMk/>
            <pc:sldMk cId="0" sldId="263"/>
            <ac:picMk id="10" creationId="{D8008D6D-9EC9-7150-9D0F-5E915473B21B}"/>
          </ac:picMkLst>
        </pc:picChg>
        <pc:picChg chg="mod">
          <ac:chgData name="Moza Al-Marhoobi" userId="23c75a02f121e53d" providerId="LiveId" clId="{E963F9E5-DDAA-4210-BCE9-B3D07C7CC343}" dt="2022-09-06T10:03:39.647" v="75"/>
          <ac:picMkLst>
            <pc:docMk/>
            <pc:sldMk cId="0" sldId="263"/>
            <ac:picMk id="12" creationId="{E3337625-BDA2-0EB1-61DA-86970FD1C366}"/>
          </ac:picMkLst>
        </pc:picChg>
        <pc:picChg chg="mod">
          <ac:chgData name="Moza Al-Marhoobi" userId="23c75a02f121e53d" providerId="LiveId" clId="{E963F9E5-DDAA-4210-BCE9-B3D07C7CC343}" dt="2022-09-06T10:03:39.647" v="75"/>
          <ac:picMkLst>
            <pc:docMk/>
            <pc:sldMk cId="0" sldId="263"/>
            <ac:picMk id="13" creationId="{AF20A70F-6FA3-8C9C-C8D1-49ECDEDD3D57}"/>
          </ac:picMkLst>
        </pc:picChg>
        <pc:picChg chg="mod">
          <ac:chgData name="Moza Al-Marhoobi" userId="23c75a02f121e53d" providerId="LiveId" clId="{E963F9E5-DDAA-4210-BCE9-B3D07C7CC343}" dt="2022-09-06T10:03:39.647" v="75"/>
          <ac:picMkLst>
            <pc:docMk/>
            <pc:sldMk cId="0" sldId="263"/>
            <ac:picMk id="14" creationId="{0ADE54F6-4872-BB52-8796-DAF79BA8F57A}"/>
          </ac:picMkLst>
        </pc:picChg>
        <pc:picChg chg="mod">
          <ac:chgData name="Moza Al-Marhoobi" userId="23c75a02f121e53d" providerId="LiveId" clId="{E963F9E5-DDAA-4210-BCE9-B3D07C7CC343}" dt="2022-09-06T10:03:05.508" v="73" actId="1076"/>
          <ac:picMkLst>
            <pc:docMk/>
            <pc:sldMk cId="0" sldId="263"/>
            <ac:picMk id="20484" creationId="{00000000-0000-0000-0000-000000000000}"/>
          </ac:picMkLst>
        </pc:picChg>
      </pc:sldChg>
      <pc:sldChg chg="addSp delSp modSp">
        <pc:chgData name="Moza Al-Marhoobi" userId="23c75a02f121e53d" providerId="LiveId" clId="{E963F9E5-DDAA-4210-BCE9-B3D07C7CC343}" dt="2022-09-06T10:02:34.044" v="62"/>
        <pc:sldMkLst>
          <pc:docMk/>
          <pc:sldMk cId="0" sldId="265"/>
        </pc:sldMkLst>
        <pc:grpChg chg="add mod">
          <ac:chgData name="Moza Al-Marhoobi" userId="23c75a02f121e53d" providerId="LiveId" clId="{E963F9E5-DDAA-4210-BCE9-B3D07C7CC343}" dt="2022-09-06T10:02:34.044" v="62"/>
          <ac:grpSpMkLst>
            <pc:docMk/>
            <pc:sldMk cId="0" sldId="265"/>
            <ac:grpSpMk id="6" creationId="{69C8E608-ED58-8583-22C6-6A74D8151D24}"/>
          </ac:grpSpMkLst>
        </pc:grpChg>
        <pc:picChg chg="del mod">
          <ac:chgData name="Moza Al-Marhoobi" userId="23c75a02f121e53d" providerId="LiveId" clId="{E963F9E5-DDAA-4210-BCE9-B3D07C7CC343}" dt="2022-09-06T10:02:33.796" v="61" actId="478"/>
          <ac:picMkLst>
            <pc:docMk/>
            <pc:sldMk cId="0" sldId="265"/>
            <ac:picMk id="5" creationId="{B46928C4-5247-FB19-9853-A2DE657DBE91}"/>
          </ac:picMkLst>
        </pc:picChg>
        <pc:picChg chg="mod">
          <ac:chgData name="Moza Al-Marhoobi" userId="23c75a02f121e53d" providerId="LiveId" clId="{E963F9E5-DDAA-4210-BCE9-B3D07C7CC343}" dt="2022-09-06T10:02:34.044" v="62"/>
          <ac:picMkLst>
            <pc:docMk/>
            <pc:sldMk cId="0" sldId="265"/>
            <ac:picMk id="7" creationId="{166C2C95-E82B-D410-926A-43051644B500}"/>
          </ac:picMkLst>
        </pc:picChg>
        <pc:picChg chg="mod">
          <ac:chgData name="Moza Al-Marhoobi" userId="23c75a02f121e53d" providerId="LiveId" clId="{E963F9E5-DDAA-4210-BCE9-B3D07C7CC343}" dt="2022-09-06T10:02:34.044" v="62"/>
          <ac:picMkLst>
            <pc:docMk/>
            <pc:sldMk cId="0" sldId="265"/>
            <ac:picMk id="8" creationId="{B648260D-9418-44EB-78EE-25A0C3879116}"/>
          </ac:picMkLst>
        </pc:picChg>
        <pc:picChg chg="mod">
          <ac:chgData name="Moza Al-Marhoobi" userId="23c75a02f121e53d" providerId="LiveId" clId="{E963F9E5-DDAA-4210-BCE9-B3D07C7CC343}" dt="2022-09-06T10:02:34.044" v="62"/>
          <ac:picMkLst>
            <pc:docMk/>
            <pc:sldMk cId="0" sldId="265"/>
            <ac:picMk id="9" creationId="{1D3D4C42-03AA-8351-BD96-52D92EF71734}"/>
          </ac:picMkLst>
        </pc:picChg>
      </pc:sldChg>
      <pc:sldChg chg="addSp delSp modSp">
        <pc:chgData name="Moza Al-Marhoobi" userId="23c75a02f121e53d" providerId="LiveId" clId="{E963F9E5-DDAA-4210-BCE9-B3D07C7CC343}" dt="2022-09-06T10:02:16.327" v="49" actId="478"/>
        <pc:sldMkLst>
          <pc:docMk/>
          <pc:sldMk cId="0" sldId="268"/>
        </pc:sldMkLst>
        <pc:grpChg chg="add del mod">
          <ac:chgData name="Moza Al-Marhoobi" userId="23c75a02f121e53d" providerId="LiveId" clId="{E963F9E5-DDAA-4210-BCE9-B3D07C7CC343}" dt="2022-09-06T10:02:16.327" v="49" actId="478"/>
          <ac:grpSpMkLst>
            <pc:docMk/>
            <pc:sldMk cId="0" sldId="268"/>
            <ac:grpSpMk id="6" creationId="{1F978CA1-53B3-4CF6-AD66-AF2FD6F947CD}"/>
          </ac:grpSpMkLst>
        </pc:grpChg>
        <pc:picChg chg="del mod">
          <ac:chgData name="Moza Al-Marhoobi" userId="23c75a02f121e53d" providerId="LiveId" clId="{E963F9E5-DDAA-4210-BCE9-B3D07C7CC343}" dt="2022-09-06T10:02:08.853" v="46" actId="478"/>
          <ac:picMkLst>
            <pc:docMk/>
            <pc:sldMk cId="0" sldId="268"/>
            <ac:picMk id="5" creationId="{71F84170-D3F1-57EB-AFBE-A33BC6C29382}"/>
          </ac:picMkLst>
        </pc:picChg>
        <pc:picChg chg="mod">
          <ac:chgData name="Moza Al-Marhoobi" userId="23c75a02f121e53d" providerId="LiveId" clId="{E963F9E5-DDAA-4210-BCE9-B3D07C7CC343}" dt="2022-09-06T10:02:15.820" v="48" actId="1076"/>
          <ac:picMkLst>
            <pc:docMk/>
            <pc:sldMk cId="0" sldId="268"/>
            <ac:picMk id="7" creationId="{92080521-471C-DB87-9B2C-F0A7C9536EDF}"/>
          </ac:picMkLst>
        </pc:picChg>
        <pc:picChg chg="mod">
          <ac:chgData name="Moza Al-Marhoobi" userId="23c75a02f121e53d" providerId="LiveId" clId="{E963F9E5-DDAA-4210-BCE9-B3D07C7CC343}" dt="2022-09-06T10:02:15.820" v="48" actId="1076"/>
          <ac:picMkLst>
            <pc:docMk/>
            <pc:sldMk cId="0" sldId="268"/>
            <ac:picMk id="8" creationId="{7EC7803D-71AA-D481-551C-19FC2E449B8E}"/>
          </ac:picMkLst>
        </pc:picChg>
        <pc:picChg chg="mod">
          <ac:chgData name="Moza Al-Marhoobi" userId="23c75a02f121e53d" providerId="LiveId" clId="{E963F9E5-DDAA-4210-BCE9-B3D07C7CC343}" dt="2022-09-06T10:02:15.820" v="48" actId="1076"/>
          <ac:picMkLst>
            <pc:docMk/>
            <pc:sldMk cId="0" sldId="268"/>
            <ac:picMk id="9" creationId="{9CAE8A4F-BDF1-2D0B-A8E9-957E5880182C}"/>
          </ac:picMkLst>
        </pc:picChg>
      </pc:sldChg>
      <pc:sldChg chg="addSp delSp modSp">
        <pc:chgData name="Moza Al-Marhoobi" userId="23c75a02f121e53d" providerId="LiveId" clId="{E963F9E5-DDAA-4210-BCE9-B3D07C7CC343}" dt="2022-09-06T10:02:30.309" v="59"/>
        <pc:sldMkLst>
          <pc:docMk/>
          <pc:sldMk cId="0" sldId="269"/>
        </pc:sldMkLst>
        <pc:grpChg chg="add mod">
          <ac:chgData name="Moza Al-Marhoobi" userId="23c75a02f121e53d" providerId="LiveId" clId="{E963F9E5-DDAA-4210-BCE9-B3D07C7CC343}" dt="2022-09-06T10:02:30.309" v="59"/>
          <ac:grpSpMkLst>
            <pc:docMk/>
            <pc:sldMk cId="0" sldId="269"/>
            <ac:grpSpMk id="5" creationId="{1FF410E9-B837-A4EE-9147-06FAF6340377}"/>
          </ac:grpSpMkLst>
        </pc:grpChg>
        <pc:picChg chg="mod">
          <ac:chgData name="Moza Al-Marhoobi" userId="23c75a02f121e53d" providerId="LiveId" clId="{E963F9E5-DDAA-4210-BCE9-B3D07C7CC343}" dt="2022-09-06T10:02:30.309" v="59"/>
          <ac:picMkLst>
            <pc:docMk/>
            <pc:sldMk cId="0" sldId="269"/>
            <ac:picMk id="6" creationId="{F0D19B63-E22B-05EE-73CF-C1C15FB1998C}"/>
          </ac:picMkLst>
        </pc:picChg>
        <pc:picChg chg="mod">
          <ac:chgData name="Moza Al-Marhoobi" userId="23c75a02f121e53d" providerId="LiveId" clId="{E963F9E5-DDAA-4210-BCE9-B3D07C7CC343}" dt="2022-09-06T10:02:30.309" v="59"/>
          <ac:picMkLst>
            <pc:docMk/>
            <pc:sldMk cId="0" sldId="269"/>
            <ac:picMk id="7" creationId="{53D6436F-6952-298E-B03C-95E352563A86}"/>
          </ac:picMkLst>
        </pc:picChg>
        <pc:picChg chg="mod">
          <ac:chgData name="Moza Al-Marhoobi" userId="23c75a02f121e53d" providerId="LiveId" clId="{E963F9E5-DDAA-4210-BCE9-B3D07C7CC343}" dt="2022-09-06T10:02:30.309" v="59"/>
          <ac:picMkLst>
            <pc:docMk/>
            <pc:sldMk cId="0" sldId="269"/>
            <ac:picMk id="8" creationId="{0FA5C976-08A0-A7C1-AA72-40A5D39174C2}"/>
          </ac:picMkLst>
        </pc:picChg>
        <pc:picChg chg="del">
          <ac:chgData name="Moza Al-Marhoobi" userId="23c75a02f121e53d" providerId="LiveId" clId="{E963F9E5-DDAA-4210-BCE9-B3D07C7CC343}" dt="2022-09-06T10:02:29.955" v="58" actId="478"/>
          <ac:picMkLst>
            <pc:docMk/>
            <pc:sldMk cId="0" sldId="269"/>
            <ac:picMk id="21" creationId="{8CA43B75-4D4D-782B-3B53-2EE9A7C69571}"/>
          </ac:picMkLst>
        </pc:picChg>
      </pc:sldChg>
      <pc:sldChg chg="addSp delSp modSp">
        <pc:chgData name="Moza Al-Marhoobi" userId="23c75a02f121e53d" providerId="LiveId" clId="{E963F9E5-DDAA-4210-BCE9-B3D07C7CC343}" dt="2022-09-06T10:05:14.906" v="100"/>
        <pc:sldMkLst>
          <pc:docMk/>
          <pc:sldMk cId="0" sldId="271"/>
        </pc:sldMkLst>
        <pc:grpChg chg="add mod">
          <ac:chgData name="Moza Al-Marhoobi" userId="23c75a02f121e53d" providerId="LiveId" clId="{E963F9E5-DDAA-4210-BCE9-B3D07C7CC343}" dt="2022-09-06T10:05:14.906" v="100"/>
          <ac:grpSpMkLst>
            <pc:docMk/>
            <pc:sldMk cId="0" sldId="271"/>
            <ac:grpSpMk id="6" creationId="{91DF1AF2-606D-8836-0F50-87DD6C8644F8}"/>
          </ac:grpSpMkLst>
        </pc:grpChg>
        <pc:picChg chg="del mod">
          <ac:chgData name="Moza Al-Marhoobi" userId="23c75a02f121e53d" providerId="LiveId" clId="{E963F9E5-DDAA-4210-BCE9-B3D07C7CC343}" dt="2022-09-06T10:05:14.703" v="99" actId="478"/>
          <ac:picMkLst>
            <pc:docMk/>
            <pc:sldMk cId="0" sldId="271"/>
            <ac:picMk id="8" creationId="{986B8F11-9ECD-9109-F949-EF1DDC1E7D4E}"/>
          </ac:picMkLst>
        </pc:picChg>
        <pc:picChg chg="mod">
          <ac:chgData name="Moza Al-Marhoobi" userId="23c75a02f121e53d" providerId="LiveId" clId="{E963F9E5-DDAA-4210-BCE9-B3D07C7CC343}" dt="2022-09-06T10:05:14.906" v="100"/>
          <ac:picMkLst>
            <pc:docMk/>
            <pc:sldMk cId="0" sldId="271"/>
            <ac:picMk id="9" creationId="{84B5E7E2-A2DA-755E-2A0A-43328EBD071F}"/>
          </ac:picMkLst>
        </pc:picChg>
        <pc:picChg chg="mod">
          <ac:chgData name="Moza Al-Marhoobi" userId="23c75a02f121e53d" providerId="LiveId" clId="{E963F9E5-DDAA-4210-BCE9-B3D07C7CC343}" dt="2022-09-06T10:05:14.906" v="100"/>
          <ac:picMkLst>
            <pc:docMk/>
            <pc:sldMk cId="0" sldId="271"/>
            <ac:picMk id="10" creationId="{2CAEE970-7761-FE55-776D-446BC5F72EF0}"/>
          </ac:picMkLst>
        </pc:picChg>
        <pc:picChg chg="mod">
          <ac:chgData name="Moza Al-Marhoobi" userId="23c75a02f121e53d" providerId="LiveId" clId="{E963F9E5-DDAA-4210-BCE9-B3D07C7CC343}" dt="2022-09-06T10:05:14.906" v="100"/>
          <ac:picMkLst>
            <pc:docMk/>
            <pc:sldMk cId="0" sldId="271"/>
            <ac:picMk id="11" creationId="{F2857448-D3AB-26C9-4BDF-665ED39FD620}"/>
          </ac:picMkLst>
        </pc:picChg>
      </pc:sldChg>
      <pc:sldChg chg="addSp modSp mod">
        <pc:chgData name="Moza Al-Marhoobi" userId="23c75a02f121e53d" providerId="LiveId" clId="{E963F9E5-DDAA-4210-BCE9-B3D07C7CC343}" dt="2022-09-06T10:05:37.208" v="111" actId="1076"/>
        <pc:sldMkLst>
          <pc:docMk/>
          <pc:sldMk cId="0" sldId="273"/>
        </pc:sldMkLst>
        <pc:grpChg chg="add mod">
          <ac:chgData name="Moza Al-Marhoobi" userId="23c75a02f121e53d" providerId="LiveId" clId="{E963F9E5-DDAA-4210-BCE9-B3D07C7CC343}" dt="2022-09-06T10:05:27.082" v="109"/>
          <ac:grpSpMkLst>
            <pc:docMk/>
            <pc:sldMk cId="0" sldId="273"/>
            <ac:grpSpMk id="5" creationId="{0B2A804C-89DF-3427-BE3E-645559EE74C3}"/>
          </ac:grpSpMkLst>
        </pc:grpChg>
        <pc:picChg chg="mod">
          <ac:chgData name="Moza Al-Marhoobi" userId="23c75a02f121e53d" providerId="LiveId" clId="{E963F9E5-DDAA-4210-BCE9-B3D07C7CC343}" dt="2022-09-06T10:05:27.082" v="109"/>
          <ac:picMkLst>
            <pc:docMk/>
            <pc:sldMk cId="0" sldId="273"/>
            <ac:picMk id="6" creationId="{C543B30D-8FA1-B8B7-2193-2A13835D2693}"/>
          </ac:picMkLst>
        </pc:picChg>
        <pc:picChg chg="mod">
          <ac:chgData name="Moza Al-Marhoobi" userId="23c75a02f121e53d" providerId="LiveId" clId="{E963F9E5-DDAA-4210-BCE9-B3D07C7CC343}" dt="2022-09-06T10:05:27.082" v="109"/>
          <ac:picMkLst>
            <pc:docMk/>
            <pc:sldMk cId="0" sldId="273"/>
            <ac:picMk id="8" creationId="{78C5B269-D3FC-00B6-D2D4-744D1EDEE6D5}"/>
          </ac:picMkLst>
        </pc:picChg>
        <pc:picChg chg="mod">
          <ac:chgData name="Moza Al-Marhoobi" userId="23c75a02f121e53d" providerId="LiveId" clId="{E963F9E5-DDAA-4210-BCE9-B3D07C7CC343}" dt="2022-09-06T10:05:27.082" v="109"/>
          <ac:picMkLst>
            <pc:docMk/>
            <pc:sldMk cId="0" sldId="273"/>
            <ac:picMk id="9" creationId="{CA5AE9E0-0ED8-F681-CFB9-49162974E6D1}"/>
          </ac:picMkLst>
        </pc:picChg>
        <pc:picChg chg="mod">
          <ac:chgData name="Moza Al-Marhoobi" userId="23c75a02f121e53d" providerId="LiveId" clId="{E963F9E5-DDAA-4210-BCE9-B3D07C7CC343}" dt="2022-09-06T10:05:37.208" v="111" actId="1076"/>
          <ac:picMkLst>
            <pc:docMk/>
            <pc:sldMk cId="0" sldId="273"/>
            <ac:picMk id="30725" creationId="{00000000-0000-0000-0000-000000000000}"/>
          </ac:picMkLst>
        </pc:picChg>
      </pc:sldChg>
      <pc:sldChg chg="addSp modSp">
        <pc:chgData name="Moza Al-Marhoobi" userId="23c75a02f121e53d" providerId="LiveId" clId="{E963F9E5-DDAA-4210-BCE9-B3D07C7CC343}" dt="2022-09-06T10:05:57.325" v="115"/>
        <pc:sldMkLst>
          <pc:docMk/>
          <pc:sldMk cId="0" sldId="275"/>
        </pc:sldMkLst>
        <pc:grpChg chg="add mod">
          <ac:chgData name="Moza Al-Marhoobi" userId="23c75a02f121e53d" providerId="LiveId" clId="{E963F9E5-DDAA-4210-BCE9-B3D07C7CC343}" dt="2022-09-06T10:05:57.325" v="115"/>
          <ac:grpSpMkLst>
            <pc:docMk/>
            <pc:sldMk cId="0" sldId="275"/>
            <ac:grpSpMk id="5" creationId="{7E658974-36FB-D380-5C6A-13F8FB93B2D6}"/>
          </ac:grpSpMkLst>
        </pc:grpChg>
        <pc:picChg chg="mod">
          <ac:chgData name="Moza Al-Marhoobi" userId="23c75a02f121e53d" providerId="LiveId" clId="{E963F9E5-DDAA-4210-BCE9-B3D07C7CC343}" dt="2022-09-06T10:05:57.325" v="115"/>
          <ac:picMkLst>
            <pc:docMk/>
            <pc:sldMk cId="0" sldId="275"/>
            <ac:picMk id="6" creationId="{8991B69F-47F9-0F64-BF08-E190E92A2D43}"/>
          </ac:picMkLst>
        </pc:picChg>
        <pc:picChg chg="mod">
          <ac:chgData name="Moza Al-Marhoobi" userId="23c75a02f121e53d" providerId="LiveId" clId="{E963F9E5-DDAA-4210-BCE9-B3D07C7CC343}" dt="2022-09-06T10:05:57.325" v="115"/>
          <ac:picMkLst>
            <pc:docMk/>
            <pc:sldMk cId="0" sldId="275"/>
            <ac:picMk id="7" creationId="{181A38E8-4D40-C4FE-7FF3-0EC768113094}"/>
          </ac:picMkLst>
        </pc:picChg>
        <pc:picChg chg="mod">
          <ac:chgData name="Moza Al-Marhoobi" userId="23c75a02f121e53d" providerId="LiveId" clId="{E963F9E5-DDAA-4210-BCE9-B3D07C7CC343}" dt="2022-09-06T10:05:57.325" v="115"/>
          <ac:picMkLst>
            <pc:docMk/>
            <pc:sldMk cId="0" sldId="275"/>
            <ac:picMk id="8" creationId="{B0267EDF-5891-EF8C-8CF0-E75D8BAB2D7E}"/>
          </ac:picMkLst>
        </pc:picChg>
      </pc:sldChg>
      <pc:sldChg chg="addSp modSp mod">
        <pc:chgData name="Moza Al-Marhoobi" userId="23c75a02f121e53d" providerId="LiveId" clId="{E963F9E5-DDAA-4210-BCE9-B3D07C7CC343}" dt="2022-09-06T10:06:14.044" v="166" actId="1076"/>
        <pc:sldMkLst>
          <pc:docMk/>
          <pc:sldMk cId="0" sldId="276"/>
        </pc:sldMkLst>
        <pc:grpChg chg="add mod">
          <ac:chgData name="Moza Al-Marhoobi" userId="23c75a02f121e53d" providerId="LiveId" clId="{E963F9E5-DDAA-4210-BCE9-B3D07C7CC343}" dt="2022-09-06T10:06:14.044" v="166" actId="1076"/>
          <ac:grpSpMkLst>
            <pc:docMk/>
            <pc:sldMk cId="0" sldId="276"/>
            <ac:grpSpMk id="5" creationId="{037B0DF3-DA65-C766-974E-9ED5495F080A}"/>
          </ac:grpSpMkLst>
        </pc:grpChg>
        <pc:picChg chg="mod">
          <ac:chgData name="Moza Al-Marhoobi" userId="23c75a02f121e53d" providerId="LiveId" clId="{E963F9E5-DDAA-4210-BCE9-B3D07C7CC343}" dt="2022-09-06T10:06:14.044" v="166" actId="1076"/>
          <ac:picMkLst>
            <pc:docMk/>
            <pc:sldMk cId="0" sldId="276"/>
            <ac:picMk id="6" creationId="{BEB73ACB-5E3D-2173-E30A-C046C8BE0CC4}"/>
          </ac:picMkLst>
        </pc:picChg>
        <pc:picChg chg="mod">
          <ac:chgData name="Moza Al-Marhoobi" userId="23c75a02f121e53d" providerId="LiveId" clId="{E963F9E5-DDAA-4210-BCE9-B3D07C7CC343}" dt="2022-09-06T10:06:14.044" v="166" actId="1076"/>
          <ac:picMkLst>
            <pc:docMk/>
            <pc:sldMk cId="0" sldId="276"/>
            <ac:picMk id="7" creationId="{6D0AC857-F516-D63B-EEEB-93FC5941CEAF}"/>
          </ac:picMkLst>
        </pc:picChg>
        <pc:picChg chg="mod">
          <ac:chgData name="Moza Al-Marhoobi" userId="23c75a02f121e53d" providerId="LiveId" clId="{E963F9E5-DDAA-4210-BCE9-B3D07C7CC343}" dt="2022-09-06T10:06:14.044" v="166" actId="1076"/>
          <ac:picMkLst>
            <pc:docMk/>
            <pc:sldMk cId="0" sldId="276"/>
            <ac:picMk id="8" creationId="{4B869222-2157-73AA-F6A8-FA835C073ECC}"/>
          </ac:picMkLst>
        </pc:picChg>
        <pc:picChg chg="mod">
          <ac:chgData name="Moza Al-Marhoobi" userId="23c75a02f121e53d" providerId="LiveId" clId="{E963F9E5-DDAA-4210-BCE9-B3D07C7CC343}" dt="2022-09-06T10:06:02.656" v="118" actId="1076"/>
          <ac:picMkLst>
            <pc:docMk/>
            <pc:sldMk cId="0" sldId="276"/>
            <ac:picMk id="33831" creationId="{34524FB6-999D-9F13-1DC1-8A3018BE3A2F}"/>
          </ac:picMkLst>
        </pc:picChg>
      </pc:sldChg>
      <pc:sldChg chg="addSp modSp">
        <pc:chgData name="Moza Al-Marhoobi" userId="23c75a02f121e53d" providerId="LiveId" clId="{E963F9E5-DDAA-4210-BCE9-B3D07C7CC343}" dt="2022-09-06T10:06:16.248" v="167"/>
        <pc:sldMkLst>
          <pc:docMk/>
          <pc:sldMk cId="0" sldId="278"/>
        </pc:sldMkLst>
        <pc:grpChg chg="add mod">
          <ac:chgData name="Moza Al-Marhoobi" userId="23c75a02f121e53d" providerId="LiveId" clId="{E963F9E5-DDAA-4210-BCE9-B3D07C7CC343}" dt="2022-09-06T10:06:16.248" v="167"/>
          <ac:grpSpMkLst>
            <pc:docMk/>
            <pc:sldMk cId="0" sldId="278"/>
            <ac:grpSpMk id="8" creationId="{47E74851-BC4C-E690-BF14-889683B65FFE}"/>
          </ac:grpSpMkLst>
        </pc:grpChg>
        <pc:picChg chg="mod">
          <ac:chgData name="Moza Al-Marhoobi" userId="23c75a02f121e53d" providerId="LiveId" clId="{E963F9E5-DDAA-4210-BCE9-B3D07C7CC343}" dt="2022-09-06T10:06:16.248" v="167"/>
          <ac:picMkLst>
            <pc:docMk/>
            <pc:sldMk cId="0" sldId="278"/>
            <ac:picMk id="9" creationId="{31C5E276-A098-499A-9C1C-4CBD73747DCE}"/>
          </ac:picMkLst>
        </pc:picChg>
        <pc:picChg chg="mod">
          <ac:chgData name="Moza Al-Marhoobi" userId="23c75a02f121e53d" providerId="LiveId" clId="{E963F9E5-DDAA-4210-BCE9-B3D07C7CC343}" dt="2022-09-06T10:06:16.248" v="167"/>
          <ac:picMkLst>
            <pc:docMk/>
            <pc:sldMk cId="0" sldId="278"/>
            <ac:picMk id="10" creationId="{9DC6E09A-C07C-45AC-15A8-16388FC6AF13}"/>
          </ac:picMkLst>
        </pc:picChg>
        <pc:picChg chg="mod">
          <ac:chgData name="Moza Al-Marhoobi" userId="23c75a02f121e53d" providerId="LiveId" clId="{E963F9E5-DDAA-4210-BCE9-B3D07C7CC343}" dt="2022-09-06T10:06:16.248" v="167"/>
          <ac:picMkLst>
            <pc:docMk/>
            <pc:sldMk cId="0" sldId="278"/>
            <ac:picMk id="11" creationId="{4D2EF371-D813-C9D0-7144-7973FDC2F21C}"/>
          </ac:picMkLst>
        </pc:picChg>
      </pc:sldChg>
      <pc:sldChg chg="addSp modSp">
        <pc:chgData name="Moza Al-Marhoobi" userId="23c75a02f121e53d" providerId="LiveId" clId="{E963F9E5-DDAA-4210-BCE9-B3D07C7CC343}" dt="2022-09-06T10:06:32.875" v="171"/>
        <pc:sldMkLst>
          <pc:docMk/>
          <pc:sldMk cId="0" sldId="279"/>
        </pc:sldMkLst>
        <pc:grpChg chg="add mod">
          <ac:chgData name="Moza Al-Marhoobi" userId="23c75a02f121e53d" providerId="LiveId" clId="{E963F9E5-DDAA-4210-BCE9-B3D07C7CC343}" dt="2022-09-06T10:06:32.875" v="171"/>
          <ac:grpSpMkLst>
            <pc:docMk/>
            <pc:sldMk cId="0" sldId="279"/>
            <ac:grpSpMk id="7" creationId="{298C3F82-6F25-B0DB-4630-8DADA3F57E35}"/>
          </ac:grpSpMkLst>
        </pc:grpChg>
        <pc:picChg chg="mod">
          <ac:chgData name="Moza Al-Marhoobi" userId="23c75a02f121e53d" providerId="LiveId" clId="{E963F9E5-DDAA-4210-BCE9-B3D07C7CC343}" dt="2022-09-06T10:06:32.875" v="171"/>
          <ac:picMkLst>
            <pc:docMk/>
            <pc:sldMk cId="0" sldId="279"/>
            <ac:picMk id="8" creationId="{76EAB2E4-6AB5-63E4-174B-A3BD0DECDF2A}"/>
          </ac:picMkLst>
        </pc:picChg>
        <pc:picChg chg="mod">
          <ac:chgData name="Moza Al-Marhoobi" userId="23c75a02f121e53d" providerId="LiveId" clId="{E963F9E5-DDAA-4210-BCE9-B3D07C7CC343}" dt="2022-09-06T10:06:32.875" v="171"/>
          <ac:picMkLst>
            <pc:docMk/>
            <pc:sldMk cId="0" sldId="279"/>
            <ac:picMk id="9" creationId="{7AD76946-C7F1-6F2F-F148-32B238CAB534}"/>
          </ac:picMkLst>
        </pc:picChg>
        <pc:picChg chg="mod">
          <ac:chgData name="Moza Al-Marhoobi" userId="23c75a02f121e53d" providerId="LiveId" clId="{E963F9E5-DDAA-4210-BCE9-B3D07C7CC343}" dt="2022-09-06T10:06:32.875" v="171"/>
          <ac:picMkLst>
            <pc:docMk/>
            <pc:sldMk cId="0" sldId="279"/>
            <ac:picMk id="10" creationId="{946579C0-529D-6154-0AB5-F555C5602F3E}"/>
          </ac:picMkLst>
        </pc:picChg>
      </pc:sldChg>
      <pc:sldChg chg="addSp delSp modSp">
        <pc:chgData name="Moza Al-Marhoobi" userId="23c75a02f121e53d" providerId="LiveId" clId="{E963F9E5-DDAA-4210-BCE9-B3D07C7CC343}" dt="2022-09-06T10:06:24.440" v="170"/>
        <pc:sldMkLst>
          <pc:docMk/>
          <pc:sldMk cId="0" sldId="280"/>
        </pc:sldMkLst>
        <pc:grpChg chg="add mod">
          <ac:chgData name="Moza Al-Marhoobi" userId="23c75a02f121e53d" providerId="LiveId" clId="{E963F9E5-DDAA-4210-BCE9-B3D07C7CC343}" dt="2022-09-06T10:06:23.402" v="168"/>
          <ac:grpSpMkLst>
            <pc:docMk/>
            <pc:sldMk cId="0" sldId="280"/>
            <ac:grpSpMk id="5" creationId="{050C04F9-990B-2244-141B-48CFD5735376}"/>
          </ac:grpSpMkLst>
        </pc:grpChg>
        <pc:grpChg chg="add del mod">
          <ac:chgData name="Moza Al-Marhoobi" userId="23c75a02f121e53d" providerId="LiveId" clId="{E963F9E5-DDAA-4210-BCE9-B3D07C7CC343}" dt="2022-09-06T10:06:24.440" v="170"/>
          <ac:grpSpMkLst>
            <pc:docMk/>
            <pc:sldMk cId="0" sldId="280"/>
            <ac:grpSpMk id="9" creationId="{5E31644F-013B-16CD-164C-260BF5558463}"/>
          </ac:grpSpMkLst>
        </pc:grpChg>
        <pc:picChg chg="mod">
          <ac:chgData name="Moza Al-Marhoobi" userId="23c75a02f121e53d" providerId="LiveId" clId="{E963F9E5-DDAA-4210-BCE9-B3D07C7CC343}" dt="2022-09-06T10:06:23.402" v="168"/>
          <ac:picMkLst>
            <pc:docMk/>
            <pc:sldMk cId="0" sldId="280"/>
            <ac:picMk id="6" creationId="{C40E3CCC-EC3C-8D95-6F28-D3BB5729CE1A}"/>
          </ac:picMkLst>
        </pc:picChg>
        <pc:picChg chg="mod">
          <ac:chgData name="Moza Al-Marhoobi" userId="23c75a02f121e53d" providerId="LiveId" clId="{E963F9E5-DDAA-4210-BCE9-B3D07C7CC343}" dt="2022-09-06T10:06:23.402" v="168"/>
          <ac:picMkLst>
            <pc:docMk/>
            <pc:sldMk cId="0" sldId="280"/>
            <ac:picMk id="7" creationId="{02F728E6-275A-28F1-2C83-212E9E3C5865}"/>
          </ac:picMkLst>
        </pc:picChg>
        <pc:picChg chg="mod">
          <ac:chgData name="Moza Al-Marhoobi" userId="23c75a02f121e53d" providerId="LiveId" clId="{E963F9E5-DDAA-4210-BCE9-B3D07C7CC343}" dt="2022-09-06T10:06:23.402" v="168"/>
          <ac:picMkLst>
            <pc:docMk/>
            <pc:sldMk cId="0" sldId="280"/>
            <ac:picMk id="8" creationId="{4977E473-B0A0-DCE2-A199-B19BAAE8FB11}"/>
          </ac:picMkLst>
        </pc:picChg>
        <pc:picChg chg="mod">
          <ac:chgData name="Moza Al-Marhoobi" userId="23c75a02f121e53d" providerId="LiveId" clId="{E963F9E5-DDAA-4210-BCE9-B3D07C7CC343}" dt="2022-09-06T10:06:23.439" v="169"/>
          <ac:picMkLst>
            <pc:docMk/>
            <pc:sldMk cId="0" sldId="280"/>
            <ac:picMk id="10" creationId="{BDFC8BE3-0260-DB00-3B75-CEFBC3428090}"/>
          </ac:picMkLst>
        </pc:picChg>
        <pc:picChg chg="mod">
          <ac:chgData name="Moza Al-Marhoobi" userId="23c75a02f121e53d" providerId="LiveId" clId="{E963F9E5-DDAA-4210-BCE9-B3D07C7CC343}" dt="2022-09-06T10:06:23.439" v="169"/>
          <ac:picMkLst>
            <pc:docMk/>
            <pc:sldMk cId="0" sldId="280"/>
            <ac:picMk id="11" creationId="{1117C13E-9A94-BC12-E318-D3FB4E0888CD}"/>
          </ac:picMkLst>
        </pc:picChg>
        <pc:picChg chg="mod">
          <ac:chgData name="Moza Al-Marhoobi" userId="23c75a02f121e53d" providerId="LiveId" clId="{E963F9E5-DDAA-4210-BCE9-B3D07C7CC343}" dt="2022-09-06T10:06:23.439" v="169"/>
          <ac:picMkLst>
            <pc:docMk/>
            <pc:sldMk cId="0" sldId="280"/>
            <ac:picMk id="12" creationId="{DF7DBFBB-62CE-3082-8014-5C0963E95475}"/>
          </ac:picMkLst>
        </pc:picChg>
      </pc:sldChg>
      <pc:sldChg chg="addSp modSp">
        <pc:chgData name="Moza Al-Marhoobi" userId="23c75a02f121e53d" providerId="LiveId" clId="{E963F9E5-DDAA-4210-BCE9-B3D07C7CC343}" dt="2022-09-06T10:06:40.833" v="172"/>
        <pc:sldMkLst>
          <pc:docMk/>
          <pc:sldMk cId="0" sldId="281"/>
        </pc:sldMkLst>
        <pc:grpChg chg="add mod">
          <ac:chgData name="Moza Al-Marhoobi" userId="23c75a02f121e53d" providerId="LiveId" clId="{E963F9E5-DDAA-4210-BCE9-B3D07C7CC343}" dt="2022-09-06T10:06:40.833" v="172"/>
          <ac:grpSpMkLst>
            <pc:docMk/>
            <pc:sldMk cId="0" sldId="281"/>
            <ac:grpSpMk id="5" creationId="{1BA2C1CF-DBE8-CF75-BBD7-5814A8DF7F74}"/>
          </ac:grpSpMkLst>
        </pc:grpChg>
        <pc:picChg chg="mod">
          <ac:chgData name="Moza Al-Marhoobi" userId="23c75a02f121e53d" providerId="LiveId" clId="{E963F9E5-DDAA-4210-BCE9-B3D07C7CC343}" dt="2022-09-06T10:06:40.833" v="172"/>
          <ac:picMkLst>
            <pc:docMk/>
            <pc:sldMk cId="0" sldId="281"/>
            <ac:picMk id="6" creationId="{2BA75BB2-7590-9C0C-5A61-DD523975A843}"/>
          </ac:picMkLst>
        </pc:picChg>
        <pc:picChg chg="mod">
          <ac:chgData name="Moza Al-Marhoobi" userId="23c75a02f121e53d" providerId="LiveId" clId="{E963F9E5-DDAA-4210-BCE9-B3D07C7CC343}" dt="2022-09-06T10:06:40.833" v="172"/>
          <ac:picMkLst>
            <pc:docMk/>
            <pc:sldMk cId="0" sldId="281"/>
            <ac:picMk id="7" creationId="{076DC93C-EDE7-CFF6-3349-28949405BD6E}"/>
          </ac:picMkLst>
        </pc:picChg>
        <pc:picChg chg="mod">
          <ac:chgData name="Moza Al-Marhoobi" userId="23c75a02f121e53d" providerId="LiveId" clId="{E963F9E5-DDAA-4210-BCE9-B3D07C7CC343}" dt="2022-09-06T10:06:40.833" v="172"/>
          <ac:picMkLst>
            <pc:docMk/>
            <pc:sldMk cId="0" sldId="281"/>
            <ac:picMk id="8" creationId="{73496CF4-40EC-3575-0D47-1570A01E8B0F}"/>
          </ac:picMkLst>
        </pc:picChg>
      </pc:sldChg>
      <pc:sldChg chg="addSp modSp">
        <pc:chgData name="Moza Al-Marhoobi" userId="23c75a02f121e53d" providerId="LiveId" clId="{E963F9E5-DDAA-4210-BCE9-B3D07C7CC343}" dt="2022-09-06T10:06:42.931" v="173"/>
        <pc:sldMkLst>
          <pc:docMk/>
          <pc:sldMk cId="0" sldId="283"/>
        </pc:sldMkLst>
        <pc:grpChg chg="add mod">
          <ac:chgData name="Moza Al-Marhoobi" userId="23c75a02f121e53d" providerId="LiveId" clId="{E963F9E5-DDAA-4210-BCE9-B3D07C7CC343}" dt="2022-09-06T10:06:42.931" v="173"/>
          <ac:grpSpMkLst>
            <pc:docMk/>
            <pc:sldMk cId="0" sldId="283"/>
            <ac:grpSpMk id="6" creationId="{B0221B13-B11A-6E67-2DBA-E58EFA441BE3}"/>
          </ac:grpSpMkLst>
        </pc:grpChg>
        <pc:picChg chg="mod">
          <ac:chgData name="Moza Al-Marhoobi" userId="23c75a02f121e53d" providerId="LiveId" clId="{E963F9E5-DDAA-4210-BCE9-B3D07C7CC343}" dt="2022-09-06T10:06:42.931" v="173"/>
          <ac:picMkLst>
            <pc:docMk/>
            <pc:sldMk cId="0" sldId="283"/>
            <ac:picMk id="7" creationId="{916DB958-3026-6807-132C-A86BD250C520}"/>
          </ac:picMkLst>
        </pc:picChg>
        <pc:picChg chg="mod">
          <ac:chgData name="Moza Al-Marhoobi" userId="23c75a02f121e53d" providerId="LiveId" clId="{E963F9E5-DDAA-4210-BCE9-B3D07C7CC343}" dt="2022-09-06T10:06:42.931" v="173"/>
          <ac:picMkLst>
            <pc:docMk/>
            <pc:sldMk cId="0" sldId="283"/>
            <ac:picMk id="8" creationId="{46A9BC2B-D6FF-1BF1-308E-22D3144B7F77}"/>
          </ac:picMkLst>
        </pc:picChg>
        <pc:picChg chg="mod">
          <ac:chgData name="Moza Al-Marhoobi" userId="23c75a02f121e53d" providerId="LiveId" clId="{E963F9E5-DDAA-4210-BCE9-B3D07C7CC343}" dt="2022-09-06T10:06:42.931" v="173"/>
          <ac:picMkLst>
            <pc:docMk/>
            <pc:sldMk cId="0" sldId="283"/>
            <ac:picMk id="9" creationId="{87B9B7C5-2DFE-17D8-F0AD-354F177506E2}"/>
          </ac:picMkLst>
        </pc:picChg>
      </pc:sldChg>
      <pc:sldChg chg="del">
        <pc:chgData name="Moza Al-Marhoobi" userId="23c75a02f121e53d" providerId="LiveId" clId="{E963F9E5-DDAA-4210-BCE9-B3D07C7CC343}" dt="2022-09-06T09:59:59.763" v="8" actId="47"/>
        <pc:sldMkLst>
          <pc:docMk/>
          <pc:sldMk cId="0" sldId="284"/>
        </pc:sldMkLst>
      </pc:sldChg>
      <pc:sldChg chg="addSp modSp">
        <pc:chgData name="Moza Al-Marhoobi" userId="23c75a02f121e53d" providerId="LiveId" clId="{E963F9E5-DDAA-4210-BCE9-B3D07C7CC343}" dt="2022-09-06T10:06:48.335" v="175"/>
        <pc:sldMkLst>
          <pc:docMk/>
          <pc:sldMk cId="0" sldId="286"/>
        </pc:sldMkLst>
        <pc:grpChg chg="add mod">
          <ac:chgData name="Moza Al-Marhoobi" userId="23c75a02f121e53d" providerId="LiveId" clId="{E963F9E5-DDAA-4210-BCE9-B3D07C7CC343}" dt="2022-09-06T10:06:48.335" v="175"/>
          <ac:grpSpMkLst>
            <pc:docMk/>
            <pc:sldMk cId="0" sldId="286"/>
            <ac:grpSpMk id="5" creationId="{4B946097-9DFD-F431-B5C5-A86C083353FF}"/>
          </ac:grpSpMkLst>
        </pc:grpChg>
        <pc:picChg chg="mod">
          <ac:chgData name="Moza Al-Marhoobi" userId="23c75a02f121e53d" providerId="LiveId" clId="{E963F9E5-DDAA-4210-BCE9-B3D07C7CC343}" dt="2022-09-06T10:06:48.335" v="175"/>
          <ac:picMkLst>
            <pc:docMk/>
            <pc:sldMk cId="0" sldId="286"/>
            <ac:picMk id="6" creationId="{C7C685A1-0DAE-502A-8C51-D470317955AB}"/>
          </ac:picMkLst>
        </pc:picChg>
        <pc:picChg chg="mod">
          <ac:chgData name="Moza Al-Marhoobi" userId="23c75a02f121e53d" providerId="LiveId" clId="{E963F9E5-DDAA-4210-BCE9-B3D07C7CC343}" dt="2022-09-06T10:06:48.335" v="175"/>
          <ac:picMkLst>
            <pc:docMk/>
            <pc:sldMk cId="0" sldId="286"/>
            <ac:picMk id="7" creationId="{B9C360B5-E6DF-1445-5B14-066A6FFBBE7E}"/>
          </ac:picMkLst>
        </pc:picChg>
        <pc:picChg chg="mod">
          <ac:chgData name="Moza Al-Marhoobi" userId="23c75a02f121e53d" providerId="LiveId" clId="{E963F9E5-DDAA-4210-BCE9-B3D07C7CC343}" dt="2022-09-06T10:06:48.335" v="175"/>
          <ac:picMkLst>
            <pc:docMk/>
            <pc:sldMk cId="0" sldId="286"/>
            <ac:picMk id="8" creationId="{FBB8D775-E878-C4A7-D225-626ECF5F9181}"/>
          </ac:picMkLst>
        </pc:picChg>
      </pc:sldChg>
      <pc:sldChg chg="addSp modSp">
        <pc:chgData name="Moza Al-Marhoobi" userId="23c75a02f121e53d" providerId="LiveId" clId="{E963F9E5-DDAA-4210-BCE9-B3D07C7CC343}" dt="2022-09-06T10:07:16.932" v="187"/>
        <pc:sldMkLst>
          <pc:docMk/>
          <pc:sldMk cId="0" sldId="292"/>
        </pc:sldMkLst>
        <pc:grpChg chg="add mod">
          <ac:chgData name="Moza Al-Marhoobi" userId="23c75a02f121e53d" providerId="LiveId" clId="{E963F9E5-DDAA-4210-BCE9-B3D07C7CC343}" dt="2022-09-06T10:07:16.932" v="187"/>
          <ac:grpSpMkLst>
            <pc:docMk/>
            <pc:sldMk cId="0" sldId="292"/>
            <ac:grpSpMk id="5" creationId="{CA1F2859-F1F2-41BF-C04B-D90C69351948}"/>
          </ac:grpSpMkLst>
        </pc:grpChg>
        <pc:picChg chg="mod">
          <ac:chgData name="Moza Al-Marhoobi" userId="23c75a02f121e53d" providerId="LiveId" clId="{E963F9E5-DDAA-4210-BCE9-B3D07C7CC343}" dt="2022-09-06T10:07:16.932" v="187"/>
          <ac:picMkLst>
            <pc:docMk/>
            <pc:sldMk cId="0" sldId="292"/>
            <ac:picMk id="7" creationId="{904857DB-BE0A-D5EE-AA41-A7B59C775AE9}"/>
          </ac:picMkLst>
        </pc:picChg>
        <pc:picChg chg="mod">
          <ac:chgData name="Moza Al-Marhoobi" userId="23c75a02f121e53d" providerId="LiveId" clId="{E963F9E5-DDAA-4210-BCE9-B3D07C7CC343}" dt="2022-09-06T10:07:16.932" v="187"/>
          <ac:picMkLst>
            <pc:docMk/>
            <pc:sldMk cId="0" sldId="292"/>
            <ac:picMk id="8" creationId="{9486B15A-5278-3ABD-F951-9E253F1A33D6}"/>
          </ac:picMkLst>
        </pc:picChg>
        <pc:picChg chg="mod">
          <ac:chgData name="Moza Al-Marhoobi" userId="23c75a02f121e53d" providerId="LiveId" clId="{E963F9E5-DDAA-4210-BCE9-B3D07C7CC343}" dt="2022-09-06T10:07:16.932" v="187"/>
          <ac:picMkLst>
            <pc:docMk/>
            <pc:sldMk cId="0" sldId="292"/>
            <ac:picMk id="9" creationId="{1CB8E3B0-5BF1-EF81-11CF-DAA4094888BF}"/>
          </ac:picMkLst>
        </pc:picChg>
      </pc:sldChg>
      <pc:sldChg chg="addSp modSp mod">
        <pc:chgData name="Moza Al-Marhoobi" userId="23c75a02f121e53d" providerId="LiveId" clId="{E963F9E5-DDAA-4210-BCE9-B3D07C7CC343}" dt="2022-09-06T10:07:28.166" v="194" actId="1036"/>
        <pc:sldMkLst>
          <pc:docMk/>
          <pc:sldMk cId="0" sldId="293"/>
        </pc:sldMkLst>
        <pc:spChg chg="mod">
          <ac:chgData name="Moza Al-Marhoobi" userId="23c75a02f121e53d" providerId="LiveId" clId="{E963F9E5-DDAA-4210-BCE9-B3D07C7CC343}" dt="2022-09-06T10:07:28.166" v="194" actId="1036"/>
          <ac:spMkLst>
            <pc:docMk/>
            <pc:sldMk cId="0" sldId="293"/>
            <ac:spMk id="51202" creationId="{00000000-0000-0000-0000-000000000000}"/>
          </ac:spMkLst>
        </pc:spChg>
        <pc:spChg chg="mod">
          <ac:chgData name="Moza Al-Marhoobi" userId="23c75a02f121e53d" providerId="LiveId" clId="{E963F9E5-DDAA-4210-BCE9-B3D07C7CC343}" dt="2022-09-06T10:07:28.166" v="194" actId="1036"/>
          <ac:spMkLst>
            <pc:docMk/>
            <pc:sldMk cId="0" sldId="293"/>
            <ac:spMk id="51220" creationId="{D6A9C53F-5F90-40A5-8C85-5412D39C8C68}"/>
          </ac:spMkLst>
        </pc:spChg>
        <pc:grpChg chg="add mod">
          <ac:chgData name="Moza Al-Marhoobi" userId="23c75a02f121e53d" providerId="LiveId" clId="{E963F9E5-DDAA-4210-BCE9-B3D07C7CC343}" dt="2022-09-06T10:07:18.793" v="188"/>
          <ac:grpSpMkLst>
            <pc:docMk/>
            <pc:sldMk cId="0" sldId="293"/>
            <ac:grpSpMk id="5" creationId="{18CE5FFE-ACA3-477A-FC17-BD369E89CEC7}"/>
          </ac:grpSpMkLst>
        </pc:grpChg>
        <pc:picChg chg="mod">
          <ac:chgData name="Moza Al-Marhoobi" userId="23c75a02f121e53d" providerId="LiveId" clId="{E963F9E5-DDAA-4210-BCE9-B3D07C7CC343}" dt="2022-09-06T10:07:18.793" v="188"/>
          <ac:picMkLst>
            <pc:docMk/>
            <pc:sldMk cId="0" sldId="293"/>
            <ac:picMk id="6" creationId="{A52A423A-1E37-C782-92BA-8456DF8E18F9}"/>
          </ac:picMkLst>
        </pc:picChg>
        <pc:picChg chg="mod">
          <ac:chgData name="Moza Al-Marhoobi" userId="23c75a02f121e53d" providerId="LiveId" clId="{E963F9E5-DDAA-4210-BCE9-B3D07C7CC343}" dt="2022-09-06T10:07:18.793" v="188"/>
          <ac:picMkLst>
            <pc:docMk/>
            <pc:sldMk cId="0" sldId="293"/>
            <ac:picMk id="7" creationId="{7613BC4C-438A-F71C-6CAC-5ED0E190B1BD}"/>
          </ac:picMkLst>
        </pc:picChg>
        <pc:picChg chg="mod">
          <ac:chgData name="Moza Al-Marhoobi" userId="23c75a02f121e53d" providerId="LiveId" clId="{E963F9E5-DDAA-4210-BCE9-B3D07C7CC343}" dt="2022-09-06T10:07:18.793" v="188"/>
          <ac:picMkLst>
            <pc:docMk/>
            <pc:sldMk cId="0" sldId="293"/>
            <ac:picMk id="8" creationId="{A65E3D9E-A1F8-C2B7-36F3-8268D30E9475}"/>
          </ac:picMkLst>
        </pc:picChg>
      </pc:sldChg>
      <pc:sldChg chg="addSp modSp">
        <pc:chgData name="Moza Al-Marhoobi" userId="23c75a02f121e53d" providerId="LiveId" clId="{E963F9E5-DDAA-4210-BCE9-B3D07C7CC343}" dt="2022-09-06T10:06:54.240" v="177"/>
        <pc:sldMkLst>
          <pc:docMk/>
          <pc:sldMk cId="0" sldId="294"/>
        </pc:sldMkLst>
        <pc:grpChg chg="add mod">
          <ac:chgData name="Moza Al-Marhoobi" userId="23c75a02f121e53d" providerId="LiveId" clId="{E963F9E5-DDAA-4210-BCE9-B3D07C7CC343}" dt="2022-09-06T10:06:54.240" v="177"/>
          <ac:grpSpMkLst>
            <pc:docMk/>
            <pc:sldMk cId="0" sldId="294"/>
            <ac:grpSpMk id="6" creationId="{3140027D-F8A5-6ACC-53C7-9768FE439950}"/>
          </ac:grpSpMkLst>
        </pc:grpChg>
        <pc:picChg chg="mod">
          <ac:chgData name="Moza Al-Marhoobi" userId="23c75a02f121e53d" providerId="LiveId" clId="{E963F9E5-DDAA-4210-BCE9-B3D07C7CC343}" dt="2022-09-06T10:06:54.240" v="177"/>
          <ac:picMkLst>
            <pc:docMk/>
            <pc:sldMk cId="0" sldId="294"/>
            <ac:picMk id="7" creationId="{0F929492-2685-41C1-9EAF-538A0D029FF1}"/>
          </ac:picMkLst>
        </pc:picChg>
        <pc:picChg chg="mod">
          <ac:chgData name="Moza Al-Marhoobi" userId="23c75a02f121e53d" providerId="LiveId" clId="{E963F9E5-DDAA-4210-BCE9-B3D07C7CC343}" dt="2022-09-06T10:06:54.240" v="177"/>
          <ac:picMkLst>
            <pc:docMk/>
            <pc:sldMk cId="0" sldId="294"/>
            <ac:picMk id="8" creationId="{F3B59FAE-641A-CEB4-BE88-08DB1633C687}"/>
          </ac:picMkLst>
        </pc:picChg>
        <pc:picChg chg="mod">
          <ac:chgData name="Moza Al-Marhoobi" userId="23c75a02f121e53d" providerId="LiveId" clId="{E963F9E5-DDAA-4210-BCE9-B3D07C7CC343}" dt="2022-09-06T10:06:54.240" v="177"/>
          <ac:picMkLst>
            <pc:docMk/>
            <pc:sldMk cId="0" sldId="294"/>
            <ac:picMk id="9" creationId="{8CADE824-84A7-82EA-72EC-C69D10829399}"/>
          </ac:picMkLst>
        </pc:picChg>
      </pc:sldChg>
      <pc:sldChg chg="addSp modSp">
        <pc:chgData name="Moza Al-Marhoobi" userId="23c75a02f121e53d" providerId="LiveId" clId="{E963F9E5-DDAA-4210-BCE9-B3D07C7CC343}" dt="2022-09-06T10:06:56.401" v="178"/>
        <pc:sldMkLst>
          <pc:docMk/>
          <pc:sldMk cId="0" sldId="295"/>
        </pc:sldMkLst>
        <pc:grpChg chg="add mod">
          <ac:chgData name="Moza Al-Marhoobi" userId="23c75a02f121e53d" providerId="LiveId" clId="{E963F9E5-DDAA-4210-BCE9-B3D07C7CC343}" dt="2022-09-06T10:06:56.401" v="178"/>
          <ac:grpSpMkLst>
            <pc:docMk/>
            <pc:sldMk cId="0" sldId="295"/>
            <ac:grpSpMk id="5" creationId="{BEB54B2F-BE81-9E49-27D1-5A6AF3FFC85B}"/>
          </ac:grpSpMkLst>
        </pc:grpChg>
        <pc:picChg chg="mod">
          <ac:chgData name="Moza Al-Marhoobi" userId="23c75a02f121e53d" providerId="LiveId" clId="{E963F9E5-DDAA-4210-BCE9-B3D07C7CC343}" dt="2022-09-06T10:06:56.401" v="178"/>
          <ac:picMkLst>
            <pc:docMk/>
            <pc:sldMk cId="0" sldId="295"/>
            <ac:picMk id="6" creationId="{DCE9D20F-6F80-ABA0-E734-3E1DC9ACCE3F}"/>
          </ac:picMkLst>
        </pc:picChg>
        <pc:picChg chg="mod">
          <ac:chgData name="Moza Al-Marhoobi" userId="23c75a02f121e53d" providerId="LiveId" clId="{E963F9E5-DDAA-4210-BCE9-B3D07C7CC343}" dt="2022-09-06T10:06:56.401" v="178"/>
          <ac:picMkLst>
            <pc:docMk/>
            <pc:sldMk cId="0" sldId="295"/>
            <ac:picMk id="7" creationId="{E60F2DDC-7026-0F98-677A-D809726B53D7}"/>
          </ac:picMkLst>
        </pc:picChg>
        <pc:picChg chg="mod">
          <ac:chgData name="Moza Al-Marhoobi" userId="23c75a02f121e53d" providerId="LiveId" clId="{E963F9E5-DDAA-4210-BCE9-B3D07C7CC343}" dt="2022-09-06T10:06:56.401" v="178"/>
          <ac:picMkLst>
            <pc:docMk/>
            <pc:sldMk cId="0" sldId="295"/>
            <ac:picMk id="8" creationId="{45745A3B-6AF8-3093-E330-332DD89C0887}"/>
          </ac:picMkLst>
        </pc:picChg>
      </pc:sldChg>
      <pc:sldChg chg="addSp modSp">
        <pc:chgData name="Moza Al-Marhoobi" userId="23c75a02f121e53d" providerId="LiveId" clId="{E963F9E5-DDAA-4210-BCE9-B3D07C7CC343}" dt="2022-09-06T10:07:13.290" v="185"/>
        <pc:sldMkLst>
          <pc:docMk/>
          <pc:sldMk cId="0" sldId="296"/>
        </pc:sldMkLst>
        <pc:grpChg chg="add mod">
          <ac:chgData name="Moza Al-Marhoobi" userId="23c75a02f121e53d" providerId="LiveId" clId="{E963F9E5-DDAA-4210-BCE9-B3D07C7CC343}" dt="2022-09-06T10:07:13.290" v="185"/>
          <ac:grpSpMkLst>
            <pc:docMk/>
            <pc:sldMk cId="0" sldId="296"/>
            <ac:grpSpMk id="5" creationId="{9D8F6D15-1C37-A72D-9CB4-48A8335FE397}"/>
          </ac:grpSpMkLst>
        </pc:grpChg>
        <pc:picChg chg="mod">
          <ac:chgData name="Moza Al-Marhoobi" userId="23c75a02f121e53d" providerId="LiveId" clId="{E963F9E5-DDAA-4210-BCE9-B3D07C7CC343}" dt="2022-09-06T10:07:13.290" v="185"/>
          <ac:picMkLst>
            <pc:docMk/>
            <pc:sldMk cId="0" sldId="296"/>
            <ac:picMk id="6" creationId="{1222FF17-15E5-316D-B227-43CEF18E59D9}"/>
          </ac:picMkLst>
        </pc:picChg>
        <pc:picChg chg="mod">
          <ac:chgData name="Moza Al-Marhoobi" userId="23c75a02f121e53d" providerId="LiveId" clId="{E963F9E5-DDAA-4210-BCE9-B3D07C7CC343}" dt="2022-09-06T10:07:13.290" v="185"/>
          <ac:picMkLst>
            <pc:docMk/>
            <pc:sldMk cId="0" sldId="296"/>
            <ac:picMk id="7" creationId="{ACB28AE6-7459-5C30-7499-7FFF7AF12BE6}"/>
          </ac:picMkLst>
        </pc:picChg>
        <pc:picChg chg="mod">
          <ac:chgData name="Moza Al-Marhoobi" userId="23c75a02f121e53d" providerId="LiveId" clId="{E963F9E5-DDAA-4210-BCE9-B3D07C7CC343}" dt="2022-09-06T10:07:13.290" v="185"/>
          <ac:picMkLst>
            <pc:docMk/>
            <pc:sldMk cId="0" sldId="296"/>
            <ac:picMk id="8" creationId="{2C21C669-9916-5558-D46C-1FEBEDF60010}"/>
          </ac:picMkLst>
        </pc:picChg>
      </pc:sldChg>
      <pc:sldChg chg="addSp modSp">
        <pc:chgData name="Moza Al-Marhoobi" userId="23c75a02f121e53d" providerId="LiveId" clId="{E963F9E5-DDAA-4210-BCE9-B3D07C7CC343}" dt="2022-09-06T10:07:14.961" v="186"/>
        <pc:sldMkLst>
          <pc:docMk/>
          <pc:sldMk cId="0" sldId="297"/>
        </pc:sldMkLst>
        <pc:grpChg chg="add mod">
          <ac:chgData name="Moza Al-Marhoobi" userId="23c75a02f121e53d" providerId="LiveId" clId="{E963F9E5-DDAA-4210-BCE9-B3D07C7CC343}" dt="2022-09-06T10:07:14.961" v="186"/>
          <ac:grpSpMkLst>
            <pc:docMk/>
            <pc:sldMk cId="0" sldId="297"/>
            <ac:grpSpMk id="5" creationId="{1AC89050-0C6A-C9F9-D778-CA4D95215F03}"/>
          </ac:grpSpMkLst>
        </pc:grpChg>
        <pc:picChg chg="mod">
          <ac:chgData name="Moza Al-Marhoobi" userId="23c75a02f121e53d" providerId="LiveId" clId="{E963F9E5-DDAA-4210-BCE9-B3D07C7CC343}" dt="2022-09-06T10:07:14.961" v="186"/>
          <ac:picMkLst>
            <pc:docMk/>
            <pc:sldMk cId="0" sldId="297"/>
            <ac:picMk id="6" creationId="{CAD4D422-E559-5362-462D-A59F5FB1310A}"/>
          </ac:picMkLst>
        </pc:picChg>
        <pc:picChg chg="mod">
          <ac:chgData name="Moza Al-Marhoobi" userId="23c75a02f121e53d" providerId="LiveId" clId="{E963F9E5-DDAA-4210-BCE9-B3D07C7CC343}" dt="2022-09-06T10:07:14.961" v="186"/>
          <ac:picMkLst>
            <pc:docMk/>
            <pc:sldMk cId="0" sldId="297"/>
            <ac:picMk id="7" creationId="{F996537D-830A-DD73-C532-7BE070636178}"/>
          </ac:picMkLst>
        </pc:picChg>
        <pc:picChg chg="mod">
          <ac:chgData name="Moza Al-Marhoobi" userId="23c75a02f121e53d" providerId="LiveId" clId="{E963F9E5-DDAA-4210-BCE9-B3D07C7CC343}" dt="2022-09-06T10:07:14.961" v="186"/>
          <ac:picMkLst>
            <pc:docMk/>
            <pc:sldMk cId="0" sldId="297"/>
            <ac:picMk id="8" creationId="{759AF2FD-5F18-459C-513A-65EEB21F41D4}"/>
          </ac:picMkLst>
        </pc:picChg>
      </pc:sldChg>
      <pc:sldChg chg="addSp modSp">
        <pc:chgData name="Moza Al-Marhoobi" userId="23c75a02f121e53d" providerId="LiveId" clId="{E963F9E5-DDAA-4210-BCE9-B3D07C7CC343}" dt="2022-09-06T10:07:10.434" v="184"/>
        <pc:sldMkLst>
          <pc:docMk/>
          <pc:sldMk cId="0" sldId="298"/>
        </pc:sldMkLst>
        <pc:grpChg chg="add mod">
          <ac:chgData name="Moza Al-Marhoobi" userId="23c75a02f121e53d" providerId="LiveId" clId="{E963F9E5-DDAA-4210-BCE9-B3D07C7CC343}" dt="2022-09-06T10:07:10.434" v="184"/>
          <ac:grpSpMkLst>
            <pc:docMk/>
            <pc:sldMk cId="0" sldId="298"/>
            <ac:grpSpMk id="5" creationId="{96811C8F-D8E3-6E78-C953-9683D5B11491}"/>
          </ac:grpSpMkLst>
        </pc:grpChg>
        <pc:picChg chg="mod">
          <ac:chgData name="Moza Al-Marhoobi" userId="23c75a02f121e53d" providerId="LiveId" clId="{E963F9E5-DDAA-4210-BCE9-B3D07C7CC343}" dt="2022-09-06T10:07:10.434" v="184"/>
          <ac:picMkLst>
            <pc:docMk/>
            <pc:sldMk cId="0" sldId="298"/>
            <ac:picMk id="6" creationId="{C6F40411-B20F-289E-9181-A0C685D23145}"/>
          </ac:picMkLst>
        </pc:picChg>
        <pc:picChg chg="mod">
          <ac:chgData name="Moza Al-Marhoobi" userId="23c75a02f121e53d" providerId="LiveId" clId="{E963F9E5-DDAA-4210-BCE9-B3D07C7CC343}" dt="2022-09-06T10:07:10.434" v="184"/>
          <ac:picMkLst>
            <pc:docMk/>
            <pc:sldMk cId="0" sldId="298"/>
            <ac:picMk id="7" creationId="{423414EB-2C90-161E-B3B2-5D6B6A87C3D6}"/>
          </ac:picMkLst>
        </pc:picChg>
        <pc:picChg chg="mod">
          <ac:chgData name="Moza Al-Marhoobi" userId="23c75a02f121e53d" providerId="LiveId" clId="{E963F9E5-DDAA-4210-BCE9-B3D07C7CC343}" dt="2022-09-06T10:07:10.434" v="184"/>
          <ac:picMkLst>
            <pc:docMk/>
            <pc:sldMk cId="0" sldId="298"/>
            <ac:picMk id="8" creationId="{2A82450B-A07D-EFED-5809-CD61B82B00DA}"/>
          </ac:picMkLst>
        </pc:picChg>
      </pc:sldChg>
      <pc:sldChg chg="addSp modSp">
        <pc:chgData name="Moza Al-Marhoobi" userId="23c75a02f121e53d" providerId="LiveId" clId="{E963F9E5-DDAA-4210-BCE9-B3D07C7CC343}" dt="2022-09-06T10:07:30.717" v="195"/>
        <pc:sldMkLst>
          <pc:docMk/>
          <pc:sldMk cId="0" sldId="299"/>
        </pc:sldMkLst>
        <pc:grpChg chg="add mod">
          <ac:chgData name="Moza Al-Marhoobi" userId="23c75a02f121e53d" providerId="LiveId" clId="{E963F9E5-DDAA-4210-BCE9-B3D07C7CC343}" dt="2022-09-06T10:07:30.717" v="195"/>
          <ac:grpSpMkLst>
            <pc:docMk/>
            <pc:sldMk cId="0" sldId="299"/>
            <ac:grpSpMk id="5" creationId="{5EEA95C4-E02D-0ED0-1D7B-AB2C33268231}"/>
          </ac:grpSpMkLst>
        </pc:grpChg>
        <pc:picChg chg="mod">
          <ac:chgData name="Moza Al-Marhoobi" userId="23c75a02f121e53d" providerId="LiveId" clId="{E963F9E5-DDAA-4210-BCE9-B3D07C7CC343}" dt="2022-09-06T10:07:30.717" v="195"/>
          <ac:picMkLst>
            <pc:docMk/>
            <pc:sldMk cId="0" sldId="299"/>
            <ac:picMk id="7" creationId="{7184B3A4-5094-4B23-41F5-800C86BA6274}"/>
          </ac:picMkLst>
        </pc:picChg>
        <pc:picChg chg="mod">
          <ac:chgData name="Moza Al-Marhoobi" userId="23c75a02f121e53d" providerId="LiveId" clId="{E963F9E5-DDAA-4210-BCE9-B3D07C7CC343}" dt="2022-09-06T10:07:30.717" v="195"/>
          <ac:picMkLst>
            <pc:docMk/>
            <pc:sldMk cId="0" sldId="299"/>
            <ac:picMk id="8" creationId="{27AE3087-C387-938D-5357-5DB44EBE3494}"/>
          </ac:picMkLst>
        </pc:picChg>
        <pc:picChg chg="mod">
          <ac:chgData name="Moza Al-Marhoobi" userId="23c75a02f121e53d" providerId="LiveId" clId="{E963F9E5-DDAA-4210-BCE9-B3D07C7CC343}" dt="2022-09-06T10:07:30.717" v="195"/>
          <ac:picMkLst>
            <pc:docMk/>
            <pc:sldMk cId="0" sldId="299"/>
            <ac:picMk id="9" creationId="{DABD18B0-1B36-EB30-2F13-2E3D25F5D45A}"/>
          </ac:picMkLst>
        </pc:picChg>
      </pc:sldChg>
      <pc:sldChg chg="addSp modSp">
        <pc:chgData name="Moza Al-Marhoobi" userId="23c75a02f121e53d" providerId="LiveId" clId="{E963F9E5-DDAA-4210-BCE9-B3D07C7CC343}" dt="2022-09-06T10:07:34.985" v="197"/>
        <pc:sldMkLst>
          <pc:docMk/>
          <pc:sldMk cId="0" sldId="300"/>
        </pc:sldMkLst>
        <pc:grpChg chg="add mod">
          <ac:chgData name="Moza Al-Marhoobi" userId="23c75a02f121e53d" providerId="LiveId" clId="{E963F9E5-DDAA-4210-BCE9-B3D07C7CC343}" dt="2022-09-06T10:07:34.985" v="197"/>
          <ac:grpSpMkLst>
            <pc:docMk/>
            <pc:sldMk cId="0" sldId="300"/>
            <ac:grpSpMk id="5" creationId="{FEA89921-3142-7E1E-92B9-90B1F1F84003}"/>
          </ac:grpSpMkLst>
        </pc:grpChg>
        <pc:picChg chg="mod">
          <ac:chgData name="Moza Al-Marhoobi" userId="23c75a02f121e53d" providerId="LiveId" clId="{E963F9E5-DDAA-4210-BCE9-B3D07C7CC343}" dt="2022-09-06T10:07:34.985" v="197"/>
          <ac:picMkLst>
            <pc:docMk/>
            <pc:sldMk cId="0" sldId="300"/>
            <ac:picMk id="6" creationId="{DAA80AD2-1101-194E-0E88-901DE062194B}"/>
          </ac:picMkLst>
        </pc:picChg>
        <pc:picChg chg="mod">
          <ac:chgData name="Moza Al-Marhoobi" userId="23c75a02f121e53d" providerId="LiveId" clId="{E963F9E5-DDAA-4210-BCE9-B3D07C7CC343}" dt="2022-09-06T10:07:34.985" v="197"/>
          <ac:picMkLst>
            <pc:docMk/>
            <pc:sldMk cId="0" sldId="300"/>
            <ac:picMk id="8" creationId="{131C290E-6547-0B09-9C8D-0B44103EDB11}"/>
          </ac:picMkLst>
        </pc:picChg>
        <pc:picChg chg="mod">
          <ac:chgData name="Moza Al-Marhoobi" userId="23c75a02f121e53d" providerId="LiveId" clId="{E963F9E5-DDAA-4210-BCE9-B3D07C7CC343}" dt="2022-09-06T10:07:34.985" v="197"/>
          <ac:picMkLst>
            <pc:docMk/>
            <pc:sldMk cId="0" sldId="300"/>
            <ac:picMk id="9" creationId="{0D63D43D-98F0-861D-E594-0D95550C709D}"/>
          </ac:picMkLst>
        </pc:picChg>
      </pc:sldChg>
      <pc:sldChg chg="addSp modSp">
        <pc:chgData name="Moza Al-Marhoobi" userId="23c75a02f121e53d" providerId="LiveId" clId="{E963F9E5-DDAA-4210-BCE9-B3D07C7CC343}" dt="2022-09-06T10:07:32.451" v="196"/>
        <pc:sldMkLst>
          <pc:docMk/>
          <pc:sldMk cId="0" sldId="301"/>
        </pc:sldMkLst>
        <pc:grpChg chg="add mod">
          <ac:chgData name="Moza Al-Marhoobi" userId="23c75a02f121e53d" providerId="LiveId" clId="{E963F9E5-DDAA-4210-BCE9-B3D07C7CC343}" dt="2022-09-06T10:07:32.451" v="196"/>
          <ac:grpSpMkLst>
            <pc:docMk/>
            <pc:sldMk cId="0" sldId="301"/>
            <ac:grpSpMk id="5" creationId="{825D5EB6-6FB9-6EBA-59EB-075C2FFF11B8}"/>
          </ac:grpSpMkLst>
        </pc:grpChg>
        <pc:picChg chg="mod">
          <ac:chgData name="Moza Al-Marhoobi" userId="23c75a02f121e53d" providerId="LiveId" clId="{E963F9E5-DDAA-4210-BCE9-B3D07C7CC343}" dt="2022-09-06T10:07:32.451" v="196"/>
          <ac:picMkLst>
            <pc:docMk/>
            <pc:sldMk cId="0" sldId="301"/>
            <ac:picMk id="6" creationId="{EAB6F2BD-53B7-34A8-7252-3A7DD4E4245E}"/>
          </ac:picMkLst>
        </pc:picChg>
        <pc:picChg chg="mod">
          <ac:chgData name="Moza Al-Marhoobi" userId="23c75a02f121e53d" providerId="LiveId" clId="{E963F9E5-DDAA-4210-BCE9-B3D07C7CC343}" dt="2022-09-06T10:07:32.451" v="196"/>
          <ac:picMkLst>
            <pc:docMk/>
            <pc:sldMk cId="0" sldId="301"/>
            <ac:picMk id="7" creationId="{00E21BE1-0CEB-E9B8-0AB5-E6A024B6C720}"/>
          </ac:picMkLst>
        </pc:picChg>
        <pc:picChg chg="mod">
          <ac:chgData name="Moza Al-Marhoobi" userId="23c75a02f121e53d" providerId="LiveId" clId="{E963F9E5-DDAA-4210-BCE9-B3D07C7CC343}" dt="2022-09-06T10:07:32.451" v="196"/>
          <ac:picMkLst>
            <pc:docMk/>
            <pc:sldMk cId="0" sldId="301"/>
            <ac:picMk id="8" creationId="{08DD940C-A939-DC54-C0E2-936DA6A654D9}"/>
          </ac:picMkLst>
        </pc:picChg>
      </pc:sldChg>
      <pc:sldChg chg="addSp modSp mod">
        <pc:chgData name="Moza Al-Marhoobi" userId="23c75a02f121e53d" providerId="LiveId" clId="{E963F9E5-DDAA-4210-BCE9-B3D07C7CC343}" dt="2022-09-06T10:07:42.371" v="203" actId="1036"/>
        <pc:sldMkLst>
          <pc:docMk/>
          <pc:sldMk cId="0" sldId="303"/>
        </pc:sldMkLst>
        <pc:spChg chg="mod">
          <ac:chgData name="Moza Al-Marhoobi" userId="23c75a02f121e53d" providerId="LiveId" clId="{E963F9E5-DDAA-4210-BCE9-B3D07C7CC343}" dt="2022-09-06T10:07:42.371" v="203" actId="1036"/>
          <ac:spMkLst>
            <pc:docMk/>
            <pc:sldMk cId="0" sldId="303"/>
            <ac:spMk id="10" creationId="{9C182921-DF51-3501-8E3B-DC33FCE5AD18}"/>
          </ac:spMkLst>
        </pc:spChg>
        <pc:grpChg chg="add mod">
          <ac:chgData name="Moza Al-Marhoobi" userId="23c75a02f121e53d" providerId="LiveId" clId="{E963F9E5-DDAA-4210-BCE9-B3D07C7CC343}" dt="2022-09-06T10:07:37.242" v="198"/>
          <ac:grpSpMkLst>
            <pc:docMk/>
            <pc:sldMk cId="0" sldId="303"/>
            <ac:grpSpMk id="5" creationId="{FE3B3B5A-8390-7057-A978-198325E4221E}"/>
          </ac:grpSpMkLst>
        </pc:grpChg>
        <pc:picChg chg="mod">
          <ac:chgData name="Moza Al-Marhoobi" userId="23c75a02f121e53d" providerId="LiveId" clId="{E963F9E5-DDAA-4210-BCE9-B3D07C7CC343}" dt="2022-09-06T10:07:37.242" v="198"/>
          <ac:picMkLst>
            <pc:docMk/>
            <pc:sldMk cId="0" sldId="303"/>
            <ac:picMk id="6" creationId="{AA8D2F24-70FB-B28D-D9B3-231C5B0F0FAE}"/>
          </ac:picMkLst>
        </pc:picChg>
        <pc:picChg chg="mod">
          <ac:chgData name="Moza Al-Marhoobi" userId="23c75a02f121e53d" providerId="LiveId" clId="{E963F9E5-DDAA-4210-BCE9-B3D07C7CC343}" dt="2022-09-06T10:07:37.242" v="198"/>
          <ac:picMkLst>
            <pc:docMk/>
            <pc:sldMk cId="0" sldId="303"/>
            <ac:picMk id="7" creationId="{16708771-BBD6-40EB-792D-5AEAC4FC45D9}"/>
          </ac:picMkLst>
        </pc:picChg>
        <pc:picChg chg="mod">
          <ac:chgData name="Moza Al-Marhoobi" userId="23c75a02f121e53d" providerId="LiveId" clId="{E963F9E5-DDAA-4210-BCE9-B3D07C7CC343}" dt="2022-09-06T10:07:37.242" v="198"/>
          <ac:picMkLst>
            <pc:docMk/>
            <pc:sldMk cId="0" sldId="303"/>
            <ac:picMk id="8" creationId="{211889EE-BAEA-772D-2348-8A4380DB5DE9}"/>
          </ac:picMkLst>
        </pc:picChg>
        <pc:picChg chg="mod">
          <ac:chgData name="Moza Al-Marhoobi" userId="23c75a02f121e53d" providerId="LiveId" clId="{E963F9E5-DDAA-4210-BCE9-B3D07C7CC343}" dt="2022-09-06T10:07:42.371" v="203" actId="1036"/>
          <ac:picMkLst>
            <pc:docMk/>
            <pc:sldMk cId="0" sldId="303"/>
            <ac:picMk id="61444" creationId="{00000000-0000-0000-0000-000000000000}"/>
          </ac:picMkLst>
        </pc:picChg>
      </pc:sldChg>
      <pc:sldChg chg="addSp modSp mod">
        <pc:chgData name="Moza Al-Marhoobi" userId="23c75a02f121e53d" providerId="LiveId" clId="{E963F9E5-DDAA-4210-BCE9-B3D07C7CC343}" dt="2022-09-06T10:07:51.967" v="206" actId="1076"/>
        <pc:sldMkLst>
          <pc:docMk/>
          <pc:sldMk cId="0" sldId="304"/>
        </pc:sldMkLst>
        <pc:grpChg chg="add mod">
          <ac:chgData name="Moza Al-Marhoobi" userId="23c75a02f121e53d" providerId="LiveId" clId="{E963F9E5-DDAA-4210-BCE9-B3D07C7CC343}" dt="2022-09-06T10:07:44.816" v="204"/>
          <ac:grpSpMkLst>
            <pc:docMk/>
            <pc:sldMk cId="0" sldId="304"/>
            <ac:grpSpMk id="5" creationId="{EE08F1B1-B3EA-6ECB-837C-DC6530256043}"/>
          </ac:grpSpMkLst>
        </pc:grpChg>
        <pc:picChg chg="mod">
          <ac:chgData name="Moza Al-Marhoobi" userId="23c75a02f121e53d" providerId="LiveId" clId="{E963F9E5-DDAA-4210-BCE9-B3D07C7CC343}" dt="2022-09-06T10:07:44.816" v="204"/>
          <ac:picMkLst>
            <pc:docMk/>
            <pc:sldMk cId="0" sldId="304"/>
            <ac:picMk id="6" creationId="{3487DC40-B93B-BC25-77B3-77411E75CCEB}"/>
          </ac:picMkLst>
        </pc:picChg>
        <pc:picChg chg="mod">
          <ac:chgData name="Moza Al-Marhoobi" userId="23c75a02f121e53d" providerId="LiveId" clId="{E963F9E5-DDAA-4210-BCE9-B3D07C7CC343}" dt="2022-09-06T10:07:44.816" v="204"/>
          <ac:picMkLst>
            <pc:docMk/>
            <pc:sldMk cId="0" sldId="304"/>
            <ac:picMk id="7" creationId="{4B279C96-D766-A845-28E7-CD2D46F92E1B}"/>
          </ac:picMkLst>
        </pc:picChg>
        <pc:picChg chg="mod">
          <ac:chgData name="Moza Al-Marhoobi" userId="23c75a02f121e53d" providerId="LiveId" clId="{E963F9E5-DDAA-4210-BCE9-B3D07C7CC343}" dt="2022-09-06T10:07:44.816" v="204"/>
          <ac:picMkLst>
            <pc:docMk/>
            <pc:sldMk cId="0" sldId="304"/>
            <ac:picMk id="8" creationId="{2FB7DCE7-287A-113C-1F81-7E4611751BC3}"/>
          </ac:picMkLst>
        </pc:picChg>
        <pc:picChg chg="mod">
          <ac:chgData name="Moza Al-Marhoobi" userId="23c75a02f121e53d" providerId="LiveId" clId="{E963F9E5-DDAA-4210-BCE9-B3D07C7CC343}" dt="2022-09-06T10:07:51.967" v="206" actId="1076"/>
          <ac:picMkLst>
            <pc:docMk/>
            <pc:sldMk cId="0" sldId="304"/>
            <ac:picMk id="62468" creationId="{00000000-0000-0000-0000-000000000000}"/>
          </ac:picMkLst>
        </pc:picChg>
      </pc:sldChg>
      <pc:sldChg chg="addSp modSp">
        <pc:chgData name="Moza Al-Marhoobi" userId="23c75a02f121e53d" providerId="LiveId" clId="{E963F9E5-DDAA-4210-BCE9-B3D07C7CC343}" dt="2022-09-06T10:07:54.449" v="207"/>
        <pc:sldMkLst>
          <pc:docMk/>
          <pc:sldMk cId="0" sldId="305"/>
        </pc:sldMkLst>
        <pc:grpChg chg="add mod">
          <ac:chgData name="Moza Al-Marhoobi" userId="23c75a02f121e53d" providerId="LiveId" clId="{E963F9E5-DDAA-4210-BCE9-B3D07C7CC343}" dt="2022-09-06T10:07:54.449" v="207"/>
          <ac:grpSpMkLst>
            <pc:docMk/>
            <pc:sldMk cId="0" sldId="305"/>
            <ac:grpSpMk id="8" creationId="{C41C7A25-E47C-DFD7-E269-21C5D27E92FF}"/>
          </ac:grpSpMkLst>
        </pc:grpChg>
        <pc:picChg chg="mod">
          <ac:chgData name="Moza Al-Marhoobi" userId="23c75a02f121e53d" providerId="LiveId" clId="{E963F9E5-DDAA-4210-BCE9-B3D07C7CC343}" dt="2022-09-06T10:07:54.449" v="207"/>
          <ac:picMkLst>
            <pc:docMk/>
            <pc:sldMk cId="0" sldId="305"/>
            <ac:picMk id="9" creationId="{5F1F9C81-5FDB-F1B6-B5DD-79C7156F26D5}"/>
          </ac:picMkLst>
        </pc:picChg>
        <pc:picChg chg="mod">
          <ac:chgData name="Moza Al-Marhoobi" userId="23c75a02f121e53d" providerId="LiveId" clId="{E963F9E5-DDAA-4210-BCE9-B3D07C7CC343}" dt="2022-09-06T10:07:54.449" v="207"/>
          <ac:picMkLst>
            <pc:docMk/>
            <pc:sldMk cId="0" sldId="305"/>
            <ac:picMk id="10" creationId="{CD4373BF-837C-E4AF-B40D-7128F7AEBD0C}"/>
          </ac:picMkLst>
        </pc:picChg>
        <pc:picChg chg="mod">
          <ac:chgData name="Moza Al-Marhoobi" userId="23c75a02f121e53d" providerId="LiveId" clId="{E963F9E5-DDAA-4210-BCE9-B3D07C7CC343}" dt="2022-09-06T10:07:54.449" v="207"/>
          <ac:picMkLst>
            <pc:docMk/>
            <pc:sldMk cId="0" sldId="305"/>
            <ac:picMk id="11" creationId="{258880C6-C2B4-7993-F906-AB4EB5EC799E}"/>
          </ac:picMkLst>
        </pc:picChg>
      </pc:sldChg>
      <pc:sldChg chg="addSp modSp mod">
        <pc:chgData name="Moza Al-Marhoobi" userId="23c75a02f121e53d" providerId="LiveId" clId="{E963F9E5-DDAA-4210-BCE9-B3D07C7CC343}" dt="2022-09-06T10:08:36.349" v="232" actId="1036"/>
        <pc:sldMkLst>
          <pc:docMk/>
          <pc:sldMk cId="0" sldId="306"/>
        </pc:sldMkLst>
        <pc:spChg chg="mod">
          <ac:chgData name="Moza Al-Marhoobi" userId="23c75a02f121e53d" providerId="LiveId" clId="{E963F9E5-DDAA-4210-BCE9-B3D07C7CC343}" dt="2022-09-06T10:08:36.349" v="232" actId="1036"/>
          <ac:spMkLst>
            <pc:docMk/>
            <pc:sldMk cId="0" sldId="306"/>
            <ac:spMk id="64514" creationId="{00000000-0000-0000-0000-000000000000}"/>
          </ac:spMkLst>
        </pc:spChg>
        <pc:grpChg chg="add mod">
          <ac:chgData name="Moza Al-Marhoobi" userId="23c75a02f121e53d" providerId="LiveId" clId="{E963F9E5-DDAA-4210-BCE9-B3D07C7CC343}" dt="2022-09-06T10:08:00.969" v="208"/>
          <ac:grpSpMkLst>
            <pc:docMk/>
            <pc:sldMk cId="0" sldId="306"/>
            <ac:grpSpMk id="5" creationId="{DE3FAEB0-BBDE-EB6E-C579-3D56A3126435}"/>
          </ac:grpSpMkLst>
        </pc:grpChg>
        <pc:picChg chg="mod">
          <ac:chgData name="Moza Al-Marhoobi" userId="23c75a02f121e53d" providerId="LiveId" clId="{E963F9E5-DDAA-4210-BCE9-B3D07C7CC343}" dt="2022-09-06T10:08:00.969" v="208"/>
          <ac:picMkLst>
            <pc:docMk/>
            <pc:sldMk cId="0" sldId="306"/>
            <ac:picMk id="7" creationId="{6EB7E104-1ED7-1482-2B80-9D748CB31EC9}"/>
          </ac:picMkLst>
        </pc:picChg>
        <pc:picChg chg="mod">
          <ac:chgData name="Moza Al-Marhoobi" userId="23c75a02f121e53d" providerId="LiveId" clId="{E963F9E5-DDAA-4210-BCE9-B3D07C7CC343}" dt="2022-09-06T10:08:00.969" v="208"/>
          <ac:picMkLst>
            <pc:docMk/>
            <pc:sldMk cId="0" sldId="306"/>
            <ac:picMk id="8" creationId="{5E6F563E-88D3-C151-7749-A3B21AC091BA}"/>
          </ac:picMkLst>
        </pc:picChg>
        <pc:picChg chg="mod">
          <ac:chgData name="Moza Al-Marhoobi" userId="23c75a02f121e53d" providerId="LiveId" clId="{E963F9E5-DDAA-4210-BCE9-B3D07C7CC343}" dt="2022-09-06T10:08:00.969" v="208"/>
          <ac:picMkLst>
            <pc:docMk/>
            <pc:sldMk cId="0" sldId="306"/>
            <ac:picMk id="9" creationId="{C92B9CEE-3684-67EA-FE21-108CB1383AB0}"/>
          </ac:picMkLst>
        </pc:picChg>
      </pc:sldChg>
      <pc:sldChg chg="addSp modSp mod">
        <pc:chgData name="Moza Al-Marhoobi" userId="23c75a02f121e53d" providerId="LiveId" clId="{E963F9E5-DDAA-4210-BCE9-B3D07C7CC343}" dt="2022-09-06T10:08:18.763" v="217" actId="1036"/>
        <pc:sldMkLst>
          <pc:docMk/>
          <pc:sldMk cId="0" sldId="307"/>
        </pc:sldMkLst>
        <pc:spChg chg="mod">
          <ac:chgData name="Moza Al-Marhoobi" userId="23c75a02f121e53d" providerId="LiveId" clId="{E963F9E5-DDAA-4210-BCE9-B3D07C7CC343}" dt="2022-09-06T10:08:17.128" v="215" actId="1036"/>
          <ac:spMkLst>
            <pc:docMk/>
            <pc:sldMk cId="0" sldId="307"/>
            <ac:spMk id="65538" creationId="{00000000-0000-0000-0000-000000000000}"/>
          </ac:spMkLst>
        </pc:spChg>
        <pc:spChg chg="mod">
          <ac:chgData name="Moza Al-Marhoobi" userId="23c75a02f121e53d" providerId="LiveId" clId="{E963F9E5-DDAA-4210-BCE9-B3D07C7CC343}" dt="2022-09-06T10:08:17.128" v="215" actId="1036"/>
          <ac:spMkLst>
            <pc:docMk/>
            <pc:sldMk cId="0" sldId="307"/>
            <ac:spMk id="65555" creationId="{670CEDEF-4F34-412E-84EE-329C1E936AF5}"/>
          </ac:spMkLst>
        </pc:spChg>
        <pc:grpChg chg="add mod">
          <ac:chgData name="Moza Al-Marhoobi" userId="23c75a02f121e53d" providerId="LiveId" clId="{E963F9E5-DDAA-4210-BCE9-B3D07C7CC343}" dt="2022-09-06T10:08:02.880" v="209"/>
          <ac:grpSpMkLst>
            <pc:docMk/>
            <pc:sldMk cId="0" sldId="307"/>
            <ac:grpSpMk id="5" creationId="{7C1C5F9A-D467-5FA7-2A5F-E2AD68821C05}"/>
          </ac:grpSpMkLst>
        </pc:grpChg>
        <pc:picChg chg="mod">
          <ac:chgData name="Moza Al-Marhoobi" userId="23c75a02f121e53d" providerId="LiveId" clId="{E963F9E5-DDAA-4210-BCE9-B3D07C7CC343}" dt="2022-09-06T10:08:02.880" v="209"/>
          <ac:picMkLst>
            <pc:docMk/>
            <pc:sldMk cId="0" sldId="307"/>
            <ac:picMk id="6" creationId="{83CD173D-7AF2-3C4A-B9EB-44D12608EDBC}"/>
          </ac:picMkLst>
        </pc:picChg>
        <pc:picChg chg="mod">
          <ac:chgData name="Moza Al-Marhoobi" userId="23c75a02f121e53d" providerId="LiveId" clId="{E963F9E5-DDAA-4210-BCE9-B3D07C7CC343}" dt="2022-09-06T10:08:02.880" v="209"/>
          <ac:picMkLst>
            <pc:docMk/>
            <pc:sldMk cId="0" sldId="307"/>
            <ac:picMk id="7" creationId="{B3759CC8-245A-3E20-B945-44AA8ECF555E}"/>
          </ac:picMkLst>
        </pc:picChg>
        <pc:picChg chg="mod">
          <ac:chgData name="Moza Al-Marhoobi" userId="23c75a02f121e53d" providerId="LiveId" clId="{E963F9E5-DDAA-4210-BCE9-B3D07C7CC343}" dt="2022-09-06T10:08:02.880" v="209"/>
          <ac:picMkLst>
            <pc:docMk/>
            <pc:sldMk cId="0" sldId="307"/>
            <ac:picMk id="8" creationId="{E242F67E-7D3C-F9FF-77CE-CB42405856ED}"/>
          </ac:picMkLst>
        </pc:picChg>
        <pc:picChg chg="mod">
          <ac:chgData name="Moza Al-Marhoobi" userId="23c75a02f121e53d" providerId="LiveId" clId="{E963F9E5-DDAA-4210-BCE9-B3D07C7CC343}" dt="2022-09-06T10:08:18.763" v="217" actId="1036"/>
          <ac:picMkLst>
            <pc:docMk/>
            <pc:sldMk cId="0" sldId="307"/>
            <ac:picMk id="65541" creationId="{00000000-0000-0000-0000-000000000000}"/>
          </ac:picMkLst>
        </pc:picChg>
      </pc:sldChg>
      <pc:sldChg chg="addSp modSp mod">
        <pc:chgData name="Moza Al-Marhoobi" userId="23c75a02f121e53d" providerId="LiveId" clId="{E963F9E5-DDAA-4210-BCE9-B3D07C7CC343}" dt="2022-09-06T10:08:29.599" v="229" actId="1035"/>
        <pc:sldMkLst>
          <pc:docMk/>
          <pc:sldMk cId="0" sldId="308"/>
        </pc:sldMkLst>
        <pc:spChg chg="mod">
          <ac:chgData name="Moza Al-Marhoobi" userId="23c75a02f121e53d" providerId="LiveId" clId="{E963F9E5-DDAA-4210-BCE9-B3D07C7CC343}" dt="2022-09-06T10:08:25.877" v="223" actId="1036"/>
          <ac:spMkLst>
            <pc:docMk/>
            <pc:sldMk cId="0" sldId="308"/>
            <ac:spMk id="66562" creationId="{00000000-0000-0000-0000-000000000000}"/>
          </ac:spMkLst>
        </pc:spChg>
        <pc:spChg chg="mod">
          <ac:chgData name="Moza Al-Marhoobi" userId="23c75a02f121e53d" providerId="LiveId" clId="{E963F9E5-DDAA-4210-BCE9-B3D07C7CC343}" dt="2022-09-06T10:08:25.877" v="223" actId="1036"/>
          <ac:spMkLst>
            <pc:docMk/>
            <pc:sldMk cId="0" sldId="308"/>
            <ac:spMk id="66578" creationId="{670CEDEF-4F34-412E-84EE-329C1E936AF5}"/>
          </ac:spMkLst>
        </pc:spChg>
        <pc:grpChg chg="add mod">
          <ac:chgData name="Moza Al-Marhoobi" userId="23c75a02f121e53d" providerId="LiveId" clId="{E963F9E5-DDAA-4210-BCE9-B3D07C7CC343}" dt="2022-09-06T10:08:04.921" v="210"/>
          <ac:grpSpMkLst>
            <pc:docMk/>
            <pc:sldMk cId="0" sldId="308"/>
            <ac:grpSpMk id="5" creationId="{8461AE45-38A5-1D64-1823-CA66503736B7}"/>
          </ac:grpSpMkLst>
        </pc:grpChg>
        <pc:picChg chg="mod">
          <ac:chgData name="Moza Al-Marhoobi" userId="23c75a02f121e53d" providerId="LiveId" clId="{E963F9E5-DDAA-4210-BCE9-B3D07C7CC343}" dt="2022-09-06T10:08:04.921" v="210"/>
          <ac:picMkLst>
            <pc:docMk/>
            <pc:sldMk cId="0" sldId="308"/>
            <ac:picMk id="6" creationId="{49BBD833-F807-212B-0A26-13663B1C5DE7}"/>
          </ac:picMkLst>
        </pc:picChg>
        <pc:picChg chg="mod">
          <ac:chgData name="Moza Al-Marhoobi" userId="23c75a02f121e53d" providerId="LiveId" clId="{E963F9E5-DDAA-4210-BCE9-B3D07C7CC343}" dt="2022-09-06T10:08:04.921" v="210"/>
          <ac:picMkLst>
            <pc:docMk/>
            <pc:sldMk cId="0" sldId="308"/>
            <ac:picMk id="7" creationId="{D98EA6B4-33BF-AE0F-24E1-F9F0FF7B0593}"/>
          </ac:picMkLst>
        </pc:picChg>
        <pc:picChg chg="mod">
          <ac:chgData name="Moza Al-Marhoobi" userId="23c75a02f121e53d" providerId="LiveId" clId="{E963F9E5-DDAA-4210-BCE9-B3D07C7CC343}" dt="2022-09-06T10:08:04.921" v="210"/>
          <ac:picMkLst>
            <pc:docMk/>
            <pc:sldMk cId="0" sldId="308"/>
            <ac:picMk id="8" creationId="{2603A0FC-AE80-9AD6-8B35-BCAD365ED8F5}"/>
          </ac:picMkLst>
        </pc:picChg>
        <pc:picChg chg="mod">
          <ac:chgData name="Moza Al-Marhoobi" userId="23c75a02f121e53d" providerId="LiveId" clId="{E963F9E5-DDAA-4210-BCE9-B3D07C7CC343}" dt="2022-09-06T10:08:29.599" v="229" actId="1035"/>
          <ac:picMkLst>
            <pc:docMk/>
            <pc:sldMk cId="0" sldId="308"/>
            <ac:picMk id="66564" creationId="{00000000-0000-0000-0000-000000000000}"/>
          </ac:picMkLst>
        </pc:picChg>
      </pc:sldChg>
      <pc:sldChg chg="addSp modSp">
        <pc:chgData name="Moza Al-Marhoobi" userId="23c75a02f121e53d" providerId="LiveId" clId="{E963F9E5-DDAA-4210-BCE9-B3D07C7CC343}" dt="2022-09-06T10:08:42.994" v="234"/>
        <pc:sldMkLst>
          <pc:docMk/>
          <pc:sldMk cId="0" sldId="312"/>
        </pc:sldMkLst>
        <pc:grpChg chg="add mod">
          <ac:chgData name="Moza Al-Marhoobi" userId="23c75a02f121e53d" providerId="LiveId" clId="{E963F9E5-DDAA-4210-BCE9-B3D07C7CC343}" dt="2022-09-06T10:08:42.994" v="234"/>
          <ac:grpSpMkLst>
            <pc:docMk/>
            <pc:sldMk cId="0" sldId="312"/>
            <ac:grpSpMk id="7" creationId="{D35FE540-E333-52FE-5028-66CF247E5DF0}"/>
          </ac:grpSpMkLst>
        </pc:grpChg>
        <pc:picChg chg="mod">
          <ac:chgData name="Moza Al-Marhoobi" userId="23c75a02f121e53d" providerId="LiveId" clId="{E963F9E5-DDAA-4210-BCE9-B3D07C7CC343}" dt="2022-09-06T10:08:42.994" v="234"/>
          <ac:picMkLst>
            <pc:docMk/>
            <pc:sldMk cId="0" sldId="312"/>
            <ac:picMk id="8" creationId="{6EB2B50C-C35E-98AA-4E89-115EACE0D606}"/>
          </ac:picMkLst>
        </pc:picChg>
        <pc:picChg chg="mod">
          <ac:chgData name="Moza Al-Marhoobi" userId="23c75a02f121e53d" providerId="LiveId" clId="{E963F9E5-DDAA-4210-BCE9-B3D07C7CC343}" dt="2022-09-06T10:08:42.994" v="234"/>
          <ac:picMkLst>
            <pc:docMk/>
            <pc:sldMk cId="0" sldId="312"/>
            <ac:picMk id="9" creationId="{AEAF17F5-7B6C-7D27-F60A-7E4EC98E308C}"/>
          </ac:picMkLst>
        </pc:picChg>
        <pc:picChg chg="mod">
          <ac:chgData name="Moza Al-Marhoobi" userId="23c75a02f121e53d" providerId="LiveId" clId="{E963F9E5-DDAA-4210-BCE9-B3D07C7CC343}" dt="2022-09-06T10:08:42.994" v="234"/>
          <ac:picMkLst>
            <pc:docMk/>
            <pc:sldMk cId="0" sldId="312"/>
            <ac:picMk id="10" creationId="{068D1855-F03E-DA98-8862-055792B80744}"/>
          </ac:picMkLst>
        </pc:picChg>
      </pc:sldChg>
      <pc:sldChg chg="addSp modSp">
        <pc:chgData name="Moza Al-Marhoobi" userId="23c75a02f121e53d" providerId="LiveId" clId="{E963F9E5-DDAA-4210-BCE9-B3D07C7CC343}" dt="2022-09-06T10:08:46.970" v="236"/>
        <pc:sldMkLst>
          <pc:docMk/>
          <pc:sldMk cId="0" sldId="316"/>
        </pc:sldMkLst>
        <pc:grpChg chg="add mod">
          <ac:chgData name="Moza Al-Marhoobi" userId="23c75a02f121e53d" providerId="LiveId" clId="{E963F9E5-DDAA-4210-BCE9-B3D07C7CC343}" dt="2022-09-06T10:08:46.970" v="236"/>
          <ac:grpSpMkLst>
            <pc:docMk/>
            <pc:sldMk cId="0" sldId="316"/>
            <ac:grpSpMk id="6" creationId="{D70795C7-6074-95B2-958E-8176966FEEFD}"/>
          </ac:grpSpMkLst>
        </pc:grpChg>
        <pc:picChg chg="mod">
          <ac:chgData name="Moza Al-Marhoobi" userId="23c75a02f121e53d" providerId="LiveId" clId="{E963F9E5-DDAA-4210-BCE9-B3D07C7CC343}" dt="2022-09-06T10:08:46.970" v="236"/>
          <ac:picMkLst>
            <pc:docMk/>
            <pc:sldMk cId="0" sldId="316"/>
            <ac:picMk id="7" creationId="{60412685-96DF-61CC-95B9-2FECCE638A5A}"/>
          </ac:picMkLst>
        </pc:picChg>
        <pc:picChg chg="mod">
          <ac:chgData name="Moza Al-Marhoobi" userId="23c75a02f121e53d" providerId="LiveId" clId="{E963F9E5-DDAA-4210-BCE9-B3D07C7CC343}" dt="2022-09-06T10:08:46.970" v="236"/>
          <ac:picMkLst>
            <pc:docMk/>
            <pc:sldMk cId="0" sldId="316"/>
            <ac:picMk id="8" creationId="{6326988E-34A6-86D3-96CB-0B041A308357}"/>
          </ac:picMkLst>
        </pc:picChg>
        <pc:picChg chg="mod">
          <ac:chgData name="Moza Al-Marhoobi" userId="23c75a02f121e53d" providerId="LiveId" clId="{E963F9E5-DDAA-4210-BCE9-B3D07C7CC343}" dt="2022-09-06T10:08:46.970" v="236"/>
          <ac:picMkLst>
            <pc:docMk/>
            <pc:sldMk cId="0" sldId="316"/>
            <ac:picMk id="9" creationId="{C5DBE11F-0553-6E27-DB2B-A0F30BFEF46F}"/>
          </ac:picMkLst>
        </pc:picChg>
      </pc:sldChg>
      <pc:sldChg chg="addSp modSp">
        <pc:chgData name="Moza Al-Marhoobi" userId="23c75a02f121e53d" providerId="LiveId" clId="{E963F9E5-DDAA-4210-BCE9-B3D07C7CC343}" dt="2022-09-06T10:08:49.150" v="237"/>
        <pc:sldMkLst>
          <pc:docMk/>
          <pc:sldMk cId="0" sldId="318"/>
        </pc:sldMkLst>
        <pc:grpChg chg="add mod">
          <ac:chgData name="Moza Al-Marhoobi" userId="23c75a02f121e53d" providerId="LiveId" clId="{E963F9E5-DDAA-4210-BCE9-B3D07C7CC343}" dt="2022-09-06T10:08:49.150" v="237"/>
          <ac:grpSpMkLst>
            <pc:docMk/>
            <pc:sldMk cId="0" sldId="318"/>
            <ac:grpSpMk id="6" creationId="{897C6B98-59AA-7A02-FFA9-3B80C2E2D666}"/>
          </ac:grpSpMkLst>
        </pc:grpChg>
        <pc:picChg chg="mod">
          <ac:chgData name="Moza Al-Marhoobi" userId="23c75a02f121e53d" providerId="LiveId" clId="{E963F9E5-DDAA-4210-BCE9-B3D07C7CC343}" dt="2022-09-06T10:08:49.150" v="237"/>
          <ac:picMkLst>
            <pc:docMk/>
            <pc:sldMk cId="0" sldId="318"/>
            <ac:picMk id="8" creationId="{01F0F4B7-9E84-6779-C919-9644A677B846}"/>
          </ac:picMkLst>
        </pc:picChg>
        <pc:picChg chg="mod">
          <ac:chgData name="Moza Al-Marhoobi" userId="23c75a02f121e53d" providerId="LiveId" clId="{E963F9E5-DDAA-4210-BCE9-B3D07C7CC343}" dt="2022-09-06T10:08:49.150" v="237"/>
          <ac:picMkLst>
            <pc:docMk/>
            <pc:sldMk cId="0" sldId="318"/>
            <ac:picMk id="17" creationId="{ED83034F-DCE9-20BE-DE29-9082C1989162}"/>
          </ac:picMkLst>
        </pc:picChg>
        <pc:picChg chg="mod">
          <ac:chgData name="Moza Al-Marhoobi" userId="23c75a02f121e53d" providerId="LiveId" clId="{E963F9E5-DDAA-4210-BCE9-B3D07C7CC343}" dt="2022-09-06T10:08:49.150" v="237"/>
          <ac:picMkLst>
            <pc:docMk/>
            <pc:sldMk cId="0" sldId="318"/>
            <ac:picMk id="18" creationId="{A31C0D85-943D-E1C3-D6F4-1DA1BAACFF99}"/>
          </ac:picMkLst>
        </pc:picChg>
      </pc:sldChg>
      <pc:sldChg chg="addSp modSp mod">
        <pc:chgData name="Moza Al-Marhoobi" userId="23c75a02f121e53d" providerId="LiveId" clId="{E963F9E5-DDAA-4210-BCE9-B3D07C7CC343}" dt="2022-09-06T10:08:55.126" v="241" actId="1036"/>
        <pc:sldMkLst>
          <pc:docMk/>
          <pc:sldMk cId="0" sldId="319"/>
        </pc:sldMkLst>
        <pc:spChg chg="mod">
          <ac:chgData name="Moza Al-Marhoobi" userId="23c75a02f121e53d" providerId="LiveId" clId="{E963F9E5-DDAA-4210-BCE9-B3D07C7CC343}" dt="2022-09-06T10:08:55.126" v="241" actId="1036"/>
          <ac:spMkLst>
            <pc:docMk/>
            <pc:sldMk cId="0" sldId="319"/>
            <ac:spMk id="77826" creationId="{00000000-0000-0000-0000-000000000000}"/>
          </ac:spMkLst>
        </pc:spChg>
        <pc:grpChg chg="add mod">
          <ac:chgData name="Moza Al-Marhoobi" userId="23c75a02f121e53d" providerId="LiveId" clId="{E963F9E5-DDAA-4210-BCE9-B3D07C7CC343}" dt="2022-09-06T10:08:51.383" v="238"/>
          <ac:grpSpMkLst>
            <pc:docMk/>
            <pc:sldMk cId="0" sldId="319"/>
            <ac:grpSpMk id="5" creationId="{CEF11CCF-AB87-ED93-6290-F3849DDDA7C8}"/>
          </ac:grpSpMkLst>
        </pc:grpChg>
        <pc:picChg chg="mod">
          <ac:chgData name="Moza Al-Marhoobi" userId="23c75a02f121e53d" providerId="LiveId" clId="{E963F9E5-DDAA-4210-BCE9-B3D07C7CC343}" dt="2022-09-06T10:08:51.383" v="238"/>
          <ac:picMkLst>
            <pc:docMk/>
            <pc:sldMk cId="0" sldId="319"/>
            <ac:picMk id="6" creationId="{32D082A8-439D-C5AC-6BF9-486BB7CF510F}"/>
          </ac:picMkLst>
        </pc:picChg>
        <pc:picChg chg="mod">
          <ac:chgData name="Moza Al-Marhoobi" userId="23c75a02f121e53d" providerId="LiveId" clId="{E963F9E5-DDAA-4210-BCE9-B3D07C7CC343}" dt="2022-09-06T10:08:51.383" v="238"/>
          <ac:picMkLst>
            <pc:docMk/>
            <pc:sldMk cId="0" sldId="319"/>
            <ac:picMk id="7" creationId="{47230DB6-6E11-6E8E-60A8-9F35E99BE72B}"/>
          </ac:picMkLst>
        </pc:picChg>
        <pc:picChg chg="mod">
          <ac:chgData name="Moza Al-Marhoobi" userId="23c75a02f121e53d" providerId="LiveId" clId="{E963F9E5-DDAA-4210-BCE9-B3D07C7CC343}" dt="2022-09-06T10:08:51.383" v="238"/>
          <ac:picMkLst>
            <pc:docMk/>
            <pc:sldMk cId="0" sldId="319"/>
            <ac:picMk id="9" creationId="{530BCBBC-0B61-70E6-E5DE-B755CD8782DC}"/>
          </ac:picMkLst>
        </pc:picChg>
      </pc:sldChg>
      <pc:sldChg chg="addSp modSp mod">
        <pc:chgData name="Moza Al-Marhoobi" userId="23c75a02f121e53d" providerId="LiveId" clId="{E963F9E5-DDAA-4210-BCE9-B3D07C7CC343}" dt="2022-09-06T10:09:44.110" v="252" actId="1076"/>
        <pc:sldMkLst>
          <pc:docMk/>
          <pc:sldMk cId="0" sldId="322"/>
        </pc:sldMkLst>
        <pc:grpChg chg="add mod">
          <ac:chgData name="Moza Al-Marhoobi" userId="23c75a02f121e53d" providerId="LiveId" clId="{E963F9E5-DDAA-4210-BCE9-B3D07C7CC343}" dt="2022-09-06T10:09:35.705" v="250" actId="1036"/>
          <ac:grpSpMkLst>
            <pc:docMk/>
            <pc:sldMk cId="0" sldId="322"/>
            <ac:grpSpMk id="5" creationId="{42E88703-52DD-F1B6-345F-2984B3F7BCEB}"/>
          </ac:grpSpMkLst>
        </pc:grpChg>
        <pc:picChg chg="mod">
          <ac:chgData name="Moza Al-Marhoobi" userId="23c75a02f121e53d" providerId="LiveId" clId="{E963F9E5-DDAA-4210-BCE9-B3D07C7CC343}" dt="2022-09-06T10:09:35.705" v="250" actId="1036"/>
          <ac:picMkLst>
            <pc:docMk/>
            <pc:sldMk cId="0" sldId="322"/>
            <ac:picMk id="6" creationId="{CA7406FD-6BDF-E29D-2389-E8DC42BA3B59}"/>
          </ac:picMkLst>
        </pc:picChg>
        <pc:picChg chg="mod">
          <ac:chgData name="Moza Al-Marhoobi" userId="23c75a02f121e53d" providerId="LiveId" clId="{E963F9E5-DDAA-4210-BCE9-B3D07C7CC343}" dt="2022-09-06T10:09:35.705" v="250" actId="1036"/>
          <ac:picMkLst>
            <pc:docMk/>
            <pc:sldMk cId="0" sldId="322"/>
            <ac:picMk id="7" creationId="{FF9299E3-23FF-E641-7207-016EA3978F8D}"/>
          </ac:picMkLst>
        </pc:picChg>
        <pc:picChg chg="mod">
          <ac:chgData name="Moza Al-Marhoobi" userId="23c75a02f121e53d" providerId="LiveId" clId="{E963F9E5-DDAA-4210-BCE9-B3D07C7CC343}" dt="2022-09-06T10:09:41.140" v="251" actId="14100"/>
          <ac:picMkLst>
            <pc:docMk/>
            <pc:sldMk cId="0" sldId="322"/>
            <ac:picMk id="8" creationId="{8B9C4FFD-D596-72F6-1021-ECAB66BC7D36}"/>
          </ac:picMkLst>
        </pc:picChg>
        <pc:picChg chg="mod">
          <ac:chgData name="Moza Al-Marhoobi" userId="23c75a02f121e53d" providerId="LiveId" clId="{E963F9E5-DDAA-4210-BCE9-B3D07C7CC343}" dt="2022-09-06T10:09:44.110" v="252" actId="1076"/>
          <ac:picMkLst>
            <pc:docMk/>
            <pc:sldMk cId="0" sldId="322"/>
            <ac:picMk id="9" creationId="{5CD4F534-B0B6-BC4B-C24F-5D350731E65A}"/>
          </ac:picMkLst>
        </pc:picChg>
        <pc:picChg chg="mod">
          <ac:chgData name="Moza Al-Marhoobi" userId="23c75a02f121e53d" providerId="LiveId" clId="{E963F9E5-DDAA-4210-BCE9-B3D07C7CC343}" dt="2022-09-06T10:09:35.705" v="250" actId="1036"/>
          <ac:picMkLst>
            <pc:docMk/>
            <pc:sldMk cId="0" sldId="322"/>
            <ac:picMk id="11" creationId="{F720B0EF-88BD-654A-0432-3262EC49B365}"/>
          </ac:picMkLst>
        </pc:picChg>
      </pc:sldChg>
      <pc:sldChg chg="addSp modSp mod">
        <pc:chgData name="Moza Al-Marhoobi" userId="23c75a02f121e53d" providerId="LiveId" clId="{E963F9E5-DDAA-4210-BCE9-B3D07C7CC343}" dt="2022-09-06T10:07:07.783" v="183" actId="14100"/>
        <pc:sldMkLst>
          <pc:docMk/>
          <pc:sldMk cId="0" sldId="327"/>
        </pc:sldMkLst>
        <pc:grpChg chg="mod">
          <ac:chgData name="Moza Al-Marhoobi" userId="23c75a02f121e53d" providerId="LiveId" clId="{E963F9E5-DDAA-4210-BCE9-B3D07C7CC343}" dt="2022-09-06T10:07:07.783" v="183" actId="14100"/>
          <ac:grpSpMkLst>
            <pc:docMk/>
            <pc:sldMk cId="0" sldId="327"/>
            <ac:grpSpMk id="5" creationId="{62E3511B-5993-AC66-BDBA-81C05C15D63F}"/>
          </ac:grpSpMkLst>
        </pc:grpChg>
        <pc:grpChg chg="add mod">
          <ac:chgData name="Moza Al-Marhoobi" userId="23c75a02f121e53d" providerId="LiveId" clId="{E963F9E5-DDAA-4210-BCE9-B3D07C7CC343}" dt="2022-09-06T10:06:58.862" v="179"/>
          <ac:grpSpMkLst>
            <pc:docMk/>
            <pc:sldMk cId="0" sldId="327"/>
            <ac:grpSpMk id="6" creationId="{2E249D1B-36D0-1298-916E-EAD83C2AE936}"/>
          </ac:grpSpMkLst>
        </pc:grpChg>
        <pc:picChg chg="mod">
          <ac:chgData name="Moza Al-Marhoobi" userId="23c75a02f121e53d" providerId="LiveId" clId="{E963F9E5-DDAA-4210-BCE9-B3D07C7CC343}" dt="2022-09-06T10:06:58.862" v="179"/>
          <ac:picMkLst>
            <pc:docMk/>
            <pc:sldMk cId="0" sldId="327"/>
            <ac:picMk id="8" creationId="{304FBAAC-3578-7806-DE8A-9A6988F3AAE3}"/>
          </ac:picMkLst>
        </pc:picChg>
        <pc:picChg chg="mod">
          <ac:chgData name="Moza Al-Marhoobi" userId="23c75a02f121e53d" providerId="LiveId" clId="{E963F9E5-DDAA-4210-BCE9-B3D07C7CC343}" dt="2022-09-06T10:06:58.862" v="179"/>
          <ac:picMkLst>
            <pc:docMk/>
            <pc:sldMk cId="0" sldId="327"/>
            <ac:picMk id="9" creationId="{600895A3-858D-EF9A-4C09-6DD0088FFD43}"/>
          </ac:picMkLst>
        </pc:picChg>
        <pc:picChg chg="mod">
          <ac:chgData name="Moza Al-Marhoobi" userId="23c75a02f121e53d" providerId="LiveId" clId="{E963F9E5-DDAA-4210-BCE9-B3D07C7CC343}" dt="2022-09-06T10:06:58.862" v="179"/>
          <ac:picMkLst>
            <pc:docMk/>
            <pc:sldMk cId="0" sldId="327"/>
            <ac:picMk id="11" creationId="{F5D7B810-0887-AD61-C8BE-D0AE5AAFD6B9}"/>
          </ac:picMkLst>
        </pc:picChg>
      </pc:sldChg>
      <pc:sldChg chg="addSp modSp">
        <pc:chgData name="Moza Al-Marhoobi" userId="23c75a02f121e53d" providerId="LiveId" clId="{E963F9E5-DDAA-4210-BCE9-B3D07C7CC343}" dt="2022-09-06T10:05:47.471" v="114"/>
        <pc:sldMkLst>
          <pc:docMk/>
          <pc:sldMk cId="0" sldId="330"/>
        </pc:sldMkLst>
        <pc:grpChg chg="add mod">
          <ac:chgData name="Moza Al-Marhoobi" userId="23c75a02f121e53d" providerId="LiveId" clId="{E963F9E5-DDAA-4210-BCE9-B3D07C7CC343}" dt="2022-09-06T10:05:47.471" v="114"/>
          <ac:grpSpMkLst>
            <pc:docMk/>
            <pc:sldMk cId="0" sldId="330"/>
            <ac:grpSpMk id="5" creationId="{A778EF14-5A5D-DEAB-7763-CF971A7AB9DF}"/>
          </ac:grpSpMkLst>
        </pc:grpChg>
        <pc:picChg chg="mod">
          <ac:chgData name="Moza Al-Marhoobi" userId="23c75a02f121e53d" providerId="LiveId" clId="{E963F9E5-DDAA-4210-BCE9-B3D07C7CC343}" dt="2022-09-06T10:05:47.471" v="114"/>
          <ac:picMkLst>
            <pc:docMk/>
            <pc:sldMk cId="0" sldId="330"/>
            <ac:picMk id="6" creationId="{8CD40E11-B06B-2A78-B5D3-EE8BDA946DAF}"/>
          </ac:picMkLst>
        </pc:picChg>
        <pc:picChg chg="mod">
          <ac:chgData name="Moza Al-Marhoobi" userId="23c75a02f121e53d" providerId="LiveId" clId="{E963F9E5-DDAA-4210-BCE9-B3D07C7CC343}" dt="2022-09-06T10:05:47.471" v="114"/>
          <ac:picMkLst>
            <pc:docMk/>
            <pc:sldMk cId="0" sldId="330"/>
            <ac:picMk id="7" creationId="{4AEB180D-513A-229A-5089-4FD7BD6DCE97}"/>
          </ac:picMkLst>
        </pc:picChg>
        <pc:picChg chg="mod">
          <ac:chgData name="Moza Al-Marhoobi" userId="23c75a02f121e53d" providerId="LiveId" clId="{E963F9E5-DDAA-4210-BCE9-B3D07C7CC343}" dt="2022-09-06T10:05:47.471" v="114"/>
          <ac:picMkLst>
            <pc:docMk/>
            <pc:sldMk cId="0" sldId="330"/>
            <ac:picMk id="8" creationId="{1208193B-2B4A-7D86-324E-61D01EC84278}"/>
          </ac:picMkLst>
        </pc:picChg>
      </pc:sldChg>
      <pc:sldChg chg="addSp delSp modSp mod">
        <pc:chgData name="Moza Al-Marhoobi" userId="23c75a02f121e53d" providerId="LiveId" clId="{E963F9E5-DDAA-4210-BCE9-B3D07C7CC343}" dt="2022-09-06T10:02:05.092" v="44"/>
        <pc:sldMkLst>
          <pc:docMk/>
          <pc:sldMk cId="3832100380" sldId="335"/>
        </pc:sldMkLst>
        <pc:spChg chg="mod">
          <ac:chgData name="Moza Al-Marhoobi" userId="23c75a02f121e53d" providerId="LiveId" clId="{E963F9E5-DDAA-4210-BCE9-B3D07C7CC343}" dt="2022-09-06T10:00:22.476" v="14" actId="1076"/>
          <ac:spMkLst>
            <pc:docMk/>
            <pc:sldMk cId="3832100380" sldId="335"/>
            <ac:spMk id="10" creationId="{25FB6616-7247-F3A0-D25D-0EE12831FEB5}"/>
          </ac:spMkLst>
        </pc:spChg>
        <pc:grpChg chg="add del mod">
          <ac:chgData name="Moza Al-Marhoobi" userId="23c75a02f121e53d" providerId="LiveId" clId="{E963F9E5-DDAA-4210-BCE9-B3D07C7CC343}" dt="2022-09-06T10:02:04.772" v="43" actId="478"/>
          <ac:grpSpMkLst>
            <pc:docMk/>
            <pc:sldMk cId="3832100380" sldId="335"/>
            <ac:grpSpMk id="2" creationId="{254DA036-025B-B35E-75D6-759CB8CB654C}"/>
          </ac:grpSpMkLst>
        </pc:grpChg>
        <pc:grpChg chg="add mod">
          <ac:chgData name="Moza Al-Marhoobi" userId="23c75a02f121e53d" providerId="LiveId" clId="{E963F9E5-DDAA-4210-BCE9-B3D07C7CC343}" dt="2022-09-06T10:02:05.092" v="44"/>
          <ac:grpSpMkLst>
            <pc:docMk/>
            <pc:sldMk cId="3832100380" sldId="335"/>
            <ac:grpSpMk id="9" creationId="{F554DDD9-04A0-2B3C-118F-EB9E7DD2CC23}"/>
          </ac:grpSpMkLst>
        </pc:grpChg>
        <pc:picChg chg="mod">
          <ac:chgData name="Moza Al-Marhoobi" userId="23c75a02f121e53d" providerId="LiveId" clId="{E963F9E5-DDAA-4210-BCE9-B3D07C7CC343}" dt="2022-09-06T10:02:04.609" v="42" actId="1076"/>
          <ac:picMkLst>
            <pc:docMk/>
            <pc:sldMk cId="3832100380" sldId="335"/>
            <ac:picMk id="3" creationId="{AFD2B1CB-AA68-758D-DF81-57906560EB32}"/>
          </ac:picMkLst>
        </pc:picChg>
        <pc:picChg chg="mod">
          <ac:chgData name="Moza Al-Marhoobi" userId="23c75a02f121e53d" providerId="LiveId" clId="{E963F9E5-DDAA-4210-BCE9-B3D07C7CC343}" dt="2022-09-06T10:02:04.609" v="42" actId="1076"/>
          <ac:picMkLst>
            <pc:docMk/>
            <pc:sldMk cId="3832100380" sldId="335"/>
            <ac:picMk id="4" creationId="{3A3D9AD8-AC72-E257-B0BB-99E6493F5A46}"/>
          </ac:picMkLst>
        </pc:picChg>
        <pc:picChg chg="mod">
          <ac:chgData name="Moza Al-Marhoobi" userId="23c75a02f121e53d" providerId="LiveId" clId="{E963F9E5-DDAA-4210-BCE9-B3D07C7CC343}" dt="2022-09-06T10:02:04.609" v="42" actId="1076"/>
          <ac:picMkLst>
            <pc:docMk/>
            <pc:sldMk cId="3832100380" sldId="335"/>
            <ac:picMk id="8" creationId="{3B86C2A4-F554-4164-9327-3F3551057A99}"/>
          </ac:picMkLst>
        </pc:picChg>
        <pc:picChg chg="mod">
          <ac:chgData name="Moza Al-Marhoobi" userId="23c75a02f121e53d" providerId="LiveId" clId="{E963F9E5-DDAA-4210-BCE9-B3D07C7CC343}" dt="2022-09-06T10:02:05.092" v="44"/>
          <ac:picMkLst>
            <pc:docMk/>
            <pc:sldMk cId="3832100380" sldId="335"/>
            <ac:picMk id="11" creationId="{1AE02E23-166F-3D45-89A1-750329B226CA}"/>
          </ac:picMkLst>
        </pc:picChg>
        <pc:picChg chg="mod">
          <ac:chgData name="Moza Al-Marhoobi" userId="23c75a02f121e53d" providerId="LiveId" clId="{E963F9E5-DDAA-4210-BCE9-B3D07C7CC343}" dt="2022-09-06T10:02:05.092" v="44"/>
          <ac:picMkLst>
            <pc:docMk/>
            <pc:sldMk cId="3832100380" sldId="335"/>
            <ac:picMk id="15" creationId="{9196DFCB-E341-FFDF-AC59-B0946DE5B9AB}"/>
          </ac:picMkLst>
        </pc:picChg>
        <pc:picChg chg="mod">
          <ac:chgData name="Moza Al-Marhoobi" userId="23c75a02f121e53d" providerId="LiveId" clId="{E963F9E5-DDAA-4210-BCE9-B3D07C7CC343}" dt="2022-09-06T10:02:05.092" v="44"/>
          <ac:picMkLst>
            <pc:docMk/>
            <pc:sldMk cId="3832100380" sldId="335"/>
            <ac:picMk id="16" creationId="{F267FA3D-E75B-C2DD-4367-CD2BE18A8108}"/>
          </ac:picMkLst>
        </pc:picChg>
        <pc:picChg chg="del mod">
          <ac:chgData name="Moza Al-Marhoobi" userId="23c75a02f121e53d" providerId="LiveId" clId="{E963F9E5-DDAA-4210-BCE9-B3D07C7CC343}" dt="2022-09-06T10:01:13.470" v="16" actId="478"/>
          <ac:picMkLst>
            <pc:docMk/>
            <pc:sldMk cId="3832100380" sldId="335"/>
            <ac:picMk id="19" creationId="{7001B5F6-EFE8-62DD-25C8-C2732B84AEAC}"/>
          </ac:picMkLst>
        </pc:picChg>
      </pc:sldChg>
      <pc:sldChg chg="addSp delSp modSp">
        <pc:chgData name="Moza Al-Marhoobi" userId="23c75a02f121e53d" providerId="LiveId" clId="{E963F9E5-DDAA-4210-BCE9-B3D07C7CC343}" dt="2022-09-06T10:02:01.812" v="41"/>
        <pc:sldMkLst>
          <pc:docMk/>
          <pc:sldMk cId="1748594478" sldId="336"/>
        </pc:sldMkLst>
        <pc:grpChg chg="add del mod">
          <ac:chgData name="Moza Al-Marhoobi" userId="23c75a02f121e53d" providerId="LiveId" clId="{E963F9E5-DDAA-4210-BCE9-B3D07C7CC343}" dt="2022-09-06T10:02:00.601" v="40" actId="478"/>
          <ac:grpSpMkLst>
            <pc:docMk/>
            <pc:sldMk cId="1748594478" sldId="336"/>
            <ac:grpSpMk id="2" creationId="{DEA2CD5E-B90B-704E-D6E2-93E79968F41F}"/>
          </ac:grpSpMkLst>
        </pc:grpChg>
        <pc:grpChg chg="add mod">
          <ac:chgData name="Moza Al-Marhoobi" userId="23c75a02f121e53d" providerId="LiveId" clId="{E963F9E5-DDAA-4210-BCE9-B3D07C7CC343}" dt="2022-09-06T10:02:01.812" v="41"/>
          <ac:grpSpMkLst>
            <pc:docMk/>
            <pc:sldMk cId="1748594478" sldId="336"/>
            <ac:grpSpMk id="12" creationId="{B6735328-39F1-8E8F-4A13-A001528A7F28}"/>
          </ac:grpSpMkLst>
        </pc:grpChg>
        <pc:picChg chg="mod">
          <ac:chgData name="Moza Al-Marhoobi" userId="23c75a02f121e53d" providerId="LiveId" clId="{E963F9E5-DDAA-4210-BCE9-B3D07C7CC343}" dt="2022-09-06T10:01:39.117" v="28" actId="1076"/>
          <ac:picMkLst>
            <pc:docMk/>
            <pc:sldMk cId="1748594478" sldId="336"/>
            <ac:picMk id="3" creationId="{FC627282-64A1-ED33-558B-3E4A29D2BBB4}"/>
          </ac:picMkLst>
        </pc:picChg>
        <pc:picChg chg="mod">
          <ac:chgData name="Moza Al-Marhoobi" userId="23c75a02f121e53d" providerId="LiveId" clId="{E963F9E5-DDAA-4210-BCE9-B3D07C7CC343}" dt="2022-09-06T10:01:39.117" v="28" actId="1076"/>
          <ac:picMkLst>
            <pc:docMk/>
            <pc:sldMk cId="1748594478" sldId="336"/>
            <ac:picMk id="4" creationId="{C36EFCEC-2E0F-ADA5-633A-25ABA09623D8}"/>
          </ac:picMkLst>
        </pc:picChg>
        <pc:picChg chg="del mod">
          <ac:chgData name="Moza Al-Marhoobi" userId="23c75a02f121e53d" providerId="LiveId" clId="{E963F9E5-DDAA-4210-BCE9-B3D07C7CC343}" dt="2022-09-06T10:01:30.855" v="26" actId="478"/>
          <ac:picMkLst>
            <pc:docMk/>
            <pc:sldMk cId="1748594478" sldId="336"/>
            <ac:picMk id="9" creationId="{6E8891C0-A5B0-E13A-3913-1D6025F78B6E}"/>
          </ac:picMkLst>
        </pc:picChg>
        <pc:picChg chg="mod">
          <ac:chgData name="Moza Al-Marhoobi" userId="23c75a02f121e53d" providerId="LiveId" clId="{E963F9E5-DDAA-4210-BCE9-B3D07C7CC343}" dt="2022-09-06T10:01:39.117" v="28" actId="1076"/>
          <ac:picMkLst>
            <pc:docMk/>
            <pc:sldMk cId="1748594478" sldId="336"/>
            <ac:picMk id="11" creationId="{BC97D488-C11F-3271-16F7-0598F4909FE2}"/>
          </ac:picMkLst>
        </pc:picChg>
        <pc:picChg chg="mod">
          <ac:chgData name="Moza Al-Marhoobi" userId="23c75a02f121e53d" providerId="LiveId" clId="{E963F9E5-DDAA-4210-BCE9-B3D07C7CC343}" dt="2022-09-06T10:02:01.812" v="41"/>
          <ac:picMkLst>
            <pc:docMk/>
            <pc:sldMk cId="1748594478" sldId="336"/>
            <ac:picMk id="13" creationId="{E06A0C1E-C118-F166-7E25-BFDB377CC3C7}"/>
          </ac:picMkLst>
        </pc:picChg>
        <pc:picChg chg="mod">
          <ac:chgData name="Moza Al-Marhoobi" userId="23c75a02f121e53d" providerId="LiveId" clId="{E963F9E5-DDAA-4210-BCE9-B3D07C7CC343}" dt="2022-09-06T10:02:01.812" v="41"/>
          <ac:picMkLst>
            <pc:docMk/>
            <pc:sldMk cId="1748594478" sldId="336"/>
            <ac:picMk id="14" creationId="{32282018-9964-33AE-F597-0668E045A70F}"/>
          </ac:picMkLst>
        </pc:picChg>
        <pc:picChg chg="mod">
          <ac:chgData name="Moza Al-Marhoobi" userId="23c75a02f121e53d" providerId="LiveId" clId="{E963F9E5-DDAA-4210-BCE9-B3D07C7CC343}" dt="2022-09-06T10:02:01.812" v="41"/>
          <ac:picMkLst>
            <pc:docMk/>
            <pc:sldMk cId="1748594478" sldId="336"/>
            <ac:picMk id="15" creationId="{67D03271-DC3D-A191-4D62-C7C41349F48E}"/>
          </ac:picMkLst>
        </pc:picChg>
      </pc:sldChg>
      <pc:sldChg chg="addSp delSp modSp">
        <pc:chgData name="Moza Al-Marhoobi" userId="23c75a02f121e53d" providerId="LiveId" clId="{E963F9E5-DDAA-4210-BCE9-B3D07C7CC343}" dt="2022-09-06T10:01:58.300" v="39" actId="571"/>
        <pc:sldMkLst>
          <pc:docMk/>
          <pc:sldMk cId="2022779503" sldId="337"/>
        </pc:sldMkLst>
        <pc:grpChg chg="add mod">
          <ac:chgData name="Moza Al-Marhoobi" userId="23c75a02f121e53d" providerId="LiveId" clId="{E963F9E5-DDAA-4210-BCE9-B3D07C7CC343}" dt="2022-09-06T10:01:50.382" v="38" actId="1037"/>
          <ac:grpSpMkLst>
            <pc:docMk/>
            <pc:sldMk cId="2022779503" sldId="337"/>
            <ac:grpSpMk id="2" creationId="{6231F9CF-5987-F2A0-2315-3F6B91929F16}"/>
          </ac:grpSpMkLst>
        </pc:grpChg>
        <pc:grpChg chg="add mod">
          <ac:chgData name="Moza Al-Marhoobi" userId="23c75a02f121e53d" providerId="LiveId" clId="{E963F9E5-DDAA-4210-BCE9-B3D07C7CC343}" dt="2022-09-06T10:01:58.300" v="39" actId="571"/>
          <ac:grpSpMkLst>
            <pc:docMk/>
            <pc:sldMk cId="2022779503" sldId="337"/>
            <ac:grpSpMk id="9" creationId="{45A13E3F-22B5-5241-3B97-3280B07308CB}"/>
          </ac:grpSpMkLst>
        </pc:grpChg>
        <pc:picChg chg="mod">
          <ac:chgData name="Moza Al-Marhoobi" userId="23c75a02f121e53d" providerId="LiveId" clId="{E963F9E5-DDAA-4210-BCE9-B3D07C7CC343}" dt="2022-09-06T10:01:50.382" v="38" actId="1037"/>
          <ac:picMkLst>
            <pc:docMk/>
            <pc:sldMk cId="2022779503" sldId="337"/>
            <ac:picMk id="3" creationId="{2B41C73A-23DA-52EA-0B9B-D22AA55CCC00}"/>
          </ac:picMkLst>
        </pc:picChg>
        <pc:picChg chg="mod">
          <ac:chgData name="Moza Al-Marhoobi" userId="23c75a02f121e53d" providerId="LiveId" clId="{E963F9E5-DDAA-4210-BCE9-B3D07C7CC343}" dt="2022-09-06T10:01:50.382" v="38" actId="1037"/>
          <ac:picMkLst>
            <pc:docMk/>
            <pc:sldMk cId="2022779503" sldId="337"/>
            <ac:picMk id="4" creationId="{5C639D40-299B-631A-E6CE-54F275A29C1C}"/>
          </ac:picMkLst>
        </pc:picChg>
        <pc:picChg chg="mod">
          <ac:chgData name="Moza Al-Marhoobi" userId="23c75a02f121e53d" providerId="LiveId" clId="{E963F9E5-DDAA-4210-BCE9-B3D07C7CC343}" dt="2022-09-06T10:01:50.382" v="38" actId="1037"/>
          <ac:picMkLst>
            <pc:docMk/>
            <pc:sldMk cId="2022779503" sldId="337"/>
            <ac:picMk id="8" creationId="{958D608A-98DA-43F5-A809-FB66909BAC83}"/>
          </ac:picMkLst>
        </pc:picChg>
        <pc:picChg chg="del mod">
          <ac:chgData name="Moza Al-Marhoobi" userId="23c75a02f121e53d" providerId="LiveId" clId="{E963F9E5-DDAA-4210-BCE9-B3D07C7CC343}" dt="2022-09-06T10:01:42.027" v="30" actId="478"/>
          <ac:picMkLst>
            <pc:docMk/>
            <pc:sldMk cId="2022779503" sldId="337"/>
            <ac:picMk id="15" creationId="{711CCD28-007A-9D20-7025-1DD18BFCC8B2}"/>
          </ac:picMkLst>
        </pc:picChg>
        <pc:picChg chg="mod">
          <ac:chgData name="Moza Al-Marhoobi" userId="23c75a02f121e53d" providerId="LiveId" clId="{E963F9E5-DDAA-4210-BCE9-B3D07C7CC343}" dt="2022-09-06T10:01:58.300" v="39" actId="571"/>
          <ac:picMkLst>
            <pc:docMk/>
            <pc:sldMk cId="2022779503" sldId="337"/>
            <ac:picMk id="16" creationId="{24A4878C-F362-F1BB-A6BE-9169A1EF9902}"/>
          </ac:picMkLst>
        </pc:picChg>
        <pc:picChg chg="mod">
          <ac:chgData name="Moza Al-Marhoobi" userId="23c75a02f121e53d" providerId="LiveId" clId="{E963F9E5-DDAA-4210-BCE9-B3D07C7CC343}" dt="2022-09-06T10:01:58.300" v="39" actId="571"/>
          <ac:picMkLst>
            <pc:docMk/>
            <pc:sldMk cId="2022779503" sldId="337"/>
            <ac:picMk id="17" creationId="{540882E7-1B84-14F0-02FD-89CAEA725D3A}"/>
          </ac:picMkLst>
        </pc:picChg>
        <pc:picChg chg="mod">
          <ac:chgData name="Moza Al-Marhoobi" userId="23c75a02f121e53d" providerId="LiveId" clId="{E963F9E5-DDAA-4210-BCE9-B3D07C7CC343}" dt="2022-09-06T10:01:58.300" v="39" actId="571"/>
          <ac:picMkLst>
            <pc:docMk/>
            <pc:sldMk cId="2022779503" sldId="337"/>
            <ac:picMk id="18" creationId="{559BFFE2-8DE9-58DC-5717-41719D1FEBFD}"/>
          </ac:picMkLst>
        </pc:picChg>
      </pc:sldChg>
      <pc:sldChg chg="addSp delSp modSp mod">
        <pc:chgData name="Moza Al-Marhoobi" userId="23c75a02f121e53d" providerId="LiveId" clId="{E963F9E5-DDAA-4210-BCE9-B3D07C7CC343}" dt="2022-09-06T10:03:48.095" v="77" actId="14100"/>
        <pc:sldMkLst>
          <pc:docMk/>
          <pc:sldMk cId="792428598" sldId="338"/>
        </pc:sldMkLst>
        <pc:spChg chg="mod">
          <ac:chgData name="Moza Al-Marhoobi" userId="23c75a02f121e53d" providerId="LiveId" clId="{E963F9E5-DDAA-4210-BCE9-B3D07C7CC343}" dt="2022-09-06T10:03:48.095" v="77" actId="14100"/>
          <ac:spMkLst>
            <pc:docMk/>
            <pc:sldMk cId="792428598" sldId="338"/>
            <ac:spMk id="10" creationId="{25FB6616-7247-F3A0-D25D-0EE12831FEB5}"/>
          </ac:spMkLst>
        </pc:spChg>
        <pc:grpChg chg="add mod">
          <ac:chgData name="Moza Al-Marhoobi" userId="23c75a02f121e53d" providerId="LiveId" clId="{E963F9E5-DDAA-4210-BCE9-B3D07C7CC343}" dt="2022-09-06T10:02:26.417" v="57" actId="1036"/>
          <ac:grpSpMkLst>
            <pc:docMk/>
            <pc:sldMk cId="792428598" sldId="338"/>
            <ac:grpSpMk id="2" creationId="{31EF9FED-1072-13C3-55E6-3EC610FD1B36}"/>
          </ac:grpSpMkLst>
        </pc:grpChg>
        <pc:picChg chg="mod">
          <ac:chgData name="Moza Al-Marhoobi" userId="23c75a02f121e53d" providerId="LiveId" clId="{E963F9E5-DDAA-4210-BCE9-B3D07C7CC343}" dt="2022-09-06T10:02:26.417" v="57" actId="1036"/>
          <ac:picMkLst>
            <pc:docMk/>
            <pc:sldMk cId="792428598" sldId="338"/>
            <ac:picMk id="3" creationId="{527B3605-FCC2-2828-AC6C-AF57D55DB600}"/>
          </ac:picMkLst>
        </pc:picChg>
        <pc:picChg chg="mod">
          <ac:chgData name="Moza Al-Marhoobi" userId="23c75a02f121e53d" providerId="LiveId" clId="{E963F9E5-DDAA-4210-BCE9-B3D07C7CC343}" dt="2022-09-06T10:02:26.417" v="57" actId="1036"/>
          <ac:picMkLst>
            <pc:docMk/>
            <pc:sldMk cId="792428598" sldId="338"/>
            <ac:picMk id="8" creationId="{0F0EF8A5-7384-20C2-BADD-596B9E6CF737}"/>
          </ac:picMkLst>
        </pc:picChg>
        <pc:picChg chg="mod">
          <ac:chgData name="Moza Al-Marhoobi" userId="23c75a02f121e53d" providerId="LiveId" clId="{E963F9E5-DDAA-4210-BCE9-B3D07C7CC343}" dt="2022-09-06T10:02:26.417" v="57" actId="1036"/>
          <ac:picMkLst>
            <pc:docMk/>
            <pc:sldMk cId="792428598" sldId="338"/>
            <ac:picMk id="11" creationId="{94826D3D-F23A-C1B5-15B9-332297A48212}"/>
          </ac:picMkLst>
        </pc:picChg>
        <pc:picChg chg="del mod">
          <ac:chgData name="Moza Al-Marhoobi" userId="23c75a02f121e53d" providerId="LiveId" clId="{E963F9E5-DDAA-4210-BCE9-B3D07C7CC343}" dt="2022-09-06T10:02:24.635" v="55" actId="478"/>
          <ac:picMkLst>
            <pc:docMk/>
            <pc:sldMk cId="792428598" sldId="338"/>
            <ac:picMk id="16" creationId="{D9F4CBA1-5DCA-0E12-D861-AED1913B5B9F}"/>
          </ac:picMkLst>
        </pc:picChg>
      </pc:sldChg>
      <pc:sldChg chg="addSp delSp modSp">
        <pc:chgData name="Moza Al-Marhoobi" userId="23c75a02f121e53d" providerId="LiveId" clId="{E963F9E5-DDAA-4210-BCE9-B3D07C7CC343}" dt="2022-09-06T10:02:41.637" v="68"/>
        <pc:sldMkLst>
          <pc:docMk/>
          <pc:sldMk cId="418738947" sldId="339"/>
        </pc:sldMkLst>
        <pc:grpChg chg="add mod">
          <ac:chgData name="Moza Al-Marhoobi" userId="23c75a02f121e53d" providerId="LiveId" clId="{E963F9E5-DDAA-4210-BCE9-B3D07C7CC343}" dt="2022-09-06T10:02:41.637" v="68"/>
          <ac:grpSpMkLst>
            <pc:docMk/>
            <pc:sldMk cId="418738947" sldId="339"/>
            <ac:grpSpMk id="2" creationId="{B998441D-B493-12EF-C3FC-C0D9B4B3F747}"/>
          </ac:grpSpMkLst>
        </pc:grpChg>
        <pc:picChg chg="mod">
          <ac:chgData name="Moza Al-Marhoobi" userId="23c75a02f121e53d" providerId="LiveId" clId="{E963F9E5-DDAA-4210-BCE9-B3D07C7CC343}" dt="2022-09-06T10:02:41.637" v="68"/>
          <ac:picMkLst>
            <pc:docMk/>
            <pc:sldMk cId="418738947" sldId="339"/>
            <ac:picMk id="4" creationId="{AE94749F-A51B-CF25-2A2A-C57120A204EC}"/>
          </ac:picMkLst>
        </pc:picChg>
        <pc:picChg chg="mod">
          <ac:chgData name="Moza Al-Marhoobi" userId="23c75a02f121e53d" providerId="LiveId" clId="{E963F9E5-DDAA-4210-BCE9-B3D07C7CC343}" dt="2022-09-06T10:02:41.637" v="68"/>
          <ac:picMkLst>
            <pc:docMk/>
            <pc:sldMk cId="418738947" sldId="339"/>
            <ac:picMk id="8" creationId="{F1B2B6AB-C97C-3648-BAAD-3FC63A1C611E}"/>
          </ac:picMkLst>
        </pc:picChg>
        <pc:picChg chg="mod">
          <ac:chgData name="Moza Al-Marhoobi" userId="23c75a02f121e53d" providerId="LiveId" clId="{E963F9E5-DDAA-4210-BCE9-B3D07C7CC343}" dt="2022-09-06T10:02:41.637" v="68"/>
          <ac:picMkLst>
            <pc:docMk/>
            <pc:sldMk cId="418738947" sldId="339"/>
            <ac:picMk id="9" creationId="{FC8531A0-0BF2-C948-9A6A-2C8F18E3B8F8}"/>
          </ac:picMkLst>
        </pc:picChg>
        <pc:picChg chg="del mod">
          <ac:chgData name="Moza Al-Marhoobi" userId="23c75a02f121e53d" providerId="LiveId" clId="{E963F9E5-DDAA-4210-BCE9-B3D07C7CC343}" dt="2022-09-06T10:02:41.403" v="67" actId="478"/>
          <ac:picMkLst>
            <pc:docMk/>
            <pc:sldMk cId="418738947" sldId="339"/>
            <ac:picMk id="14" creationId="{DE09F872-855D-FAE2-8B7F-CDA2CD7051AD}"/>
          </ac:picMkLst>
        </pc:picChg>
      </pc:sldChg>
      <pc:sldChg chg="addSp delSp modSp mod">
        <pc:chgData name="Moza Al-Marhoobi" userId="23c75a02f121e53d" providerId="LiveId" clId="{E963F9E5-DDAA-4210-BCE9-B3D07C7CC343}" dt="2022-09-06T10:05:25.258" v="108" actId="1037"/>
        <pc:sldMkLst>
          <pc:docMk/>
          <pc:sldMk cId="2317884934" sldId="340"/>
        </pc:sldMkLst>
        <pc:grpChg chg="add mod">
          <ac:chgData name="Moza Al-Marhoobi" userId="23c75a02f121e53d" providerId="LiveId" clId="{E963F9E5-DDAA-4210-BCE9-B3D07C7CC343}" dt="2022-09-06T10:05:18.081" v="103"/>
          <ac:grpSpMkLst>
            <pc:docMk/>
            <pc:sldMk cId="2317884934" sldId="340"/>
            <ac:grpSpMk id="3" creationId="{2C14ABE0-2348-F2D9-E21E-301DC30154C8}"/>
          </ac:grpSpMkLst>
        </pc:grpChg>
        <pc:picChg chg="mod">
          <ac:chgData name="Moza Al-Marhoobi" userId="23c75a02f121e53d" providerId="LiveId" clId="{E963F9E5-DDAA-4210-BCE9-B3D07C7CC343}" dt="2022-09-06T10:05:25.258" v="108" actId="1037"/>
          <ac:picMkLst>
            <pc:docMk/>
            <pc:sldMk cId="2317884934" sldId="340"/>
            <ac:picMk id="2" creationId="{B794AD74-807E-310F-C640-3CA19EB14C9D}"/>
          </ac:picMkLst>
        </pc:picChg>
        <pc:picChg chg="mod">
          <ac:chgData name="Moza Al-Marhoobi" userId="23c75a02f121e53d" providerId="LiveId" clId="{E963F9E5-DDAA-4210-BCE9-B3D07C7CC343}" dt="2022-09-06T10:05:18.081" v="103"/>
          <ac:picMkLst>
            <pc:docMk/>
            <pc:sldMk cId="2317884934" sldId="340"/>
            <ac:picMk id="4" creationId="{CCE79ABF-26DC-FBE0-875F-09988767995B}"/>
          </ac:picMkLst>
        </pc:picChg>
        <pc:picChg chg="mod">
          <ac:chgData name="Moza Al-Marhoobi" userId="23c75a02f121e53d" providerId="LiveId" clId="{E963F9E5-DDAA-4210-BCE9-B3D07C7CC343}" dt="2022-09-06T10:05:18.081" v="103"/>
          <ac:picMkLst>
            <pc:docMk/>
            <pc:sldMk cId="2317884934" sldId="340"/>
            <ac:picMk id="8" creationId="{612313DE-E3D3-06D1-0AFF-67BF88CBC30D}"/>
          </ac:picMkLst>
        </pc:picChg>
        <pc:picChg chg="mod">
          <ac:chgData name="Moza Al-Marhoobi" userId="23c75a02f121e53d" providerId="LiveId" clId="{E963F9E5-DDAA-4210-BCE9-B3D07C7CC343}" dt="2022-09-06T10:05:18.081" v="103"/>
          <ac:picMkLst>
            <pc:docMk/>
            <pc:sldMk cId="2317884934" sldId="340"/>
            <ac:picMk id="9" creationId="{A9E4400C-4FD4-6CD1-34A9-6172E2ECA1B4}"/>
          </ac:picMkLst>
        </pc:picChg>
        <pc:picChg chg="del mod">
          <ac:chgData name="Moza Al-Marhoobi" userId="23c75a02f121e53d" providerId="LiveId" clId="{E963F9E5-DDAA-4210-BCE9-B3D07C7CC343}" dt="2022-09-06T10:05:17.761" v="102" actId="478"/>
          <ac:picMkLst>
            <pc:docMk/>
            <pc:sldMk cId="2317884934" sldId="340"/>
            <ac:picMk id="14" creationId="{DE09F872-855D-FAE2-8B7F-CDA2CD7051AD}"/>
          </ac:picMkLst>
        </pc:picChg>
      </pc:sldChg>
      <pc:sldChg chg="addSp modSp mod">
        <pc:chgData name="Moza Al-Marhoobi" userId="23c75a02f121e53d" providerId="LiveId" clId="{E963F9E5-DDAA-4210-BCE9-B3D07C7CC343}" dt="2022-09-06T10:05:44.003" v="113" actId="1076"/>
        <pc:sldMkLst>
          <pc:docMk/>
          <pc:sldMk cId="475370367" sldId="341"/>
        </pc:sldMkLst>
        <pc:grpChg chg="add mod">
          <ac:chgData name="Moza Al-Marhoobi" userId="23c75a02f121e53d" providerId="LiveId" clId="{E963F9E5-DDAA-4210-BCE9-B3D07C7CC343}" dt="2022-09-06T10:05:39.443" v="112"/>
          <ac:grpSpMkLst>
            <pc:docMk/>
            <pc:sldMk cId="475370367" sldId="341"/>
            <ac:grpSpMk id="6" creationId="{01A099CC-3719-089D-BFEF-B70A1BF9D3E6}"/>
          </ac:grpSpMkLst>
        </pc:grpChg>
        <pc:picChg chg="mod">
          <ac:chgData name="Moza Al-Marhoobi" userId="23c75a02f121e53d" providerId="LiveId" clId="{E963F9E5-DDAA-4210-BCE9-B3D07C7CC343}" dt="2022-09-06T10:05:39.443" v="112"/>
          <ac:picMkLst>
            <pc:docMk/>
            <pc:sldMk cId="475370367" sldId="341"/>
            <ac:picMk id="8" creationId="{6B4AECDD-15EA-A6F8-998B-A0A0F70289DD}"/>
          </ac:picMkLst>
        </pc:picChg>
        <pc:picChg chg="mod">
          <ac:chgData name="Moza Al-Marhoobi" userId="23c75a02f121e53d" providerId="LiveId" clId="{E963F9E5-DDAA-4210-BCE9-B3D07C7CC343}" dt="2022-09-06T10:05:39.443" v="112"/>
          <ac:picMkLst>
            <pc:docMk/>
            <pc:sldMk cId="475370367" sldId="341"/>
            <ac:picMk id="9" creationId="{70E768DE-88CC-6255-B46F-073DA6C63A0C}"/>
          </ac:picMkLst>
        </pc:picChg>
        <pc:picChg chg="mod">
          <ac:chgData name="Moza Al-Marhoobi" userId="23c75a02f121e53d" providerId="LiveId" clId="{E963F9E5-DDAA-4210-BCE9-B3D07C7CC343}" dt="2022-09-06T10:05:39.443" v="112"/>
          <ac:picMkLst>
            <pc:docMk/>
            <pc:sldMk cId="475370367" sldId="341"/>
            <ac:picMk id="10" creationId="{43FBA60C-8D9C-1E88-99F3-EEA2D8A00203}"/>
          </ac:picMkLst>
        </pc:picChg>
        <pc:picChg chg="mod">
          <ac:chgData name="Moza Al-Marhoobi" userId="23c75a02f121e53d" providerId="LiveId" clId="{E963F9E5-DDAA-4210-BCE9-B3D07C7CC343}" dt="2022-09-06T10:05:44.003" v="113" actId="1076"/>
          <ac:picMkLst>
            <pc:docMk/>
            <pc:sldMk cId="475370367" sldId="341"/>
            <ac:picMk id="30725" creationId="{00000000-0000-0000-0000-000000000000}"/>
          </ac:picMkLst>
        </pc:picChg>
      </pc:sldChg>
      <pc:sldChg chg="addSp modSp">
        <pc:chgData name="Moza Al-Marhoobi" userId="23c75a02f121e53d" providerId="LiveId" clId="{E963F9E5-DDAA-4210-BCE9-B3D07C7CC343}" dt="2022-09-06T10:06:46.972" v="174"/>
        <pc:sldMkLst>
          <pc:docMk/>
          <pc:sldMk cId="992533548" sldId="342"/>
        </pc:sldMkLst>
        <pc:grpChg chg="add mod">
          <ac:chgData name="Moza Al-Marhoobi" userId="23c75a02f121e53d" providerId="LiveId" clId="{E963F9E5-DDAA-4210-BCE9-B3D07C7CC343}" dt="2022-09-06T10:06:46.972" v="174"/>
          <ac:grpSpMkLst>
            <pc:docMk/>
            <pc:sldMk cId="992533548" sldId="342"/>
            <ac:grpSpMk id="6" creationId="{4C28CF3A-CCE2-348F-2CD3-B235BECAA038}"/>
          </ac:grpSpMkLst>
        </pc:grpChg>
        <pc:picChg chg="mod">
          <ac:chgData name="Moza Al-Marhoobi" userId="23c75a02f121e53d" providerId="LiveId" clId="{E963F9E5-DDAA-4210-BCE9-B3D07C7CC343}" dt="2022-09-06T10:06:46.972" v="174"/>
          <ac:picMkLst>
            <pc:docMk/>
            <pc:sldMk cId="992533548" sldId="342"/>
            <ac:picMk id="8" creationId="{94030F98-EA33-5F76-C838-ECC8AD2E0F60}"/>
          </ac:picMkLst>
        </pc:picChg>
        <pc:picChg chg="mod">
          <ac:chgData name="Moza Al-Marhoobi" userId="23c75a02f121e53d" providerId="LiveId" clId="{E963F9E5-DDAA-4210-BCE9-B3D07C7CC343}" dt="2022-09-06T10:06:46.972" v="174"/>
          <ac:picMkLst>
            <pc:docMk/>
            <pc:sldMk cId="992533548" sldId="342"/>
            <ac:picMk id="9" creationId="{D3E3FE0D-E4C4-F0CC-B70C-422743A37487}"/>
          </ac:picMkLst>
        </pc:picChg>
        <pc:picChg chg="mod">
          <ac:chgData name="Moza Al-Marhoobi" userId="23c75a02f121e53d" providerId="LiveId" clId="{E963F9E5-DDAA-4210-BCE9-B3D07C7CC343}" dt="2022-09-06T10:06:46.972" v="174"/>
          <ac:picMkLst>
            <pc:docMk/>
            <pc:sldMk cId="992533548" sldId="342"/>
            <ac:picMk id="10" creationId="{2AE2A35B-9B53-8E74-D289-06902859789E}"/>
          </ac:picMkLst>
        </pc:picChg>
      </pc:sldChg>
      <pc:sldChg chg="add del">
        <pc:chgData name="Moza Al-Marhoobi" userId="23c75a02f121e53d" providerId="LiveId" clId="{E963F9E5-DDAA-4210-BCE9-B3D07C7CC343}" dt="2022-09-06T10:01:15.227" v="21"/>
        <pc:sldMkLst>
          <pc:docMk/>
          <pc:sldMk cId="0" sldId="344"/>
        </pc:sldMkLst>
      </pc:sldChg>
      <pc:sldChg chg="addSp modSp">
        <pc:chgData name="Moza Al-Marhoobi" userId="23c75a02f121e53d" providerId="LiveId" clId="{E963F9E5-DDAA-4210-BCE9-B3D07C7CC343}" dt="2022-09-06T10:06:51.860" v="176"/>
        <pc:sldMkLst>
          <pc:docMk/>
          <pc:sldMk cId="894555131" sldId="345"/>
        </pc:sldMkLst>
        <pc:grpChg chg="add mod">
          <ac:chgData name="Moza Al-Marhoobi" userId="23c75a02f121e53d" providerId="LiveId" clId="{E963F9E5-DDAA-4210-BCE9-B3D07C7CC343}" dt="2022-09-06T10:06:51.860" v="176"/>
          <ac:grpSpMkLst>
            <pc:docMk/>
            <pc:sldMk cId="894555131" sldId="345"/>
            <ac:grpSpMk id="5" creationId="{8C36B741-1BE9-7E09-4D9B-A14DFAE45A4A}"/>
          </ac:grpSpMkLst>
        </pc:grpChg>
        <pc:picChg chg="mod">
          <ac:chgData name="Moza Al-Marhoobi" userId="23c75a02f121e53d" providerId="LiveId" clId="{E963F9E5-DDAA-4210-BCE9-B3D07C7CC343}" dt="2022-09-06T10:06:51.860" v="176"/>
          <ac:picMkLst>
            <pc:docMk/>
            <pc:sldMk cId="894555131" sldId="345"/>
            <ac:picMk id="6" creationId="{D9CC2859-B825-C8D6-2026-E82D201E70A5}"/>
          </ac:picMkLst>
        </pc:picChg>
        <pc:picChg chg="mod">
          <ac:chgData name="Moza Al-Marhoobi" userId="23c75a02f121e53d" providerId="LiveId" clId="{E963F9E5-DDAA-4210-BCE9-B3D07C7CC343}" dt="2022-09-06T10:06:51.860" v="176"/>
          <ac:picMkLst>
            <pc:docMk/>
            <pc:sldMk cId="894555131" sldId="345"/>
            <ac:picMk id="7" creationId="{A16DEB8A-C31B-0188-5900-0692BE4E9665}"/>
          </ac:picMkLst>
        </pc:picChg>
        <pc:picChg chg="mod">
          <ac:chgData name="Moza Al-Marhoobi" userId="23c75a02f121e53d" providerId="LiveId" clId="{E963F9E5-DDAA-4210-BCE9-B3D07C7CC343}" dt="2022-09-06T10:06:51.860" v="176"/>
          <ac:picMkLst>
            <pc:docMk/>
            <pc:sldMk cId="894555131" sldId="345"/>
            <ac:picMk id="8" creationId="{3CFE5D73-A538-AE46-F251-F40C68B38F9C}"/>
          </ac:picMkLst>
        </pc:picChg>
      </pc:sldChg>
      <pc:sldChg chg="addSp modSp">
        <pc:chgData name="Moza Al-Marhoobi" userId="23c75a02f121e53d" providerId="LiveId" clId="{E963F9E5-DDAA-4210-BCE9-B3D07C7CC343}" dt="2022-09-06T10:08:38.455" v="233"/>
        <pc:sldMkLst>
          <pc:docMk/>
          <pc:sldMk cId="1038626374" sldId="346"/>
        </pc:sldMkLst>
        <pc:grpChg chg="add mod">
          <ac:chgData name="Moza Al-Marhoobi" userId="23c75a02f121e53d" providerId="LiveId" clId="{E963F9E5-DDAA-4210-BCE9-B3D07C7CC343}" dt="2022-09-06T10:08:38.455" v="233"/>
          <ac:grpSpMkLst>
            <pc:docMk/>
            <pc:sldMk cId="1038626374" sldId="346"/>
            <ac:grpSpMk id="3" creationId="{5E2C8C20-15B9-FD82-2A08-0AEF124D210D}"/>
          </ac:grpSpMkLst>
        </pc:grpChg>
        <pc:picChg chg="mod">
          <ac:chgData name="Moza Al-Marhoobi" userId="23c75a02f121e53d" providerId="LiveId" clId="{E963F9E5-DDAA-4210-BCE9-B3D07C7CC343}" dt="2022-09-06T10:08:38.455" v="233"/>
          <ac:picMkLst>
            <pc:docMk/>
            <pc:sldMk cId="1038626374" sldId="346"/>
            <ac:picMk id="4" creationId="{1FEA4C4B-AD9D-803B-68CA-1857B6DD1A01}"/>
          </ac:picMkLst>
        </pc:picChg>
        <pc:picChg chg="mod">
          <ac:chgData name="Moza Al-Marhoobi" userId="23c75a02f121e53d" providerId="LiveId" clId="{E963F9E5-DDAA-4210-BCE9-B3D07C7CC343}" dt="2022-09-06T10:08:38.455" v="233"/>
          <ac:picMkLst>
            <pc:docMk/>
            <pc:sldMk cId="1038626374" sldId="346"/>
            <ac:picMk id="5" creationId="{F6C2D7B9-7742-3F3D-EC50-6B3CBD41E922}"/>
          </ac:picMkLst>
        </pc:picChg>
        <pc:picChg chg="mod">
          <ac:chgData name="Moza Al-Marhoobi" userId="23c75a02f121e53d" providerId="LiveId" clId="{E963F9E5-DDAA-4210-BCE9-B3D07C7CC343}" dt="2022-09-06T10:08:38.455" v="233"/>
          <ac:picMkLst>
            <pc:docMk/>
            <pc:sldMk cId="1038626374" sldId="346"/>
            <ac:picMk id="6" creationId="{E9FA5974-34BD-AA06-C0CF-6236A51690ED}"/>
          </ac:picMkLst>
        </pc:picChg>
      </pc:sldChg>
      <pc:sldChg chg="modSp add del">
        <pc:chgData name="Moza Al-Marhoobi" userId="23c75a02f121e53d" providerId="LiveId" clId="{E963F9E5-DDAA-4210-BCE9-B3D07C7CC343}" dt="2022-09-06T10:01:18.730" v="22" actId="1076"/>
        <pc:sldMkLst>
          <pc:docMk/>
          <pc:sldMk cId="2985386983" sldId="347"/>
        </pc:sldMkLst>
        <pc:grpChg chg="mod">
          <ac:chgData name="Moza Al-Marhoobi" userId="23c75a02f121e53d" providerId="LiveId" clId="{E963F9E5-DDAA-4210-BCE9-B3D07C7CC343}" dt="2022-09-06T10:01:18.730" v="22" actId="1076"/>
          <ac:grpSpMkLst>
            <pc:docMk/>
            <pc:sldMk cId="2985386983" sldId="347"/>
            <ac:grpSpMk id="14" creationId="{B7A1D7E3-6654-557B-8E23-2166B88AAB9B}"/>
          </ac:grpSpMkLst>
        </pc:grpChg>
        <pc:picChg chg="mod">
          <ac:chgData name="Moza Al-Marhoobi" userId="23c75a02f121e53d" providerId="LiveId" clId="{E963F9E5-DDAA-4210-BCE9-B3D07C7CC343}" dt="2022-09-06T10:01:18.730" v="22" actId="1076"/>
          <ac:picMkLst>
            <pc:docMk/>
            <pc:sldMk cId="2985386983" sldId="347"/>
            <ac:picMk id="10" creationId="{178D7521-5562-0D7B-9166-8EFA93A6D285}"/>
          </ac:picMkLst>
        </pc:picChg>
        <pc:picChg chg="mod">
          <ac:chgData name="Moza Al-Marhoobi" userId="23c75a02f121e53d" providerId="LiveId" clId="{E963F9E5-DDAA-4210-BCE9-B3D07C7CC343}" dt="2022-09-06T10:01:18.730" v="22" actId="1076"/>
          <ac:picMkLst>
            <pc:docMk/>
            <pc:sldMk cId="2985386983" sldId="347"/>
            <ac:picMk id="11" creationId="{D4F93538-D4F4-4050-7164-0C16724117C8}"/>
          </ac:picMkLst>
        </pc:picChg>
        <pc:picChg chg="mod">
          <ac:chgData name="Moza Al-Marhoobi" userId="23c75a02f121e53d" providerId="LiveId" clId="{E963F9E5-DDAA-4210-BCE9-B3D07C7CC343}" dt="2022-09-06T10:01:18.730" v="22" actId="1076"/>
          <ac:picMkLst>
            <pc:docMk/>
            <pc:sldMk cId="2985386983" sldId="347"/>
            <ac:picMk id="12" creationId="{82DB7EFD-30BC-0D37-660A-259117702284}"/>
          </ac:picMkLst>
        </pc:picChg>
      </pc:sldChg>
      <pc:sldChg chg="addSp modSp">
        <pc:chgData name="Moza Al-Marhoobi" userId="23c75a02f121e53d" providerId="LiveId" clId="{E963F9E5-DDAA-4210-BCE9-B3D07C7CC343}" dt="2022-09-06T10:08:45.061" v="235"/>
        <pc:sldMkLst>
          <pc:docMk/>
          <pc:sldMk cId="4060077834" sldId="348"/>
        </pc:sldMkLst>
        <pc:grpChg chg="add mod">
          <ac:chgData name="Moza Al-Marhoobi" userId="23c75a02f121e53d" providerId="LiveId" clId="{E963F9E5-DDAA-4210-BCE9-B3D07C7CC343}" dt="2022-09-06T10:08:45.061" v="235"/>
          <ac:grpSpMkLst>
            <pc:docMk/>
            <pc:sldMk cId="4060077834" sldId="348"/>
            <ac:grpSpMk id="16" creationId="{A4292AB4-84A2-58FF-B98D-095C92F7D80B}"/>
          </ac:grpSpMkLst>
        </pc:grpChg>
        <pc:picChg chg="mod">
          <ac:chgData name="Moza Al-Marhoobi" userId="23c75a02f121e53d" providerId="LiveId" clId="{E963F9E5-DDAA-4210-BCE9-B3D07C7CC343}" dt="2022-09-06T10:08:45.061" v="235"/>
          <ac:picMkLst>
            <pc:docMk/>
            <pc:sldMk cId="4060077834" sldId="348"/>
            <ac:picMk id="17" creationId="{E1DF5730-0657-BEC4-3791-5FE52F36FDD1}"/>
          </ac:picMkLst>
        </pc:picChg>
        <pc:picChg chg="mod">
          <ac:chgData name="Moza Al-Marhoobi" userId="23c75a02f121e53d" providerId="LiveId" clId="{E963F9E5-DDAA-4210-BCE9-B3D07C7CC343}" dt="2022-09-06T10:08:45.061" v="235"/>
          <ac:picMkLst>
            <pc:docMk/>
            <pc:sldMk cId="4060077834" sldId="348"/>
            <ac:picMk id="18" creationId="{D26F184D-D0D8-83D2-0DC5-DF2CCBDF6698}"/>
          </ac:picMkLst>
        </pc:picChg>
        <pc:picChg chg="mod">
          <ac:chgData name="Moza Al-Marhoobi" userId="23c75a02f121e53d" providerId="LiveId" clId="{E963F9E5-DDAA-4210-BCE9-B3D07C7CC343}" dt="2022-09-06T10:08:45.061" v="235"/>
          <ac:picMkLst>
            <pc:docMk/>
            <pc:sldMk cId="4060077834" sldId="348"/>
            <ac:picMk id="19" creationId="{5E6874E8-390E-C735-DA13-BCDFEC66EAFD}"/>
          </ac:picMkLst>
        </pc:picChg>
      </pc:sldChg>
      <pc:sldChg chg="addSp modSp mod">
        <pc:chgData name="Moza Al-Marhoobi" userId="23c75a02f121e53d" providerId="LiveId" clId="{E963F9E5-DDAA-4210-BCE9-B3D07C7CC343}" dt="2022-09-06T10:09:19.116" v="245" actId="1076"/>
        <pc:sldMkLst>
          <pc:docMk/>
          <pc:sldMk cId="3609081919" sldId="349"/>
        </pc:sldMkLst>
        <pc:spChg chg="mod">
          <ac:chgData name="Moza Al-Marhoobi" userId="23c75a02f121e53d" providerId="LiveId" clId="{E963F9E5-DDAA-4210-BCE9-B3D07C7CC343}" dt="2022-09-06T10:09:15.746" v="244" actId="1076"/>
          <ac:spMkLst>
            <pc:docMk/>
            <pc:sldMk cId="3609081919" sldId="349"/>
            <ac:spMk id="17" creationId="{740EF939-A406-82D7-F0B1-AA79C1143CC0}"/>
          </ac:spMkLst>
        </pc:spChg>
        <pc:grpChg chg="add mod">
          <ac:chgData name="Moza Al-Marhoobi" userId="23c75a02f121e53d" providerId="LiveId" clId="{E963F9E5-DDAA-4210-BCE9-B3D07C7CC343}" dt="2022-09-06T10:09:19.116" v="245" actId="1076"/>
          <ac:grpSpMkLst>
            <pc:docMk/>
            <pc:sldMk cId="3609081919" sldId="349"/>
            <ac:grpSpMk id="5" creationId="{21AFAE3D-922C-4F24-980D-472C0C93B4DB}"/>
          </ac:grpSpMkLst>
        </pc:grpChg>
        <pc:picChg chg="mod">
          <ac:chgData name="Moza Al-Marhoobi" userId="23c75a02f121e53d" providerId="LiveId" clId="{E963F9E5-DDAA-4210-BCE9-B3D07C7CC343}" dt="2022-09-06T10:09:19.116" v="245" actId="1076"/>
          <ac:picMkLst>
            <pc:docMk/>
            <pc:sldMk cId="3609081919" sldId="349"/>
            <ac:picMk id="7" creationId="{1979EF18-850B-70DC-4D4C-474F60DA2BC0}"/>
          </ac:picMkLst>
        </pc:picChg>
        <pc:picChg chg="mod">
          <ac:chgData name="Moza Al-Marhoobi" userId="23c75a02f121e53d" providerId="LiveId" clId="{E963F9E5-DDAA-4210-BCE9-B3D07C7CC343}" dt="2022-09-06T10:09:19.116" v="245" actId="1076"/>
          <ac:picMkLst>
            <pc:docMk/>
            <pc:sldMk cId="3609081919" sldId="349"/>
            <ac:picMk id="9" creationId="{F370A6B8-C8D9-3C95-BD64-13DDCCBD4A75}"/>
          </ac:picMkLst>
        </pc:picChg>
        <pc:picChg chg="mod">
          <ac:chgData name="Moza Al-Marhoobi" userId="23c75a02f121e53d" providerId="LiveId" clId="{E963F9E5-DDAA-4210-BCE9-B3D07C7CC343}" dt="2022-09-06T10:09:19.116" v="245" actId="1076"/>
          <ac:picMkLst>
            <pc:docMk/>
            <pc:sldMk cId="3609081919" sldId="349"/>
            <ac:picMk id="11" creationId="{6120FC8D-C6F2-92D0-FDD9-8EB73AF39FE8}"/>
          </ac:picMkLst>
        </pc:picChg>
      </pc:sldChg>
      <pc:sldChg chg="modSp add del mod">
        <pc:chgData name="Moza Al-Marhoobi" userId="23c75a02f121e53d" providerId="LiveId" clId="{E963F9E5-DDAA-4210-BCE9-B3D07C7CC343}" dt="2022-09-06T09:59:26.470" v="5"/>
        <pc:sldMkLst>
          <pc:docMk/>
          <pc:sldMk cId="0" sldId="350"/>
        </pc:sldMkLst>
        <pc:spChg chg="mod">
          <ac:chgData name="Moza Al-Marhoobi" userId="23c75a02f121e53d" providerId="LiveId" clId="{E963F9E5-DDAA-4210-BCE9-B3D07C7CC343}" dt="2022-09-06T09:59:02.365" v="1" actId="27636"/>
          <ac:spMkLst>
            <pc:docMk/>
            <pc:sldMk cId="0" sldId="350"/>
            <ac:spMk id="66" creationId="{00000000-0000-0000-0000-000000000000}"/>
          </ac:spMkLst>
        </pc:spChg>
        <pc:spChg chg="mod">
          <ac:chgData name="Moza Al-Marhoobi" userId="23c75a02f121e53d" providerId="LiveId" clId="{E963F9E5-DDAA-4210-BCE9-B3D07C7CC343}" dt="2022-09-06T09:59:02.370" v="2" actId="27636"/>
          <ac:spMkLst>
            <pc:docMk/>
            <pc:sldMk cId="0" sldId="350"/>
            <ac:spMk id="67" creationId="{00000000-0000-0000-0000-000000000000}"/>
          </ac:spMkLst>
        </pc:spChg>
      </pc:sldChg>
      <pc:sldChg chg="add del">
        <pc:chgData name="Moza Al-Marhoobi" userId="23c75a02f121e53d" providerId="LiveId" clId="{E963F9E5-DDAA-4210-BCE9-B3D07C7CC343}" dt="2022-09-06T09:59:26.470" v="5"/>
        <pc:sldMkLst>
          <pc:docMk/>
          <pc:sldMk cId="0" sldId="351"/>
        </pc:sldMkLst>
      </pc:sldChg>
      <pc:sldChg chg="add del ord">
        <pc:chgData name="Moza Al-Marhoobi" userId="23c75a02f121e53d" providerId="LiveId" clId="{E963F9E5-DDAA-4210-BCE9-B3D07C7CC343}" dt="2022-09-06T09:59:54.678" v="7"/>
        <pc:sldMkLst>
          <pc:docMk/>
          <pc:sldMk cId="2167223555" sldId="352"/>
        </pc:sldMkLst>
      </pc:sldChg>
      <pc:sldChg chg="add del ord">
        <pc:chgData name="Moza Al-Marhoobi" userId="23c75a02f121e53d" providerId="LiveId" clId="{E963F9E5-DDAA-4210-BCE9-B3D07C7CC343}" dt="2022-09-06T10:00:03.723" v="10"/>
        <pc:sldMkLst>
          <pc:docMk/>
          <pc:sldMk cId="0" sldId="353"/>
        </pc:sldMkLst>
      </pc:sldChg>
      <pc:sldChg chg="modSp add del mod">
        <pc:chgData name="Moza Al-Marhoobi" userId="23c75a02f121e53d" providerId="LiveId" clId="{E963F9E5-DDAA-4210-BCE9-B3D07C7CC343}" dt="2022-09-06T10:01:15.227" v="21"/>
        <pc:sldMkLst>
          <pc:docMk/>
          <pc:sldMk cId="0" sldId="354"/>
        </pc:sldMkLst>
        <pc:spChg chg="mod">
          <ac:chgData name="Moza Al-Marhoobi" userId="23c75a02f121e53d" providerId="LiveId" clId="{E963F9E5-DDAA-4210-BCE9-B3D07C7CC343}" dt="2022-09-06T10:01:15.227" v="21"/>
          <ac:spMkLst>
            <pc:docMk/>
            <pc:sldMk cId="0" sldId="354"/>
            <ac:spMk id="66" creationId="{00000000-0000-0000-0000-000000000000}"/>
          </ac:spMkLst>
        </pc:spChg>
        <pc:spChg chg="mod">
          <ac:chgData name="Moza Al-Marhoobi" userId="23c75a02f121e53d" providerId="LiveId" clId="{E963F9E5-DDAA-4210-BCE9-B3D07C7CC343}" dt="2022-09-06T10:01:15.227" v="21"/>
          <ac:spMkLst>
            <pc:docMk/>
            <pc:sldMk cId="0" sldId="354"/>
            <ac:spMk id="67" creationId="{00000000-0000-0000-0000-000000000000}"/>
          </ac:spMkLst>
        </pc:spChg>
      </pc:sldChg>
      <pc:sldChg chg="addSp delSp modSp new mod">
        <pc:chgData name="Moza Al-Marhoobi" userId="23c75a02f121e53d" providerId="LiveId" clId="{E963F9E5-DDAA-4210-BCE9-B3D07C7CC343}" dt="2022-09-06T10:05:04.528" v="96" actId="1076"/>
        <pc:sldMkLst>
          <pc:docMk/>
          <pc:sldMk cId="3318332602" sldId="354"/>
        </pc:sldMkLst>
        <pc:spChg chg="del">
          <ac:chgData name="Moza Al-Marhoobi" userId="23c75a02f121e53d" providerId="LiveId" clId="{E963F9E5-DDAA-4210-BCE9-B3D07C7CC343}" dt="2022-09-06T10:04:24.022" v="86" actId="478"/>
          <ac:spMkLst>
            <pc:docMk/>
            <pc:sldMk cId="3318332602" sldId="354"/>
            <ac:spMk id="2" creationId="{B700BCBF-7F01-F44F-41E6-D98D787B6CD2}"/>
          </ac:spMkLst>
        </pc:spChg>
        <pc:spChg chg="add del">
          <ac:chgData name="Moza Al-Marhoobi" userId="23c75a02f121e53d" providerId="LiveId" clId="{E963F9E5-DDAA-4210-BCE9-B3D07C7CC343}" dt="2022-09-06T10:04:24.022" v="86" actId="478"/>
          <ac:spMkLst>
            <pc:docMk/>
            <pc:sldMk cId="3318332602" sldId="354"/>
            <ac:spMk id="3" creationId="{B715AB97-191B-8345-73FB-2E1D235923AB}"/>
          </ac:spMkLst>
        </pc:spChg>
        <pc:spChg chg="del">
          <ac:chgData name="Moza Al-Marhoobi" userId="23c75a02f121e53d" providerId="LiveId" clId="{E963F9E5-DDAA-4210-BCE9-B3D07C7CC343}" dt="2022-09-06T10:04:24.022" v="86" actId="478"/>
          <ac:spMkLst>
            <pc:docMk/>
            <pc:sldMk cId="3318332602" sldId="354"/>
            <ac:spMk id="4" creationId="{E60CFCD2-2D17-4437-EA11-BD4CE764381C}"/>
          </ac:spMkLst>
        </pc:spChg>
        <pc:spChg chg="del">
          <ac:chgData name="Moza Al-Marhoobi" userId="23c75a02f121e53d" providerId="LiveId" clId="{E963F9E5-DDAA-4210-BCE9-B3D07C7CC343}" dt="2022-09-06T10:04:24.022" v="86" actId="478"/>
          <ac:spMkLst>
            <pc:docMk/>
            <pc:sldMk cId="3318332602" sldId="354"/>
            <ac:spMk id="5" creationId="{6020F23E-ECB5-856E-CA87-88EEA1C80590}"/>
          </ac:spMkLst>
        </pc:spChg>
        <pc:spChg chg="del">
          <ac:chgData name="Moza Al-Marhoobi" userId="23c75a02f121e53d" providerId="LiveId" clId="{E963F9E5-DDAA-4210-BCE9-B3D07C7CC343}" dt="2022-09-06T10:04:24.022" v="86" actId="478"/>
          <ac:spMkLst>
            <pc:docMk/>
            <pc:sldMk cId="3318332602" sldId="354"/>
            <ac:spMk id="6" creationId="{83EF1355-A7C0-51E0-1938-A03D557E997D}"/>
          </ac:spMkLst>
        </pc:spChg>
        <pc:spChg chg="add del mod">
          <ac:chgData name="Moza Al-Marhoobi" userId="23c75a02f121e53d" providerId="LiveId" clId="{E963F9E5-DDAA-4210-BCE9-B3D07C7CC343}" dt="2022-09-06T10:04:21.319" v="85"/>
          <ac:spMkLst>
            <pc:docMk/>
            <pc:sldMk cId="3318332602" sldId="354"/>
            <ac:spMk id="7" creationId="{279BA26E-31E5-AA88-F34F-576465CBF443}"/>
          </ac:spMkLst>
        </pc:spChg>
        <pc:spChg chg="add del mod">
          <ac:chgData name="Moza Al-Marhoobi" userId="23c75a02f121e53d" providerId="LiveId" clId="{E963F9E5-DDAA-4210-BCE9-B3D07C7CC343}" dt="2022-09-06T10:04:21.319" v="85"/>
          <ac:spMkLst>
            <pc:docMk/>
            <pc:sldMk cId="3318332602" sldId="354"/>
            <ac:spMk id="8" creationId="{220E2B83-F764-A209-418D-180CABDB697E}"/>
          </ac:spMkLst>
        </pc:spChg>
        <pc:spChg chg="add del mod">
          <ac:chgData name="Moza Al-Marhoobi" userId="23c75a02f121e53d" providerId="LiveId" clId="{E963F9E5-DDAA-4210-BCE9-B3D07C7CC343}" dt="2022-09-06T10:04:21.319" v="85"/>
          <ac:spMkLst>
            <pc:docMk/>
            <pc:sldMk cId="3318332602" sldId="354"/>
            <ac:spMk id="9" creationId="{7BC97A25-F4A8-2427-DEB0-8A9986C4DD8C}"/>
          </ac:spMkLst>
        </pc:spChg>
        <pc:spChg chg="add del mod">
          <ac:chgData name="Moza Al-Marhoobi" userId="23c75a02f121e53d" providerId="LiveId" clId="{E963F9E5-DDAA-4210-BCE9-B3D07C7CC343}" dt="2022-09-06T10:04:21.319" v="85"/>
          <ac:spMkLst>
            <pc:docMk/>
            <pc:sldMk cId="3318332602" sldId="354"/>
            <ac:spMk id="10" creationId="{6070A1F4-AB86-EA52-F075-2ABD31FE9470}"/>
          </ac:spMkLst>
        </pc:spChg>
        <pc:spChg chg="add del mod">
          <ac:chgData name="Moza Al-Marhoobi" userId="23c75a02f121e53d" providerId="LiveId" clId="{E963F9E5-DDAA-4210-BCE9-B3D07C7CC343}" dt="2022-09-06T10:04:21.319" v="85"/>
          <ac:spMkLst>
            <pc:docMk/>
            <pc:sldMk cId="3318332602" sldId="354"/>
            <ac:spMk id="12" creationId="{F4B493D9-CED2-4A28-B4C9-47B5FEE0F271}"/>
          </ac:spMkLst>
        </pc:spChg>
        <pc:spChg chg="add mod">
          <ac:chgData name="Moza Al-Marhoobi" userId="23c75a02f121e53d" providerId="LiveId" clId="{E963F9E5-DDAA-4210-BCE9-B3D07C7CC343}" dt="2022-09-06T10:04:35.691" v="89" actId="27636"/>
          <ac:spMkLst>
            <pc:docMk/>
            <pc:sldMk cId="3318332602" sldId="354"/>
            <ac:spMk id="17" creationId="{C2D43470-00A2-8F14-ECAC-0873CDB66255}"/>
          </ac:spMkLst>
        </pc:spChg>
        <pc:spChg chg="add mod">
          <ac:chgData name="Moza Al-Marhoobi" userId="23c75a02f121e53d" providerId="LiveId" clId="{E963F9E5-DDAA-4210-BCE9-B3D07C7CC343}" dt="2022-09-06T10:04:24.578" v="87"/>
          <ac:spMkLst>
            <pc:docMk/>
            <pc:sldMk cId="3318332602" sldId="354"/>
            <ac:spMk id="18" creationId="{89637963-E605-24C2-1091-1EDF7F1E7930}"/>
          </ac:spMkLst>
        </pc:spChg>
        <pc:spChg chg="add mod">
          <ac:chgData name="Moza Al-Marhoobi" userId="23c75a02f121e53d" providerId="LiveId" clId="{E963F9E5-DDAA-4210-BCE9-B3D07C7CC343}" dt="2022-09-06T10:04:24.578" v="87"/>
          <ac:spMkLst>
            <pc:docMk/>
            <pc:sldMk cId="3318332602" sldId="354"/>
            <ac:spMk id="19" creationId="{D28C2C55-EEAF-66B5-42E9-8218DBAA55F2}"/>
          </ac:spMkLst>
        </pc:spChg>
        <pc:spChg chg="add mod">
          <ac:chgData name="Moza Al-Marhoobi" userId="23c75a02f121e53d" providerId="LiveId" clId="{E963F9E5-DDAA-4210-BCE9-B3D07C7CC343}" dt="2022-09-06T10:04:24.578" v="87"/>
          <ac:spMkLst>
            <pc:docMk/>
            <pc:sldMk cId="3318332602" sldId="354"/>
            <ac:spMk id="20" creationId="{3F1F56C2-38AD-1177-BDEB-B7151BB50E18}"/>
          </ac:spMkLst>
        </pc:spChg>
        <pc:spChg chg="add mod">
          <ac:chgData name="Moza Al-Marhoobi" userId="23c75a02f121e53d" providerId="LiveId" clId="{E963F9E5-DDAA-4210-BCE9-B3D07C7CC343}" dt="2022-09-06T10:04:24.578" v="87"/>
          <ac:spMkLst>
            <pc:docMk/>
            <pc:sldMk cId="3318332602" sldId="354"/>
            <ac:spMk id="22" creationId="{0C426425-1894-852E-2505-78C6F3828DF7}"/>
          </ac:spMkLst>
        </pc:spChg>
        <pc:grpChg chg="add del mod">
          <ac:chgData name="Moza Al-Marhoobi" userId="23c75a02f121e53d" providerId="LiveId" clId="{E963F9E5-DDAA-4210-BCE9-B3D07C7CC343}" dt="2022-09-06T10:04:21.319" v="85"/>
          <ac:grpSpMkLst>
            <pc:docMk/>
            <pc:sldMk cId="3318332602" sldId="354"/>
            <ac:grpSpMk id="13" creationId="{84CEB43E-9B8E-9A3F-A545-9FD595AFDB6D}"/>
          </ac:grpSpMkLst>
        </pc:grpChg>
        <pc:grpChg chg="add mod">
          <ac:chgData name="Moza Al-Marhoobi" userId="23c75a02f121e53d" providerId="LiveId" clId="{E963F9E5-DDAA-4210-BCE9-B3D07C7CC343}" dt="2022-09-06T10:04:24.578" v="87"/>
          <ac:grpSpMkLst>
            <pc:docMk/>
            <pc:sldMk cId="3318332602" sldId="354"/>
            <ac:grpSpMk id="23" creationId="{2602F447-12A0-8897-C2D7-17CB968C0263}"/>
          </ac:grpSpMkLst>
        </pc:grpChg>
        <pc:picChg chg="add del mod">
          <ac:chgData name="Moza Al-Marhoobi" userId="23c75a02f121e53d" providerId="LiveId" clId="{E963F9E5-DDAA-4210-BCE9-B3D07C7CC343}" dt="2022-09-06T10:04:21.319" v="85"/>
          <ac:picMkLst>
            <pc:docMk/>
            <pc:sldMk cId="3318332602" sldId="354"/>
            <ac:picMk id="11" creationId="{97EAFD3B-E8F2-A629-340A-A73F0966ADF0}"/>
          </ac:picMkLst>
        </pc:picChg>
        <pc:picChg chg="mod">
          <ac:chgData name="Moza Al-Marhoobi" userId="23c75a02f121e53d" providerId="LiveId" clId="{E963F9E5-DDAA-4210-BCE9-B3D07C7CC343}" dt="2022-09-06T10:04:09.743" v="79"/>
          <ac:picMkLst>
            <pc:docMk/>
            <pc:sldMk cId="3318332602" sldId="354"/>
            <ac:picMk id="14" creationId="{781AFEB8-10A1-B6FC-9401-6214497238DE}"/>
          </ac:picMkLst>
        </pc:picChg>
        <pc:picChg chg="mod">
          <ac:chgData name="Moza Al-Marhoobi" userId="23c75a02f121e53d" providerId="LiveId" clId="{E963F9E5-DDAA-4210-BCE9-B3D07C7CC343}" dt="2022-09-06T10:04:09.743" v="79"/>
          <ac:picMkLst>
            <pc:docMk/>
            <pc:sldMk cId="3318332602" sldId="354"/>
            <ac:picMk id="15" creationId="{78749136-8C4B-C0FC-8345-16E881DE9EE4}"/>
          </ac:picMkLst>
        </pc:picChg>
        <pc:picChg chg="mod">
          <ac:chgData name="Moza Al-Marhoobi" userId="23c75a02f121e53d" providerId="LiveId" clId="{E963F9E5-DDAA-4210-BCE9-B3D07C7CC343}" dt="2022-09-06T10:04:09.743" v="79"/>
          <ac:picMkLst>
            <pc:docMk/>
            <pc:sldMk cId="3318332602" sldId="354"/>
            <ac:picMk id="16" creationId="{880BFBEE-A7A4-01CC-DDA1-4F1E6C7F898C}"/>
          </ac:picMkLst>
        </pc:picChg>
        <pc:picChg chg="add mod">
          <ac:chgData name="Moza Al-Marhoobi" userId="23c75a02f121e53d" providerId="LiveId" clId="{E963F9E5-DDAA-4210-BCE9-B3D07C7CC343}" dt="2022-09-06T10:05:04.528" v="96" actId="1076"/>
          <ac:picMkLst>
            <pc:docMk/>
            <pc:sldMk cId="3318332602" sldId="354"/>
            <ac:picMk id="21" creationId="{1A42BB65-955E-FE5A-CFC9-00D3746E3425}"/>
          </ac:picMkLst>
        </pc:picChg>
        <pc:picChg chg="mod">
          <ac:chgData name="Moza Al-Marhoobi" userId="23c75a02f121e53d" providerId="LiveId" clId="{E963F9E5-DDAA-4210-BCE9-B3D07C7CC343}" dt="2022-09-06T10:04:24.578" v="87"/>
          <ac:picMkLst>
            <pc:docMk/>
            <pc:sldMk cId="3318332602" sldId="354"/>
            <ac:picMk id="24" creationId="{DDBEF080-86F4-F47F-D879-2208289EA298}"/>
          </ac:picMkLst>
        </pc:picChg>
        <pc:picChg chg="mod">
          <ac:chgData name="Moza Al-Marhoobi" userId="23c75a02f121e53d" providerId="LiveId" clId="{E963F9E5-DDAA-4210-BCE9-B3D07C7CC343}" dt="2022-09-06T10:04:24.578" v="87"/>
          <ac:picMkLst>
            <pc:docMk/>
            <pc:sldMk cId="3318332602" sldId="354"/>
            <ac:picMk id="25" creationId="{9A30B41F-6D0D-4A36-E64B-3082E08D7140}"/>
          </ac:picMkLst>
        </pc:picChg>
        <pc:picChg chg="mod">
          <ac:chgData name="Moza Al-Marhoobi" userId="23c75a02f121e53d" providerId="LiveId" clId="{E963F9E5-DDAA-4210-BCE9-B3D07C7CC343}" dt="2022-09-06T10:04:24.578" v="87"/>
          <ac:picMkLst>
            <pc:docMk/>
            <pc:sldMk cId="3318332602" sldId="354"/>
            <ac:picMk id="26" creationId="{487201DC-D238-DEE9-5005-3789B2271CD5}"/>
          </ac:picMkLst>
        </pc:picChg>
      </pc:sldChg>
      <pc:sldChg chg="add del">
        <pc:chgData name="Moza Al-Marhoobi" userId="23c75a02f121e53d" providerId="LiveId" clId="{E963F9E5-DDAA-4210-BCE9-B3D07C7CC343}" dt="2022-09-06T10:01:15.227" v="21"/>
        <pc:sldMkLst>
          <pc:docMk/>
          <pc:sldMk cId="0" sldId="355"/>
        </pc:sldMkLst>
      </pc:sldChg>
      <pc:sldChg chg="add del">
        <pc:chgData name="Moza Al-Marhoobi" userId="23c75a02f121e53d" providerId="LiveId" clId="{E963F9E5-DDAA-4210-BCE9-B3D07C7CC343}" dt="2022-09-06T10:01:15.227" v="21"/>
        <pc:sldMkLst>
          <pc:docMk/>
          <pc:sldMk cId="3352497655" sldId="356"/>
        </pc:sldMkLst>
      </pc:sldChg>
      <pc:sldChg chg="add del">
        <pc:chgData name="Moza Al-Marhoobi" userId="23c75a02f121e53d" providerId="LiveId" clId="{E963F9E5-DDAA-4210-BCE9-B3D07C7CC343}" dt="2022-09-06T10:01:15.227" v="21"/>
        <pc:sldMkLst>
          <pc:docMk/>
          <pc:sldMk cId="2832101405" sldId="357"/>
        </pc:sldMkLst>
      </pc:sldChg>
      <pc:sldMasterChg chg="delSldLayout">
        <pc:chgData name="Moza Al-Marhoobi" userId="23c75a02f121e53d" providerId="LiveId" clId="{E963F9E5-DDAA-4210-BCE9-B3D07C7CC343}" dt="2022-09-06T10:00:04.984" v="11" actId="47"/>
        <pc:sldMasterMkLst>
          <pc:docMk/>
          <pc:sldMasterMk cId="502711314" sldId="2147483661"/>
        </pc:sldMasterMkLst>
        <pc:sldLayoutChg chg="del">
          <pc:chgData name="Moza Al-Marhoobi" userId="23c75a02f121e53d" providerId="LiveId" clId="{E963F9E5-DDAA-4210-BCE9-B3D07C7CC343}" dt="2022-09-06T10:00:04.984" v="11" actId="47"/>
          <pc:sldLayoutMkLst>
            <pc:docMk/>
            <pc:sldMasterMk cId="502711314" sldId="2147483661"/>
            <pc:sldLayoutMk cId="1597897270" sldId="2147483673"/>
          </pc:sldLayoutMkLst>
        </pc:sldLayoutChg>
        <pc:sldLayoutChg chg="del">
          <pc:chgData name="Moza Al-Marhoobi" userId="23c75a02f121e53d" providerId="LiveId" clId="{E963F9E5-DDAA-4210-BCE9-B3D07C7CC343}" dt="2022-09-06T09:59:16.809" v="4" actId="47"/>
          <pc:sldLayoutMkLst>
            <pc:docMk/>
            <pc:sldMasterMk cId="502711314" sldId="2147483661"/>
            <pc:sldLayoutMk cId="2136208640" sldId="2147483674"/>
          </pc:sldLayoutMkLst>
        </pc:sldLayoutChg>
        <pc:sldLayoutChg chg="del">
          <pc:chgData name="Moza Al-Marhoobi" userId="23c75a02f121e53d" providerId="LiveId" clId="{E963F9E5-DDAA-4210-BCE9-B3D07C7CC343}" dt="2022-09-06T09:59:16.809" v="4" actId="47"/>
          <pc:sldLayoutMkLst>
            <pc:docMk/>
            <pc:sldMasterMk cId="502711314" sldId="2147483661"/>
            <pc:sldLayoutMk cId="456219853" sldId="2147483675"/>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30E81-442B-4A03-98D9-2BA6581CB47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DE5B452-E787-4935-A0EF-87922878BA5D}">
      <dgm:prSet/>
      <dgm:spPr/>
      <dgm:t>
        <a:bodyPr/>
        <a:lstStyle/>
        <a:p>
          <a:pPr>
            <a:lnSpc>
              <a:spcPct val="100000"/>
            </a:lnSpc>
            <a:defRPr cap="all"/>
          </a:pPr>
          <a:r>
            <a:rPr lang="en-US" dirty="0"/>
            <a:t>The height of the mercury column is a measure of atmospheric pressure.</a:t>
          </a:r>
        </a:p>
      </dgm:t>
    </dgm:pt>
    <dgm:pt modelId="{27CFB242-1219-4175-B29A-E0E7252D0E6E}" type="parTrans" cxnId="{549C85F8-CFD8-4225-B29F-3CF31A002B66}">
      <dgm:prSet/>
      <dgm:spPr/>
      <dgm:t>
        <a:bodyPr/>
        <a:lstStyle/>
        <a:p>
          <a:endParaRPr lang="en-US"/>
        </a:p>
      </dgm:t>
    </dgm:pt>
    <dgm:pt modelId="{8B6CBBF8-D0D0-4AA0-AAB0-A4BAB001DC06}" type="sibTrans" cxnId="{549C85F8-CFD8-4225-B29F-3CF31A002B66}">
      <dgm:prSet/>
      <dgm:spPr/>
      <dgm:t>
        <a:bodyPr/>
        <a:lstStyle/>
        <a:p>
          <a:pPr>
            <a:lnSpc>
              <a:spcPct val="100000"/>
            </a:lnSpc>
          </a:pPr>
          <a:endParaRPr lang="en-US"/>
        </a:p>
      </dgm:t>
    </dgm:pt>
    <dgm:pt modelId="{8822710F-DA84-4C16-9217-C82A0DD0A438}">
      <dgm:prSet/>
      <dgm:spPr/>
      <dgm:t>
        <a:bodyPr/>
        <a:lstStyle/>
        <a:p>
          <a:pPr>
            <a:lnSpc>
              <a:spcPct val="100000"/>
            </a:lnSpc>
            <a:defRPr cap="all"/>
          </a:pPr>
          <a:r>
            <a:rPr lang="en-US" dirty="0"/>
            <a:t>Pressure </a:t>
          </a:r>
          <a:r>
            <a:rPr lang="en-US" u="sng" dirty="0"/>
            <a:t>Reading</a:t>
          </a:r>
          <a:endParaRPr lang="en-US" dirty="0"/>
        </a:p>
      </dgm:t>
    </dgm:pt>
    <dgm:pt modelId="{3A831AAD-FFEC-4135-A1D3-2AAAF9766E53}" type="parTrans" cxnId="{2185D6F7-A9B4-49E0-A2E0-63B94104F090}">
      <dgm:prSet/>
      <dgm:spPr/>
      <dgm:t>
        <a:bodyPr/>
        <a:lstStyle/>
        <a:p>
          <a:endParaRPr lang="en-US"/>
        </a:p>
      </dgm:t>
    </dgm:pt>
    <dgm:pt modelId="{10553727-9B9A-4C00-B4F5-79C0CB3D2D3C}" type="sibTrans" cxnId="{2185D6F7-A9B4-49E0-A2E0-63B94104F090}">
      <dgm:prSet/>
      <dgm:spPr/>
      <dgm:t>
        <a:bodyPr/>
        <a:lstStyle/>
        <a:p>
          <a:endParaRPr lang="en-US"/>
        </a:p>
      </dgm:t>
    </dgm:pt>
    <dgm:pt modelId="{8F38E26D-8DB2-4A03-A434-0B67B08B42F8}" type="pres">
      <dgm:prSet presAssocID="{EB830E81-442B-4A03-98D9-2BA6581CB473}" presName="root" presStyleCnt="0">
        <dgm:presLayoutVars>
          <dgm:dir/>
          <dgm:resizeHandles val="exact"/>
        </dgm:presLayoutVars>
      </dgm:prSet>
      <dgm:spPr/>
    </dgm:pt>
    <dgm:pt modelId="{43886F14-7415-454C-A9A6-011168C08149}" type="pres">
      <dgm:prSet presAssocID="{8DE5B452-E787-4935-A0EF-87922878BA5D}" presName="compNode" presStyleCnt="0"/>
      <dgm:spPr/>
    </dgm:pt>
    <dgm:pt modelId="{3DD6379E-8FC1-49DB-A425-6BAD5262548B}" type="pres">
      <dgm:prSet presAssocID="{8DE5B452-E787-4935-A0EF-87922878BA5D}" presName="iconBgRect" presStyleLbl="bgShp" presStyleIdx="0" presStyleCnt="2"/>
      <dgm:spPr/>
    </dgm:pt>
    <dgm:pt modelId="{E22A9CF0-F1ED-48A5-8093-579722679C93}" type="pres">
      <dgm:prSet presAssocID="{8DE5B452-E787-4935-A0EF-87922878BA5D}" presName="iconRect" presStyleLbl="node1" presStyleIdx="0" presStyleCnt="2"/>
      <dgm:spPr>
        <a:blipFill>
          <a:blip xmlns:r="http://schemas.openxmlformats.org/officeDocument/2006/relationships" r:embed="rId1"/>
          <a:srcRect/>
          <a:stretch>
            <a:fillRect/>
          </a:stretch>
        </a:blipFill>
      </dgm:spPr>
    </dgm:pt>
    <dgm:pt modelId="{BB1404BF-3AC7-4092-97DA-F9DA365C99A5}" type="pres">
      <dgm:prSet presAssocID="{8DE5B452-E787-4935-A0EF-87922878BA5D}" presName="spaceRect" presStyleCnt="0"/>
      <dgm:spPr/>
    </dgm:pt>
    <dgm:pt modelId="{870B92DD-BA33-4FF1-89F2-443F9DF231F6}" type="pres">
      <dgm:prSet presAssocID="{8DE5B452-E787-4935-A0EF-87922878BA5D}" presName="textRect" presStyleLbl="revTx" presStyleIdx="0" presStyleCnt="2">
        <dgm:presLayoutVars>
          <dgm:chMax val="1"/>
          <dgm:chPref val="1"/>
        </dgm:presLayoutVars>
      </dgm:prSet>
      <dgm:spPr/>
    </dgm:pt>
    <dgm:pt modelId="{005D4304-8682-4BB8-AC13-2A6AF88E0EFB}" type="pres">
      <dgm:prSet presAssocID="{8B6CBBF8-D0D0-4AA0-AAB0-A4BAB001DC06}" presName="sibTrans" presStyleCnt="0"/>
      <dgm:spPr/>
    </dgm:pt>
    <dgm:pt modelId="{95642D66-6A3A-4C8B-B595-B74DEF9808CB}" type="pres">
      <dgm:prSet presAssocID="{8822710F-DA84-4C16-9217-C82A0DD0A438}" presName="compNode" presStyleCnt="0"/>
      <dgm:spPr/>
    </dgm:pt>
    <dgm:pt modelId="{69065BEB-3096-4341-8528-8A299A361D2B}" type="pres">
      <dgm:prSet presAssocID="{8822710F-DA84-4C16-9217-C82A0DD0A438}" presName="iconBgRect" presStyleLbl="bgShp" presStyleIdx="1" presStyleCnt="2"/>
      <dgm:spPr/>
    </dgm:pt>
    <dgm:pt modelId="{A5AE7917-9625-4548-9349-2B01CDCB9284}" type="pres">
      <dgm:prSet presAssocID="{8822710F-DA84-4C16-9217-C82A0DD0A438}"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8E91F69-D4FB-430A-9EE5-80E71BDA6C58}" type="pres">
      <dgm:prSet presAssocID="{8822710F-DA84-4C16-9217-C82A0DD0A438}" presName="spaceRect" presStyleCnt="0"/>
      <dgm:spPr/>
    </dgm:pt>
    <dgm:pt modelId="{1B9FEC4D-E159-4FB1-BC8B-2C4F431AAFA5}" type="pres">
      <dgm:prSet presAssocID="{8822710F-DA84-4C16-9217-C82A0DD0A438}" presName="textRect" presStyleLbl="revTx" presStyleIdx="1" presStyleCnt="2">
        <dgm:presLayoutVars>
          <dgm:chMax val="1"/>
          <dgm:chPref val="1"/>
        </dgm:presLayoutVars>
      </dgm:prSet>
      <dgm:spPr/>
    </dgm:pt>
  </dgm:ptLst>
  <dgm:cxnLst>
    <dgm:cxn modelId="{3773A408-52B8-40A6-9DAB-1ABDAE96820F}" type="presOf" srcId="{EB830E81-442B-4A03-98D9-2BA6581CB473}" destId="{8F38E26D-8DB2-4A03-A434-0B67B08B42F8}" srcOrd="0" destOrd="0" presId="urn:microsoft.com/office/officeart/2018/5/layout/IconCircleLabelList"/>
    <dgm:cxn modelId="{C38E424D-BD69-48DA-BF83-44EFC849D3E6}" type="presOf" srcId="{8822710F-DA84-4C16-9217-C82A0DD0A438}" destId="{1B9FEC4D-E159-4FB1-BC8B-2C4F431AAFA5}" srcOrd="0" destOrd="0" presId="urn:microsoft.com/office/officeart/2018/5/layout/IconCircleLabelList"/>
    <dgm:cxn modelId="{60D80D74-8548-483B-A566-24432022EDBB}" type="presOf" srcId="{8DE5B452-E787-4935-A0EF-87922878BA5D}" destId="{870B92DD-BA33-4FF1-89F2-443F9DF231F6}" srcOrd="0" destOrd="0" presId="urn:microsoft.com/office/officeart/2018/5/layout/IconCircleLabelList"/>
    <dgm:cxn modelId="{2185D6F7-A9B4-49E0-A2E0-63B94104F090}" srcId="{EB830E81-442B-4A03-98D9-2BA6581CB473}" destId="{8822710F-DA84-4C16-9217-C82A0DD0A438}" srcOrd="1" destOrd="0" parTransId="{3A831AAD-FFEC-4135-A1D3-2AAAF9766E53}" sibTransId="{10553727-9B9A-4C00-B4F5-79C0CB3D2D3C}"/>
    <dgm:cxn modelId="{549C85F8-CFD8-4225-B29F-3CF31A002B66}" srcId="{EB830E81-442B-4A03-98D9-2BA6581CB473}" destId="{8DE5B452-E787-4935-A0EF-87922878BA5D}" srcOrd="0" destOrd="0" parTransId="{27CFB242-1219-4175-B29A-E0E7252D0E6E}" sibTransId="{8B6CBBF8-D0D0-4AA0-AAB0-A4BAB001DC06}"/>
    <dgm:cxn modelId="{B09AA471-88D0-4091-A05C-EF235F1E42E5}" type="presParOf" srcId="{8F38E26D-8DB2-4A03-A434-0B67B08B42F8}" destId="{43886F14-7415-454C-A9A6-011168C08149}" srcOrd="0" destOrd="0" presId="urn:microsoft.com/office/officeart/2018/5/layout/IconCircleLabelList"/>
    <dgm:cxn modelId="{C8B5C47C-CC25-4678-8ED7-61CA29A5EDBB}" type="presParOf" srcId="{43886F14-7415-454C-A9A6-011168C08149}" destId="{3DD6379E-8FC1-49DB-A425-6BAD5262548B}" srcOrd="0" destOrd="0" presId="urn:microsoft.com/office/officeart/2018/5/layout/IconCircleLabelList"/>
    <dgm:cxn modelId="{C1D771E8-A57D-43B6-882F-58A2C28E5F64}" type="presParOf" srcId="{43886F14-7415-454C-A9A6-011168C08149}" destId="{E22A9CF0-F1ED-48A5-8093-579722679C93}" srcOrd="1" destOrd="0" presId="urn:microsoft.com/office/officeart/2018/5/layout/IconCircleLabelList"/>
    <dgm:cxn modelId="{D59E7F77-F4C6-4219-BD6D-9F30A0EF5501}" type="presParOf" srcId="{43886F14-7415-454C-A9A6-011168C08149}" destId="{BB1404BF-3AC7-4092-97DA-F9DA365C99A5}" srcOrd="2" destOrd="0" presId="urn:microsoft.com/office/officeart/2018/5/layout/IconCircleLabelList"/>
    <dgm:cxn modelId="{CC4F4E86-6AD7-487C-9719-025392E69E82}" type="presParOf" srcId="{43886F14-7415-454C-A9A6-011168C08149}" destId="{870B92DD-BA33-4FF1-89F2-443F9DF231F6}" srcOrd="3" destOrd="0" presId="urn:microsoft.com/office/officeart/2018/5/layout/IconCircleLabelList"/>
    <dgm:cxn modelId="{F58AAF51-C798-499E-AD81-3E12282F8D85}" type="presParOf" srcId="{8F38E26D-8DB2-4A03-A434-0B67B08B42F8}" destId="{005D4304-8682-4BB8-AC13-2A6AF88E0EFB}" srcOrd="1" destOrd="0" presId="urn:microsoft.com/office/officeart/2018/5/layout/IconCircleLabelList"/>
    <dgm:cxn modelId="{DCBA6837-F127-402D-B82C-EC738EF91A94}" type="presParOf" srcId="{8F38E26D-8DB2-4A03-A434-0B67B08B42F8}" destId="{95642D66-6A3A-4C8B-B595-B74DEF9808CB}" srcOrd="2" destOrd="0" presId="urn:microsoft.com/office/officeart/2018/5/layout/IconCircleLabelList"/>
    <dgm:cxn modelId="{6881F683-EB87-4EC6-A3FE-1CA290CC7946}" type="presParOf" srcId="{95642D66-6A3A-4C8B-B595-B74DEF9808CB}" destId="{69065BEB-3096-4341-8528-8A299A361D2B}" srcOrd="0" destOrd="0" presId="urn:microsoft.com/office/officeart/2018/5/layout/IconCircleLabelList"/>
    <dgm:cxn modelId="{723A0795-FC51-4607-8AA2-F4207D796F7C}" type="presParOf" srcId="{95642D66-6A3A-4C8B-B595-B74DEF9808CB}" destId="{A5AE7917-9625-4548-9349-2B01CDCB9284}" srcOrd="1" destOrd="0" presId="urn:microsoft.com/office/officeart/2018/5/layout/IconCircleLabelList"/>
    <dgm:cxn modelId="{C3CEDFC8-6864-40EF-AB00-4EA8277255CF}" type="presParOf" srcId="{95642D66-6A3A-4C8B-B595-B74DEF9808CB}" destId="{58E91F69-D4FB-430A-9EE5-80E71BDA6C58}" srcOrd="2" destOrd="0" presId="urn:microsoft.com/office/officeart/2018/5/layout/IconCircleLabelList"/>
    <dgm:cxn modelId="{FA42329C-14FE-4D45-ADDC-8BB6063D2A4B}" type="presParOf" srcId="{95642D66-6A3A-4C8B-B595-B74DEF9808CB}" destId="{1B9FEC4D-E159-4FB1-BC8B-2C4F431AAFA5}"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FEF2F1-1F8C-4B44-BCD8-3F78B4E5B147}"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59B71E12-CF1D-463A-A9BC-70DCECAC0217}">
      <dgm:prSet/>
      <dgm:spPr/>
      <dgm:t>
        <a:bodyPr/>
        <a:lstStyle/>
        <a:p>
          <a:pPr>
            <a:lnSpc>
              <a:spcPct val="100000"/>
            </a:lnSpc>
          </a:pPr>
          <a:r>
            <a:rPr lang="en-US" dirty="0"/>
            <a:t>Kindly scan this “QR code” to evaluate this lecture.</a:t>
          </a:r>
        </a:p>
      </dgm:t>
    </dgm:pt>
    <dgm:pt modelId="{5B6508A2-B493-44F1-A89D-2E04F10A86F9}" type="parTrans" cxnId="{5CFEE3E0-40D2-49E6-AD31-5B934B8E0285}">
      <dgm:prSet/>
      <dgm:spPr/>
      <dgm:t>
        <a:bodyPr/>
        <a:lstStyle/>
        <a:p>
          <a:endParaRPr lang="en-US"/>
        </a:p>
      </dgm:t>
    </dgm:pt>
    <dgm:pt modelId="{D1EA415E-4EFE-4FAC-82D4-5BD8D248FD75}" type="sibTrans" cxnId="{5CFEE3E0-40D2-49E6-AD31-5B934B8E0285}">
      <dgm:prSet/>
      <dgm:spPr/>
      <dgm:t>
        <a:bodyPr/>
        <a:lstStyle/>
        <a:p>
          <a:endParaRPr lang="en-US"/>
        </a:p>
      </dgm:t>
    </dgm:pt>
    <dgm:pt modelId="{CB511DB2-8C6B-420D-91C0-00A0AE2882D4}">
      <dgm:prSet custT="1"/>
      <dgm:spPr/>
      <dgm:t>
        <a:bodyPr/>
        <a:lstStyle/>
        <a:p>
          <a:pPr>
            <a:lnSpc>
              <a:spcPct val="100000"/>
            </a:lnSpc>
          </a:pPr>
          <a:r>
            <a:rPr lang="en-US" sz="3200" b="1" dirty="0"/>
            <a:t>Thank You!</a:t>
          </a:r>
          <a:endParaRPr lang="en-US" sz="3200" dirty="0"/>
        </a:p>
      </dgm:t>
    </dgm:pt>
    <dgm:pt modelId="{100C4135-F3CA-4D04-869B-32BF62074908}" type="parTrans" cxnId="{A4244DB4-C03A-49B6-A157-2A582F77071F}">
      <dgm:prSet/>
      <dgm:spPr/>
      <dgm:t>
        <a:bodyPr/>
        <a:lstStyle/>
        <a:p>
          <a:endParaRPr lang="en-US"/>
        </a:p>
      </dgm:t>
    </dgm:pt>
    <dgm:pt modelId="{5C613A3D-27E7-4004-B313-34CB9595C012}" type="sibTrans" cxnId="{A4244DB4-C03A-49B6-A157-2A582F77071F}">
      <dgm:prSet/>
      <dgm:spPr/>
      <dgm:t>
        <a:bodyPr/>
        <a:lstStyle/>
        <a:p>
          <a:endParaRPr lang="en-US"/>
        </a:p>
      </dgm:t>
    </dgm:pt>
    <dgm:pt modelId="{B24E05BD-0E18-4830-8993-879B8C0A8D9C}" type="pres">
      <dgm:prSet presAssocID="{BEFEF2F1-1F8C-4B44-BCD8-3F78B4E5B147}" presName="root" presStyleCnt="0">
        <dgm:presLayoutVars>
          <dgm:dir/>
          <dgm:resizeHandles val="exact"/>
        </dgm:presLayoutVars>
      </dgm:prSet>
      <dgm:spPr/>
    </dgm:pt>
    <dgm:pt modelId="{61CE3E89-FB2B-4360-B808-4F4990CDBF0B}" type="pres">
      <dgm:prSet presAssocID="{59B71E12-CF1D-463A-A9BC-70DCECAC0217}" presName="compNode" presStyleCnt="0"/>
      <dgm:spPr/>
    </dgm:pt>
    <dgm:pt modelId="{F9F47850-B0DF-47D7-A488-CF6C4751570E}" type="pres">
      <dgm:prSet presAssocID="{59B71E12-CF1D-463A-A9BC-70DCECAC02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code"/>
        </a:ext>
      </dgm:extLst>
    </dgm:pt>
    <dgm:pt modelId="{A923DAC6-DD4B-45AC-85B3-8C276BDF866F}" type="pres">
      <dgm:prSet presAssocID="{59B71E12-CF1D-463A-A9BC-70DCECAC0217}" presName="spaceRect" presStyleCnt="0"/>
      <dgm:spPr/>
    </dgm:pt>
    <dgm:pt modelId="{0FA86390-E4EE-400F-8E37-D4E65997A8EA}" type="pres">
      <dgm:prSet presAssocID="{59B71E12-CF1D-463A-A9BC-70DCECAC0217}" presName="textRect" presStyleLbl="revTx" presStyleIdx="0" presStyleCnt="2">
        <dgm:presLayoutVars>
          <dgm:chMax val="1"/>
          <dgm:chPref val="1"/>
        </dgm:presLayoutVars>
      </dgm:prSet>
      <dgm:spPr/>
    </dgm:pt>
    <dgm:pt modelId="{8AA05F98-A85F-4B31-82A7-48822BB7F569}" type="pres">
      <dgm:prSet presAssocID="{D1EA415E-4EFE-4FAC-82D4-5BD8D248FD75}" presName="sibTrans" presStyleCnt="0"/>
      <dgm:spPr/>
    </dgm:pt>
    <dgm:pt modelId="{CF52A24D-3610-41B8-99C7-F2D4149DBE2E}" type="pres">
      <dgm:prSet presAssocID="{CB511DB2-8C6B-420D-91C0-00A0AE2882D4}" presName="compNode" presStyleCnt="0"/>
      <dgm:spPr/>
    </dgm:pt>
    <dgm:pt modelId="{50C29969-7FC9-48CC-833B-B0554F6AEC87}" type="pres">
      <dgm:prSet presAssocID="{CB511DB2-8C6B-420D-91C0-00A0AE2882D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nglasses Face with Solid Fill"/>
        </a:ext>
      </dgm:extLst>
    </dgm:pt>
    <dgm:pt modelId="{D0254DF6-6385-4026-A06A-256220E7CFAB}" type="pres">
      <dgm:prSet presAssocID="{CB511DB2-8C6B-420D-91C0-00A0AE2882D4}" presName="spaceRect" presStyleCnt="0"/>
      <dgm:spPr/>
    </dgm:pt>
    <dgm:pt modelId="{03405765-C5D0-4254-AB58-BF747D30B130}" type="pres">
      <dgm:prSet presAssocID="{CB511DB2-8C6B-420D-91C0-00A0AE2882D4}" presName="textRect" presStyleLbl="revTx" presStyleIdx="1" presStyleCnt="2">
        <dgm:presLayoutVars>
          <dgm:chMax val="1"/>
          <dgm:chPref val="1"/>
        </dgm:presLayoutVars>
      </dgm:prSet>
      <dgm:spPr/>
    </dgm:pt>
  </dgm:ptLst>
  <dgm:cxnLst>
    <dgm:cxn modelId="{74420E55-0BFD-44CC-AFC4-EAD88133582F}" type="presOf" srcId="{CB511DB2-8C6B-420D-91C0-00A0AE2882D4}" destId="{03405765-C5D0-4254-AB58-BF747D30B130}" srcOrd="0" destOrd="0" presId="urn:microsoft.com/office/officeart/2018/2/layout/IconLabelList"/>
    <dgm:cxn modelId="{4E3F6996-BB30-41F2-AC74-6D2097589FEE}" type="presOf" srcId="{BEFEF2F1-1F8C-4B44-BCD8-3F78B4E5B147}" destId="{B24E05BD-0E18-4830-8993-879B8C0A8D9C}" srcOrd="0" destOrd="0" presId="urn:microsoft.com/office/officeart/2018/2/layout/IconLabelList"/>
    <dgm:cxn modelId="{A4244DB4-C03A-49B6-A157-2A582F77071F}" srcId="{BEFEF2F1-1F8C-4B44-BCD8-3F78B4E5B147}" destId="{CB511DB2-8C6B-420D-91C0-00A0AE2882D4}" srcOrd="1" destOrd="0" parTransId="{100C4135-F3CA-4D04-869B-32BF62074908}" sibTransId="{5C613A3D-27E7-4004-B313-34CB9595C012}"/>
    <dgm:cxn modelId="{5CFEE3E0-40D2-49E6-AD31-5B934B8E0285}" srcId="{BEFEF2F1-1F8C-4B44-BCD8-3F78B4E5B147}" destId="{59B71E12-CF1D-463A-A9BC-70DCECAC0217}" srcOrd="0" destOrd="0" parTransId="{5B6508A2-B493-44F1-A89D-2E04F10A86F9}" sibTransId="{D1EA415E-4EFE-4FAC-82D4-5BD8D248FD75}"/>
    <dgm:cxn modelId="{B1205AE9-6A25-49B3-8852-74E4EA91444C}" type="presOf" srcId="{59B71E12-CF1D-463A-A9BC-70DCECAC0217}" destId="{0FA86390-E4EE-400F-8E37-D4E65997A8EA}" srcOrd="0" destOrd="0" presId="urn:microsoft.com/office/officeart/2018/2/layout/IconLabelList"/>
    <dgm:cxn modelId="{EB0AEA85-BC3F-4B34-9AE8-5420B90C979F}" type="presParOf" srcId="{B24E05BD-0E18-4830-8993-879B8C0A8D9C}" destId="{61CE3E89-FB2B-4360-B808-4F4990CDBF0B}" srcOrd="0" destOrd="0" presId="urn:microsoft.com/office/officeart/2018/2/layout/IconLabelList"/>
    <dgm:cxn modelId="{1A3A832B-7DEA-4959-A2CF-D4307588C2B4}" type="presParOf" srcId="{61CE3E89-FB2B-4360-B808-4F4990CDBF0B}" destId="{F9F47850-B0DF-47D7-A488-CF6C4751570E}" srcOrd="0" destOrd="0" presId="urn:microsoft.com/office/officeart/2018/2/layout/IconLabelList"/>
    <dgm:cxn modelId="{0A94FF13-13D7-4FB5-B905-7A5223E66B6B}" type="presParOf" srcId="{61CE3E89-FB2B-4360-B808-4F4990CDBF0B}" destId="{A923DAC6-DD4B-45AC-85B3-8C276BDF866F}" srcOrd="1" destOrd="0" presId="urn:microsoft.com/office/officeart/2018/2/layout/IconLabelList"/>
    <dgm:cxn modelId="{1A1D8F3C-0445-4866-9EE6-8038D4E9756D}" type="presParOf" srcId="{61CE3E89-FB2B-4360-B808-4F4990CDBF0B}" destId="{0FA86390-E4EE-400F-8E37-D4E65997A8EA}" srcOrd="2" destOrd="0" presId="urn:microsoft.com/office/officeart/2018/2/layout/IconLabelList"/>
    <dgm:cxn modelId="{F6EF2EB1-F6A4-466B-BB65-328948592A1E}" type="presParOf" srcId="{B24E05BD-0E18-4830-8993-879B8C0A8D9C}" destId="{8AA05F98-A85F-4B31-82A7-48822BB7F569}" srcOrd="1" destOrd="0" presId="urn:microsoft.com/office/officeart/2018/2/layout/IconLabelList"/>
    <dgm:cxn modelId="{4DF19558-9701-447A-B2D5-5A6A1CC48057}" type="presParOf" srcId="{B24E05BD-0E18-4830-8993-879B8C0A8D9C}" destId="{CF52A24D-3610-41B8-99C7-F2D4149DBE2E}" srcOrd="2" destOrd="0" presId="urn:microsoft.com/office/officeart/2018/2/layout/IconLabelList"/>
    <dgm:cxn modelId="{FAFA0FB6-FCD0-4EFD-BDCE-0E817CD1F06B}" type="presParOf" srcId="{CF52A24D-3610-41B8-99C7-F2D4149DBE2E}" destId="{50C29969-7FC9-48CC-833B-B0554F6AEC87}" srcOrd="0" destOrd="0" presId="urn:microsoft.com/office/officeart/2018/2/layout/IconLabelList"/>
    <dgm:cxn modelId="{907F8BB2-77A6-4A38-A9D2-70DCBF747181}" type="presParOf" srcId="{CF52A24D-3610-41B8-99C7-F2D4149DBE2E}" destId="{D0254DF6-6385-4026-A06A-256220E7CFAB}" srcOrd="1" destOrd="0" presId="urn:microsoft.com/office/officeart/2018/2/layout/IconLabelList"/>
    <dgm:cxn modelId="{A047B3D6-6714-418F-8A0E-8A44D701E83D}" type="presParOf" srcId="{CF52A24D-3610-41B8-99C7-F2D4149DBE2E}" destId="{03405765-C5D0-4254-AB58-BF747D30B13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379E-8FC1-49DB-A425-6BAD5262548B}">
      <dsp:nvSpPr>
        <dsp:cNvPr id="0" name=""/>
        <dsp:cNvSpPr/>
      </dsp:nvSpPr>
      <dsp:spPr>
        <a:xfrm>
          <a:off x="365806" y="1073169"/>
          <a:ext cx="1132312" cy="1132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A9CF0-F1ED-48A5-8093-579722679C93}">
      <dsp:nvSpPr>
        <dsp:cNvPr id="0" name=""/>
        <dsp:cNvSpPr/>
      </dsp:nvSpPr>
      <dsp:spPr>
        <a:xfrm>
          <a:off x="607119" y="1314481"/>
          <a:ext cx="649687" cy="649687"/>
        </a:xfrm>
        <a:prstGeom prst="rect">
          <a:avLst/>
        </a:prstGeom>
        <a:blipFill>
          <a:blip xmlns:r="http://schemas.openxmlformats.org/officeDocument/2006/relationships" r:embed="rId1"/>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B92DD-BA33-4FF1-89F2-443F9DF231F6}">
      <dsp:nvSpPr>
        <dsp:cNvPr id="0" name=""/>
        <dsp:cNvSpPr/>
      </dsp:nvSpPr>
      <dsp:spPr>
        <a:xfrm>
          <a:off x="3838" y="2558169"/>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The height of the mercury column is a measure of atmospheric pressure.</a:t>
          </a:r>
        </a:p>
      </dsp:txBody>
      <dsp:txXfrm>
        <a:off x="3838" y="2558169"/>
        <a:ext cx="1856250" cy="720000"/>
      </dsp:txXfrm>
    </dsp:sp>
    <dsp:sp modelId="{69065BEB-3096-4341-8528-8A299A361D2B}">
      <dsp:nvSpPr>
        <dsp:cNvPr id="0" name=""/>
        <dsp:cNvSpPr/>
      </dsp:nvSpPr>
      <dsp:spPr>
        <a:xfrm>
          <a:off x="2546900" y="1073169"/>
          <a:ext cx="1132312" cy="1132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AE7917-9625-4548-9349-2B01CDCB9284}">
      <dsp:nvSpPr>
        <dsp:cNvPr id="0" name=""/>
        <dsp:cNvSpPr/>
      </dsp:nvSpPr>
      <dsp:spPr>
        <a:xfrm>
          <a:off x="2788213" y="1314481"/>
          <a:ext cx="649687" cy="6496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FEC4D-E159-4FB1-BC8B-2C4F431AAFA5}">
      <dsp:nvSpPr>
        <dsp:cNvPr id="0" name=""/>
        <dsp:cNvSpPr/>
      </dsp:nvSpPr>
      <dsp:spPr>
        <a:xfrm>
          <a:off x="2184931" y="2558169"/>
          <a:ext cx="18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Pressure </a:t>
          </a:r>
          <a:r>
            <a:rPr lang="en-US" sz="1100" u="sng" kern="1200" dirty="0"/>
            <a:t>Reading</a:t>
          </a:r>
          <a:endParaRPr lang="en-US" sz="1100" kern="1200" dirty="0"/>
        </a:p>
      </dsp:txBody>
      <dsp:txXfrm>
        <a:off x="2184931" y="2558169"/>
        <a:ext cx="185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7850-B0DF-47D7-A488-CF6C4751570E}">
      <dsp:nvSpPr>
        <dsp:cNvPr id="0" name=""/>
        <dsp:cNvSpPr/>
      </dsp:nvSpPr>
      <dsp:spPr>
        <a:xfrm>
          <a:off x="537450" y="112969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86390-E4EE-400F-8E37-D4E65997A8EA}">
      <dsp:nvSpPr>
        <dsp:cNvPr id="0" name=""/>
        <dsp:cNvSpPr/>
      </dsp:nvSpPr>
      <dsp:spPr>
        <a:xfrm>
          <a:off x="42450" y="2261402"/>
          <a:ext cx="180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Kindly scan this “QR code” to evaluate this lecture.</a:t>
          </a:r>
        </a:p>
      </dsp:txBody>
      <dsp:txXfrm>
        <a:off x="42450" y="2261402"/>
        <a:ext cx="1800000" cy="1012500"/>
      </dsp:txXfrm>
    </dsp:sp>
    <dsp:sp modelId="{50C29969-7FC9-48CC-833B-B0554F6AEC87}">
      <dsp:nvSpPr>
        <dsp:cNvPr id="0" name=""/>
        <dsp:cNvSpPr/>
      </dsp:nvSpPr>
      <dsp:spPr>
        <a:xfrm>
          <a:off x="2652450" y="112969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05765-C5D0-4254-AB58-BF747D30B130}">
      <dsp:nvSpPr>
        <dsp:cNvPr id="0" name=""/>
        <dsp:cNvSpPr/>
      </dsp:nvSpPr>
      <dsp:spPr>
        <a:xfrm>
          <a:off x="2157450" y="2261402"/>
          <a:ext cx="180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b="1" kern="1200" dirty="0"/>
            <a:t>Thank You!</a:t>
          </a:r>
          <a:endParaRPr lang="en-US" sz="3200" kern="1200" dirty="0"/>
        </a:p>
      </dsp:txBody>
      <dsp:txXfrm>
        <a:off x="2157450" y="2261402"/>
        <a:ext cx="1800000" cy="10125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CB8B3-6B5A-4304-AFED-A84F7393C278}" type="datetimeFigureOut">
              <a:rPr lang="en-GB" smtClean="0"/>
              <a:t>06/09/2022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4681F-2565-44C5-A031-7C0A2E642EF5}" type="slidenum">
              <a:rPr lang="en-GB" smtClean="0"/>
              <a:t>‹#›</a:t>
            </a:fld>
            <a:endParaRPr lang="en-GB"/>
          </a:p>
        </p:txBody>
      </p:sp>
    </p:spTree>
    <p:extLst>
      <p:ext uri="{BB962C8B-B14F-4D97-AF65-F5344CB8AC3E}">
        <p14:creationId xmlns:p14="http://schemas.microsoft.com/office/powerpoint/2010/main" val="228471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Beryllium" TargetMode="External"/><Relationship Id="rId3" Type="http://schemas.openxmlformats.org/officeDocument/2006/relationships/hyperlink" Target="https://en.wikipedia.org/wiki/Measuring_instrument" TargetMode="External"/><Relationship Id="rId7" Type="http://schemas.openxmlformats.org/officeDocument/2006/relationships/hyperlink" Target="https://en.wikipedia.org/wiki/Allo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Barometer#cite_note-r1-21" TargetMode="External"/><Relationship Id="rId5" Type="http://schemas.openxmlformats.org/officeDocument/2006/relationships/hyperlink" Target="https://en.wikipedia.org/wiki/Lucien_Vidi" TargetMode="External"/><Relationship Id="rId4" Type="http://schemas.openxmlformats.org/officeDocument/2006/relationships/hyperlink" Target="https://en.wikipedia.org/wiki/Liquid" TargetMode="External"/><Relationship Id="rId9" Type="http://schemas.openxmlformats.org/officeDocument/2006/relationships/hyperlink" Target="https://en.wikipedia.org/wiki/Copp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barograph is a recording aneroid barometer where the changes in atmospheric pressure are recorded on a paper chart.</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17</a:t>
            </a:fld>
            <a:endParaRPr lang="en-GB"/>
          </a:p>
        </p:txBody>
      </p:sp>
    </p:spTree>
    <p:extLst>
      <p:ext uri="{BB962C8B-B14F-4D97-AF65-F5344CB8AC3E}">
        <p14:creationId xmlns:p14="http://schemas.microsoft.com/office/powerpoint/2010/main" val="3560033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define high and low pressure areas</a:t>
            </a:r>
          </a:p>
        </p:txBody>
      </p:sp>
      <p:sp>
        <p:nvSpPr>
          <p:cNvPr id="4" name="Slide Number Placeholder 3"/>
          <p:cNvSpPr>
            <a:spLocks noGrp="1"/>
          </p:cNvSpPr>
          <p:nvPr>
            <p:ph type="sldNum" sz="quarter" idx="5"/>
          </p:nvPr>
        </p:nvSpPr>
        <p:spPr/>
        <p:txBody>
          <a:bodyPr/>
          <a:lstStyle/>
          <a:p>
            <a:fld id="{AFF4681F-2565-44C5-A031-7C0A2E642EF5}" type="slidenum">
              <a:rPr lang="en-GB" smtClean="0"/>
              <a:t>20</a:t>
            </a:fld>
            <a:endParaRPr lang="en-GB"/>
          </a:p>
        </p:txBody>
      </p:sp>
    </p:spTree>
    <p:extLst>
      <p:ext uri="{BB962C8B-B14F-4D97-AF65-F5344CB8AC3E}">
        <p14:creationId xmlns:p14="http://schemas.microsoft.com/office/powerpoint/2010/main" val="8462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23</a:t>
            </a:fld>
            <a:endParaRPr lang="en-GB"/>
          </a:p>
        </p:txBody>
      </p:sp>
    </p:spTree>
    <p:extLst>
      <p:ext uri="{BB962C8B-B14F-4D97-AF65-F5344CB8AC3E}">
        <p14:creationId xmlns:p14="http://schemas.microsoft.com/office/powerpoint/2010/main" val="2177773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1mb for</a:t>
            </a:r>
            <a:r>
              <a:rPr lang="en-GB" baseline="0" dirty="0"/>
              <a:t> 10 metres </a:t>
            </a:r>
          </a:p>
          <a:p>
            <a:endParaRPr lang="en-GB" baseline="0" dirty="0"/>
          </a:p>
          <a:p>
            <a:r>
              <a:rPr lang="en-GB" baseline="0" dirty="0"/>
              <a:t>QFE </a:t>
            </a:r>
            <a:r>
              <a:rPr lang="en-US" b="0" i="0" dirty="0">
                <a:solidFill>
                  <a:srgbClr val="202124"/>
                </a:solidFill>
                <a:effectLst/>
                <a:latin typeface="arial" panose="020B0604020202020204" pitchFamily="34" charset="0"/>
              </a:rPr>
              <a:t>field elevation  (station level)</a:t>
            </a:r>
            <a:endParaRPr lang="en-GB" baseline="0" dirty="0"/>
          </a:p>
          <a:p>
            <a:r>
              <a:rPr lang="en-GB" baseline="0" dirty="0"/>
              <a:t>QNH </a:t>
            </a:r>
            <a:r>
              <a:rPr lang="en-US" b="0" i="0" dirty="0">
                <a:solidFill>
                  <a:srgbClr val="202124"/>
                </a:solidFill>
                <a:effectLst/>
                <a:latin typeface="arial" panose="020B0604020202020204" pitchFamily="34" charset="0"/>
              </a:rPr>
              <a:t>nautical height (sea level)</a:t>
            </a:r>
            <a:endParaRPr lang="en-GB" dirty="0"/>
          </a:p>
        </p:txBody>
      </p:sp>
      <p:sp>
        <p:nvSpPr>
          <p:cNvPr id="4" name="Slide Number Placeholder 3"/>
          <p:cNvSpPr>
            <a:spLocks noGrp="1"/>
          </p:cNvSpPr>
          <p:nvPr>
            <p:ph type="sldNum" sz="quarter" idx="10"/>
          </p:nvPr>
        </p:nvSpPr>
        <p:spPr/>
        <p:txBody>
          <a:bodyPr/>
          <a:lstStyle/>
          <a:p>
            <a:fld id="{AFF4681F-2565-44C5-A031-7C0A2E642EF5}" type="slidenum">
              <a:rPr lang="en-GB" smtClean="0"/>
              <a:t>24</a:t>
            </a:fld>
            <a:endParaRPr lang="en-GB"/>
          </a:p>
        </p:txBody>
      </p:sp>
    </p:spTree>
    <p:extLst>
      <p:ext uri="{BB962C8B-B14F-4D97-AF65-F5344CB8AC3E}">
        <p14:creationId xmlns:p14="http://schemas.microsoft.com/office/powerpoint/2010/main" val="3192155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arial" panose="020B0604020202020204" pitchFamily="34" charset="0"/>
              </a:rPr>
              <a:t>Atmospheric pressure is an indicator of weather</a:t>
            </a:r>
            <a:r>
              <a:rPr lang="en-US" b="0" i="0" dirty="0">
                <a:solidFill>
                  <a:srgbClr val="202124"/>
                </a:solidFill>
                <a:effectLst/>
                <a:latin typeface="arial" panose="020B0604020202020204" pitchFamily="34" charset="0"/>
              </a:rPr>
              <a:t>. When a low-pressure system moves into an area, it usually leads to cloudiness, wind, and precipitation. High-pressure systems usually lead to fair, calm weather.</a:t>
            </a: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25</a:t>
            </a:fld>
            <a:endParaRPr lang="en-GB"/>
          </a:p>
        </p:txBody>
      </p:sp>
    </p:spTree>
    <p:extLst>
      <p:ext uri="{BB962C8B-B14F-4D97-AF65-F5344CB8AC3E}">
        <p14:creationId xmlns:p14="http://schemas.microsoft.com/office/powerpoint/2010/main" val="389905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77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36</a:t>
            </a:fld>
            <a:endParaRPr lang="en-GB"/>
          </a:p>
        </p:txBody>
      </p:sp>
    </p:spTree>
    <p:extLst>
      <p:ext uri="{BB962C8B-B14F-4D97-AF65-F5344CB8AC3E}">
        <p14:creationId xmlns:p14="http://schemas.microsoft.com/office/powerpoint/2010/main" val="3077287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38</a:t>
            </a:fld>
            <a:endParaRPr lang="en-GB"/>
          </a:p>
        </p:txBody>
      </p:sp>
    </p:spTree>
    <p:extLst>
      <p:ext uri="{BB962C8B-B14F-4D97-AF65-F5344CB8AC3E}">
        <p14:creationId xmlns:p14="http://schemas.microsoft.com/office/powerpoint/2010/main" val="17453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39</a:t>
            </a:fld>
            <a:endParaRPr lang="en-GB"/>
          </a:p>
        </p:txBody>
      </p:sp>
    </p:spTree>
    <p:extLst>
      <p:ext uri="{BB962C8B-B14F-4D97-AF65-F5344CB8AC3E}">
        <p14:creationId xmlns:p14="http://schemas.microsoft.com/office/powerpoint/2010/main" val="3236948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The pressure gradient force works to move blobs of air from higher pressure toward lower pressure</a:t>
            </a:r>
          </a:p>
          <a:p>
            <a:endParaRPr lang="en-US" b="0" i="0" dirty="0">
              <a:solidFill>
                <a:srgbClr val="000000"/>
              </a:solidFill>
              <a:effectLst/>
              <a:latin typeface="Arial" panose="020B0604020202020204" pitchFamily="34" charset="0"/>
            </a:endParaRPr>
          </a:p>
          <a:p>
            <a:endParaRPr lang="en-US" b="0" i="0" dirty="0">
              <a:solidFill>
                <a:srgbClr val="000000"/>
              </a:solidFill>
              <a:effectLst/>
              <a:latin typeface="Arial" panose="020B0604020202020204" pitchFamily="34" charset="0"/>
            </a:endParaRPr>
          </a:p>
          <a:p>
            <a:br>
              <a:rPr lang="en-US" dirty="0"/>
            </a:br>
            <a:r>
              <a:rPr lang="en-US" b="1" i="0" dirty="0">
                <a:solidFill>
                  <a:srgbClr val="000000"/>
                </a:solidFill>
                <a:effectLst/>
                <a:latin typeface="Times New Roman" panose="02020603050405020304" pitchFamily="18" charset="0"/>
              </a:rPr>
              <a:t>The gradient wind is a balance of the Pressure Gradient Force, centrifugal and Coriolis. A geostrophic wind becomes a gradient wind when the wind begins flowing through curved height contours. The curving motion introduces a centrifugal (outward fleeing) force</a:t>
            </a: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40</a:t>
            </a:fld>
            <a:endParaRPr lang="en-GB"/>
          </a:p>
        </p:txBody>
      </p:sp>
    </p:spTree>
    <p:extLst>
      <p:ext uri="{BB962C8B-B14F-4D97-AF65-F5344CB8AC3E}">
        <p14:creationId xmlns:p14="http://schemas.microsoft.com/office/powerpoint/2010/main" val="4059463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619c02578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4619c0257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arial" panose="020B0604020202020204" pitchFamily="34" charset="0"/>
              </a:rPr>
              <a:t>geostrophic wind: </a:t>
            </a:r>
            <a:r>
              <a:rPr lang="en-US" b="1" i="0" dirty="0">
                <a:solidFill>
                  <a:srgbClr val="202124"/>
                </a:solidFill>
                <a:effectLst/>
                <a:latin typeface="arial" panose="020B0604020202020204" pitchFamily="34" charset="0"/>
              </a:rPr>
              <a:t>a wind whose direction and speed are determined by a balance of the pressure-gradient force and the force due to the earth's rotation</a:t>
            </a:r>
            <a:r>
              <a:rPr lang="en-US" b="0" i="0" dirty="0">
                <a:solidFill>
                  <a:srgbClr val="202124"/>
                </a:solidFill>
                <a:effectLst/>
                <a:latin typeface="arial" panose="020B0604020202020204" pitchFamily="34" charset="0"/>
              </a:rPr>
              <a:t>.</a:t>
            </a:r>
          </a:p>
          <a:p>
            <a:endParaRPr lang="en-US"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Times New Roman" panose="02020603050405020304" pitchFamily="18" charset="0"/>
              </a:rPr>
              <a:t>The gradient wind is a balance of the Pressure Gradient Force, centrifugal and Coriolis. A geostrophic wind becomes a gradient wind when the wind begins flowing through curved height contours. The curving motion introduces a centrifugal (outward fleeing) force</a:t>
            </a:r>
            <a:endParaRPr lang="en-US" dirty="0"/>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41</a:t>
            </a:fld>
            <a:endParaRPr lang="en-GB"/>
          </a:p>
        </p:txBody>
      </p:sp>
    </p:spTree>
    <p:extLst>
      <p:ext uri="{BB962C8B-B14F-4D97-AF65-F5344CB8AC3E}">
        <p14:creationId xmlns:p14="http://schemas.microsoft.com/office/powerpoint/2010/main" val="4165879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arial" panose="020B0604020202020204" pitchFamily="34" charset="0"/>
              </a:rPr>
              <a:t>the phenomenon where winds will tend to increase in speed as they squeeze through narrow valleys</a:t>
            </a: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54</a:t>
            </a:fld>
            <a:endParaRPr lang="en-GB"/>
          </a:p>
        </p:txBody>
      </p:sp>
    </p:spTree>
    <p:extLst>
      <p:ext uri="{BB962C8B-B14F-4D97-AF65-F5344CB8AC3E}">
        <p14:creationId xmlns:p14="http://schemas.microsoft.com/office/powerpoint/2010/main" val="1733595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619c02578_0_1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4619c02578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619c02578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619c0257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115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9"/>
                </a:solidFill>
                <a:effectLst/>
                <a:latin typeface="-apple-system"/>
              </a:rPr>
              <a:t>The air pressure in the bags will likely be the same as the air pressure at the altitude at which they were closed. The ambient air pressure lessens as one rises in altitude. When the air pressure outside the bags is lesser than that inside the bags, like at higher altitude, the air in the bags expands causing the bags to inflate in size.</a:t>
            </a:r>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10</a:t>
            </a:fld>
            <a:endParaRPr lang="en-GB"/>
          </a:p>
        </p:txBody>
      </p:sp>
    </p:spTree>
    <p:extLst>
      <p:ext uri="{BB962C8B-B14F-4D97-AF65-F5344CB8AC3E}">
        <p14:creationId xmlns:p14="http://schemas.microsoft.com/office/powerpoint/2010/main" val="131798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https://youtu.be/4I9wqVohGOc</a:t>
            </a:r>
          </a:p>
        </p:txBody>
      </p:sp>
      <p:sp>
        <p:nvSpPr>
          <p:cNvPr id="4" name="Slide Number Placeholder 3"/>
          <p:cNvSpPr>
            <a:spLocks noGrp="1"/>
          </p:cNvSpPr>
          <p:nvPr>
            <p:ph type="sldNum" sz="quarter" idx="5"/>
          </p:nvPr>
        </p:nvSpPr>
        <p:spPr/>
        <p:txBody>
          <a:bodyPr/>
          <a:lstStyle/>
          <a:p>
            <a:fld id="{AFF4681F-2565-44C5-A031-7C0A2E642EF5}" type="slidenum">
              <a:rPr lang="en-GB" smtClean="0"/>
              <a:t>11</a:t>
            </a:fld>
            <a:endParaRPr lang="en-GB"/>
          </a:p>
        </p:txBody>
      </p:sp>
    </p:spTree>
    <p:extLst>
      <p:ext uri="{BB962C8B-B14F-4D97-AF65-F5344CB8AC3E}">
        <p14:creationId xmlns:p14="http://schemas.microsoft.com/office/powerpoint/2010/main" val="304820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13</a:t>
            </a:fld>
            <a:endParaRPr lang="en-GB"/>
          </a:p>
        </p:txBody>
      </p:sp>
    </p:spTree>
    <p:extLst>
      <p:ext uri="{BB962C8B-B14F-4D97-AF65-F5344CB8AC3E}">
        <p14:creationId xmlns:p14="http://schemas.microsoft.com/office/powerpoint/2010/main" val="192406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F4681F-2565-44C5-A031-7C0A2E642EF5}" type="slidenum">
              <a:rPr lang="en-GB" smtClean="0"/>
              <a:t>14</a:t>
            </a:fld>
            <a:endParaRPr lang="en-GB"/>
          </a:p>
        </p:txBody>
      </p:sp>
    </p:spTree>
    <p:extLst>
      <p:ext uri="{BB962C8B-B14F-4D97-AF65-F5344CB8AC3E}">
        <p14:creationId xmlns:p14="http://schemas.microsoft.com/office/powerpoint/2010/main" val="89218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15</a:t>
            </a:fld>
            <a:endParaRPr lang="en-GB"/>
          </a:p>
        </p:txBody>
      </p:sp>
    </p:spTree>
    <p:extLst>
      <p:ext uri="{BB962C8B-B14F-4D97-AF65-F5344CB8AC3E}">
        <p14:creationId xmlns:p14="http://schemas.microsoft.com/office/powerpoint/2010/main" val="182914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An aneroid barometer is an </a:t>
            </a:r>
            <a:r>
              <a:rPr lang="en-GB" sz="1200" b="0" i="0" u="none" strike="noStrike" kern="1200" dirty="0">
                <a:solidFill>
                  <a:schemeClr val="tx1"/>
                </a:solidFill>
                <a:effectLst/>
                <a:latin typeface="+mn-lt"/>
                <a:ea typeface="+mn-ea"/>
                <a:cs typeface="+mn-cs"/>
                <a:hlinkClick r:id="rId3" tooltip="Measuring instrument"/>
              </a:rPr>
              <a:t>instrument</a:t>
            </a:r>
            <a:r>
              <a:rPr lang="en-GB" sz="1200" b="0" i="0" kern="1200" dirty="0">
                <a:solidFill>
                  <a:schemeClr val="tx1"/>
                </a:solidFill>
                <a:effectLst/>
                <a:latin typeface="+mn-lt"/>
                <a:ea typeface="+mn-ea"/>
                <a:cs typeface="+mn-cs"/>
              </a:rPr>
              <a:t> used for measuring air pressure as a method that does not involve </a:t>
            </a:r>
            <a:r>
              <a:rPr lang="en-GB" sz="1200" b="0" i="0" u="none" strike="noStrike" kern="1200" dirty="0">
                <a:solidFill>
                  <a:schemeClr val="tx1"/>
                </a:solidFill>
                <a:effectLst/>
                <a:latin typeface="+mn-lt"/>
                <a:ea typeface="+mn-ea"/>
                <a:cs typeface="+mn-cs"/>
                <a:hlinkClick r:id="rId4" tooltip="Liquid"/>
              </a:rPr>
              <a:t>liquid</a:t>
            </a:r>
            <a:r>
              <a:rPr lang="en-GB" sz="1200" b="0" i="0" kern="1200" dirty="0">
                <a:solidFill>
                  <a:schemeClr val="tx1"/>
                </a:solidFill>
                <a:effectLst/>
                <a:latin typeface="+mn-lt"/>
                <a:ea typeface="+mn-ea"/>
                <a:cs typeface="+mn-cs"/>
              </a:rPr>
              <a:t>. Invented in 1844 by French scientist </a:t>
            </a:r>
            <a:r>
              <a:rPr lang="en-GB" sz="1200" b="0" i="0" u="none" strike="noStrike" kern="1200" dirty="0">
                <a:solidFill>
                  <a:schemeClr val="tx1"/>
                </a:solidFill>
                <a:effectLst/>
                <a:latin typeface="+mn-lt"/>
                <a:ea typeface="+mn-ea"/>
                <a:cs typeface="+mn-cs"/>
                <a:hlinkClick r:id="rId5" tooltip="Lucien Vidi"/>
              </a:rPr>
              <a:t>Lucien </a:t>
            </a:r>
            <a:r>
              <a:rPr lang="en-GB" sz="1200" b="0" i="0" u="none" strike="noStrike" kern="1200" dirty="0" err="1">
                <a:solidFill>
                  <a:schemeClr val="tx1"/>
                </a:solidFill>
                <a:effectLst/>
                <a:latin typeface="+mn-lt"/>
                <a:ea typeface="+mn-ea"/>
                <a:cs typeface="+mn-cs"/>
                <a:hlinkClick r:id="rId5" tooltip="Lucien Vidi"/>
              </a:rPr>
              <a:t>Vidi</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6"/>
              </a:rPr>
              <a:t>[21]</a:t>
            </a:r>
            <a:r>
              <a:rPr lang="en-GB" sz="1200" b="0" i="0" kern="1200" dirty="0">
                <a:solidFill>
                  <a:schemeClr val="tx1"/>
                </a:solidFill>
                <a:effectLst/>
                <a:latin typeface="+mn-lt"/>
                <a:ea typeface="+mn-ea"/>
                <a:cs typeface="+mn-cs"/>
              </a:rPr>
              <a:t> the aneroid barometer uses a small, flexible metal box called an aneroid cell (capsule), which is made from an </a:t>
            </a:r>
            <a:r>
              <a:rPr lang="en-GB" sz="1200" b="0" i="0" u="none" strike="noStrike" kern="1200" dirty="0">
                <a:solidFill>
                  <a:schemeClr val="tx1"/>
                </a:solidFill>
                <a:effectLst/>
                <a:latin typeface="+mn-lt"/>
                <a:ea typeface="+mn-ea"/>
                <a:cs typeface="+mn-cs"/>
                <a:hlinkClick r:id="rId7" tooltip="Alloy"/>
              </a:rPr>
              <a:t>alloy</a:t>
            </a:r>
            <a:r>
              <a:rPr lang="en-GB" sz="1200" b="0" i="0" kern="1200" dirty="0">
                <a:solidFill>
                  <a:schemeClr val="tx1"/>
                </a:solidFill>
                <a:effectLst/>
                <a:latin typeface="+mn-lt"/>
                <a:ea typeface="+mn-ea"/>
                <a:cs typeface="+mn-cs"/>
              </a:rPr>
              <a:t> of </a:t>
            </a:r>
            <a:r>
              <a:rPr lang="en-GB" sz="1200" b="0" i="0" u="none" strike="noStrike" kern="1200" dirty="0">
                <a:solidFill>
                  <a:schemeClr val="tx1"/>
                </a:solidFill>
                <a:effectLst/>
                <a:latin typeface="+mn-lt"/>
                <a:ea typeface="+mn-ea"/>
                <a:cs typeface="+mn-cs"/>
                <a:hlinkClick r:id="rId8" tooltip="Beryllium"/>
              </a:rPr>
              <a:t>beryllium</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9" tooltip="Copper"/>
              </a:rPr>
              <a:t>copper</a:t>
            </a:r>
            <a:r>
              <a:rPr lang="en-GB"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AFF4681F-2565-44C5-A031-7C0A2E642EF5}" type="slidenum">
              <a:rPr lang="en-GB" smtClean="0"/>
              <a:t>16</a:t>
            </a:fld>
            <a:endParaRPr lang="en-GB"/>
          </a:p>
        </p:txBody>
      </p:sp>
    </p:spTree>
    <p:extLst>
      <p:ext uri="{BB962C8B-B14F-4D97-AF65-F5344CB8AC3E}">
        <p14:creationId xmlns:p14="http://schemas.microsoft.com/office/powerpoint/2010/main" val="2734034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3178-1A48-213B-5910-B6FB7542F7B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2C7CBD-5CA9-07BE-9873-74EBEEA508D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F10092-9B7B-2D2D-1E53-C90EB80F1073}"/>
              </a:ext>
            </a:extLst>
          </p:cNvPr>
          <p:cNvSpPr>
            <a:spLocks noGrp="1"/>
          </p:cNvSpPr>
          <p:nvPr>
            <p:ph type="dt" sz="half" idx="10"/>
          </p:nvPr>
        </p:nvSpPr>
        <p:spPr/>
        <p:txBody>
          <a:bodyPr/>
          <a:lstStyle/>
          <a:p>
            <a:fld id="{E707758E-4B72-4A1F-A0D3-E921C473C3F7}" type="datetime1">
              <a:rPr lang="en-US" smtClean="0"/>
              <a:t>9/6/2022</a:t>
            </a:fld>
            <a:endParaRPr lang="en-US"/>
          </a:p>
        </p:txBody>
      </p:sp>
      <p:sp>
        <p:nvSpPr>
          <p:cNvPr id="5" name="Footer Placeholder 4">
            <a:extLst>
              <a:ext uri="{FF2B5EF4-FFF2-40B4-BE49-F238E27FC236}">
                <a16:creationId xmlns:a16="http://schemas.microsoft.com/office/drawing/2014/main" id="{9BE14024-37DB-4A47-1229-12770A29791A}"/>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F241C7DE-D731-D224-952C-94C1FDB55F7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75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29B5-B844-A099-B2EF-DE2A8C7A1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7F178-DF28-D10B-2D9D-FE048B14E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8D945-BA24-BCB3-565F-14895B5295FA}"/>
              </a:ext>
            </a:extLst>
          </p:cNvPr>
          <p:cNvSpPr>
            <a:spLocks noGrp="1"/>
          </p:cNvSpPr>
          <p:nvPr>
            <p:ph type="dt" sz="half" idx="10"/>
          </p:nvPr>
        </p:nvSpPr>
        <p:spPr/>
        <p:txBody>
          <a:bodyPr/>
          <a:lstStyle/>
          <a:p>
            <a:fld id="{7B1E400A-4236-4C5A-B396-92F74B27D862}" type="datetime1">
              <a:rPr lang="en-US" smtClean="0"/>
              <a:t>9/6/2022</a:t>
            </a:fld>
            <a:endParaRPr lang="en-US"/>
          </a:p>
        </p:txBody>
      </p:sp>
      <p:sp>
        <p:nvSpPr>
          <p:cNvPr id="5" name="Footer Placeholder 4">
            <a:extLst>
              <a:ext uri="{FF2B5EF4-FFF2-40B4-BE49-F238E27FC236}">
                <a16:creationId xmlns:a16="http://schemas.microsoft.com/office/drawing/2014/main" id="{43DCA6D1-881C-D481-9B22-C900992041DB}"/>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F6AAF2A1-4FBB-7497-3442-FD3B54F3C51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69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E995B2-36AC-5073-43D3-1316329BFB0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601A4-D68D-3147-5992-0C74392BCE2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DA6B9-8CD7-96F9-2A8B-8A63810A2F2C}"/>
              </a:ext>
            </a:extLst>
          </p:cNvPr>
          <p:cNvSpPr>
            <a:spLocks noGrp="1"/>
          </p:cNvSpPr>
          <p:nvPr>
            <p:ph type="dt" sz="half" idx="10"/>
          </p:nvPr>
        </p:nvSpPr>
        <p:spPr/>
        <p:txBody>
          <a:bodyPr/>
          <a:lstStyle/>
          <a:p>
            <a:fld id="{75032870-BD67-4A6F-9BCA-EE254A4C87BA}" type="datetime1">
              <a:rPr lang="en-US" smtClean="0"/>
              <a:t>9/6/2022</a:t>
            </a:fld>
            <a:endParaRPr lang="en-US"/>
          </a:p>
        </p:txBody>
      </p:sp>
      <p:sp>
        <p:nvSpPr>
          <p:cNvPr id="5" name="Footer Placeholder 4">
            <a:extLst>
              <a:ext uri="{FF2B5EF4-FFF2-40B4-BE49-F238E27FC236}">
                <a16:creationId xmlns:a16="http://schemas.microsoft.com/office/drawing/2014/main" id="{12B03387-43A0-ADBC-194E-A309F3992CEA}"/>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307A55DE-323D-0A62-3C4D-5D57AAB332C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481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7007735" y="4235851"/>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4211003"/>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362700"/>
            <a:ext cx="7136668" cy="2032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5292133"/>
            <a:ext cx="7136668" cy="2032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2335685"/>
            <a:ext cx="7136700" cy="136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3800052"/>
            <a:ext cx="48705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0065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6727600"/>
            <a:ext cx="9144000" cy="13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688433"/>
            <a:ext cx="8520600" cy="44036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48401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688233"/>
            <a:ext cx="3999900" cy="440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688233"/>
            <a:ext cx="3999900" cy="440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6704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37402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7861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701800"/>
            <a:ext cx="56136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6931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7" name="Google Shape;47;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386233"/>
            <a:ext cx="4045200" cy="2234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36358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8035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5640967"/>
            <a:ext cx="5998800" cy="7984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2684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0873C-E569-17F0-9EEB-8ED766CF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FD572-3930-DA8C-671E-C9F45976B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CFD97-DDBA-03CF-BE45-01A60D394343}"/>
              </a:ext>
            </a:extLst>
          </p:cNvPr>
          <p:cNvSpPr>
            <a:spLocks noGrp="1"/>
          </p:cNvSpPr>
          <p:nvPr>
            <p:ph type="dt" sz="half" idx="10"/>
          </p:nvPr>
        </p:nvSpPr>
        <p:spPr/>
        <p:txBody>
          <a:bodyPr/>
          <a:lstStyle/>
          <a:p>
            <a:fld id="{496CB547-BF84-4BAB-8BA5-A0CC4850C3E9}" type="datetime1">
              <a:rPr lang="en-US" smtClean="0"/>
              <a:t>9/6/2022</a:t>
            </a:fld>
            <a:endParaRPr lang="en-US"/>
          </a:p>
        </p:txBody>
      </p:sp>
      <p:sp>
        <p:nvSpPr>
          <p:cNvPr id="5" name="Footer Placeholder 4">
            <a:extLst>
              <a:ext uri="{FF2B5EF4-FFF2-40B4-BE49-F238E27FC236}">
                <a16:creationId xmlns:a16="http://schemas.microsoft.com/office/drawing/2014/main" id="{64DD6C8A-52D5-0228-0629-03C1C504CC8D}"/>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0671B732-B734-E22E-31B5-5D97CD712B5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4078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p:nvPr/>
        </p:nvSpPr>
        <p:spPr>
          <a:xfrm>
            <a:off x="-75" y="6727600"/>
            <a:ext cx="9144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1"/>
          <p:cNvSpPr txBox="1">
            <a:spLocks noGrp="1"/>
          </p:cNvSpPr>
          <p:nvPr>
            <p:ph type="title" hasCustomPrompt="1"/>
          </p:nvPr>
        </p:nvSpPr>
        <p:spPr>
          <a:xfrm>
            <a:off x="311700" y="1739800"/>
            <a:ext cx="85206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3994200"/>
            <a:ext cx="8520600" cy="1428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71898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8827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3178-1A48-213B-5910-B6FB7542F7B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2C7CBD-5CA9-07BE-9873-74EBEEA508D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F10092-9B7B-2D2D-1E53-C90EB80F1073}"/>
              </a:ext>
            </a:extLst>
          </p:cNvPr>
          <p:cNvSpPr>
            <a:spLocks noGrp="1"/>
          </p:cNvSpPr>
          <p:nvPr>
            <p:ph type="dt" sz="half" idx="10"/>
          </p:nvPr>
        </p:nvSpPr>
        <p:spPr/>
        <p:txBody>
          <a:bodyPr/>
          <a:lstStyle/>
          <a:p>
            <a:fld id="{E707758E-4B72-4A1F-A0D3-E921C473C3F7}" type="datetime1">
              <a:rPr lang="en-US" smtClean="0"/>
              <a:t>9/6/2022</a:t>
            </a:fld>
            <a:endParaRPr lang="en-US"/>
          </a:p>
        </p:txBody>
      </p:sp>
      <p:sp>
        <p:nvSpPr>
          <p:cNvPr id="5" name="Footer Placeholder 4">
            <a:extLst>
              <a:ext uri="{FF2B5EF4-FFF2-40B4-BE49-F238E27FC236}">
                <a16:creationId xmlns:a16="http://schemas.microsoft.com/office/drawing/2014/main" id="{9BE14024-37DB-4A47-1229-12770A29791A}"/>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F241C7DE-D731-D224-952C-94C1FDB55F7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011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0873C-E569-17F0-9EEB-8ED766CF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FD572-3930-DA8C-671E-C9F45976B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CFD97-DDBA-03CF-BE45-01A60D394343}"/>
              </a:ext>
            </a:extLst>
          </p:cNvPr>
          <p:cNvSpPr>
            <a:spLocks noGrp="1"/>
          </p:cNvSpPr>
          <p:nvPr>
            <p:ph type="dt" sz="half" idx="10"/>
          </p:nvPr>
        </p:nvSpPr>
        <p:spPr/>
        <p:txBody>
          <a:bodyPr/>
          <a:lstStyle/>
          <a:p>
            <a:fld id="{496CB547-BF84-4BAB-8BA5-A0CC4850C3E9}" type="datetime1">
              <a:rPr lang="en-US" smtClean="0"/>
              <a:t>9/6/2022</a:t>
            </a:fld>
            <a:endParaRPr lang="en-US"/>
          </a:p>
        </p:txBody>
      </p:sp>
      <p:sp>
        <p:nvSpPr>
          <p:cNvPr id="5" name="Footer Placeholder 4">
            <a:extLst>
              <a:ext uri="{FF2B5EF4-FFF2-40B4-BE49-F238E27FC236}">
                <a16:creationId xmlns:a16="http://schemas.microsoft.com/office/drawing/2014/main" id="{64DD6C8A-52D5-0228-0629-03C1C504CC8D}"/>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0671B732-B734-E22E-31B5-5D97CD712B5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591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3511-BB02-EC1F-4D68-327E799D0E1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1CCDD1-D51D-C2FE-AE57-D3496E08073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485E30-D6D3-0E8D-0F63-7C07412399B8}"/>
              </a:ext>
            </a:extLst>
          </p:cNvPr>
          <p:cNvSpPr>
            <a:spLocks noGrp="1"/>
          </p:cNvSpPr>
          <p:nvPr>
            <p:ph type="dt" sz="half" idx="10"/>
          </p:nvPr>
        </p:nvSpPr>
        <p:spPr/>
        <p:txBody>
          <a:bodyPr/>
          <a:lstStyle/>
          <a:p>
            <a:fld id="{7D8BF97C-9535-497D-B5AE-51C602CD7A63}" type="datetime1">
              <a:rPr lang="en-US" smtClean="0"/>
              <a:t>9/6/2022</a:t>
            </a:fld>
            <a:endParaRPr lang="en-US"/>
          </a:p>
        </p:txBody>
      </p:sp>
      <p:sp>
        <p:nvSpPr>
          <p:cNvPr id="5" name="Footer Placeholder 4">
            <a:extLst>
              <a:ext uri="{FF2B5EF4-FFF2-40B4-BE49-F238E27FC236}">
                <a16:creationId xmlns:a16="http://schemas.microsoft.com/office/drawing/2014/main" id="{C3C4539A-1B2E-1193-F82A-C2A2D291CF33}"/>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3EFD8ACA-6824-C0CD-8D58-C9FA79BA9BE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6384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E1A5-048D-5226-17B1-6A299CAAD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F6603-E984-4CFE-482B-FCE1CCD33E6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732DC-9582-AEA8-2B82-7D084703DB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16FC5-171B-52C6-E6FB-082BC163B199}"/>
              </a:ext>
            </a:extLst>
          </p:cNvPr>
          <p:cNvSpPr>
            <a:spLocks noGrp="1"/>
          </p:cNvSpPr>
          <p:nvPr>
            <p:ph type="dt" sz="half" idx="10"/>
          </p:nvPr>
        </p:nvSpPr>
        <p:spPr/>
        <p:txBody>
          <a:bodyPr/>
          <a:lstStyle/>
          <a:p>
            <a:fld id="{1ED3E51A-BC35-4B20-B35B-8BB4D4F21A63}" type="datetime1">
              <a:rPr lang="en-US" smtClean="0"/>
              <a:t>9/6/2022</a:t>
            </a:fld>
            <a:endParaRPr lang="en-US"/>
          </a:p>
        </p:txBody>
      </p:sp>
      <p:sp>
        <p:nvSpPr>
          <p:cNvPr id="6" name="Footer Placeholder 5">
            <a:extLst>
              <a:ext uri="{FF2B5EF4-FFF2-40B4-BE49-F238E27FC236}">
                <a16:creationId xmlns:a16="http://schemas.microsoft.com/office/drawing/2014/main" id="{08FF02F8-5822-0C65-96D0-52554C4967E9}"/>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AFB885A0-4FD3-59E2-00B7-C2652434D55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49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D0FD-81DA-E0BB-9AB3-BA06EA0DF38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D83B4-BCD8-B85F-005A-403327BE7F1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13C79-5765-DEC0-68F6-4A0138A057F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B0793-ECC0-C18F-E58B-45D79C2F2F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E6F64-7D0E-9E7B-4579-D718DFEA4BE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A10C5E-BDF4-56C0-E232-914E8E489A83}"/>
              </a:ext>
            </a:extLst>
          </p:cNvPr>
          <p:cNvSpPr>
            <a:spLocks noGrp="1"/>
          </p:cNvSpPr>
          <p:nvPr>
            <p:ph type="dt" sz="half" idx="10"/>
          </p:nvPr>
        </p:nvSpPr>
        <p:spPr/>
        <p:txBody>
          <a:bodyPr/>
          <a:lstStyle/>
          <a:p>
            <a:fld id="{07341F02-8585-47FA-AD56-8301F837D8D0}" type="datetime1">
              <a:rPr lang="en-US" smtClean="0"/>
              <a:t>9/6/2022</a:t>
            </a:fld>
            <a:endParaRPr lang="en-US"/>
          </a:p>
        </p:txBody>
      </p:sp>
      <p:sp>
        <p:nvSpPr>
          <p:cNvPr id="8" name="Footer Placeholder 7">
            <a:extLst>
              <a:ext uri="{FF2B5EF4-FFF2-40B4-BE49-F238E27FC236}">
                <a16:creationId xmlns:a16="http://schemas.microsoft.com/office/drawing/2014/main" id="{09F91A64-A204-A5D9-F136-3F829C8A85E7}"/>
              </a:ext>
            </a:extLst>
          </p:cNvPr>
          <p:cNvSpPr>
            <a:spLocks noGrp="1"/>
          </p:cNvSpPr>
          <p:nvPr>
            <p:ph type="ftr" sz="quarter" idx="11"/>
          </p:nvPr>
        </p:nvSpPr>
        <p:spPr/>
        <p:txBody>
          <a:bodyPr/>
          <a:lstStyle/>
          <a:p>
            <a:r>
              <a:rPr lang="en-US"/>
              <a:t>Moza Al Marhoobi</a:t>
            </a:r>
          </a:p>
        </p:txBody>
      </p:sp>
      <p:sp>
        <p:nvSpPr>
          <p:cNvPr id="9" name="Slide Number Placeholder 8">
            <a:extLst>
              <a:ext uri="{FF2B5EF4-FFF2-40B4-BE49-F238E27FC236}">
                <a16:creationId xmlns:a16="http://schemas.microsoft.com/office/drawing/2014/main" id="{35A70679-5BBF-FDEC-7FEA-772FAC5F447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738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036F-F3CF-2C85-7FB2-CB4F1E2065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4A1F4-676F-6CF9-D1D2-1510E9C59D45}"/>
              </a:ext>
            </a:extLst>
          </p:cNvPr>
          <p:cNvSpPr>
            <a:spLocks noGrp="1"/>
          </p:cNvSpPr>
          <p:nvPr>
            <p:ph type="dt" sz="half" idx="10"/>
          </p:nvPr>
        </p:nvSpPr>
        <p:spPr/>
        <p:txBody>
          <a:bodyPr/>
          <a:lstStyle/>
          <a:p>
            <a:fld id="{AEE749C8-E61C-46C8-8F01-627C1847D206}" type="datetime1">
              <a:rPr lang="en-US" smtClean="0"/>
              <a:t>9/6/2022</a:t>
            </a:fld>
            <a:endParaRPr lang="en-US"/>
          </a:p>
        </p:txBody>
      </p:sp>
      <p:sp>
        <p:nvSpPr>
          <p:cNvPr id="4" name="Footer Placeholder 3">
            <a:extLst>
              <a:ext uri="{FF2B5EF4-FFF2-40B4-BE49-F238E27FC236}">
                <a16:creationId xmlns:a16="http://schemas.microsoft.com/office/drawing/2014/main" id="{2ED836E5-D81C-4E4D-591E-F64D90D29B7A}"/>
              </a:ext>
            </a:extLst>
          </p:cNvPr>
          <p:cNvSpPr>
            <a:spLocks noGrp="1"/>
          </p:cNvSpPr>
          <p:nvPr>
            <p:ph type="ftr" sz="quarter" idx="11"/>
          </p:nvPr>
        </p:nvSpPr>
        <p:spPr/>
        <p:txBody>
          <a:bodyPr/>
          <a:lstStyle/>
          <a:p>
            <a:r>
              <a:rPr lang="en-US"/>
              <a:t>Moza Al Marhoobi</a:t>
            </a:r>
          </a:p>
        </p:txBody>
      </p:sp>
      <p:sp>
        <p:nvSpPr>
          <p:cNvPr id="5" name="Slide Number Placeholder 4">
            <a:extLst>
              <a:ext uri="{FF2B5EF4-FFF2-40B4-BE49-F238E27FC236}">
                <a16:creationId xmlns:a16="http://schemas.microsoft.com/office/drawing/2014/main" id="{A35AE499-A3F7-24E5-3433-1F1A3E68E5D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51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52DCA-8DE7-F42D-91CC-525616FE554C}"/>
              </a:ext>
            </a:extLst>
          </p:cNvPr>
          <p:cNvSpPr>
            <a:spLocks noGrp="1"/>
          </p:cNvSpPr>
          <p:nvPr>
            <p:ph type="dt" sz="half" idx="10"/>
          </p:nvPr>
        </p:nvSpPr>
        <p:spPr/>
        <p:txBody>
          <a:bodyPr/>
          <a:lstStyle/>
          <a:p>
            <a:fld id="{FB1D5090-05B2-4080-99A5-1B081A05000A}" type="datetime1">
              <a:rPr lang="en-US" smtClean="0"/>
              <a:t>9/6/2022</a:t>
            </a:fld>
            <a:endParaRPr lang="en-US"/>
          </a:p>
        </p:txBody>
      </p:sp>
      <p:sp>
        <p:nvSpPr>
          <p:cNvPr id="3" name="Footer Placeholder 2">
            <a:extLst>
              <a:ext uri="{FF2B5EF4-FFF2-40B4-BE49-F238E27FC236}">
                <a16:creationId xmlns:a16="http://schemas.microsoft.com/office/drawing/2014/main" id="{651A57CE-8CBD-1345-4B65-FAE80232E846}"/>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0567FAC0-566F-2A5A-3996-05A8408CCE9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7445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C739-34DF-BBA4-05B0-8C9C1928057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32D8F99-AAE2-3BE7-E3CA-3B38BF443C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95C261-CEAE-2182-1663-A0800B497F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7A5801-FC59-C83D-E5CC-6657D60B1A0A}"/>
              </a:ext>
            </a:extLst>
          </p:cNvPr>
          <p:cNvSpPr>
            <a:spLocks noGrp="1"/>
          </p:cNvSpPr>
          <p:nvPr>
            <p:ph type="dt" sz="half" idx="10"/>
          </p:nvPr>
        </p:nvSpPr>
        <p:spPr/>
        <p:txBody>
          <a:bodyPr/>
          <a:lstStyle/>
          <a:p>
            <a:fld id="{00FEBB05-2E28-457D-885C-CA379D472D08}" type="datetime1">
              <a:rPr lang="en-US" smtClean="0"/>
              <a:t>9/6/2022</a:t>
            </a:fld>
            <a:endParaRPr lang="en-US"/>
          </a:p>
        </p:txBody>
      </p:sp>
      <p:sp>
        <p:nvSpPr>
          <p:cNvPr id="6" name="Footer Placeholder 5">
            <a:extLst>
              <a:ext uri="{FF2B5EF4-FFF2-40B4-BE49-F238E27FC236}">
                <a16:creationId xmlns:a16="http://schemas.microsoft.com/office/drawing/2014/main" id="{29F5FAFE-E491-FF7A-A6B9-77863A69B7BA}"/>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CBFD7F0A-6059-C93D-2B4B-594951CBA02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98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3511-BB02-EC1F-4D68-327E799D0E1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1CCDD1-D51D-C2FE-AE57-D3496E08073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485E30-D6D3-0E8D-0F63-7C07412399B8}"/>
              </a:ext>
            </a:extLst>
          </p:cNvPr>
          <p:cNvSpPr>
            <a:spLocks noGrp="1"/>
          </p:cNvSpPr>
          <p:nvPr>
            <p:ph type="dt" sz="half" idx="10"/>
          </p:nvPr>
        </p:nvSpPr>
        <p:spPr/>
        <p:txBody>
          <a:bodyPr/>
          <a:lstStyle/>
          <a:p>
            <a:fld id="{7D8BF97C-9535-497D-B5AE-51C602CD7A63}" type="datetime1">
              <a:rPr lang="en-US" smtClean="0"/>
              <a:t>9/6/2022</a:t>
            </a:fld>
            <a:endParaRPr lang="en-US"/>
          </a:p>
        </p:txBody>
      </p:sp>
      <p:sp>
        <p:nvSpPr>
          <p:cNvPr id="5" name="Footer Placeholder 4">
            <a:extLst>
              <a:ext uri="{FF2B5EF4-FFF2-40B4-BE49-F238E27FC236}">
                <a16:creationId xmlns:a16="http://schemas.microsoft.com/office/drawing/2014/main" id="{C3C4539A-1B2E-1193-F82A-C2A2D291CF33}"/>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3EFD8ACA-6824-C0CD-8D58-C9FA79BA9BE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682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E0A0-D486-A4A9-B53F-32C205C10A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E1C877-40D7-E3DB-EDE9-C2BBBC0ED13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CA42D6-BEF3-BAF1-BA38-D6C6DDEA59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F9F589-E0CE-902E-82DF-47FF62AEEE57}"/>
              </a:ext>
            </a:extLst>
          </p:cNvPr>
          <p:cNvSpPr>
            <a:spLocks noGrp="1"/>
          </p:cNvSpPr>
          <p:nvPr>
            <p:ph type="dt" sz="half" idx="10"/>
          </p:nvPr>
        </p:nvSpPr>
        <p:spPr/>
        <p:txBody>
          <a:bodyPr/>
          <a:lstStyle/>
          <a:p>
            <a:fld id="{B216A124-12D2-45F2-BCC3-5E49714D6476}" type="datetime1">
              <a:rPr lang="en-US" smtClean="0"/>
              <a:t>9/6/2022</a:t>
            </a:fld>
            <a:endParaRPr lang="en-US"/>
          </a:p>
        </p:txBody>
      </p:sp>
      <p:sp>
        <p:nvSpPr>
          <p:cNvPr id="6" name="Footer Placeholder 5">
            <a:extLst>
              <a:ext uri="{FF2B5EF4-FFF2-40B4-BE49-F238E27FC236}">
                <a16:creationId xmlns:a16="http://schemas.microsoft.com/office/drawing/2014/main" id="{A15818C5-C2FF-F889-A283-9104DA7642F4}"/>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69AF1D27-63D9-0431-ECC8-857DBE89169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310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29B5-B844-A099-B2EF-DE2A8C7A1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7F178-DF28-D10B-2D9D-FE048B14E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8D945-BA24-BCB3-565F-14895B5295FA}"/>
              </a:ext>
            </a:extLst>
          </p:cNvPr>
          <p:cNvSpPr>
            <a:spLocks noGrp="1"/>
          </p:cNvSpPr>
          <p:nvPr>
            <p:ph type="dt" sz="half" idx="10"/>
          </p:nvPr>
        </p:nvSpPr>
        <p:spPr/>
        <p:txBody>
          <a:bodyPr/>
          <a:lstStyle/>
          <a:p>
            <a:fld id="{7B1E400A-4236-4C5A-B396-92F74B27D862}" type="datetime1">
              <a:rPr lang="en-US" smtClean="0"/>
              <a:t>9/6/2022</a:t>
            </a:fld>
            <a:endParaRPr lang="en-US"/>
          </a:p>
        </p:txBody>
      </p:sp>
      <p:sp>
        <p:nvSpPr>
          <p:cNvPr id="5" name="Footer Placeholder 4">
            <a:extLst>
              <a:ext uri="{FF2B5EF4-FFF2-40B4-BE49-F238E27FC236}">
                <a16:creationId xmlns:a16="http://schemas.microsoft.com/office/drawing/2014/main" id="{43DCA6D1-881C-D481-9B22-C900992041DB}"/>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F6AAF2A1-4FBB-7497-3442-FD3B54F3C51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3483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E995B2-36AC-5073-43D3-1316329BFB0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601A4-D68D-3147-5992-0C74392BCE2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DA6B9-8CD7-96F9-2A8B-8A63810A2F2C}"/>
              </a:ext>
            </a:extLst>
          </p:cNvPr>
          <p:cNvSpPr>
            <a:spLocks noGrp="1"/>
          </p:cNvSpPr>
          <p:nvPr>
            <p:ph type="dt" sz="half" idx="10"/>
          </p:nvPr>
        </p:nvSpPr>
        <p:spPr/>
        <p:txBody>
          <a:bodyPr/>
          <a:lstStyle/>
          <a:p>
            <a:fld id="{75032870-BD67-4A6F-9BCA-EE254A4C87BA}" type="datetime1">
              <a:rPr lang="en-US" smtClean="0"/>
              <a:t>9/6/2022</a:t>
            </a:fld>
            <a:endParaRPr lang="en-US"/>
          </a:p>
        </p:txBody>
      </p:sp>
      <p:sp>
        <p:nvSpPr>
          <p:cNvPr id="5" name="Footer Placeholder 4">
            <a:extLst>
              <a:ext uri="{FF2B5EF4-FFF2-40B4-BE49-F238E27FC236}">
                <a16:creationId xmlns:a16="http://schemas.microsoft.com/office/drawing/2014/main" id="{12B03387-43A0-ADBC-194E-A309F3992CEA}"/>
              </a:ext>
            </a:extLst>
          </p:cNvPr>
          <p:cNvSpPr>
            <a:spLocks noGrp="1"/>
          </p:cNvSpPr>
          <p:nvPr>
            <p:ph type="ftr" sz="quarter" idx="11"/>
          </p:nvPr>
        </p:nvSpPr>
        <p:spPr/>
        <p:txBody>
          <a:bodyPr/>
          <a:lstStyle/>
          <a:p>
            <a:r>
              <a:rPr lang="en-US"/>
              <a:t>Moza Al Marhoobi</a:t>
            </a:r>
          </a:p>
        </p:txBody>
      </p:sp>
      <p:sp>
        <p:nvSpPr>
          <p:cNvPr id="6" name="Slide Number Placeholder 5">
            <a:extLst>
              <a:ext uri="{FF2B5EF4-FFF2-40B4-BE49-F238E27FC236}">
                <a16:creationId xmlns:a16="http://schemas.microsoft.com/office/drawing/2014/main" id="{307A55DE-323D-0A62-3C4D-5D57AAB332C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7040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688233"/>
            <a:ext cx="3999900" cy="440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688233"/>
            <a:ext cx="3999900" cy="4403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4447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E1A5-048D-5226-17B1-6A299CAAD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F6603-E984-4CFE-482B-FCE1CCD33E6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732DC-9582-AEA8-2B82-7D084703DB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16FC5-171B-52C6-E6FB-082BC163B199}"/>
              </a:ext>
            </a:extLst>
          </p:cNvPr>
          <p:cNvSpPr>
            <a:spLocks noGrp="1"/>
          </p:cNvSpPr>
          <p:nvPr>
            <p:ph type="dt" sz="half" idx="10"/>
          </p:nvPr>
        </p:nvSpPr>
        <p:spPr/>
        <p:txBody>
          <a:bodyPr/>
          <a:lstStyle/>
          <a:p>
            <a:fld id="{1ED3E51A-BC35-4B20-B35B-8BB4D4F21A63}" type="datetime1">
              <a:rPr lang="en-US" smtClean="0"/>
              <a:t>9/6/2022</a:t>
            </a:fld>
            <a:endParaRPr lang="en-US"/>
          </a:p>
        </p:txBody>
      </p:sp>
      <p:sp>
        <p:nvSpPr>
          <p:cNvPr id="6" name="Footer Placeholder 5">
            <a:extLst>
              <a:ext uri="{FF2B5EF4-FFF2-40B4-BE49-F238E27FC236}">
                <a16:creationId xmlns:a16="http://schemas.microsoft.com/office/drawing/2014/main" id="{08FF02F8-5822-0C65-96D0-52554C4967E9}"/>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AFB885A0-4FD3-59E2-00B7-C2652434D55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29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D0FD-81DA-E0BB-9AB3-BA06EA0DF38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D83B4-BCD8-B85F-005A-403327BE7F1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13C79-5765-DEC0-68F6-4A0138A057F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B0793-ECC0-C18F-E58B-45D79C2F2F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E6F64-7D0E-9E7B-4579-D718DFEA4BE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A10C5E-BDF4-56C0-E232-914E8E489A83}"/>
              </a:ext>
            </a:extLst>
          </p:cNvPr>
          <p:cNvSpPr>
            <a:spLocks noGrp="1"/>
          </p:cNvSpPr>
          <p:nvPr>
            <p:ph type="dt" sz="half" idx="10"/>
          </p:nvPr>
        </p:nvSpPr>
        <p:spPr/>
        <p:txBody>
          <a:bodyPr/>
          <a:lstStyle/>
          <a:p>
            <a:fld id="{07341F02-8585-47FA-AD56-8301F837D8D0}" type="datetime1">
              <a:rPr lang="en-US" smtClean="0"/>
              <a:t>9/6/2022</a:t>
            </a:fld>
            <a:endParaRPr lang="en-US"/>
          </a:p>
        </p:txBody>
      </p:sp>
      <p:sp>
        <p:nvSpPr>
          <p:cNvPr id="8" name="Footer Placeholder 7">
            <a:extLst>
              <a:ext uri="{FF2B5EF4-FFF2-40B4-BE49-F238E27FC236}">
                <a16:creationId xmlns:a16="http://schemas.microsoft.com/office/drawing/2014/main" id="{09F91A64-A204-A5D9-F136-3F829C8A85E7}"/>
              </a:ext>
            </a:extLst>
          </p:cNvPr>
          <p:cNvSpPr>
            <a:spLocks noGrp="1"/>
          </p:cNvSpPr>
          <p:nvPr>
            <p:ph type="ftr" sz="quarter" idx="11"/>
          </p:nvPr>
        </p:nvSpPr>
        <p:spPr/>
        <p:txBody>
          <a:bodyPr/>
          <a:lstStyle/>
          <a:p>
            <a:r>
              <a:rPr lang="en-US"/>
              <a:t>Moza Al Marhoobi</a:t>
            </a:r>
          </a:p>
        </p:txBody>
      </p:sp>
      <p:sp>
        <p:nvSpPr>
          <p:cNvPr id="9" name="Slide Number Placeholder 8">
            <a:extLst>
              <a:ext uri="{FF2B5EF4-FFF2-40B4-BE49-F238E27FC236}">
                <a16:creationId xmlns:a16="http://schemas.microsoft.com/office/drawing/2014/main" id="{35A70679-5BBF-FDEC-7FEA-772FAC5F447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962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036F-F3CF-2C85-7FB2-CB4F1E2065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4A1F4-676F-6CF9-D1D2-1510E9C59D45}"/>
              </a:ext>
            </a:extLst>
          </p:cNvPr>
          <p:cNvSpPr>
            <a:spLocks noGrp="1"/>
          </p:cNvSpPr>
          <p:nvPr>
            <p:ph type="dt" sz="half" idx="10"/>
          </p:nvPr>
        </p:nvSpPr>
        <p:spPr/>
        <p:txBody>
          <a:bodyPr/>
          <a:lstStyle/>
          <a:p>
            <a:fld id="{AEE749C8-E61C-46C8-8F01-627C1847D206}" type="datetime1">
              <a:rPr lang="en-US" smtClean="0"/>
              <a:t>9/6/2022</a:t>
            </a:fld>
            <a:endParaRPr lang="en-US"/>
          </a:p>
        </p:txBody>
      </p:sp>
      <p:sp>
        <p:nvSpPr>
          <p:cNvPr id="4" name="Footer Placeholder 3">
            <a:extLst>
              <a:ext uri="{FF2B5EF4-FFF2-40B4-BE49-F238E27FC236}">
                <a16:creationId xmlns:a16="http://schemas.microsoft.com/office/drawing/2014/main" id="{2ED836E5-D81C-4E4D-591E-F64D90D29B7A}"/>
              </a:ext>
            </a:extLst>
          </p:cNvPr>
          <p:cNvSpPr>
            <a:spLocks noGrp="1"/>
          </p:cNvSpPr>
          <p:nvPr>
            <p:ph type="ftr" sz="quarter" idx="11"/>
          </p:nvPr>
        </p:nvSpPr>
        <p:spPr/>
        <p:txBody>
          <a:bodyPr/>
          <a:lstStyle/>
          <a:p>
            <a:r>
              <a:rPr lang="en-US"/>
              <a:t>Moza Al Marhoobi</a:t>
            </a:r>
          </a:p>
        </p:txBody>
      </p:sp>
      <p:sp>
        <p:nvSpPr>
          <p:cNvPr id="5" name="Slide Number Placeholder 4">
            <a:extLst>
              <a:ext uri="{FF2B5EF4-FFF2-40B4-BE49-F238E27FC236}">
                <a16:creationId xmlns:a16="http://schemas.microsoft.com/office/drawing/2014/main" id="{A35AE499-A3F7-24E5-3433-1F1A3E68E5D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356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52DCA-8DE7-F42D-91CC-525616FE554C}"/>
              </a:ext>
            </a:extLst>
          </p:cNvPr>
          <p:cNvSpPr>
            <a:spLocks noGrp="1"/>
          </p:cNvSpPr>
          <p:nvPr>
            <p:ph type="dt" sz="half" idx="10"/>
          </p:nvPr>
        </p:nvSpPr>
        <p:spPr/>
        <p:txBody>
          <a:bodyPr/>
          <a:lstStyle/>
          <a:p>
            <a:fld id="{FB1D5090-05B2-4080-99A5-1B081A05000A}" type="datetime1">
              <a:rPr lang="en-US" smtClean="0"/>
              <a:t>9/6/2022</a:t>
            </a:fld>
            <a:endParaRPr lang="en-US"/>
          </a:p>
        </p:txBody>
      </p:sp>
      <p:sp>
        <p:nvSpPr>
          <p:cNvPr id="3" name="Footer Placeholder 2">
            <a:extLst>
              <a:ext uri="{FF2B5EF4-FFF2-40B4-BE49-F238E27FC236}">
                <a16:creationId xmlns:a16="http://schemas.microsoft.com/office/drawing/2014/main" id="{651A57CE-8CBD-1345-4B65-FAE80232E846}"/>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0567FAC0-566F-2A5A-3996-05A8408CCE9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70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C739-34DF-BBA4-05B0-8C9C1928057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32D8F99-AAE2-3BE7-E3CA-3B38BF443C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95C261-CEAE-2182-1663-A0800B497F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7A5801-FC59-C83D-E5CC-6657D60B1A0A}"/>
              </a:ext>
            </a:extLst>
          </p:cNvPr>
          <p:cNvSpPr>
            <a:spLocks noGrp="1"/>
          </p:cNvSpPr>
          <p:nvPr>
            <p:ph type="dt" sz="half" idx="10"/>
          </p:nvPr>
        </p:nvSpPr>
        <p:spPr/>
        <p:txBody>
          <a:bodyPr/>
          <a:lstStyle/>
          <a:p>
            <a:fld id="{00FEBB05-2E28-457D-885C-CA379D472D08}" type="datetime1">
              <a:rPr lang="en-US" smtClean="0"/>
              <a:t>9/6/2022</a:t>
            </a:fld>
            <a:endParaRPr lang="en-US"/>
          </a:p>
        </p:txBody>
      </p:sp>
      <p:sp>
        <p:nvSpPr>
          <p:cNvPr id="6" name="Footer Placeholder 5">
            <a:extLst>
              <a:ext uri="{FF2B5EF4-FFF2-40B4-BE49-F238E27FC236}">
                <a16:creationId xmlns:a16="http://schemas.microsoft.com/office/drawing/2014/main" id="{29F5FAFE-E491-FF7A-A6B9-77863A69B7BA}"/>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CBFD7F0A-6059-C93D-2B4B-594951CBA02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4601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E0A0-D486-A4A9-B53F-32C205C10A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E1C877-40D7-E3DB-EDE9-C2BBBC0ED13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CA42D6-BEF3-BAF1-BA38-D6C6DDEA59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F9F589-E0CE-902E-82DF-47FF62AEEE57}"/>
              </a:ext>
            </a:extLst>
          </p:cNvPr>
          <p:cNvSpPr>
            <a:spLocks noGrp="1"/>
          </p:cNvSpPr>
          <p:nvPr>
            <p:ph type="dt" sz="half" idx="10"/>
          </p:nvPr>
        </p:nvSpPr>
        <p:spPr/>
        <p:txBody>
          <a:bodyPr/>
          <a:lstStyle/>
          <a:p>
            <a:fld id="{B216A124-12D2-45F2-BCC3-5E49714D6476}" type="datetime1">
              <a:rPr lang="en-US" smtClean="0"/>
              <a:t>9/6/2022</a:t>
            </a:fld>
            <a:endParaRPr lang="en-US"/>
          </a:p>
        </p:txBody>
      </p:sp>
      <p:sp>
        <p:nvSpPr>
          <p:cNvPr id="6" name="Footer Placeholder 5">
            <a:extLst>
              <a:ext uri="{FF2B5EF4-FFF2-40B4-BE49-F238E27FC236}">
                <a16:creationId xmlns:a16="http://schemas.microsoft.com/office/drawing/2014/main" id="{A15818C5-C2FF-F889-A283-9104DA7642F4}"/>
              </a:ext>
            </a:extLst>
          </p:cNvPr>
          <p:cNvSpPr>
            <a:spLocks noGrp="1"/>
          </p:cNvSpPr>
          <p:nvPr>
            <p:ph type="ftr" sz="quarter" idx="11"/>
          </p:nvPr>
        </p:nvSpPr>
        <p:spPr/>
        <p:txBody>
          <a:bodyPr/>
          <a:lstStyle/>
          <a:p>
            <a:r>
              <a:rPr lang="en-US"/>
              <a:t>Moza Al Marhoobi</a:t>
            </a:r>
          </a:p>
        </p:txBody>
      </p:sp>
      <p:sp>
        <p:nvSpPr>
          <p:cNvPr id="7" name="Slide Number Placeholder 6">
            <a:extLst>
              <a:ext uri="{FF2B5EF4-FFF2-40B4-BE49-F238E27FC236}">
                <a16:creationId xmlns:a16="http://schemas.microsoft.com/office/drawing/2014/main" id="{69AF1D27-63D9-0431-ECC8-857DBE89169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00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D6AE9-E4F2-7B2A-B52E-1F3E506487A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B367B-E519-7292-DA8F-C37C49679B7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74BB5-1523-8FDC-72E2-3C15F4D02C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8DFF06-021B-49F4-B42F-BC59C357D165}" type="datetime1">
              <a:rPr lang="en-US" smtClean="0"/>
              <a:t>9/6/2022</a:t>
            </a:fld>
            <a:endParaRPr lang="en-US"/>
          </a:p>
        </p:txBody>
      </p:sp>
      <p:sp>
        <p:nvSpPr>
          <p:cNvPr id="5" name="Footer Placeholder 4">
            <a:extLst>
              <a:ext uri="{FF2B5EF4-FFF2-40B4-BE49-F238E27FC236}">
                <a16:creationId xmlns:a16="http://schemas.microsoft.com/office/drawing/2014/main" id="{4BCA5A79-D3CA-A89E-4AB5-D58DB15173B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Moza Al Marhoobi</a:t>
            </a:r>
          </a:p>
        </p:txBody>
      </p:sp>
      <p:sp>
        <p:nvSpPr>
          <p:cNvPr id="6" name="Slide Number Placeholder 5">
            <a:extLst>
              <a:ext uri="{FF2B5EF4-FFF2-40B4-BE49-F238E27FC236}">
                <a16:creationId xmlns:a16="http://schemas.microsoft.com/office/drawing/2014/main" id="{6D4085B4-82E5-BAE1-0942-9FEEA1F62B1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027113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688433"/>
            <a:ext cx="8520600" cy="4403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8150119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D6AE9-E4F2-7B2A-B52E-1F3E506487A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B367B-E519-7292-DA8F-C37C49679B7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74BB5-1523-8FDC-72E2-3C15F4D02C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8DFF06-021B-49F4-B42F-BC59C357D165}" type="datetime1">
              <a:rPr lang="en-US" smtClean="0"/>
              <a:t>9/6/2022</a:t>
            </a:fld>
            <a:endParaRPr lang="en-US"/>
          </a:p>
        </p:txBody>
      </p:sp>
      <p:sp>
        <p:nvSpPr>
          <p:cNvPr id="5" name="Footer Placeholder 4">
            <a:extLst>
              <a:ext uri="{FF2B5EF4-FFF2-40B4-BE49-F238E27FC236}">
                <a16:creationId xmlns:a16="http://schemas.microsoft.com/office/drawing/2014/main" id="{4BCA5A79-D3CA-A89E-4AB5-D58DB15173B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Moza Al Marhoobi</a:t>
            </a:r>
          </a:p>
        </p:txBody>
      </p:sp>
      <p:sp>
        <p:nvSpPr>
          <p:cNvPr id="6" name="Slide Number Placeholder 5">
            <a:extLst>
              <a:ext uri="{FF2B5EF4-FFF2-40B4-BE49-F238E27FC236}">
                <a16:creationId xmlns:a16="http://schemas.microsoft.com/office/drawing/2014/main" id="{6D4085B4-82E5-BAE1-0942-9FEEA1F62B1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315694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w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w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hyperlink" Target="http://mauritiusattractions.com/content/images/guide/mauritius-wind.gif"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png"/><Relationship Id="rId5" Type="http://schemas.openxmlformats.org/officeDocument/2006/relationships/image" Target="../media/image34.jpeg"/><Relationship Id="rId10" Type="http://schemas.openxmlformats.org/officeDocument/2006/relationships/image" Target="../media/image3.png"/><Relationship Id="rId4" Type="http://schemas.openxmlformats.org/officeDocument/2006/relationships/image" Target="../media/image33.jpe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w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6.wmf"/></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w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2.jpe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slide" Target="slide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5.gi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w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wmf"/><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7.jpeg"/><Relationship Id="rId7" Type="http://schemas.openxmlformats.org/officeDocument/2006/relationships/image" Target="../media/image3.png"/><Relationship Id="rId2" Type="http://schemas.openxmlformats.org/officeDocument/2006/relationships/hyperlink" Target="http://en.wikipedia.org/wiki/File:Wea00810.jpg"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8.jpeg"/><Relationship Id="rId4" Type="http://schemas.openxmlformats.org/officeDocument/2006/relationships/hyperlink" Target="http://en.wikipedia.org/wiki/File:Big_wave_breaking_in_Santa_Cruz.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wmf"/><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6.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9.pn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diagramQuickStyle" Target="../diagrams/quickStyle2.xml"/><Relationship Id="rId11" Type="http://schemas.openxmlformats.org/officeDocument/2006/relationships/image" Target="../media/image4.png"/><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url?sa=i&amp;rct=j&amp;q=&amp;esrc=s&amp;frm=1&amp;source=images&amp;cd=&amp;cad=rja&amp;uact=8&amp;ved=0CAcQjRw&amp;url=https://www.teachengineering.org/view_lesson.php?url=collection/cub_/lessons/cub_airplanes/cub_airplanes_lesson01.xml&amp;ei=mWYrVY-UIcm8aYPwgIgJ&amp;psig=AFQjCNH2gcJZJL1MbgBo7wR27X7w64tmwA&amp;ust=1428994049747119"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2609014"/>
            <a:ext cx="7136700" cy="1022400"/>
          </a:xfrm>
          <a:prstGeom prst="rect">
            <a:avLst/>
          </a:prstGeom>
        </p:spPr>
        <p:txBody>
          <a:bodyPr spcFirstLastPara="1" wrap="square" lIns="91425" tIns="91425" rIns="91425" bIns="91425" anchor="b" anchorCtr="0">
            <a:normAutofit fontScale="90000"/>
          </a:bodyPr>
          <a:lstStyle/>
          <a:p>
            <a:r>
              <a:rPr lang="en-GB" dirty="0">
                <a:solidFill>
                  <a:schemeClr val="accent3"/>
                </a:solidFill>
              </a:rPr>
              <a:t>Atmospheric Pressure &amp; Wind</a:t>
            </a:r>
          </a:p>
        </p:txBody>
      </p:sp>
      <p:sp>
        <p:nvSpPr>
          <p:cNvPr id="67" name="Google Shape;67;p13"/>
          <p:cNvSpPr txBox="1">
            <a:spLocks noGrp="1"/>
          </p:cNvSpPr>
          <p:nvPr>
            <p:ph type="subTitle" idx="1"/>
          </p:nvPr>
        </p:nvSpPr>
        <p:spPr>
          <a:xfrm>
            <a:off x="2137250" y="3818795"/>
            <a:ext cx="4870500" cy="411600"/>
          </a:xfrm>
          <a:prstGeom prst="rect">
            <a:avLst/>
          </a:prstGeom>
        </p:spPr>
        <p:txBody>
          <a:bodyPr spcFirstLastPara="1" wrap="square" lIns="91425" tIns="91425" rIns="91425" bIns="91425" anchor="t" anchorCtr="0">
            <a:normAutofit/>
          </a:bodyPr>
          <a:lstStyle/>
          <a:p>
            <a:pPr marL="0" indent="0">
              <a:lnSpc>
                <a:spcPct val="80000"/>
              </a:lnSpc>
            </a:pPr>
            <a:r>
              <a:rPr lang="en-GB" sz="1500" u="sng" dirty="0"/>
              <a:t>Marine Meteorological Course for Royal Oman Navy</a:t>
            </a:r>
            <a:endParaRPr sz="1500" u="sng" dirty="0"/>
          </a:p>
        </p:txBody>
      </p:sp>
      <p:sp>
        <p:nvSpPr>
          <p:cNvPr id="71" name="Google Shape;71;p13"/>
          <p:cNvSpPr txBox="1"/>
          <p:nvPr/>
        </p:nvSpPr>
        <p:spPr>
          <a:xfrm>
            <a:off x="1321625" y="5838681"/>
            <a:ext cx="62169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Open Sans"/>
                <a:ea typeface="Open Sans"/>
                <a:cs typeface="Open Sans"/>
                <a:sym typeface="Open Sans"/>
              </a:rPr>
              <a:t>Content creator: Ibrahim </a:t>
            </a:r>
            <a:r>
              <a:rPr kumimoji="0" lang="en-GB" sz="1400" b="1" i="0" u="none" strike="noStrike" kern="0" cap="none" spc="0" normalizeH="0" baseline="0" noProof="0" dirty="0" err="1">
                <a:ln>
                  <a:noFill/>
                </a:ln>
                <a:solidFill>
                  <a:srgbClr val="000000"/>
                </a:solidFill>
                <a:effectLst/>
                <a:uLnTx/>
                <a:uFillTx/>
                <a:latin typeface="Open Sans"/>
                <a:ea typeface="Open Sans"/>
                <a:cs typeface="Open Sans"/>
                <a:sym typeface="Open Sans"/>
              </a:rPr>
              <a:t>Alabdulsalam</a:t>
            </a:r>
            <a:r>
              <a:rPr kumimoji="0" lang="en-GB" sz="1400" b="1" i="0" u="none" strike="noStrike" kern="0" cap="none" spc="0" normalizeH="0" baseline="0" noProof="0" dirty="0">
                <a:ln>
                  <a:noFill/>
                </a:ln>
                <a:solidFill>
                  <a:srgbClr val="000000"/>
                </a:solidFill>
                <a:effectLst/>
                <a:uLnTx/>
                <a:uFillTx/>
                <a:latin typeface="Open Sans"/>
                <a:ea typeface="Open Sans"/>
                <a:cs typeface="Open Sans"/>
                <a:sym typeface="Open Sans"/>
              </a:rPr>
              <a:t> - Meteorologist</a:t>
            </a:r>
            <a:endParaRPr kumimoji="0" sz="1400" b="1"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Open Sans"/>
                <a:ea typeface="Open Sans"/>
                <a:cs typeface="Open Sans"/>
                <a:sym typeface="Open Sans"/>
              </a:rPr>
              <a:t>Lecturer: Moza Al Marhoobi - Meteorologist</a:t>
            </a:r>
            <a:endParaRPr kumimoji="0" sz="1400" b="1"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72" name="Google Shape;72;p13"/>
          <p:cNvPicPr preferRelativeResize="0"/>
          <p:nvPr/>
        </p:nvPicPr>
        <p:blipFill>
          <a:blip r:embed="rId3">
            <a:duotone>
              <a:prstClr val="black"/>
              <a:schemeClr val="accent3">
                <a:tint val="45000"/>
                <a:satMod val="400000"/>
              </a:schemeClr>
            </a:duotone>
            <a:alphaModFix/>
          </a:blip>
          <a:stretch>
            <a:fillRect/>
          </a:stretch>
        </p:blipFill>
        <p:spPr>
          <a:xfrm>
            <a:off x="6722900" y="4215626"/>
            <a:ext cx="1725994" cy="1672675"/>
          </a:xfrm>
          <a:prstGeom prst="rect">
            <a:avLst/>
          </a:prstGeom>
          <a:noFill/>
          <a:ln>
            <a:noFill/>
          </a:ln>
        </p:spPr>
      </p:pic>
      <p:grpSp>
        <p:nvGrpSpPr>
          <p:cNvPr id="8" name="Group 7">
            <a:extLst>
              <a:ext uri="{FF2B5EF4-FFF2-40B4-BE49-F238E27FC236}">
                <a16:creationId xmlns:a16="http://schemas.microsoft.com/office/drawing/2014/main" id="{32226025-A213-4E9B-59C7-683DCDAF92B5}"/>
              </a:ext>
            </a:extLst>
          </p:cNvPr>
          <p:cNvGrpSpPr/>
          <p:nvPr/>
        </p:nvGrpSpPr>
        <p:grpSpPr>
          <a:xfrm>
            <a:off x="432649" y="152400"/>
            <a:ext cx="3803945" cy="717550"/>
            <a:chOff x="74668" y="44450"/>
            <a:chExt cx="3803945" cy="717550"/>
          </a:xfrm>
        </p:grpSpPr>
        <p:pic>
          <p:nvPicPr>
            <p:cNvPr id="9" name="Google Shape;69;p13">
              <a:extLst>
                <a:ext uri="{FF2B5EF4-FFF2-40B4-BE49-F238E27FC236}">
                  <a16:creationId xmlns:a16="http://schemas.microsoft.com/office/drawing/2014/main" id="{1CD5BF2F-418C-F9BD-42FB-D4FE12125638}"/>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10" name="Picture 9">
              <a:extLst>
                <a:ext uri="{FF2B5EF4-FFF2-40B4-BE49-F238E27FC236}">
                  <a16:creationId xmlns:a16="http://schemas.microsoft.com/office/drawing/2014/main" id="{6E3E23BA-45AD-2228-AD9F-19790D0B2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C054333D-1F4E-64DD-9724-9EFC1984C6F4}"/>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Displaying IMG-20140205-WA0007.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26627" name="AutoShape 4" descr="Displaying IMG-20140205-WA0007.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2" name="Date Placeholder 1">
            <a:extLst>
              <a:ext uri="{FF2B5EF4-FFF2-40B4-BE49-F238E27FC236}">
                <a16:creationId xmlns:a16="http://schemas.microsoft.com/office/drawing/2014/main" id="{27555E4B-2FB5-6BB5-BE55-B7C4832A597B}"/>
              </a:ext>
            </a:extLst>
          </p:cNvPr>
          <p:cNvSpPr>
            <a:spLocks noGrp="1"/>
          </p:cNvSpPr>
          <p:nvPr>
            <p:ph type="dt" sz="half" idx="10"/>
          </p:nvPr>
        </p:nvSpPr>
        <p:spPr/>
        <p:txBody>
          <a:bodyPr/>
          <a:lstStyle/>
          <a:p>
            <a:fld id="{646CD800-813B-4DDA-B647-CAE8AD509E7D}" type="datetime1">
              <a:rPr lang="en-US" smtClean="0"/>
              <a:t>9/6/2022</a:t>
            </a:fld>
            <a:endParaRPr lang="en-US"/>
          </a:p>
        </p:txBody>
      </p:sp>
      <p:sp>
        <p:nvSpPr>
          <p:cNvPr id="3" name="Footer Placeholder 2">
            <a:extLst>
              <a:ext uri="{FF2B5EF4-FFF2-40B4-BE49-F238E27FC236}">
                <a16:creationId xmlns:a16="http://schemas.microsoft.com/office/drawing/2014/main" id="{6BEF710C-D6E8-53D4-C409-A9C4FA51BEA9}"/>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5678723B-C952-5B39-AC8C-BD070778E3B2}"/>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11" name="Picture 2" descr="https://upload.wikimedia.org/wikipedia/commons/thumb/e/e9/Plastic_bottle_at_14000_feet%2C_9000_feet_and_1000_feet%2C_sealed_at_14000_feet.png/330px-Plastic_bottle_at_14000_feet%2C_9000_feet_and_1000_feet%2C_sealed_at_14000_feet.png">
            <a:extLst>
              <a:ext uri="{FF2B5EF4-FFF2-40B4-BE49-F238E27FC236}">
                <a16:creationId xmlns:a16="http://schemas.microsoft.com/office/drawing/2014/main" id="{EEDBBF7A-9D17-8668-A827-E2D53228E8AC}"/>
              </a:ext>
            </a:extLst>
          </p:cNvPr>
          <p:cNvPicPr>
            <a:picLocks noChangeAspect="1" noChangeArrowheads="1"/>
          </p:cNvPicPr>
          <p:nvPr/>
        </p:nvPicPr>
        <p:blipFill>
          <a:blip r:embed="rId3"/>
          <a:srcRect/>
          <a:stretch>
            <a:fillRect/>
          </a:stretch>
        </p:blipFill>
        <p:spPr bwMode="auto">
          <a:xfrm>
            <a:off x="3997131" y="838200"/>
            <a:ext cx="4518219" cy="2320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5" name="Group 14">
            <a:extLst>
              <a:ext uri="{FF2B5EF4-FFF2-40B4-BE49-F238E27FC236}">
                <a16:creationId xmlns:a16="http://schemas.microsoft.com/office/drawing/2014/main" id="{AC401BF0-4890-47F9-383A-8B42107B7454}"/>
              </a:ext>
            </a:extLst>
          </p:cNvPr>
          <p:cNvGrpSpPr/>
          <p:nvPr/>
        </p:nvGrpSpPr>
        <p:grpSpPr>
          <a:xfrm>
            <a:off x="628650" y="3581400"/>
            <a:ext cx="7886700" cy="2599704"/>
            <a:chOff x="708219" y="3396215"/>
            <a:chExt cx="7886700" cy="2599704"/>
          </a:xfrm>
        </p:grpSpPr>
        <p:pic>
          <p:nvPicPr>
            <p:cNvPr id="16" name="Picture 5" descr="E:\pressure.jpg">
              <a:extLst>
                <a:ext uri="{FF2B5EF4-FFF2-40B4-BE49-F238E27FC236}">
                  <a16:creationId xmlns:a16="http://schemas.microsoft.com/office/drawing/2014/main" id="{970705A2-117E-5002-8A6F-3A45D7975155}"/>
                </a:ext>
              </a:extLst>
            </p:cNvPr>
            <p:cNvPicPr>
              <a:picLocks noChangeAspect="1" noChangeArrowheads="1"/>
            </p:cNvPicPr>
            <p:nvPr/>
          </p:nvPicPr>
          <p:blipFill rotWithShape="1">
            <a:blip r:embed="rId4"/>
            <a:srcRect l="5000" t="4278" r="5000" b="41568"/>
            <a:stretch/>
          </p:blipFill>
          <p:spPr bwMode="auto">
            <a:xfrm>
              <a:off x="708219" y="3396215"/>
              <a:ext cx="7886700" cy="2599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extBox 16">
              <a:extLst>
                <a:ext uri="{FF2B5EF4-FFF2-40B4-BE49-F238E27FC236}">
                  <a16:creationId xmlns:a16="http://schemas.microsoft.com/office/drawing/2014/main" id="{3BA50FF4-A26C-3A00-2370-9B1E9B7C78F4}"/>
                </a:ext>
              </a:extLst>
            </p:cNvPr>
            <p:cNvSpPr txBox="1"/>
            <p:nvPr/>
          </p:nvSpPr>
          <p:spPr>
            <a:xfrm>
              <a:off x="2819400" y="3429000"/>
              <a:ext cx="2895600" cy="369332"/>
            </a:xfrm>
            <a:prstGeom prst="rect">
              <a:avLst/>
            </a:prstGeom>
            <a:noFill/>
          </p:spPr>
          <p:txBody>
            <a:bodyPr wrap="square" rtlCol="0">
              <a:spAutoFit/>
            </a:bodyPr>
            <a:lstStyle/>
            <a:p>
              <a:pPr algn="r" rtl="1"/>
              <a:r>
                <a:rPr lang="ar-OM" dirty="0">
                  <a:latin typeface="Segoe UI" panose="020B0502040204020203" pitchFamily="34" charset="0"/>
                  <a:cs typeface="Segoe UI" panose="020B0502040204020203" pitchFamily="34" charset="0"/>
                </a:rPr>
                <a:t>جبل شمس    </a:t>
              </a:r>
              <a:r>
                <a:rPr lang="en-US" dirty="0">
                  <a:latin typeface="Segoe UI" panose="020B0502040204020203" pitchFamily="34" charset="0"/>
                  <a:cs typeface="Segoe UI" panose="020B0502040204020203" pitchFamily="34" charset="0"/>
                </a:rPr>
                <a:t>   </a:t>
              </a:r>
              <a:r>
                <a:rPr lang="ar-OM" dirty="0">
                  <a:solidFill>
                    <a:schemeClr val="bg1"/>
                  </a:solidFill>
                  <a:latin typeface="Segoe UI" panose="020B0502040204020203" pitchFamily="34" charset="0"/>
                  <a:cs typeface="Segoe UI" panose="020B0502040204020203" pitchFamily="34" charset="0"/>
                </a:rPr>
                <a:t>صحم</a:t>
              </a:r>
              <a:r>
                <a:rPr lang="en-US" dirty="0">
                  <a:latin typeface="Segoe UI" panose="020B0502040204020203" pitchFamily="34" charset="0"/>
                  <a:cs typeface="Segoe UI" panose="020B0502040204020203" pitchFamily="34" charset="0"/>
                </a:rPr>
                <a:t>    </a:t>
              </a:r>
            </a:p>
          </p:txBody>
        </p:sp>
      </p:grpSp>
      <p:sp>
        <p:nvSpPr>
          <p:cNvPr id="18" name="Title 9">
            <a:extLst>
              <a:ext uri="{FF2B5EF4-FFF2-40B4-BE49-F238E27FC236}">
                <a16:creationId xmlns:a16="http://schemas.microsoft.com/office/drawing/2014/main" id="{673567B6-58D6-86B6-D97F-4833F4669829}"/>
              </a:ext>
            </a:extLst>
          </p:cNvPr>
          <p:cNvSpPr>
            <a:spLocks noGrp="1"/>
          </p:cNvSpPr>
          <p:nvPr>
            <p:ph type="title"/>
          </p:nvPr>
        </p:nvSpPr>
        <p:spPr>
          <a:xfrm>
            <a:off x="533400" y="1219200"/>
            <a:ext cx="3181350" cy="1235075"/>
          </a:xfrm>
        </p:spPr>
        <p:txBody>
          <a:bodyPr>
            <a:noAutofit/>
          </a:bodyPr>
          <a:lstStyle/>
          <a:p>
            <a:r>
              <a:rPr lang="en-US" sz="4000" kern="1200" dirty="0">
                <a:solidFill>
                  <a:schemeClr val="tx1"/>
                </a:solidFill>
                <a:latin typeface="Segoe UI" panose="020B0502040204020203" pitchFamily="34" charset="0"/>
                <a:cs typeface="Segoe UI" panose="020B0502040204020203" pitchFamily="34" charset="0"/>
              </a:rPr>
              <a:t>Experimental examples</a:t>
            </a:r>
            <a:endParaRPr lang="en-US" sz="4000" dirty="0">
              <a:latin typeface="Segoe UI" panose="020B0502040204020203" pitchFamily="34" charset="0"/>
              <a:cs typeface="Segoe UI" panose="020B0502040204020203" pitchFamily="34" charset="0"/>
            </a:endParaRPr>
          </a:p>
        </p:txBody>
      </p:sp>
      <p:sp>
        <p:nvSpPr>
          <p:cNvPr id="20" name="sketchy line">
            <a:extLst>
              <a:ext uri="{FF2B5EF4-FFF2-40B4-BE49-F238E27FC236}">
                <a16:creationId xmlns:a16="http://schemas.microsoft.com/office/drawing/2014/main" id="{1760C948-21FD-5FEB-FD93-1A2D60F25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2058" y="2611234"/>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FF410E9-B837-A4EE-9147-06FAF6340377}"/>
              </a:ext>
            </a:extLst>
          </p:cNvPr>
          <p:cNvGrpSpPr/>
          <p:nvPr/>
        </p:nvGrpSpPr>
        <p:grpSpPr>
          <a:xfrm>
            <a:off x="5257800" y="-4041"/>
            <a:ext cx="3803945" cy="717550"/>
            <a:chOff x="74668" y="44450"/>
            <a:chExt cx="3803945" cy="717550"/>
          </a:xfrm>
        </p:grpSpPr>
        <p:pic>
          <p:nvPicPr>
            <p:cNvPr id="6" name="Google Shape;69;p13">
              <a:extLst>
                <a:ext uri="{FF2B5EF4-FFF2-40B4-BE49-F238E27FC236}">
                  <a16:creationId xmlns:a16="http://schemas.microsoft.com/office/drawing/2014/main" id="{F0D19B63-E22B-05EE-73CF-C1C15FB1998C}"/>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53D6436F-6952-298E-B03C-95E352563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0FA5C976-08A0-A7C1-AA72-40A5D39174C2}"/>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40" name="Rectangle 2253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2" name="Freeform: Shape 2254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530" name="Rectangle 2"/>
          <p:cNvSpPr>
            <a:spLocks noGrp="1" noChangeArrowheads="1"/>
          </p:cNvSpPr>
          <p:nvPr>
            <p:ph type="title"/>
          </p:nvPr>
        </p:nvSpPr>
        <p:spPr>
          <a:xfrm>
            <a:off x="941293" y="5479945"/>
            <a:ext cx="7261411" cy="739880"/>
          </a:xfrm>
        </p:spPr>
        <p:txBody>
          <a:bodyPr vert="horz" lIns="91440" tIns="45720" rIns="91440" bIns="45720" rtlCol="0" anchor="b">
            <a:normAutofit/>
          </a:bodyPr>
          <a:lstStyle/>
          <a:p>
            <a:pPr algn="ctr" defTabSz="914400"/>
            <a:r>
              <a:rPr lang="en-US" sz="3600" b="1" kern="1200" dirty="0">
                <a:solidFill>
                  <a:schemeClr val="tx1">
                    <a:lumMod val="85000"/>
                    <a:lumOff val="15000"/>
                  </a:schemeClr>
                </a:solidFill>
                <a:latin typeface="+mj-lt"/>
                <a:ea typeface="+mj-ea"/>
                <a:cs typeface="+mj-cs"/>
              </a:rPr>
              <a:t>Why do my ears pop?</a:t>
            </a:r>
            <a:r>
              <a:rPr lang="en-US" sz="3600" kern="1200" dirty="0">
                <a:solidFill>
                  <a:schemeClr val="tx1">
                    <a:lumMod val="85000"/>
                    <a:lumOff val="15000"/>
                  </a:schemeClr>
                </a:solidFill>
                <a:latin typeface="+mj-lt"/>
                <a:ea typeface="+mj-ea"/>
                <a:cs typeface="+mj-cs"/>
              </a:rPr>
              <a:t> </a:t>
            </a:r>
          </a:p>
        </p:txBody>
      </p:sp>
      <p:pic>
        <p:nvPicPr>
          <p:cNvPr id="22535" name="Picture 17" descr="OmanMountains"/>
          <p:cNvPicPr>
            <a:picLocks noGrp="1" noChangeAspect="1" noChangeArrowheads="1"/>
          </p:cNvPicPr>
          <p:nvPr>
            <p:ph idx="1"/>
          </p:nvPr>
        </p:nvPicPr>
        <p:blipFill>
          <a:blip r:embed="rId3"/>
          <a:stretch>
            <a:fillRect/>
          </a:stretch>
        </p:blipFill>
        <p:spPr bwMode="auto">
          <a:xfrm>
            <a:off x="467315" y="854873"/>
            <a:ext cx="8209369" cy="3673692"/>
          </a:xfrm>
          <a:prstGeom prst="rect">
            <a:avLst/>
          </a:prstGeom>
          <a:noFill/>
        </p:spPr>
      </p:pic>
      <p:sp>
        <p:nvSpPr>
          <p:cNvPr id="2" name="Date Placeholder 1">
            <a:extLst>
              <a:ext uri="{FF2B5EF4-FFF2-40B4-BE49-F238E27FC236}">
                <a16:creationId xmlns:a16="http://schemas.microsoft.com/office/drawing/2014/main" id="{3763F6E5-A6C3-6B83-29CA-10E5E01014DE}"/>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3E0C11D6-B2A9-4590-B31E-536BC08EDE95}" type="datetime1">
              <a:rPr lang="en-US">
                <a:solidFill>
                  <a:schemeClr val="tx1">
                    <a:lumMod val="50000"/>
                    <a:lumOff val="50000"/>
                  </a:schemeClr>
                </a:solidFill>
              </a:rPr>
              <a:pPr>
                <a:spcAft>
                  <a:spcPts val="600"/>
                </a:spcAft>
              </a:pPr>
              <a:t>9/6/2022</a:t>
            </a:fld>
            <a:endParaRPr lang="en-US">
              <a:solidFill>
                <a:schemeClr val="tx1">
                  <a:lumMod val="50000"/>
                  <a:lumOff val="50000"/>
                </a:schemeClr>
              </a:solidFill>
            </a:endParaRPr>
          </a:p>
        </p:txBody>
      </p:sp>
      <p:sp>
        <p:nvSpPr>
          <p:cNvPr id="3" name="Footer Placeholder 2">
            <a:extLst>
              <a:ext uri="{FF2B5EF4-FFF2-40B4-BE49-F238E27FC236}">
                <a16:creationId xmlns:a16="http://schemas.microsoft.com/office/drawing/2014/main" id="{37138CA0-A0D7-DDEC-43CC-D46F5685A655}"/>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B8CB4203-C356-5AAE-FE81-20648F21251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a:solidFill>
                  <a:schemeClr val="tx1">
                    <a:lumMod val="50000"/>
                    <a:lumOff val="50000"/>
                  </a:schemeClr>
                </a:solidFill>
              </a:rPr>
              <a:pPr>
                <a:spcAft>
                  <a:spcPts val="600"/>
                </a:spcAft>
              </a:pPr>
              <a:t>11</a:t>
            </a:fld>
            <a:endParaRPr lang="en-US">
              <a:solidFill>
                <a:schemeClr val="tx1">
                  <a:lumMod val="50000"/>
                  <a:lumOff val="50000"/>
                </a:schemeClr>
              </a:solidFill>
            </a:endParaRPr>
          </a:p>
        </p:txBody>
      </p:sp>
      <p:sp>
        <p:nvSpPr>
          <p:cNvPr id="22532" name="AutoShape 11" descr="9k="/>
          <p:cNvSpPr>
            <a:spLocks noChangeAspect="1" noChangeArrowheads="1"/>
          </p:cNvSpPr>
          <p:nvPr/>
        </p:nvSpPr>
        <p:spPr bwMode="auto">
          <a:xfrm>
            <a:off x="63500" y="-26988"/>
            <a:ext cx="3190875" cy="1428751"/>
          </a:xfrm>
          <a:prstGeom prst="rect">
            <a:avLst/>
          </a:prstGeom>
          <a:noFill/>
          <a:ln w="9525">
            <a:noFill/>
            <a:miter lim="800000"/>
            <a:headEnd/>
            <a:tailEnd/>
          </a:ln>
        </p:spPr>
        <p:txBody>
          <a:bodyPr/>
          <a:lstStyle/>
          <a:p>
            <a:endParaRPr lang="en-US"/>
          </a:p>
        </p:txBody>
      </p:sp>
      <p:sp>
        <p:nvSpPr>
          <p:cNvPr id="22533" name="AutoShape 13" descr="9k="/>
          <p:cNvSpPr>
            <a:spLocks noChangeAspect="1" noChangeArrowheads="1"/>
          </p:cNvSpPr>
          <p:nvPr/>
        </p:nvSpPr>
        <p:spPr bwMode="auto">
          <a:xfrm>
            <a:off x="63500" y="-26988"/>
            <a:ext cx="3190875" cy="1428751"/>
          </a:xfrm>
          <a:prstGeom prst="rect">
            <a:avLst/>
          </a:prstGeom>
          <a:noFill/>
          <a:ln w="9525">
            <a:noFill/>
            <a:miter lim="800000"/>
            <a:headEnd/>
            <a:tailEnd/>
          </a:ln>
        </p:spPr>
        <p:txBody>
          <a:bodyPr/>
          <a:lstStyle/>
          <a:p>
            <a:endParaRPr lang="en-US"/>
          </a:p>
        </p:txBody>
      </p:sp>
      <p:sp>
        <p:nvSpPr>
          <p:cNvPr id="22534" name="AutoShape 15"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grpSp>
        <p:nvGrpSpPr>
          <p:cNvPr id="6" name="Group 5">
            <a:extLst>
              <a:ext uri="{FF2B5EF4-FFF2-40B4-BE49-F238E27FC236}">
                <a16:creationId xmlns:a16="http://schemas.microsoft.com/office/drawing/2014/main" id="{69C8E608-ED58-8583-22C6-6A74D8151D24}"/>
              </a:ext>
            </a:extLst>
          </p:cNvPr>
          <p:cNvGrpSpPr/>
          <p:nvPr/>
        </p:nvGrpSpPr>
        <p:grpSpPr>
          <a:xfrm>
            <a:off x="5257800" y="-4041"/>
            <a:ext cx="3803945" cy="717550"/>
            <a:chOff x="74668" y="44450"/>
            <a:chExt cx="3803945" cy="717550"/>
          </a:xfrm>
        </p:grpSpPr>
        <p:pic>
          <p:nvPicPr>
            <p:cNvPr id="7" name="Google Shape;69;p13">
              <a:extLst>
                <a:ext uri="{FF2B5EF4-FFF2-40B4-BE49-F238E27FC236}">
                  <a16:creationId xmlns:a16="http://schemas.microsoft.com/office/drawing/2014/main" id="{166C2C95-E82B-D410-926A-43051644B500}"/>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B648260D-9418-44EB-78EE-25A0C387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1D3D4C42-03AA-8351-BD96-52D92EF71734}"/>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9">
            <a:extLst>
              <a:ext uri="{FF2B5EF4-FFF2-40B4-BE49-F238E27FC236}">
                <a16:creationId xmlns:a16="http://schemas.microsoft.com/office/drawing/2014/main" id="{C2D43470-00A2-8F14-ECAC-0873CDB66255}"/>
              </a:ext>
            </a:extLst>
          </p:cNvPr>
          <p:cNvSpPr>
            <a:spLocks noGrp="1"/>
          </p:cNvSpPr>
          <p:nvPr>
            <p:ph type="title"/>
          </p:nvPr>
        </p:nvSpPr>
        <p:spPr>
          <a:xfrm>
            <a:off x="628650" y="316634"/>
            <a:ext cx="7961168" cy="1359766"/>
          </a:xfrm>
        </p:spPr>
        <p:txBody>
          <a:bodyPr>
            <a:normAutofit/>
          </a:bodyPr>
          <a:lstStyle/>
          <a:p>
            <a:r>
              <a:rPr lang="en-US" sz="4800" kern="1200" dirty="0">
                <a:solidFill>
                  <a:schemeClr val="tx1">
                    <a:lumMod val="85000"/>
                    <a:lumOff val="15000"/>
                  </a:schemeClr>
                </a:solidFill>
                <a:latin typeface="Segoe UI" panose="020B0502040204020203" pitchFamily="34" charset="0"/>
                <a:cs typeface="Segoe UI" panose="020B0502040204020203" pitchFamily="34" charset="0"/>
              </a:rPr>
              <a:t>Pressure and Volume</a:t>
            </a:r>
          </a:p>
        </p:txBody>
      </p:sp>
      <p:sp>
        <p:nvSpPr>
          <p:cNvPr id="18" name="Date Placeholder 4">
            <a:extLst>
              <a:ext uri="{FF2B5EF4-FFF2-40B4-BE49-F238E27FC236}">
                <a16:creationId xmlns:a16="http://schemas.microsoft.com/office/drawing/2014/main" id="{89637963-E605-24C2-1091-1EDF7F1E7930}"/>
              </a:ext>
            </a:extLst>
          </p:cNvPr>
          <p:cNvSpPr>
            <a:spLocks noGrp="1"/>
          </p:cNvSpPr>
          <p:nvPr>
            <p:ph type="dt" sz="half" idx="10"/>
          </p:nvPr>
        </p:nvSpPr>
        <p:spPr>
          <a:xfrm>
            <a:off x="628650" y="6356350"/>
            <a:ext cx="2057400" cy="365125"/>
          </a:xfrm>
        </p:spPr>
        <p:txBody>
          <a:bodyPr>
            <a:normAutofit/>
          </a:bodyPr>
          <a:lstStyle/>
          <a:p>
            <a:pPr>
              <a:spcAft>
                <a:spcPts val="600"/>
              </a:spcAft>
            </a:pPr>
            <a:fld id="{1ED3E51A-BC35-4B20-B35B-8BB4D4F21A63}" type="datetime1">
              <a:rPr lang="en-US" smtClean="0">
                <a:latin typeface="Segoe UI" panose="020B0502040204020203" pitchFamily="34" charset="0"/>
                <a:cs typeface="Segoe UI" panose="020B0502040204020203" pitchFamily="34" charset="0"/>
              </a:rPr>
              <a:pPr>
                <a:spcAft>
                  <a:spcPts val="600"/>
                </a:spcAft>
              </a:pPr>
              <a:t>9/6/2022</a:t>
            </a:fld>
            <a:endParaRPr lang="en-US">
              <a:latin typeface="Segoe UI" panose="020B0502040204020203" pitchFamily="34" charset="0"/>
              <a:cs typeface="Segoe UI" panose="020B0502040204020203" pitchFamily="34" charset="0"/>
            </a:endParaRPr>
          </a:p>
        </p:txBody>
      </p:sp>
      <p:sp>
        <p:nvSpPr>
          <p:cNvPr id="19" name="Footer Placeholder 5">
            <a:extLst>
              <a:ext uri="{FF2B5EF4-FFF2-40B4-BE49-F238E27FC236}">
                <a16:creationId xmlns:a16="http://schemas.microsoft.com/office/drawing/2014/main" id="{D28C2C55-EEAF-66B5-42E9-8218DBAA55F2}"/>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dirty="0">
                <a:latin typeface="Segoe UI" panose="020B0502040204020203" pitchFamily="34" charset="0"/>
                <a:cs typeface="Segoe UI" panose="020B0502040204020203" pitchFamily="34" charset="0"/>
              </a:rPr>
              <a:t>Moza Al Marhoobi</a:t>
            </a:r>
          </a:p>
        </p:txBody>
      </p:sp>
      <p:sp>
        <p:nvSpPr>
          <p:cNvPr id="20" name="Slide Number Placeholder 6">
            <a:extLst>
              <a:ext uri="{FF2B5EF4-FFF2-40B4-BE49-F238E27FC236}">
                <a16:creationId xmlns:a16="http://schemas.microsoft.com/office/drawing/2014/main" id="{3F1F56C2-38AD-1177-BDEB-B7151BB50E18}"/>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latin typeface="Segoe UI" panose="020B0502040204020203" pitchFamily="34" charset="0"/>
                <a:cs typeface="Segoe UI" panose="020B0502040204020203" pitchFamily="34" charset="0"/>
              </a:rPr>
              <a:pPr>
                <a:spcAft>
                  <a:spcPts val="600"/>
                </a:spcAft>
              </a:pPr>
              <a:t>12</a:t>
            </a:fld>
            <a:endParaRPr lang="en-US">
              <a:latin typeface="Segoe UI" panose="020B0502040204020203" pitchFamily="34" charset="0"/>
              <a:cs typeface="Segoe UI" panose="020B0502040204020203" pitchFamily="34" charset="0"/>
            </a:endParaRPr>
          </a:p>
        </p:txBody>
      </p:sp>
      <p:pic>
        <p:nvPicPr>
          <p:cNvPr id="21" name="Picture 4">
            <a:extLst>
              <a:ext uri="{FF2B5EF4-FFF2-40B4-BE49-F238E27FC236}">
                <a16:creationId xmlns:a16="http://schemas.microsoft.com/office/drawing/2014/main" id="{1A42BB65-955E-FE5A-CFC9-00D3746E3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713634" y="1911878"/>
            <a:ext cx="5791200" cy="4459308"/>
          </a:xfrm>
          <a:prstGeom prst="rect">
            <a:avLst/>
          </a:prstGeom>
          <a:noFill/>
        </p:spPr>
      </p:pic>
      <p:sp>
        <p:nvSpPr>
          <p:cNvPr id="22" name="sketch line">
            <a:extLst>
              <a:ext uri="{FF2B5EF4-FFF2-40B4-BE49-F238E27FC236}">
                <a16:creationId xmlns:a16="http://schemas.microsoft.com/office/drawing/2014/main" id="{0C426425-1894-852E-2505-78C6F3828D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602F447-12A0-8897-C2D7-17CB968C0263}"/>
              </a:ext>
            </a:extLst>
          </p:cNvPr>
          <p:cNvGrpSpPr/>
          <p:nvPr/>
        </p:nvGrpSpPr>
        <p:grpSpPr>
          <a:xfrm>
            <a:off x="5257800" y="44450"/>
            <a:ext cx="3803945" cy="717550"/>
            <a:chOff x="74668" y="44450"/>
            <a:chExt cx="3803945" cy="717550"/>
          </a:xfrm>
        </p:grpSpPr>
        <p:pic>
          <p:nvPicPr>
            <p:cNvPr id="24" name="Google Shape;69;p13">
              <a:extLst>
                <a:ext uri="{FF2B5EF4-FFF2-40B4-BE49-F238E27FC236}">
                  <a16:creationId xmlns:a16="http://schemas.microsoft.com/office/drawing/2014/main" id="{DDBEF080-86F4-F47F-D879-2208289EA298}"/>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25" name="Picture 24">
              <a:extLst>
                <a:ext uri="{FF2B5EF4-FFF2-40B4-BE49-F238E27FC236}">
                  <a16:creationId xmlns:a16="http://schemas.microsoft.com/office/drawing/2014/main" id="{9A30B41F-6D0D-4A36-E64B-3082E08D7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70;p13">
              <a:extLst>
                <a:ext uri="{FF2B5EF4-FFF2-40B4-BE49-F238E27FC236}">
                  <a16:creationId xmlns:a16="http://schemas.microsoft.com/office/drawing/2014/main" id="{487201DC-D238-DEE9-5005-3789B2271CD5}"/>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331833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473202" y="640080"/>
            <a:ext cx="3614166" cy="1481328"/>
          </a:xfrm>
        </p:spPr>
        <p:txBody>
          <a:bodyPr vert="horz" lIns="91440" tIns="45720" rIns="91440" bIns="45720" rtlCol="0" anchor="b">
            <a:normAutofit/>
          </a:bodyPr>
          <a:lstStyle/>
          <a:p>
            <a:pPr defTabSz="914400"/>
            <a:r>
              <a:rPr lang="en-US" sz="4700" kern="1200" dirty="0">
                <a:solidFill>
                  <a:schemeClr val="tx1"/>
                </a:solidFill>
                <a:latin typeface="+mj-lt"/>
                <a:ea typeface="+mj-ea"/>
                <a:cs typeface="+mj-cs"/>
              </a:rPr>
              <a:t>Pressure and Volume</a:t>
            </a:r>
          </a:p>
        </p:txBody>
      </p:sp>
      <p:sp>
        <p:nvSpPr>
          <p:cNvPr id="2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C8BC4F-B8F1-C6A7-7A9F-C5A87CAE241D}"/>
              </a:ext>
            </a:extLst>
          </p:cNvPr>
          <p:cNvSpPr txBox="1"/>
          <p:nvPr/>
        </p:nvSpPr>
        <p:spPr>
          <a:xfrm>
            <a:off x="473202" y="2660904"/>
            <a:ext cx="3614166" cy="354787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defRPr/>
            </a:pPr>
            <a:r>
              <a:rPr lang="en-US" sz="1300" b="1" dirty="0"/>
              <a:t>A gas will expand to fill whatever space it is given.</a:t>
            </a:r>
            <a:endParaRPr lang="en-US" sz="1300" dirty="0"/>
          </a:p>
          <a:p>
            <a:pPr marL="57150">
              <a:lnSpc>
                <a:spcPct val="90000"/>
              </a:lnSpc>
              <a:spcAft>
                <a:spcPts val="600"/>
              </a:spcAft>
              <a:defRPr/>
            </a:pPr>
            <a:r>
              <a:rPr lang="en-US" sz="1300" dirty="0"/>
              <a:t>	Thus, if we take a certain amount of gas out of one container and place it into another container that is twice the volume the gas will expand, filling the larger container.</a:t>
            </a:r>
          </a:p>
          <a:p>
            <a:pPr marL="57150">
              <a:lnSpc>
                <a:spcPct val="90000"/>
              </a:lnSpc>
              <a:spcAft>
                <a:spcPts val="600"/>
              </a:spcAft>
              <a:defRPr/>
            </a:pPr>
            <a:endParaRPr lang="en-US" sz="1300" dirty="0"/>
          </a:p>
          <a:p>
            <a:pPr marL="57150">
              <a:lnSpc>
                <a:spcPct val="90000"/>
              </a:lnSpc>
              <a:spcAft>
                <a:spcPts val="600"/>
              </a:spcAft>
              <a:defRPr/>
            </a:pPr>
            <a:endParaRPr lang="en-US" sz="1300" dirty="0"/>
          </a:p>
          <a:p>
            <a:pPr marL="57150">
              <a:lnSpc>
                <a:spcPct val="90000"/>
              </a:lnSpc>
              <a:spcAft>
                <a:spcPts val="600"/>
              </a:spcAft>
              <a:defRPr/>
            </a:pPr>
            <a:r>
              <a:rPr lang="en-US" sz="1300" dirty="0"/>
              <a:t>We still have the </a:t>
            </a:r>
            <a:r>
              <a:rPr lang="en-US" sz="1300" u="sng" dirty="0"/>
              <a:t>same number of gas molecules</a:t>
            </a:r>
            <a:r>
              <a:rPr lang="en-US" sz="1300" dirty="0"/>
              <a:t>, but now, they are filling as a twice of the volume of the smaller container . Thus, the gas density is halved. </a:t>
            </a:r>
          </a:p>
          <a:p>
            <a:pPr marL="57150">
              <a:lnSpc>
                <a:spcPct val="90000"/>
              </a:lnSpc>
              <a:spcAft>
                <a:spcPts val="600"/>
              </a:spcAft>
              <a:defRPr/>
            </a:pPr>
            <a:r>
              <a:rPr lang="en-US" sz="1300" b="1" i="1" u="sng" dirty="0"/>
              <a:t>What will be the pressure then?</a:t>
            </a:r>
          </a:p>
        </p:txBody>
      </p:sp>
      <p:pic>
        <p:nvPicPr>
          <p:cNvPr id="11" name="Picture 10" descr="The density of a gas will change to fill a container">
            <a:extLst>
              <a:ext uri="{FF2B5EF4-FFF2-40B4-BE49-F238E27FC236}">
                <a16:creationId xmlns:a16="http://schemas.microsoft.com/office/drawing/2014/main" id="{268981BA-1787-5DF5-BA71-E98F42F2E885}"/>
              </a:ext>
            </a:extLst>
          </p:cNvPr>
          <p:cNvPicPr>
            <a:picLocks noChangeAspect="1" noChangeArrowheads="1"/>
          </p:cNvPicPr>
          <p:nvPr/>
        </p:nvPicPr>
        <p:blipFill>
          <a:blip r:embed="rId3"/>
          <a:stretch>
            <a:fillRect/>
          </a:stretch>
        </p:blipFill>
        <p:spPr>
          <a:xfrm>
            <a:off x="4574286" y="1105527"/>
            <a:ext cx="4094226" cy="4646946"/>
          </a:xfrm>
          <a:prstGeom prst="rect">
            <a:avLst/>
          </a:prstGeom>
          <a:noFill/>
        </p:spPr>
      </p:pic>
      <p:sp>
        <p:nvSpPr>
          <p:cNvPr id="5" name="Date Placeholder 4">
            <a:extLst>
              <a:ext uri="{FF2B5EF4-FFF2-40B4-BE49-F238E27FC236}">
                <a16:creationId xmlns:a16="http://schemas.microsoft.com/office/drawing/2014/main" id="{9FB40ED6-280C-6199-8511-B7D32AFBD337}"/>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1ED3E51A-BC35-4B20-B35B-8BB4D4F21A63}" type="datetime1">
              <a:rPr lang="en-US" sz="1200" smtClean="0"/>
              <a:pPr>
                <a:spcAft>
                  <a:spcPts val="600"/>
                </a:spcAft>
              </a:pPr>
              <a:t>9/6/2022</a:t>
            </a:fld>
            <a:endParaRPr lang="en-US" sz="1200"/>
          </a:p>
        </p:txBody>
      </p:sp>
      <p:sp>
        <p:nvSpPr>
          <p:cNvPr id="6" name="Footer Placeholder 5">
            <a:extLst>
              <a:ext uri="{FF2B5EF4-FFF2-40B4-BE49-F238E27FC236}">
                <a16:creationId xmlns:a16="http://schemas.microsoft.com/office/drawing/2014/main" id="{DFBDD104-205C-279D-0154-6560D81A946A}"/>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13</a:t>
            </a:fld>
            <a:endParaRPr lang="en-US" sz="1200"/>
          </a:p>
        </p:txBody>
      </p:sp>
      <p:grpSp>
        <p:nvGrpSpPr>
          <p:cNvPr id="2" name="Group 1">
            <a:extLst>
              <a:ext uri="{FF2B5EF4-FFF2-40B4-BE49-F238E27FC236}">
                <a16:creationId xmlns:a16="http://schemas.microsoft.com/office/drawing/2014/main" id="{B998441D-B493-12EF-C3FC-C0D9B4B3F747}"/>
              </a:ext>
            </a:extLst>
          </p:cNvPr>
          <p:cNvGrpSpPr/>
          <p:nvPr/>
        </p:nvGrpSpPr>
        <p:grpSpPr>
          <a:xfrm>
            <a:off x="5257800" y="-4041"/>
            <a:ext cx="3803945" cy="717550"/>
            <a:chOff x="74668" y="44450"/>
            <a:chExt cx="3803945" cy="717550"/>
          </a:xfrm>
        </p:grpSpPr>
        <p:pic>
          <p:nvPicPr>
            <p:cNvPr id="4" name="Google Shape;69;p13">
              <a:extLst>
                <a:ext uri="{FF2B5EF4-FFF2-40B4-BE49-F238E27FC236}">
                  <a16:creationId xmlns:a16="http://schemas.microsoft.com/office/drawing/2014/main" id="{AE94749F-A51B-CF25-2A2A-C57120A204EC}"/>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F1B2B6AB-C97C-3648-BAAD-3FC63A1C6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FC8531A0-0BF2-C948-9A6A-2C8F18E3B8F8}"/>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418738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8" name="Rectangle 2868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p:cNvSpPr>
            <a:spLocks noGrp="1" noChangeArrowheads="1"/>
          </p:cNvSpPr>
          <p:nvPr>
            <p:ph type="title"/>
          </p:nvPr>
        </p:nvSpPr>
        <p:spPr>
          <a:xfrm>
            <a:off x="479161" y="639193"/>
            <a:ext cx="2678858" cy="3573516"/>
          </a:xfrm>
        </p:spPr>
        <p:txBody>
          <a:bodyPr vert="horz" lIns="91440" tIns="45720" rIns="91440" bIns="45720" rtlCol="0" anchor="b">
            <a:normAutofit/>
          </a:bodyPr>
          <a:lstStyle/>
          <a:p>
            <a:pPr defTabSz="914400"/>
            <a:r>
              <a:rPr lang="en-US" sz="3100" b="1" kern="1200" dirty="0">
                <a:solidFill>
                  <a:schemeClr val="tx1"/>
                </a:solidFill>
                <a:latin typeface="+mj-lt"/>
                <a:ea typeface="+mj-ea"/>
                <a:cs typeface="+mj-cs"/>
              </a:rPr>
              <a:t>Air Pressure Measurements</a:t>
            </a:r>
            <a:r>
              <a:rPr lang="en-US" sz="3100" kern="1200" dirty="0">
                <a:solidFill>
                  <a:schemeClr val="tx1"/>
                </a:solidFill>
                <a:latin typeface="+mj-lt"/>
                <a:ea typeface="+mj-ea"/>
                <a:cs typeface="+mj-cs"/>
              </a:rPr>
              <a:t> </a:t>
            </a:r>
          </a:p>
        </p:txBody>
      </p:sp>
      <p:sp>
        <p:nvSpPr>
          <p:cNvPr id="5" name="SlideModel shp14">
            <a:extLst>
              <a:ext uri="{FF2B5EF4-FFF2-40B4-BE49-F238E27FC236}">
                <a16:creationId xmlns:a16="http://schemas.microsoft.com/office/drawing/2014/main" id="{B2A4D06B-A9D0-DA3B-94F4-45CF5D7E5FCD}"/>
              </a:ext>
            </a:extLst>
          </p:cNvPr>
          <p:cNvSpPr txBox="1"/>
          <p:nvPr/>
        </p:nvSpPr>
        <p:spPr>
          <a:xfrm>
            <a:off x="421659" y="2747647"/>
            <a:ext cx="867384" cy="1069111"/>
          </a:xfrm>
          <a:prstGeom prst="rect">
            <a:avLst/>
          </a:prstGeom>
          <a:noFill/>
        </p:spPr>
        <p:txBody>
          <a:bodyPr wrap="none" rtlCol="0">
            <a:normAutofit/>
          </a:bodyPr>
          <a:lstStyle/>
          <a:p>
            <a:pPr>
              <a:spcAft>
                <a:spcPts val="600"/>
              </a:spcAft>
            </a:pPr>
            <a:r>
              <a:rPr lang="en-US" sz="4000" b="1" dirty="0">
                <a:solidFill>
                  <a:schemeClr val="accent6">
                    <a:alpha val="50000"/>
                  </a:schemeClr>
                </a:solidFill>
                <a:latin typeface="Nunito Sans" pitchFamily="2" charset="77"/>
              </a:rPr>
              <a:t>1.1.</a:t>
            </a:r>
          </a:p>
        </p:txBody>
      </p:sp>
      <p:sp>
        <p:nvSpPr>
          <p:cNvPr id="2869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6" name="Picture 5" descr="measuring_press_big"/>
          <p:cNvPicPr>
            <a:picLocks noChangeAspect="1" noChangeArrowheads="1"/>
          </p:cNvPicPr>
          <p:nvPr/>
        </p:nvPicPr>
        <p:blipFill>
          <a:blip r:embed="rId3"/>
          <a:stretch>
            <a:fillRect/>
          </a:stretch>
        </p:blipFill>
        <p:spPr bwMode="auto">
          <a:xfrm>
            <a:off x="3514742" y="1318725"/>
            <a:ext cx="5410962" cy="4220550"/>
          </a:xfrm>
          <a:prstGeom prst="rect">
            <a:avLst/>
          </a:prstGeom>
          <a:noFill/>
        </p:spPr>
      </p:pic>
      <p:sp>
        <p:nvSpPr>
          <p:cNvPr id="2" name="Date Placeholder 1">
            <a:extLst>
              <a:ext uri="{FF2B5EF4-FFF2-40B4-BE49-F238E27FC236}">
                <a16:creationId xmlns:a16="http://schemas.microsoft.com/office/drawing/2014/main" id="{F7722153-01F5-6D21-AF97-6ECC06E56413}"/>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444A2000-E70A-40C1-A2E6-9A3D5BF39C9E}"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D228DA7E-F14D-209B-29E1-2ADBBC1E553D}"/>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CFA6CEC4-9ED4-EA93-F0AD-F0483BE1741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14</a:t>
            </a:fld>
            <a:endParaRPr lang="en-US" sz="1200"/>
          </a:p>
        </p:txBody>
      </p:sp>
      <p:sp>
        <p:nvSpPr>
          <p:cNvPr id="7" name="Rectangle 3">
            <a:extLst>
              <a:ext uri="{FF2B5EF4-FFF2-40B4-BE49-F238E27FC236}">
                <a16:creationId xmlns:a16="http://schemas.microsoft.com/office/drawing/2014/main" id="{52CB3460-C41E-06FF-7ABC-D5C9C7E2E5C3}"/>
              </a:ext>
            </a:extLst>
          </p:cNvPr>
          <p:cNvSpPr>
            <a:spLocks noGrp="1" noChangeArrowheads="1"/>
          </p:cNvSpPr>
          <p:nvPr>
            <p:ph idx="1"/>
          </p:nvPr>
        </p:nvSpPr>
        <p:spPr>
          <a:xfrm>
            <a:off x="3716854" y="5242412"/>
            <a:ext cx="4893746" cy="365125"/>
          </a:xfrm>
        </p:spPr>
        <p:txBody>
          <a:bodyPr anchor="t">
            <a:normAutofit/>
          </a:bodyPr>
          <a:lstStyle/>
          <a:p>
            <a:pPr eaLnBrk="1" hangingPunct="1">
              <a:buFontTx/>
              <a:buNone/>
            </a:pPr>
            <a:r>
              <a:rPr lang="en-US" sz="1500" dirty="0"/>
              <a:t>   Reading and recording instruments</a:t>
            </a:r>
          </a:p>
        </p:txBody>
      </p:sp>
      <p:grpSp>
        <p:nvGrpSpPr>
          <p:cNvPr id="6" name="Group 5">
            <a:extLst>
              <a:ext uri="{FF2B5EF4-FFF2-40B4-BE49-F238E27FC236}">
                <a16:creationId xmlns:a16="http://schemas.microsoft.com/office/drawing/2014/main" id="{91DF1AF2-606D-8836-0F50-87DD6C8644F8}"/>
              </a:ext>
            </a:extLst>
          </p:cNvPr>
          <p:cNvGrpSpPr/>
          <p:nvPr/>
        </p:nvGrpSpPr>
        <p:grpSpPr>
          <a:xfrm>
            <a:off x="5257800" y="44450"/>
            <a:ext cx="3803945" cy="717550"/>
            <a:chOff x="74668" y="44450"/>
            <a:chExt cx="3803945" cy="717550"/>
          </a:xfrm>
        </p:grpSpPr>
        <p:pic>
          <p:nvPicPr>
            <p:cNvPr id="9" name="Google Shape;69;p13">
              <a:extLst>
                <a:ext uri="{FF2B5EF4-FFF2-40B4-BE49-F238E27FC236}">
                  <a16:creationId xmlns:a16="http://schemas.microsoft.com/office/drawing/2014/main" id="{84B5E7E2-A2DA-755E-2A0A-43328EBD071F}"/>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10" name="Picture 9">
              <a:extLst>
                <a:ext uri="{FF2B5EF4-FFF2-40B4-BE49-F238E27FC236}">
                  <a16:creationId xmlns:a16="http://schemas.microsoft.com/office/drawing/2014/main" id="{2CAEE970-7761-FE55-776D-446BC5F72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F2857448-D3AB-26C9-4BDF-665ED39FD620}"/>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473202" y="639520"/>
            <a:ext cx="2571750" cy="1719072"/>
          </a:xfrm>
        </p:spPr>
        <p:txBody>
          <a:bodyPr vert="horz" lIns="91440" tIns="45720" rIns="91440" bIns="45720" rtlCol="0" anchor="b">
            <a:normAutofit/>
          </a:bodyPr>
          <a:lstStyle/>
          <a:p>
            <a:pPr defTabSz="914400"/>
            <a:r>
              <a:rPr lang="en-US" sz="3600" dirty="0"/>
              <a:t>Mercury Barometer</a:t>
            </a:r>
            <a:endParaRPr lang="en-US" sz="3600" kern="1200" dirty="0">
              <a:solidFill>
                <a:schemeClr val="tx1"/>
              </a:solidFill>
              <a:latin typeface="+mj-lt"/>
              <a:ea typeface="+mj-ea"/>
              <a:cs typeface="+mj-cs"/>
            </a:endParaRPr>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imeline&#10;&#10;Description automatically generated">
            <a:extLst>
              <a:ext uri="{FF2B5EF4-FFF2-40B4-BE49-F238E27FC236}">
                <a16:creationId xmlns:a16="http://schemas.microsoft.com/office/drawing/2014/main" id="{B794AD74-807E-310F-C640-3CA19EB14C9D}"/>
              </a:ext>
            </a:extLst>
          </p:cNvPr>
          <p:cNvPicPr>
            <a:picLocks noChangeAspect="1" noChangeArrowheads="1"/>
          </p:cNvPicPr>
          <p:nvPr/>
        </p:nvPicPr>
        <p:blipFill>
          <a:blip r:embed="rId3">
            <a:duotone>
              <a:prstClr val="black"/>
              <a:srgbClr val="D9C3A5">
                <a:tint val="50000"/>
                <a:satMod val="180000"/>
              </a:srgbClr>
            </a:duotone>
          </a:blip>
          <a:stretch>
            <a:fillRect/>
          </a:stretch>
        </p:blipFill>
        <p:spPr bwMode="auto">
          <a:xfrm>
            <a:off x="4648200" y="890443"/>
            <a:ext cx="3930722" cy="5421687"/>
          </a:xfrm>
          <a:prstGeom prst="rect">
            <a:avLst/>
          </a:prstGeom>
          <a:noFill/>
        </p:spPr>
      </p:pic>
      <p:sp>
        <p:nvSpPr>
          <p:cNvPr id="5" name="Date Placeholder 4">
            <a:extLst>
              <a:ext uri="{FF2B5EF4-FFF2-40B4-BE49-F238E27FC236}">
                <a16:creationId xmlns:a16="http://schemas.microsoft.com/office/drawing/2014/main" id="{9FB40ED6-280C-6199-8511-B7D32AFBD337}"/>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1ED3E51A-BC35-4B20-B35B-8BB4D4F21A63}" type="datetime1">
              <a:rPr lang="en-US" sz="1200" smtClean="0"/>
              <a:pPr>
                <a:spcAft>
                  <a:spcPts val="600"/>
                </a:spcAft>
              </a:pPr>
              <a:t>9/6/2022</a:t>
            </a:fld>
            <a:endParaRPr lang="en-US" sz="1200"/>
          </a:p>
        </p:txBody>
      </p:sp>
      <p:sp>
        <p:nvSpPr>
          <p:cNvPr id="6" name="Footer Placeholder 5">
            <a:extLst>
              <a:ext uri="{FF2B5EF4-FFF2-40B4-BE49-F238E27FC236}">
                <a16:creationId xmlns:a16="http://schemas.microsoft.com/office/drawing/2014/main" id="{DFBDD104-205C-279D-0154-6560D81A946A}"/>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15</a:t>
            </a:fld>
            <a:endParaRPr lang="en-US" sz="1200"/>
          </a:p>
        </p:txBody>
      </p:sp>
      <p:graphicFrame>
        <p:nvGraphicFramePr>
          <p:cNvPr id="12" name="Rectangle 13">
            <a:extLst>
              <a:ext uri="{FF2B5EF4-FFF2-40B4-BE49-F238E27FC236}">
                <a16:creationId xmlns:a16="http://schemas.microsoft.com/office/drawing/2014/main" id="{A0A7D6C0-4F29-BF2E-E367-7A90AD09D175}"/>
              </a:ext>
            </a:extLst>
          </p:cNvPr>
          <p:cNvGraphicFramePr/>
          <p:nvPr>
            <p:extLst>
              <p:ext uri="{D42A27DB-BD31-4B8C-83A1-F6EECF244321}">
                <p14:modId xmlns:p14="http://schemas.microsoft.com/office/powerpoint/2010/main" val="2626918716"/>
              </p:ext>
            </p:extLst>
          </p:nvPr>
        </p:nvGraphicFramePr>
        <p:xfrm>
          <a:off x="381000" y="1866582"/>
          <a:ext cx="404502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2C14ABE0-2348-F2D9-E21E-301DC30154C8}"/>
              </a:ext>
            </a:extLst>
          </p:cNvPr>
          <p:cNvGrpSpPr/>
          <p:nvPr/>
        </p:nvGrpSpPr>
        <p:grpSpPr>
          <a:xfrm>
            <a:off x="5257800" y="44450"/>
            <a:ext cx="3803945" cy="717550"/>
            <a:chOff x="74668" y="44450"/>
            <a:chExt cx="3803945" cy="717550"/>
          </a:xfrm>
        </p:grpSpPr>
        <p:pic>
          <p:nvPicPr>
            <p:cNvPr id="4" name="Google Shape;69;p13">
              <a:extLst>
                <a:ext uri="{FF2B5EF4-FFF2-40B4-BE49-F238E27FC236}">
                  <a16:creationId xmlns:a16="http://schemas.microsoft.com/office/drawing/2014/main" id="{CCE79ABF-26DC-FBE0-875F-09988767995B}"/>
                </a:ext>
              </a:extLst>
            </p:cNvPr>
            <p:cNvPicPr preferRelativeResize="0"/>
            <p:nvPr/>
          </p:nvPicPr>
          <p:blipFill>
            <a:blip r:embed="rId9">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612313DE-E3D3-06D1-0AFF-67BF88CBC3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A9E4400C-4FD4-6CD1-34A9-6172E2ECA1B4}"/>
                </a:ext>
              </a:extLst>
            </p:cNvPr>
            <p:cNvPicPr preferRelativeResize="0"/>
            <p:nvPr/>
          </p:nvPicPr>
          <p:blipFill rotWithShape="1">
            <a:blip r:embed="rId11">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2317884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34" name="Rectangle 30736">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5"/>
          <p:cNvSpPr>
            <a:spLocks noGrp="1" noChangeArrowheads="1"/>
          </p:cNvSpPr>
          <p:nvPr>
            <p:ph type="title"/>
          </p:nvPr>
        </p:nvSpPr>
        <p:spPr>
          <a:xfrm>
            <a:off x="479161" y="3798586"/>
            <a:ext cx="8182230" cy="1687814"/>
          </a:xfrm>
        </p:spPr>
        <p:txBody>
          <a:bodyPr vert="horz" lIns="91440" tIns="45720" rIns="91440" bIns="45720" rtlCol="0" anchor="b">
            <a:normAutofit/>
          </a:bodyPr>
          <a:lstStyle/>
          <a:p>
            <a:pPr algn="ctr" defTabSz="914400"/>
            <a:r>
              <a:rPr lang="en-US" sz="5700" b="1" kern="1200" dirty="0">
                <a:solidFill>
                  <a:schemeClr val="tx1"/>
                </a:solidFill>
                <a:latin typeface="+mj-lt"/>
                <a:ea typeface="+mj-ea"/>
                <a:cs typeface="+mj-cs"/>
              </a:rPr>
              <a:t>Aneroid Barometer</a:t>
            </a:r>
          </a:p>
        </p:txBody>
      </p:sp>
      <p:sp>
        <p:nvSpPr>
          <p:cNvPr id="7" name="Rectangle 7">
            <a:extLst>
              <a:ext uri="{FF2B5EF4-FFF2-40B4-BE49-F238E27FC236}">
                <a16:creationId xmlns:a16="http://schemas.microsoft.com/office/drawing/2014/main" id="{D09FA3A8-7E03-2C00-54EF-3529B16C5127}"/>
              </a:ext>
            </a:extLst>
          </p:cNvPr>
          <p:cNvSpPr>
            <a:spLocks noGrp="1" noChangeArrowheads="1"/>
          </p:cNvSpPr>
          <p:nvPr>
            <p:ph sz="half" idx="1"/>
          </p:nvPr>
        </p:nvSpPr>
        <p:spPr>
          <a:xfrm>
            <a:off x="479160" y="5660607"/>
            <a:ext cx="8182233" cy="552659"/>
          </a:xfrm>
        </p:spPr>
        <p:txBody>
          <a:bodyPr vert="horz" lIns="91440" tIns="45720" rIns="91440" bIns="45720" rtlCol="0" anchor="t">
            <a:normAutofit/>
          </a:bodyPr>
          <a:lstStyle/>
          <a:p>
            <a:pPr marL="0" indent="0" algn="ctr" defTabSz="914400">
              <a:spcBef>
                <a:spcPts val="1000"/>
              </a:spcBef>
              <a:buNone/>
            </a:pPr>
            <a:r>
              <a:rPr lang="en-US" sz="2400" kern="1200" dirty="0">
                <a:solidFill>
                  <a:schemeClr val="tx1"/>
                </a:solidFill>
                <a:latin typeface="+mn-lt"/>
                <a:ea typeface="+mn-ea"/>
                <a:cs typeface="+mn-cs"/>
              </a:rPr>
              <a:t>Pressure </a:t>
            </a:r>
            <a:r>
              <a:rPr lang="en-US" sz="2400" u="sng" kern="1200" dirty="0">
                <a:solidFill>
                  <a:schemeClr val="tx1"/>
                </a:solidFill>
                <a:latin typeface="+mn-lt"/>
                <a:ea typeface="+mn-ea"/>
                <a:cs typeface="+mn-cs"/>
              </a:rPr>
              <a:t>Reading</a:t>
            </a:r>
          </a:p>
        </p:txBody>
      </p:sp>
      <p:pic>
        <p:nvPicPr>
          <p:cNvPr id="30725" name="Picture 4"/>
          <p:cNvPicPr>
            <a:picLocks noChangeAspect="1" noChangeArrowheads="1"/>
          </p:cNvPicPr>
          <p:nvPr/>
        </p:nvPicPr>
        <p:blipFill>
          <a:blip r:embed="rId3"/>
          <a:stretch>
            <a:fillRect/>
          </a:stretch>
        </p:blipFill>
        <p:spPr bwMode="auto">
          <a:xfrm>
            <a:off x="2167893" y="834716"/>
            <a:ext cx="4804766" cy="3807777"/>
          </a:xfrm>
          <a:prstGeom prst="rect">
            <a:avLst/>
          </a:prstGeom>
          <a:noFill/>
        </p:spPr>
      </p:pic>
      <p:sp>
        <p:nvSpPr>
          <p:cNvPr id="30735"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855776" y="550905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EA78E69-FE68-14AA-5B6F-197351B17379}"/>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30FD719E-C515-450A-AFDA-E0DD6E0EFDDE}"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2368818D-CC2D-BF02-7BD5-E4FE883CC27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AD221A0C-8E9D-3D56-A95E-EB847CD960E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16</a:t>
            </a:fld>
            <a:endParaRPr lang="en-US" sz="1200"/>
          </a:p>
        </p:txBody>
      </p:sp>
      <p:grpSp>
        <p:nvGrpSpPr>
          <p:cNvPr id="5" name="Group 4">
            <a:extLst>
              <a:ext uri="{FF2B5EF4-FFF2-40B4-BE49-F238E27FC236}">
                <a16:creationId xmlns:a16="http://schemas.microsoft.com/office/drawing/2014/main" id="{0B2A804C-89DF-3427-BE3E-645559EE74C3}"/>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C543B30D-8FA1-B8B7-2193-2A13835D2693}"/>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78C5B269-D3FC-00B6-D2D4-744D1EDEE6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CA5AE9E0-0ED8-F681-CFB9-49162974E6D1}"/>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a:xfrm>
            <a:off x="479161" y="3798586"/>
            <a:ext cx="8182230" cy="1687814"/>
          </a:xfrm>
        </p:spPr>
        <p:txBody>
          <a:bodyPr vert="horz" lIns="91440" tIns="45720" rIns="91440" bIns="45720" rtlCol="0" anchor="b">
            <a:normAutofit/>
          </a:bodyPr>
          <a:lstStyle/>
          <a:p>
            <a:pPr algn="ctr" defTabSz="914400"/>
            <a:r>
              <a:rPr lang="en-US" sz="6000" dirty="0"/>
              <a:t>Recording barograph</a:t>
            </a:r>
            <a:endParaRPr lang="en-US" sz="5700" b="1" kern="1200" dirty="0">
              <a:solidFill>
                <a:schemeClr val="tx1"/>
              </a:solidFill>
              <a:latin typeface="+mj-lt"/>
              <a:ea typeface="+mj-ea"/>
              <a:cs typeface="+mj-cs"/>
            </a:endParaRPr>
          </a:p>
        </p:txBody>
      </p:sp>
      <p:sp>
        <p:nvSpPr>
          <p:cNvPr id="7" name="Rectangle 7">
            <a:extLst>
              <a:ext uri="{FF2B5EF4-FFF2-40B4-BE49-F238E27FC236}">
                <a16:creationId xmlns:a16="http://schemas.microsoft.com/office/drawing/2014/main" id="{D09FA3A8-7E03-2C00-54EF-3529B16C5127}"/>
              </a:ext>
            </a:extLst>
          </p:cNvPr>
          <p:cNvSpPr>
            <a:spLocks noGrp="1" noChangeArrowheads="1"/>
          </p:cNvSpPr>
          <p:nvPr>
            <p:ph sz="half" idx="1"/>
          </p:nvPr>
        </p:nvSpPr>
        <p:spPr>
          <a:xfrm>
            <a:off x="479160" y="5660607"/>
            <a:ext cx="8182233" cy="552659"/>
          </a:xfrm>
        </p:spPr>
        <p:txBody>
          <a:bodyPr vert="horz" lIns="91440" tIns="45720" rIns="91440" bIns="45720" rtlCol="0" anchor="t">
            <a:normAutofit/>
          </a:bodyPr>
          <a:lstStyle/>
          <a:p>
            <a:pPr marL="0" indent="0" algn="ctr" eaLnBrk="1" hangingPunct="1">
              <a:buNone/>
            </a:pPr>
            <a:r>
              <a:rPr lang="en-US" sz="2400" kern="1200" dirty="0">
                <a:solidFill>
                  <a:schemeClr val="tx1"/>
                </a:solidFill>
                <a:latin typeface="+mn-lt"/>
                <a:ea typeface="+mn-ea"/>
                <a:cs typeface="+mn-cs"/>
              </a:rPr>
              <a:t>continuous records of pressure on a chart paper.</a:t>
            </a:r>
          </a:p>
        </p:txBody>
      </p:sp>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81200" y="893595"/>
            <a:ext cx="5373824" cy="3621856"/>
          </a:xfrm>
          <a:prstGeom prst="rect">
            <a:avLst/>
          </a:prstGeom>
          <a:noFill/>
        </p:spPr>
      </p:pic>
      <p:sp>
        <p:nvSpPr>
          <p:cNvPr id="2" name="Date Placeholder 1">
            <a:extLst>
              <a:ext uri="{FF2B5EF4-FFF2-40B4-BE49-F238E27FC236}">
                <a16:creationId xmlns:a16="http://schemas.microsoft.com/office/drawing/2014/main" id="{0EA78E69-FE68-14AA-5B6F-197351B17379}"/>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30FD719E-C515-450A-AFDA-E0DD6E0EFDDE}"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2368818D-CC2D-BF02-7BD5-E4FE883CC27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AD221A0C-8E9D-3D56-A95E-EB847CD960E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17</a:t>
            </a:fld>
            <a:endParaRPr lang="en-US" sz="1200"/>
          </a:p>
        </p:txBody>
      </p:sp>
      <p:sp>
        <p:nvSpPr>
          <p:cNvPr id="5" name="sketch line">
            <a:extLst>
              <a:ext uri="{FF2B5EF4-FFF2-40B4-BE49-F238E27FC236}">
                <a16:creationId xmlns:a16="http://schemas.microsoft.com/office/drawing/2014/main" id="{6F6B5718-6170-4D10-CFFA-ED14532C95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855776" y="550905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1A099CC-3719-089D-BFEF-B70A1BF9D3E6}"/>
              </a:ext>
            </a:extLst>
          </p:cNvPr>
          <p:cNvGrpSpPr/>
          <p:nvPr/>
        </p:nvGrpSpPr>
        <p:grpSpPr>
          <a:xfrm>
            <a:off x="5257800" y="44450"/>
            <a:ext cx="3803945" cy="717550"/>
            <a:chOff x="74668" y="44450"/>
            <a:chExt cx="3803945" cy="717550"/>
          </a:xfrm>
        </p:grpSpPr>
        <p:pic>
          <p:nvPicPr>
            <p:cNvPr id="8" name="Google Shape;69;p13">
              <a:extLst>
                <a:ext uri="{FF2B5EF4-FFF2-40B4-BE49-F238E27FC236}">
                  <a16:creationId xmlns:a16="http://schemas.microsoft.com/office/drawing/2014/main" id="{6B4AECDD-15EA-A6F8-998B-A0A0F70289DD}"/>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9" name="Picture 8">
              <a:extLst>
                <a:ext uri="{FF2B5EF4-FFF2-40B4-BE49-F238E27FC236}">
                  <a16:creationId xmlns:a16="http://schemas.microsoft.com/office/drawing/2014/main" id="{70E768DE-88CC-6255-B46F-073DA6C63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70;p13">
              <a:extLst>
                <a:ext uri="{FF2B5EF4-FFF2-40B4-BE49-F238E27FC236}">
                  <a16:creationId xmlns:a16="http://schemas.microsoft.com/office/drawing/2014/main" id="{43FBA60C-8D9C-1E88-99F3-EEA2D8A00203}"/>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4753703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thermometerlist.com/wp-content/uploads/2016/02/barometers_2.jpg"/>
          <p:cNvPicPr>
            <a:picLocks noChangeAspect="1" noChangeArrowheads="1"/>
          </p:cNvPicPr>
          <p:nvPr/>
        </p:nvPicPr>
        <p:blipFill>
          <a:blip r:embed="rId2"/>
          <a:stretch>
            <a:fillRect/>
          </a:stretch>
        </p:blipFill>
        <p:spPr bwMode="auto">
          <a:xfrm>
            <a:off x="2065227" y="914400"/>
            <a:ext cx="4956396" cy="4968819"/>
          </a:xfrm>
          <a:prstGeom prst="rect">
            <a:avLst/>
          </a:prstGeom>
          <a:noFill/>
        </p:spPr>
      </p:pic>
      <p:sp>
        <p:nvSpPr>
          <p:cNvPr id="2" name="Date Placeholder 1">
            <a:extLst>
              <a:ext uri="{FF2B5EF4-FFF2-40B4-BE49-F238E27FC236}">
                <a16:creationId xmlns:a16="http://schemas.microsoft.com/office/drawing/2014/main" id="{74F3A821-C8C9-9BA9-246B-169D041B32A5}"/>
              </a:ext>
            </a:extLst>
          </p:cNvPr>
          <p:cNvSpPr>
            <a:spLocks noGrp="1"/>
          </p:cNvSpPr>
          <p:nvPr>
            <p:ph type="dt" sz="half" idx="10"/>
          </p:nvPr>
        </p:nvSpPr>
        <p:spPr>
          <a:xfrm>
            <a:off x="628650" y="6356350"/>
            <a:ext cx="2057400" cy="365125"/>
          </a:xfrm>
        </p:spPr>
        <p:txBody>
          <a:bodyPr>
            <a:normAutofit/>
          </a:bodyPr>
          <a:lstStyle/>
          <a:p>
            <a:pPr>
              <a:spcAft>
                <a:spcPts val="600"/>
              </a:spcAft>
            </a:pPr>
            <a:fld id="{82AED4EF-2D58-466F-829D-25493BEE8900}"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9E670137-EAC9-E8A8-1412-55281E132B48}"/>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EF42E071-921A-E28D-38F1-AC7CBEBCB5D6}"/>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18</a:t>
            </a:fld>
            <a:endParaRPr lang="en-US"/>
          </a:p>
        </p:txBody>
      </p:sp>
      <p:grpSp>
        <p:nvGrpSpPr>
          <p:cNvPr id="5" name="Group 4">
            <a:extLst>
              <a:ext uri="{FF2B5EF4-FFF2-40B4-BE49-F238E27FC236}">
                <a16:creationId xmlns:a16="http://schemas.microsoft.com/office/drawing/2014/main" id="{A778EF14-5A5D-DEAB-7763-CF971A7AB9DF}"/>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8CD40E11-B06B-2A78-B5D3-EE8BDA946DAF}"/>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4AEB180D-513A-229A-5089-4FD7BD6DC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1208193B-2B4A-7D86-324E-61D01EC84278}"/>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3" name="Rectangle 3278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Rectangle 2"/>
          <p:cNvSpPr>
            <a:spLocks noGrp="1" noChangeArrowheads="1"/>
          </p:cNvSpPr>
          <p:nvPr>
            <p:ph type="title"/>
          </p:nvPr>
        </p:nvSpPr>
        <p:spPr>
          <a:xfrm>
            <a:off x="630936" y="548640"/>
            <a:ext cx="2700645" cy="5431536"/>
          </a:xfrm>
        </p:spPr>
        <p:txBody>
          <a:bodyPr>
            <a:normAutofit/>
          </a:bodyPr>
          <a:lstStyle/>
          <a:p>
            <a:pPr eaLnBrk="1" hangingPunct="1"/>
            <a:r>
              <a:rPr lang="en-US" sz="4700" dirty="0"/>
              <a:t>Air pressure units</a:t>
            </a:r>
          </a:p>
        </p:txBody>
      </p:sp>
      <p:sp>
        <p:nvSpPr>
          <p:cNvPr id="3278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1" name="Rectangle 3"/>
          <p:cNvSpPr>
            <a:spLocks noGrp="1" noChangeArrowheads="1"/>
          </p:cNvSpPr>
          <p:nvPr>
            <p:ph idx="1"/>
          </p:nvPr>
        </p:nvSpPr>
        <p:spPr>
          <a:xfrm>
            <a:off x="3844813" y="552091"/>
            <a:ext cx="4668251" cy="5431536"/>
          </a:xfrm>
        </p:spPr>
        <p:txBody>
          <a:bodyPr anchor="ctr">
            <a:normAutofit/>
          </a:bodyPr>
          <a:lstStyle/>
          <a:p>
            <a:pPr eaLnBrk="1" hangingPunct="1"/>
            <a:r>
              <a:rPr lang="en-US" sz="1900" b="1" dirty="0"/>
              <a:t>Inches of mercury</a:t>
            </a:r>
            <a:r>
              <a:rPr lang="en-US" sz="1900" dirty="0"/>
              <a:t> (</a:t>
            </a:r>
            <a:r>
              <a:rPr lang="en-US" sz="1900" dirty="0" err="1"/>
              <a:t>in.Hg</a:t>
            </a:r>
            <a:r>
              <a:rPr lang="en-US" sz="1900" dirty="0"/>
              <a:t>).</a:t>
            </a:r>
          </a:p>
          <a:p>
            <a:pPr eaLnBrk="1" hangingPunct="1"/>
            <a:r>
              <a:rPr lang="en-US" sz="1900" b="1" dirty="0"/>
              <a:t>Millibar </a:t>
            </a:r>
            <a:r>
              <a:rPr lang="en-US" sz="1900" dirty="0"/>
              <a:t>(mb).</a:t>
            </a:r>
          </a:p>
          <a:p>
            <a:pPr eaLnBrk="1" hangingPunct="1"/>
            <a:r>
              <a:rPr lang="en-US" sz="1900" b="1" dirty="0"/>
              <a:t>Hectopascal </a:t>
            </a:r>
            <a:r>
              <a:rPr lang="en-US" sz="1900" dirty="0"/>
              <a:t>(</a:t>
            </a:r>
            <a:r>
              <a:rPr lang="en-US" sz="1900" dirty="0" err="1"/>
              <a:t>hPa</a:t>
            </a:r>
            <a:r>
              <a:rPr lang="en-US" sz="1900" dirty="0"/>
              <a:t>).</a:t>
            </a:r>
          </a:p>
          <a:p>
            <a:pPr marL="0" indent="0" eaLnBrk="1" hangingPunct="1">
              <a:buNone/>
            </a:pPr>
            <a:endParaRPr lang="en-US" sz="1900" dirty="0"/>
          </a:p>
          <a:p>
            <a:pPr algn="ctr" eaLnBrk="1" hangingPunct="1">
              <a:buFontTx/>
              <a:buNone/>
            </a:pPr>
            <a:r>
              <a:rPr lang="en-US" sz="3200" dirty="0"/>
              <a:t> </a:t>
            </a:r>
            <a:r>
              <a:rPr lang="en-US" sz="2800" b="1" dirty="0"/>
              <a:t>1 atm = 29.92 </a:t>
            </a:r>
            <a:r>
              <a:rPr lang="en-US" sz="2800" b="1" dirty="0" err="1"/>
              <a:t>in.Hg</a:t>
            </a:r>
            <a:r>
              <a:rPr lang="en-US" sz="2800" b="1" dirty="0"/>
              <a:t> = 1013.25 </a:t>
            </a:r>
            <a:r>
              <a:rPr lang="en-US" sz="2800" b="1" dirty="0" err="1"/>
              <a:t>hPa</a:t>
            </a:r>
            <a:r>
              <a:rPr lang="en-US" sz="2800" b="1" dirty="0"/>
              <a:t> = 1013.25 mb</a:t>
            </a:r>
          </a:p>
          <a:p>
            <a:pPr algn="ctr" eaLnBrk="1" hangingPunct="1">
              <a:buFontTx/>
              <a:buNone/>
            </a:pPr>
            <a:endParaRPr lang="en-US" sz="3200" b="1" dirty="0"/>
          </a:p>
          <a:p>
            <a:pPr eaLnBrk="1" hangingPunct="1">
              <a:buFontTx/>
              <a:buNone/>
            </a:pPr>
            <a:r>
              <a:rPr lang="en-US" sz="1900" b="1" dirty="0"/>
              <a:t>1 </a:t>
            </a:r>
            <a:r>
              <a:rPr lang="en-US" sz="1900" b="1" dirty="0" err="1"/>
              <a:t>hPa</a:t>
            </a:r>
            <a:r>
              <a:rPr lang="en-US" sz="1900" b="1" dirty="0"/>
              <a:t> = 1 mb</a:t>
            </a:r>
          </a:p>
          <a:p>
            <a:pPr eaLnBrk="1" hangingPunct="1">
              <a:buFontTx/>
              <a:buNone/>
            </a:pPr>
            <a:endParaRPr lang="en-US" sz="1900" b="1" dirty="0"/>
          </a:p>
        </p:txBody>
      </p:sp>
      <p:sp>
        <p:nvSpPr>
          <p:cNvPr id="2" name="Date Placeholder 1">
            <a:extLst>
              <a:ext uri="{FF2B5EF4-FFF2-40B4-BE49-F238E27FC236}">
                <a16:creationId xmlns:a16="http://schemas.microsoft.com/office/drawing/2014/main" id="{CAA411BD-F23B-A161-8DD7-6797415F590C}"/>
              </a:ext>
            </a:extLst>
          </p:cNvPr>
          <p:cNvSpPr>
            <a:spLocks noGrp="1"/>
          </p:cNvSpPr>
          <p:nvPr>
            <p:ph type="dt" sz="half" idx="10"/>
          </p:nvPr>
        </p:nvSpPr>
        <p:spPr>
          <a:xfrm>
            <a:off x="628650" y="6356350"/>
            <a:ext cx="2057400" cy="365125"/>
          </a:xfrm>
        </p:spPr>
        <p:txBody>
          <a:bodyPr>
            <a:normAutofit/>
          </a:bodyPr>
          <a:lstStyle/>
          <a:p>
            <a:pPr>
              <a:spcAft>
                <a:spcPts val="600"/>
              </a:spcAft>
            </a:pPr>
            <a:fld id="{58DBB4CB-C03B-49C5-8454-08B65A9A21FA}"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D0FD8D4B-3EFE-1FB2-4777-AC4C3A7E2AE2}"/>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10F650F1-722A-1316-13DF-2C9D87DCB7A4}"/>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19</a:t>
            </a:fld>
            <a:endParaRPr lang="en-US"/>
          </a:p>
        </p:txBody>
      </p:sp>
      <p:grpSp>
        <p:nvGrpSpPr>
          <p:cNvPr id="5" name="Group 4">
            <a:extLst>
              <a:ext uri="{FF2B5EF4-FFF2-40B4-BE49-F238E27FC236}">
                <a16:creationId xmlns:a16="http://schemas.microsoft.com/office/drawing/2014/main" id="{7E658974-36FB-D380-5C6A-13F8FB93B2D6}"/>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8991B69F-47F9-0F64-BF08-E190E92A2D43}"/>
                </a:ext>
              </a:extLst>
            </p:cNvPr>
            <p:cNvPicPr preferRelativeResize="0"/>
            <p:nvPr/>
          </p:nvPicPr>
          <p:blipFill>
            <a:blip r:embed="rId2">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181A38E8-4D40-C4FE-7FF3-0EC768113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B0267EDF-5891-EF8C-8CF0-E75D8BAB2D7E}"/>
                </a:ext>
              </a:extLst>
            </p:cNvPr>
            <p:cNvPicPr preferRelativeResize="0"/>
            <p:nvPr/>
          </p:nvPicPr>
          <p:blipFill rotWithShape="1">
            <a:blip r:embed="rId4">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311700" y="304374"/>
            <a:ext cx="8520600" cy="707400"/>
          </a:xfrm>
          <a:prstGeom prst="rect">
            <a:avLst/>
          </a:prstGeom>
        </p:spPr>
        <p:txBody>
          <a:bodyPr spcFirstLastPara="1" wrap="square" lIns="91425" tIns="91425" rIns="91425" bIns="91425" anchor="t" anchorCtr="0">
            <a:noAutofit/>
          </a:bodyPr>
          <a:lstStyle/>
          <a:p>
            <a:r>
              <a:rPr lang="en-GB" sz="4400" dirty="0">
                <a:solidFill>
                  <a:schemeClr val="accent3"/>
                </a:solidFill>
              </a:rPr>
              <a:t>Content</a:t>
            </a:r>
            <a:endParaRPr sz="4400" dirty="0">
              <a:solidFill>
                <a:schemeClr val="accent3"/>
              </a:solidFill>
            </a:endParaRPr>
          </a:p>
        </p:txBody>
      </p:sp>
      <p:grpSp>
        <p:nvGrpSpPr>
          <p:cNvPr id="7" name="Group 6">
            <a:extLst>
              <a:ext uri="{FF2B5EF4-FFF2-40B4-BE49-F238E27FC236}">
                <a16:creationId xmlns:a16="http://schemas.microsoft.com/office/drawing/2014/main" id="{9A992272-1C45-375C-01FD-11198D5FE373}"/>
              </a:ext>
            </a:extLst>
          </p:cNvPr>
          <p:cNvGrpSpPr/>
          <p:nvPr/>
        </p:nvGrpSpPr>
        <p:grpSpPr>
          <a:xfrm>
            <a:off x="1754201" y="1295400"/>
            <a:ext cx="4433080" cy="4979328"/>
            <a:chOff x="4401058" y="852204"/>
            <a:chExt cx="4433080" cy="4979328"/>
          </a:xfrm>
        </p:grpSpPr>
        <p:sp>
          <p:nvSpPr>
            <p:cNvPr id="8" name="SlideModel shp14">
              <a:extLst>
                <a:ext uri="{FF2B5EF4-FFF2-40B4-BE49-F238E27FC236}">
                  <a16:creationId xmlns:a16="http://schemas.microsoft.com/office/drawing/2014/main" id="{177EFC13-08CC-4FAC-BD65-F1DF5E7BE93A}"/>
                </a:ext>
              </a:extLst>
            </p:cNvPr>
            <p:cNvSpPr txBox="1"/>
            <p:nvPr/>
          </p:nvSpPr>
          <p:spPr>
            <a:xfrm>
              <a:off x="4417060" y="981370"/>
              <a:ext cx="867384" cy="1069111"/>
            </a:xfrm>
            <a:prstGeom prst="rect">
              <a:avLst/>
            </a:prstGeom>
            <a:noFill/>
          </p:spPr>
          <p:txBody>
            <a:bodyPr wrap="none"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000" b="1" i="0" u="none" strike="noStrike" kern="1200" cap="none" spc="0" normalizeH="0" baseline="0" noProof="0">
                  <a:ln>
                    <a:noFill/>
                  </a:ln>
                  <a:solidFill>
                    <a:srgbClr val="62A39F">
                      <a:alpha val="50000"/>
                    </a:srgbClr>
                  </a:solidFill>
                  <a:effectLst/>
                  <a:uLnTx/>
                  <a:uFillTx/>
                  <a:latin typeface="Nunito Sans" pitchFamily="2" charset="77"/>
                  <a:ea typeface="+mn-ea"/>
                  <a:cs typeface="+mn-cs"/>
                </a:rPr>
                <a:t>1</a:t>
              </a:r>
            </a:p>
          </p:txBody>
        </p:sp>
        <p:sp>
          <p:nvSpPr>
            <p:cNvPr id="9" name="SlideModel shp15">
              <a:extLst>
                <a:ext uri="{FF2B5EF4-FFF2-40B4-BE49-F238E27FC236}">
                  <a16:creationId xmlns:a16="http://schemas.microsoft.com/office/drawing/2014/main" id="{C69B76AA-6C11-2801-9B76-22BCBE044168}"/>
                </a:ext>
              </a:extLst>
            </p:cNvPr>
            <p:cNvSpPr txBox="1"/>
            <p:nvPr/>
          </p:nvSpPr>
          <p:spPr>
            <a:xfrm>
              <a:off x="4597084" y="852204"/>
              <a:ext cx="2309160" cy="819651"/>
            </a:xfrm>
            <a:prstGeom prst="rect">
              <a:avLst/>
            </a:prstGeom>
            <a:noFill/>
            <a:ln>
              <a:noFill/>
            </a:ln>
          </p:spPr>
          <p:txBody>
            <a:bodyPr wrap="square" rtlCol="0"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75" normalizeH="0" baseline="0" noProof="0" dirty="0">
                  <a:ln>
                    <a:noFill/>
                  </a:ln>
                  <a:solidFill>
                    <a:prstClr val="black"/>
                  </a:solidFill>
                  <a:effectLst/>
                  <a:uLnTx/>
                  <a:uFillTx/>
                  <a:latin typeface="Segoe UI" panose="020B0502040204020203" pitchFamily="34" charset="0"/>
                  <a:ea typeface="Source Sans Pro" panose="020B0503030403020204" pitchFamily="34" charset="0"/>
                  <a:cs typeface="Segoe UI" panose="020B0502040204020203" pitchFamily="34" charset="0"/>
                </a:rPr>
                <a:t>AIR PRESSURE</a:t>
              </a:r>
            </a:p>
          </p:txBody>
        </p:sp>
        <p:sp>
          <p:nvSpPr>
            <p:cNvPr id="10" name="SlideModel shp16">
              <a:extLst>
                <a:ext uri="{FF2B5EF4-FFF2-40B4-BE49-F238E27FC236}">
                  <a16:creationId xmlns:a16="http://schemas.microsoft.com/office/drawing/2014/main" id="{4A2625F5-FE49-6401-E260-5A2542117018}"/>
                </a:ext>
              </a:extLst>
            </p:cNvPr>
            <p:cNvSpPr txBox="1">
              <a:spLocks/>
            </p:cNvSpPr>
            <p:nvPr/>
          </p:nvSpPr>
          <p:spPr>
            <a:xfrm>
              <a:off x="4597084" y="1714598"/>
              <a:ext cx="4237054" cy="736499"/>
            </a:xfrm>
            <a:prstGeom prst="rect">
              <a:avLst/>
            </a:prstGeom>
          </p:spPr>
          <p:txBody>
            <a:bodyPr vert="horz" wrap="square" lIns="45720" tIns="22860" rIns="45720" bIns="2286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Air pressure measurements</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High and Low air pressure</a:t>
              </a:r>
            </a:p>
          </p:txBody>
        </p:sp>
        <p:sp>
          <p:nvSpPr>
            <p:cNvPr id="11" name="SlideModel shp14">
              <a:extLst>
                <a:ext uri="{FF2B5EF4-FFF2-40B4-BE49-F238E27FC236}">
                  <a16:creationId xmlns:a16="http://schemas.microsoft.com/office/drawing/2014/main" id="{40BE09DC-7720-4BCA-BB01-37B24F2D4C09}"/>
                </a:ext>
              </a:extLst>
            </p:cNvPr>
            <p:cNvSpPr txBox="1"/>
            <p:nvPr/>
          </p:nvSpPr>
          <p:spPr>
            <a:xfrm>
              <a:off x="4499100" y="2384129"/>
              <a:ext cx="694550" cy="1069111"/>
            </a:xfrm>
            <a:prstGeom prst="rect">
              <a:avLst/>
            </a:prstGeom>
            <a:noFill/>
          </p:spPr>
          <p:txBody>
            <a:bodyPr wrap="none"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000" b="1" i="0" u="none" strike="noStrike" kern="1200" cap="none" spc="0" normalizeH="0" baseline="0" noProof="0">
                  <a:ln>
                    <a:noFill/>
                  </a:ln>
                  <a:solidFill>
                    <a:srgbClr val="62A39F">
                      <a:alpha val="50000"/>
                    </a:srgbClr>
                  </a:solidFill>
                  <a:effectLst/>
                  <a:uLnTx/>
                  <a:uFillTx/>
                  <a:latin typeface="Nunito Sans" pitchFamily="2" charset="77"/>
                  <a:ea typeface="+mn-ea"/>
                  <a:cs typeface="+mn-cs"/>
                </a:rPr>
                <a:t>2</a:t>
              </a:r>
            </a:p>
          </p:txBody>
        </p:sp>
        <p:sp>
          <p:nvSpPr>
            <p:cNvPr id="12" name="SlideModel shp15">
              <a:extLst>
                <a:ext uri="{FF2B5EF4-FFF2-40B4-BE49-F238E27FC236}">
                  <a16:creationId xmlns:a16="http://schemas.microsoft.com/office/drawing/2014/main" id="{EC2284AD-1251-DFB8-14A2-96E72B329AC2}"/>
                </a:ext>
              </a:extLst>
            </p:cNvPr>
            <p:cNvSpPr txBox="1"/>
            <p:nvPr/>
          </p:nvSpPr>
          <p:spPr>
            <a:xfrm>
              <a:off x="4641707" y="2636284"/>
              <a:ext cx="1847309" cy="463282"/>
            </a:xfrm>
            <a:prstGeom prst="rect">
              <a:avLst/>
            </a:prstGeom>
            <a:noFill/>
            <a:ln>
              <a:noFill/>
            </a:ln>
          </p:spPr>
          <p:txBody>
            <a:bodyPr wrap="square" rtlCol="0"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75" normalizeH="0" baseline="0" noProof="0" dirty="0">
                  <a:ln>
                    <a:noFill/>
                  </a:ln>
                  <a:solidFill>
                    <a:prstClr val="black"/>
                  </a:solidFill>
                  <a:effectLst/>
                  <a:uLnTx/>
                  <a:uFillTx/>
                  <a:latin typeface="Segoe UI" panose="020B0502040204020203" pitchFamily="34" charset="0"/>
                  <a:ea typeface="Source Sans Pro" panose="020B0503030403020204" pitchFamily="34" charset="0"/>
                  <a:cs typeface="Segoe UI" panose="020B0502040204020203" pitchFamily="34" charset="0"/>
                </a:rPr>
                <a:t>WIND</a:t>
              </a:r>
            </a:p>
          </p:txBody>
        </p:sp>
        <p:sp>
          <p:nvSpPr>
            <p:cNvPr id="13" name="SlideModel shp16">
              <a:extLst>
                <a:ext uri="{FF2B5EF4-FFF2-40B4-BE49-F238E27FC236}">
                  <a16:creationId xmlns:a16="http://schemas.microsoft.com/office/drawing/2014/main" id="{35303609-93A1-4917-D2AA-CDFF9217E503}"/>
                </a:ext>
              </a:extLst>
            </p:cNvPr>
            <p:cNvSpPr txBox="1">
              <a:spLocks/>
            </p:cNvSpPr>
            <p:nvPr/>
          </p:nvSpPr>
          <p:spPr>
            <a:xfrm>
              <a:off x="4597084" y="3164090"/>
              <a:ext cx="3389607" cy="2667442"/>
            </a:xfrm>
            <a:prstGeom prst="rect">
              <a:avLst/>
            </a:prstGeom>
          </p:spPr>
          <p:txBody>
            <a:bodyPr vert="horz" wrap="square" lIns="45720" tIns="22860" rIns="45720" bIns="22860" rtlCol="0" anchor="t">
              <a:normAutofit fontScale="85000" lnSpcReduction="10000"/>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Wind speed and Direction</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Wind measurements</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Forces Governing and Affecting Wind</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Sea breeze and land breeze</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Monsoon </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Wind and Sea Waves</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Thunderstorms</a:t>
              </a:r>
            </a:p>
            <a:p>
              <a:pPr marL="0" marR="0" lvl="0" indent="0" algn="l" defTabSz="1087636" rtl="0" eaLnBrk="1" fontAlgn="auto" latinLnBrk="0" hangingPunct="1">
                <a:lnSpc>
                  <a:spcPts val="2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Noto Sans Light" panose="020B0402040504020204" pitchFamily="34" charset="0"/>
                  <a:cs typeface="Segoe UI Light" panose="020B0502040204020203" pitchFamily="34" charset="0"/>
                </a:rPr>
                <a:t>Funnel wind</a:t>
              </a:r>
            </a:p>
          </p:txBody>
        </p:sp>
        <p:sp>
          <p:nvSpPr>
            <p:cNvPr id="14" name="sketch line">
              <a:extLst>
                <a:ext uri="{FF2B5EF4-FFF2-40B4-BE49-F238E27FC236}">
                  <a16:creationId xmlns:a16="http://schemas.microsoft.com/office/drawing/2014/main" id="{0FE74A36-5F48-9B2E-C49F-6ED7EA4389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2167636" y="3429576"/>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6"/>
            </a:solidFill>
            <a:ln w="41275" cap="rnd">
              <a:solidFill>
                <a:schemeClr val="accent3"/>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66BCB1B2-59F5-04AF-4F73-E24457C6C2D1}"/>
              </a:ext>
            </a:extLst>
          </p:cNvPr>
          <p:cNvGrpSpPr/>
          <p:nvPr/>
        </p:nvGrpSpPr>
        <p:grpSpPr>
          <a:xfrm>
            <a:off x="5181600" y="136086"/>
            <a:ext cx="3803945" cy="717550"/>
            <a:chOff x="74668" y="44450"/>
            <a:chExt cx="3803945" cy="717550"/>
          </a:xfrm>
        </p:grpSpPr>
        <p:pic>
          <p:nvPicPr>
            <p:cNvPr id="18" name="Google Shape;69;p13">
              <a:extLst>
                <a:ext uri="{FF2B5EF4-FFF2-40B4-BE49-F238E27FC236}">
                  <a16:creationId xmlns:a16="http://schemas.microsoft.com/office/drawing/2014/main" id="{C75A866A-10C8-794B-0300-BEBAA50C87FA}"/>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19" name="Picture 18">
              <a:extLst>
                <a:ext uri="{FF2B5EF4-FFF2-40B4-BE49-F238E27FC236}">
                  <a16:creationId xmlns:a16="http://schemas.microsoft.com/office/drawing/2014/main" id="{0401DE77-B4BE-7584-5B16-2332FF42A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70;p13">
              <a:extLst>
                <a:ext uri="{FF2B5EF4-FFF2-40B4-BE49-F238E27FC236}">
                  <a16:creationId xmlns:a16="http://schemas.microsoft.com/office/drawing/2014/main" id="{39C38C52-7D1E-F0ED-AD4A-AE3BFFFB4701}"/>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36" name="Rectangle 338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3"/>
          <p:cNvSpPr>
            <a:spLocks noGrp="1" noChangeArrowheads="1"/>
          </p:cNvSpPr>
          <p:nvPr>
            <p:ph idx="1"/>
          </p:nvPr>
        </p:nvSpPr>
        <p:spPr>
          <a:xfrm>
            <a:off x="480060" y="2872899"/>
            <a:ext cx="3182691" cy="3320668"/>
          </a:xfrm>
        </p:spPr>
        <p:txBody>
          <a:bodyPr>
            <a:normAutofit/>
          </a:bodyPr>
          <a:lstStyle/>
          <a:p>
            <a:pPr eaLnBrk="1" hangingPunct="1">
              <a:buFontTx/>
              <a:buNone/>
            </a:pPr>
            <a:r>
              <a:rPr lang="en-US" sz="3600" b="1" dirty="0">
                <a:latin typeface="Andalus" pitchFamily="18" charset="-78"/>
                <a:cs typeface="Andalus" pitchFamily="18" charset="-78"/>
              </a:rPr>
              <a:t>Why do we need to measure atmospheric  pressure?</a:t>
            </a:r>
          </a:p>
        </p:txBody>
      </p:sp>
      <p:sp>
        <p:nvSpPr>
          <p:cNvPr id="2" name="Date Placeholder 1">
            <a:extLst>
              <a:ext uri="{FF2B5EF4-FFF2-40B4-BE49-F238E27FC236}">
                <a16:creationId xmlns:a16="http://schemas.microsoft.com/office/drawing/2014/main" id="{FCEC3BC5-0F64-E2D2-19FF-7E7B3337ED9D}"/>
              </a:ext>
            </a:extLst>
          </p:cNvPr>
          <p:cNvSpPr>
            <a:spLocks noGrp="1"/>
          </p:cNvSpPr>
          <p:nvPr>
            <p:ph type="dt" sz="half" idx="10"/>
          </p:nvPr>
        </p:nvSpPr>
        <p:spPr>
          <a:xfrm>
            <a:off x="628650" y="6356350"/>
            <a:ext cx="2057400" cy="365125"/>
          </a:xfrm>
        </p:spPr>
        <p:txBody>
          <a:bodyPr>
            <a:normAutofit/>
          </a:bodyPr>
          <a:lstStyle/>
          <a:p>
            <a:pPr>
              <a:spcAft>
                <a:spcPts val="600"/>
              </a:spcAft>
            </a:pPr>
            <a:fld id="{C1DEAAA6-3443-4E59-89E1-5872E3E110E0}" type="datetime1">
              <a:rPr lang="en-US" smtClean="0"/>
              <a:pPr>
                <a:spcAft>
                  <a:spcPts val="600"/>
                </a:spcAft>
              </a:pPr>
              <a:t>9/6/2022</a:t>
            </a:fld>
            <a:endParaRPr lang="en-US"/>
          </a:p>
        </p:txBody>
      </p:sp>
      <p:pic>
        <p:nvPicPr>
          <p:cNvPr id="33831" name="Picture 33795" descr="A close-up photo of a stopwatch with a pool in the background">
            <a:extLst>
              <a:ext uri="{FF2B5EF4-FFF2-40B4-BE49-F238E27FC236}">
                <a16:creationId xmlns:a16="http://schemas.microsoft.com/office/drawing/2014/main" id="{34524FB6-999D-9F13-1DC1-8A3018BE3A2F}"/>
              </a:ext>
            </a:extLst>
          </p:cNvPr>
          <p:cNvPicPr>
            <a:picLocks noChangeAspect="1"/>
          </p:cNvPicPr>
          <p:nvPr/>
        </p:nvPicPr>
        <p:blipFill rotWithShape="1">
          <a:blip r:embed="rId3"/>
          <a:srcRect l="36744" r="13041"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Footer Placeholder 2">
            <a:extLst>
              <a:ext uri="{FF2B5EF4-FFF2-40B4-BE49-F238E27FC236}">
                <a16:creationId xmlns:a16="http://schemas.microsoft.com/office/drawing/2014/main" id="{5480B553-C2DD-1739-9AF1-1F638FE83B02}"/>
              </a:ext>
            </a:extLst>
          </p:cNvPr>
          <p:cNvSpPr>
            <a:spLocks noGrp="1"/>
          </p:cNvSpPr>
          <p:nvPr>
            <p:ph type="ftr" sz="quarter" idx="11"/>
          </p:nvPr>
        </p:nvSpPr>
        <p:spPr>
          <a:xfrm>
            <a:off x="4686300" y="6356350"/>
            <a:ext cx="3086100" cy="365125"/>
          </a:xfrm>
        </p:spPr>
        <p:txBody>
          <a:bodyPr>
            <a:normAutofit/>
          </a:bodyPr>
          <a:lstStyle/>
          <a:p>
            <a:pPr algn="l">
              <a:spcAft>
                <a:spcPts val="600"/>
              </a:spcAft>
            </a:pPr>
            <a:r>
              <a:rPr lang="en-US">
                <a:solidFill>
                  <a:srgbClr val="FFFFFF"/>
                </a:solidFill>
              </a:rPr>
              <a:t>Moza Al Marhoobi</a:t>
            </a:r>
          </a:p>
        </p:txBody>
      </p:sp>
      <p:sp>
        <p:nvSpPr>
          <p:cNvPr id="4" name="Slide Number Placeholder 3">
            <a:extLst>
              <a:ext uri="{FF2B5EF4-FFF2-40B4-BE49-F238E27FC236}">
                <a16:creationId xmlns:a16="http://schemas.microsoft.com/office/drawing/2014/main" id="{6D10D6D9-DC74-D637-1765-8E790F1064A4}"/>
              </a:ext>
            </a:extLst>
          </p:cNvPr>
          <p:cNvSpPr>
            <a:spLocks noGrp="1"/>
          </p:cNvSpPr>
          <p:nvPr>
            <p:ph type="sldNum" sz="quarter" idx="12"/>
          </p:nvPr>
        </p:nvSpPr>
        <p:spPr>
          <a:xfrm>
            <a:off x="7829550" y="6356350"/>
            <a:ext cx="685800" cy="365125"/>
          </a:xfrm>
        </p:spPr>
        <p:txBody>
          <a:bodyPr>
            <a:normAutofit/>
          </a:bodyPr>
          <a:lstStyle/>
          <a:p>
            <a:pPr>
              <a:spcAft>
                <a:spcPts val="600"/>
              </a:spcAft>
            </a:pPr>
            <a:fld id="{B6F15528-21DE-4FAA-801E-634DDDAF4B2B}" type="slidenum">
              <a:rPr lang="en-US" smtClean="0">
                <a:solidFill>
                  <a:srgbClr val="FFFFFF"/>
                </a:solidFill>
              </a:rPr>
              <a:pPr>
                <a:spcAft>
                  <a:spcPts val="600"/>
                </a:spcAft>
              </a:pPr>
              <a:t>20</a:t>
            </a:fld>
            <a:endParaRPr lang="en-US">
              <a:solidFill>
                <a:srgbClr val="FFFFFF"/>
              </a:solidFill>
            </a:endParaRPr>
          </a:p>
        </p:txBody>
      </p:sp>
      <p:grpSp>
        <p:nvGrpSpPr>
          <p:cNvPr id="5" name="Group 4">
            <a:extLst>
              <a:ext uri="{FF2B5EF4-FFF2-40B4-BE49-F238E27FC236}">
                <a16:creationId xmlns:a16="http://schemas.microsoft.com/office/drawing/2014/main" id="{037B0DF3-DA65-C766-974E-9ED5495F080A}"/>
              </a:ext>
            </a:extLst>
          </p:cNvPr>
          <p:cNvGrpSpPr/>
          <p:nvPr/>
        </p:nvGrpSpPr>
        <p:grpSpPr>
          <a:xfrm>
            <a:off x="186116" y="108163"/>
            <a:ext cx="3803945" cy="717550"/>
            <a:chOff x="74668" y="44450"/>
            <a:chExt cx="3803945" cy="717550"/>
          </a:xfrm>
        </p:grpSpPr>
        <p:pic>
          <p:nvPicPr>
            <p:cNvPr id="6" name="Google Shape;69;p13">
              <a:extLst>
                <a:ext uri="{FF2B5EF4-FFF2-40B4-BE49-F238E27FC236}">
                  <a16:creationId xmlns:a16="http://schemas.microsoft.com/office/drawing/2014/main" id="{BEB73ACB-5E3D-2173-E30A-C046C8BE0CC4}"/>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6D0AC857-F516-D63B-EEEB-93FC5941C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4B869222-2157-73AA-F6A8-FA835C073ECC}"/>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56" name="Rectangle 35855">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39F80E58-54A2-1E3C-A12C-E1304C5B43EC}"/>
              </a:ext>
            </a:extLst>
          </p:cNvPr>
          <p:cNvSpPr txBox="1">
            <a:spLocks noChangeArrowheads="1"/>
          </p:cNvSpPr>
          <p:nvPr/>
        </p:nvSpPr>
        <p:spPr>
          <a:xfrm>
            <a:off x="473202" y="502920"/>
            <a:ext cx="2564892" cy="14630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4400" b="1" kern="1200" dirty="0">
                <a:latin typeface="+mj-lt"/>
                <a:ea typeface="+mj-ea"/>
                <a:cs typeface="+mj-cs"/>
              </a:rPr>
              <a:t>H</a:t>
            </a:r>
            <a:r>
              <a:rPr lang="en-US" kern="1200" dirty="0">
                <a:latin typeface="+mj-lt"/>
                <a:ea typeface="+mj-ea"/>
                <a:cs typeface="+mj-cs"/>
              </a:rPr>
              <a:t>igh and </a:t>
            </a:r>
            <a:r>
              <a:rPr lang="en-US" sz="4400" b="1" kern="1200" dirty="0">
                <a:latin typeface="+mj-lt"/>
                <a:ea typeface="+mj-ea"/>
                <a:cs typeface="+mj-cs"/>
              </a:rPr>
              <a:t>L</a:t>
            </a:r>
            <a:r>
              <a:rPr lang="en-US" kern="1200" dirty="0">
                <a:latin typeface="+mj-lt"/>
                <a:ea typeface="+mj-ea"/>
                <a:cs typeface="+mj-cs"/>
              </a:rPr>
              <a:t>ow Pressure</a:t>
            </a:r>
          </a:p>
        </p:txBody>
      </p:sp>
      <p:sp>
        <p:nvSpPr>
          <p:cNvPr id="35858"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69EFB5AB-C2C1-D644-5A35-6A8828538BF1}"/>
              </a:ext>
            </a:extLst>
          </p:cNvPr>
          <p:cNvSpPr>
            <a:spLocks noGrp="1" noChangeArrowheads="1"/>
          </p:cNvSpPr>
          <p:nvPr>
            <p:ph idx="1"/>
          </p:nvPr>
        </p:nvSpPr>
        <p:spPr>
          <a:xfrm>
            <a:off x="3490721" y="502920"/>
            <a:ext cx="5170932" cy="1463040"/>
          </a:xfrm>
        </p:spPr>
        <p:txBody>
          <a:bodyPr vert="horz" lIns="91440" tIns="45720" rIns="91440" bIns="45720" rtlCol="0" anchor="ctr">
            <a:normAutofit/>
          </a:bodyPr>
          <a:lstStyle/>
          <a:p>
            <a:pPr marL="0" indent="0" defTabSz="914400">
              <a:buNone/>
            </a:pPr>
            <a:r>
              <a:rPr lang="en-US" sz="1900" dirty="0"/>
              <a:t>Low molecules number / low pressure</a:t>
            </a:r>
          </a:p>
        </p:txBody>
      </p:sp>
      <p:pic>
        <p:nvPicPr>
          <p:cNvPr id="35844" name="Picture 4"/>
          <p:cNvPicPr>
            <a:picLocks noChangeAspect="1" noChangeArrowheads="1"/>
          </p:cNvPicPr>
          <p:nvPr/>
        </p:nvPicPr>
        <p:blipFill>
          <a:blip r:embed="rId2"/>
          <a:stretch>
            <a:fillRect/>
          </a:stretch>
        </p:blipFill>
        <p:spPr bwMode="auto">
          <a:xfrm>
            <a:off x="1385483" y="2290936"/>
            <a:ext cx="6363889" cy="3959352"/>
          </a:xfrm>
          <a:prstGeom prst="rect">
            <a:avLst/>
          </a:prstGeom>
          <a:noFill/>
        </p:spPr>
      </p:pic>
      <p:sp>
        <p:nvSpPr>
          <p:cNvPr id="2" name="Date Placeholder 1">
            <a:extLst>
              <a:ext uri="{FF2B5EF4-FFF2-40B4-BE49-F238E27FC236}">
                <a16:creationId xmlns:a16="http://schemas.microsoft.com/office/drawing/2014/main" id="{A293F406-EB42-3BF7-1D44-B56B76E8F6AE}"/>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2E4E0F69-26BA-401B-8BE2-5DABB592CB68}"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D8A9246C-F7BC-871A-4742-D674505C4EA7}"/>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BDF51B3F-58C5-4920-C029-CE56134D114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21</a:t>
            </a:fld>
            <a:endParaRPr lang="en-US" sz="1200"/>
          </a:p>
        </p:txBody>
      </p:sp>
      <p:sp>
        <p:nvSpPr>
          <p:cNvPr id="7" name="SlideModel shp14">
            <a:extLst>
              <a:ext uri="{FF2B5EF4-FFF2-40B4-BE49-F238E27FC236}">
                <a16:creationId xmlns:a16="http://schemas.microsoft.com/office/drawing/2014/main" id="{48A8BE49-CC89-1214-639D-B32564A6FBEF}"/>
              </a:ext>
            </a:extLst>
          </p:cNvPr>
          <p:cNvSpPr txBox="1"/>
          <p:nvPr/>
        </p:nvSpPr>
        <p:spPr>
          <a:xfrm>
            <a:off x="331197" y="177944"/>
            <a:ext cx="867384" cy="1069111"/>
          </a:xfrm>
          <a:prstGeom prst="rect">
            <a:avLst/>
          </a:prstGeom>
          <a:noFill/>
        </p:spPr>
        <p:txBody>
          <a:bodyPr wrap="none" rtlCol="0">
            <a:normAutofit/>
          </a:bodyPr>
          <a:lstStyle/>
          <a:p>
            <a:pPr>
              <a:spcAft>
                <a:spcPts val="600"/>
              </a:spcAft>
            </a:pPr>
            <a:r>
              <a:rPr lang="en-US" sz="4000" b="1" dirty="0">
                <a:solidFill>
                  <a:schemeClr val="accent6">
                    <a:alpha val="50000"/>
                  </a:schemeClr>
                </a:solidFill>
                <a:latin typeface="Nunito Sans" pitchFamily="2" charset="77"/>
              </a:rPr>
              <a:t>1.2.</a:t>
            </a:r>
          </a:p>
        </p:txBody>
      </p:sp>
      <p:grpSp>
        <p:nvGrpSpPr>
          <p:cNvPr id="8" name="Group 7">
            <a:extLst>
              <a:ext uri="{FF2B5EF4-FFF2-40B4-BE49-F238E27FC236}">
                <a16:creationId xmlns:a16="http://schemas.microsoft.com/office/drawing/2014/main" id="{47E74851-BC4C-E690-BF14-889683B65FFE}"/>
              </a:ext>
            </a:extLst>
          </p:cNvPr>
          <p:cNvGrpSpPr/>
          <p:nvPr/>
        </p:nvGrpSpPr>
        <p:grpSpPr>
          <a:xfrm>
            <a:off x="5257800" y="44450"/>
            <a:ext cx="3803945" cy="717550"/>
            <a:chOff x="74668" y="44450"/>
            <a:chExt cx="3803945" cy="717550"/>
          </a:xfrm>
        </p:grpSpPr>
        <p:pic>
          <p:nvPicPr>
            <p:cNvPr id="9" name="Google Shape;69;p13">
              <a:extLst>
                <a:ext uri="{FF2B5EF4-FFF2-40B4-BE49-F238E27FC236}">
                  <a16:creationId xmlns:a16="http://schemas.microsoft.com/office/drawing/2014/main" id="{31C5E276-A098-499A-9C1C-4CBD73747DCE}"/>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10" name="Picture 9">
              <a:extLst>
                <a:ext uri="{FF2B5EF4-FFF2-40B4-BE49-F238E27FC236}">
                  <a16:creationId xmlns:a16="http://schemas.microsoft.com/office/drawing/2014/main" id="{9DC6E09A-C07C-45AC-15A8-16388FC6A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4D2EF371-D813-C9D0-7144-7973FDC2F21C}"/>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918" name="Rectangle 379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p:cNvSpPr>
            <a:spLocks noGrp="1" noChangeArrowheads="1"/>
          </p:cNvSpPr>
          <p:nvPr>
            <p:ph type="title"/>
          </p:nvPr>
        </p:nvSpPr>
        <p:spPr>
          <a:xfrm>
            <a:off x="479161" y="639193"/>
            <a:ext cx="2678858" cy="3573516"/>
          </a:xfrm>
        </p:spPr>
        <p:txBody>
          <a:bodyPr vert="horz" lIns="91440" tIns="45720" rIns="91440" bIns="45720" rtlCol="0" anchor="b">
            <a:normAutofit/>
          </a:bodyPr>
          <a:lstStyle/>
          <a:p>
            <a:pPr defTabSz="914400"/>
            <a:r>
              <a:rPr lang="en-US" sz="5700" kern="1200">
                <a:solidFill>
                  <a:schemeClr val="tx1"/>
                </a:solidFill>
                <a:latin typeface="+mj-lt"/>
                <a:ea typeface="+mj-ea"/>
                <a:cs typeface="+mj-cs"/>
              </a:rPr>
              <a:t>Pressure Charts</a:t>
            </a:r>
          </a:p>
        </p:txBody>
      </p:sp>
      <p:sp>
        <p:nvSpPr>
          <p:cNvPr id="37891" name="Rectangle 5"/>
          <p:cNvSpPr>
            <a:spLocks noGrp="1" noChangeArrowheads="1"/>
          </p:cNvSpPr>
          <p:nvPr>
            <p:ph idx="1"/>
          </p:nvPr>
        </p:nvSpPr>
        <p:spPr>
          <a:xfrm>
            <a:off x="479161" y="4631161"/>
            <a:ext cx="2678858" cy="1559327"/>
          </a:xfrm>
        </p:spPr>
        <p:txBody>
          <a:bodyPr vert="horz" lIns="91440" tIns="45720" rIns="91440" bIns="45720" rtlCol="0">
            <a:normAutofit/>
          </a:bodyPr>
          <a:lstStyle/>
          <a:p>
            <a:pPr marL="0" indent="0" defTabSz="914400">
              <a:spcBef>
                <a:spcPts val="1000"/>
              </a:spcBef>
              <a:buNone/>
            </a:pPr>
            <a:r>
              <a:rPr lang="en-US" sz="2400" kern="1200">
                <a:solidFill>
                  <a:schemeClr val="tx1"/>
                </a:solidFill>
                <a:latin typeface="+mn-lt"/>
                <a:ea typeface="+mn-ea"/>
                <a:cs typeface="+mn-cs"/>
              </a:rPr>
              <a:t>Pressure chart is drown in one atmospheric level</a:t>
            </a:r>
          </a:p>
        </p:txBody>
      </p:sp>
      <p:sp>
        <p:nvSpPr>
          <p:cNvPr id="379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2" name="Picture 7" descr="mide_pressure_i2_points"/>
          <p:cNvPicPr>
            <a:picLocks noChangeAspect="1" noChangeArrowheads="1"/>
          </p:cNvPicPr>
          <p:nvPr/>
        </p:nvPicPr>
        <p:blipFill>
          <a:blip r:embed="rId2"/>
          <a:stretch>
            <a:fillRect/>
          </a:stretch>
        </p:blipFill>
        <p:spPr bwMode="auto">
          <a:xfrm>
            <a:off x="3490722" y="1386173"/>
            <a:ext cx="5410962" cy="4058221"/>
          </a:xfrm>
          <a:prstGeom prst="rect">
            <a:avLst/>
          </a:prstGeom>
          <a:noFill/>
        </p:spPr>
      </p:pic>
      <p:sp>
        <p:nvSpPr>
          <p:cNvPr id="2" name="Date Placeholder 1">
            <a:extLst>
              <a:ext uri="{FF2B5EF4-FFF2-40B4-BE49-F238E27FC236}">
                <a16:creationId xmlns:a16="http://schemas.microsoft.com/office/drawing/2014/main" id="{05AABF45-CEBF-07F4-BDB8-B7A1D72E97DB}"/>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C354C6A3-DB71-42C5-BE0A-BBA17487772E}"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70B90E47-4D85-14B7-0929-DE56A6415533}"/>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9A76E728-C0C8-F144-604E-BB195E34060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22</a:t>
            </a:fld>
            <a:endParaRPr lang="en-US" sz="1200"/>
          </a:p>
        </p:txBody>
      </p:sp>
      <p:grpSp>
        <p:nvGrpSpPr>
          <p:cNvPr id="5" name="Group 4">
            <a:extLst>
              <a:ext uri="{FF2B5EF4-FFF2-40B4-BE49-F238E27FC236}">
                <a16:creationId xmlns:a16="http://schemas.microsoft.com/office/drawing/2014/main" id="{050C04F9-990B-2244-141B-48CFD5735376}"/>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C40E3CCC-EC3C-8D95-6F28-D3BB5729CE1A}"/>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02F728E6-275A-28F1-2C83-212E9E3C5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4977E473-B0A0-DCE2-A199-B19BAAE8FB11}"/>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8" name="Rectangle 3687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p:cNvSpPr>
            <a:spLocks noGrp="1" noChangeArrowheads="1"/>
          </p:cNvSpPr>
          <p:nvPr>
            <p:ph type="title"/>
          </p:nvPr>
        </p:nvSpPr>
        <p:spPr>
          <a:xfrm>
            <a:off x="479160" y="457200"/>
            <a:ext cx="8182230" cy="1368614"/>
          </a:xfrm>
        </p:spPr>
        <p:txBody>
          <a:bodyPr vert="horz" lIns="91440" tIns="45720" rIns="91440" bIns="45720" rtlCol="0" anchor="ctr">
            <a:normAutofit/>
          </a:bodyPr>
          <a:lstStyle/>
          <a:p>
            <a:pPr algn="ctr" defTabSz="914400"/>
            <a:r>
              <a:rPr lang="en-US" sz="5700"/>
              <a:t>Pressure Charts</a:t>
            </a:r>
          </a:p>
        </p:txBody>
      </p:sp>
      <p:sp>
        <p:nvSpPr>
          <p:cNvPr id="3688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1850683"/>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B050CC-88DC-5516-D85A-A4E31DBBC660}"/>
              </a:ext>
            </a:extLst>
          </p:cNvPr>
          <p:cNvPicPr>
            <a:picLocks noChangeAspect="1" noChangeArrowheads="1"/>
          </p:cNvPicPr>
          <p:nvPr/>
        </p:nvPicPr>
        <p:blipFill>
          <a:blip r:embed="rId3"/>
          <a:stretch>
            <a:fillRect/>
          </a:stretch>
        </p:blipFill>
        <p:spPr>
          <a:xfrm>
            <a:off x="528381" y="2057400"/>
            <a:ext cx="3687117" cy="3605784"/>
          </a:xfrm>
          <a:prstGeom prst="rect">
            <a:avLst/>
          </a:prstGeom>
          <a:noFill/>
        </p:spPr>
      </p:pic>
      <p:pic>
        <p:nvPicPr>
          <p:cNvPr id="6" name="Picture 4">
            <a:extLst>
              <a:ext uri="{FF2B5EF4-FFF2-40B4-BE49-F238E27FC236}">
                <a16:creationId xmlns:a16="http://schemas.microsoft.com/office/drawing/2014/main" id="{6ADFC30D-8322-EFC2-FC7F-B6ED530E07E9}"/>
              </a:ext>
            </a:extLst>
          </p:cNvPr>
          <p:cNvPicPr>
            <a:picLocks noChangeAspect="1" noChangeArrowheads="1"/>
          </p:cNvPicPr>
          <p:nvPr/>
        </p:nvPicPr>
        <p:blipFill rotWithShape="1">
          <a:blip r:embed="rId4"/>
          <a:srcRect r="9323"/>
          <a:stretch/>
        </p:blipFill>
        <p:spPr bwMode="auto">
          <a:xfrm>
            <a:off x="4450578" y="2057400"/>
            <a:ext cx="4210812" cy="3577209"/>
          </a:xfrm>
          <a:prstGeom prst="rect">
            <a:avLst/>
          </a:prstGeom>
          <a:noFill/>
        </p:spPr>
      </p:pic>
      <p:sp>
        <p:nvSpPr>
          <p:cNvPr id="2" name="Date Placeholder 1">
            <a:extLst>
              <a:ext uri="{FF2B5EF4-FFF2-40B4-BE49-F238E27FC236}">
                <a16:creationId xmlns:a16="http://schemas.microsoft.com/office/drawing/2014/main" id="{7BAAAA80-F68D-A153-48F8-8A50B27A2B78}"/>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F3B67159-5747-457F-A818-5E35C30CD2A6}"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02C5AAE7-6600-191C-35A2-88A3DDC831FB}"/>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369331E8-4FE8-C3D4-1C1C-F984F7BC530F}"/>
              </a:ext>
            </a:extLst>
          </p:cNvPr>
          <p:cNvSpPr>
            <a:spLocks noGrp="1"/>
          </p:cNvSpPr>
          <p:nvPr>
            <p:ph type="sldNum" sz="quarter" idx="12"/>
          </p:nvPr>
        </p:nvSpPr>
        <p:spPr>
          <a:xfrm>
            <a:off x="6457950" y="640080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23</a:t>
            </a:fld>
            <a:endParaRPr lang="en-US" sz="1200"/>
          </a:p>
        </p:txBody>
      </p:sp>
      <p:grpSp>
        <p:nvGrpSpPr>
          <p:cNvPr id="7" name="Group 6">
            <a:extLst>
              <a:ext uri="{FF2B5EF4-FFF2-40B4-BE49-F238E27FC236}">
                <a16:creationId xmlns:a16="http://schemas.microsoft.com/office/drawing/2014/main" id="{298C3F82-6F25-B0DB-4630-8DADA3F57E35}"/>
              </a:ext>
            </a:extLst>
          </p:cNvPr>
          <p:cNvGrpSpPr/>
          <p:nvPr/>
        </p:nvGrpSpPr>
        <p:grpSpPr>
          <a:xfrm>
            <a:off x="5257800" y="44450"/>
            <a:ext cx="3803945" cy="717550"/>
            <a:chOff x="74668" y="44450"/>
            <a:chExt cx="3803945" cy="717550"/>
          </a:xfrm>
        </p:grpSpPr>
        <p:pic>
          <p:nvPicPr>
            <p:cNvPr id="8" name="Google Shape;69;p13">
              <a:extLst>
                <a:ext uri="{FF2B5EF4-FFF2-40B4-BE49-F238E27FC236}">
                  <a16:creationId xmlns:a16="http://schemas.microsoft.com/office/drawing/2014/main" id="{76EAB2E4-6AB5-63E4-174B-A3BD0DECDF2A}"/>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9" name="Picture 8">
              <a:extLst>
                <a:ext uri="{FF2B5EF4-FFF2-40B4-BE49-F238E27FC236}">
                  <a16:creationId xmlns:a16="http://schemas.microsoft.com/office/drawing/2014/main" id="{7AD76946-C7F1-6F2F-F148-32B238CAB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70;p13">
              <a:extLst>
                <a:ext uri="{FF2B5EF4-FFF2-40B4-BE49-F238E27FC236}">
                  <a16:creationId xmlns:a16="http://schemas.microsoft.com/office/drawing/2014/main" id="{946579C0-529D-6154-0AB5-F555C5602F3E}"/>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5" name="Rectangle 3892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5"/>
          <p:cNvSpPr>
            <a:spLocks noGrp="1" noChangeArrowheads="1"/>
          </p:cNvSpPr>
          <p:nvPr>
            <p:ph type="title"/>
          </p:nvPr>
        </p:nvSpPr>
        <p:spPr>
          <a:xfrm>
            <a:off x="479160" y="417576"/>
            <a:ext cx="8182230" cy="1249394"/>
          </a:xfrm>
        </p:spPr>
        <p:txBody>
          <a:bodyPr vert="horz" lIns="91440" tIns="45720" rIns="91440" bIns="45720" rtlCol="0" anchor="ctr">
            <a:normAutofit/>
          </a:bodyPr>
          <a:lstStyle/>
          <a:p>
            <a:pPr algn="ctr" defTabSz="914400"/>
            <a:r>
              <a:rPr lang="en-US" sz="5700" kern="1200" dirty="0">
                <a:solidFill>
                  <a:schemeClr val="tx1"/>
                </a:solidFill>
                <a:latin typeface="+mj-lt"/>
                <a:ea typeface="+mj-ea"/>
                <a:cs typeface="+mj-cs"/>
              </a:rPr>
              <a:t>Pressure Correction</a:t>
            </a:r>
          </a:p>
        </p:txBody>
      </p:sp>
      <p:sp>
        <p:nvSpPr>
          <p:cNvPr id="3892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6" name="Picture 7"/>
          <p:cNvPicPr>
            <a:picLocks noChangeAspect="1" noChangeArrowheads="1"/>
          </p:cNvPicPr>
          <p:nvPr/>
        </p:nvPicPr>
        <p:blipFill>
          <a:blip r:embed="rId3"/>
          <a:stretch>
            <a:fillRect/>
          </a:stretch>
        </p:blipFill>
        <p:spPr bwMode="auto">
          <a:xfrm>
            <a:off x="758435" y="1915557"/>
            <a:ext cx="7623679" cy="4440793"/>
          </a:xfrm>
          <a:prstGeom prst="rect">
            <a:avLst/>
          </a:prstGeom>
          <a:noFill/>
        </p:spPr>
      </p:pic>
      <p:sp>
        <p:nvSpPr>
          <p:cNvPr id="2" name="Date Placeholder 1">
            <a:extLst>
              <a:ext uri="{FF2B5EF4-FFF2-40B4-BE49-F238E27FC236}">
                <a16:creationId xmlns:a16="http://schemas.microsoft.com/office/drawing/2014/main" id="{ADC9BC34-DF34-0D62-C6C9-6965FDEBB993}"/>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1F9DD19A-D1E6-45CD-AF54-CE38DE5170A0}"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5A40E622-5B70-FD0A-BB22-D4659BD87913}"/>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161A1CFA-0C20-9FDB-A7EA-F26841995A6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24</a:t>
            </a:fld>
            <a:endParaRPr lang="en-US" sz="1200"/>
          </a:p>
        </p:txBody>
      </p:sp>
      <p:grpSp>
        <p:nvGrpSpPr>
          <p:cNvPr id="5" name="Group 4">
            <a:extLst>
              <a:ext uri="{FF2B5EF4-FFF2-40B4-BE49-F238E27FC236}">
                <a16:creationId xmlns:a16="http://schemas.microsoft.com/office/drawing/2014/main" id="{1BA2C1CF-DBE8-CF75-BBD7-5814A8DF7F74}"/>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2BA75BB2-7590-9C0C-5A61-DD523975A843}"/>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076DC93C-EDE7-CFF6-3349-28949405B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73496CF4-40EC-3575-0D47-1570A01E8B0F}"/>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C294A14-FC4F-8959-BA80-16056E750037}"/>
              </a:ext>
            </a:extLst>
          </p:cNvPr>
          <p:cNvSpPr>
            <a:spLocks noGrp="1"/>
          </p:cNvSpPr>
          <p:nvPr>
            <p:ph type="title"/>
          </p:nvPr>
        </p:nvSpPr>
        <p:spPr>
          <a:xfrm>
            <a:off x="628650" y="451381"/>
            <a:ext cx="7884414" cy="4066540"/>
          </a:xfrm>
        </p:spPr>
        <p:txBody>
          <a:bodyPr vert="horz" lIns="91440" tIns="45720" rIns="91440" bIns="45720" rtlCol="0" anchor="b">
            <a:normAutofit/>
          </a:bodyPr>
          <a:lstStyle/>
          <a:p>
            <a:pPr defTabSz="914400"/>
            <a:r>
              <a:rPr lang="en-US" sz="5700" b="1" kern="1200" dirty="0">
                <a:solidFill>
                  <a:schemeClr val="tx1"/>
                </a:solidFill>
                <a:latin typeface="+mj-lt"/>
                <a:ea typeface="+mj-ea"/>
                <a:cs typeface="+mj-cs"/>
              </a:rPr>
              <a:t>What is the main relationship between air Pressure and Weather?</a:t>
            </a:r>
            <a:endParaRPr lang="en-US" sz="57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CC5C639-C5C8-7CB3-7258-154684EE57B8}"/>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5206200E-BD8B-4657-A317-62974C0F1BB9}"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F7B73542-9BC9-6ECD-1F3E-9E1C75A26886}"/>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2ED27B26-E21B-B9E7-98EE-D1857DC2967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25</a:t>
            </a:fld>
            <a:endParaRPr lang="en-US" sz="1200"/>
          </a:p>
        </p:txBody>
      </p:sp>
      <p:grpSp>
        <p:nvGrpSpPr>
          <p:cNvPr id="6" name="Group 5">
            <a:extLst>
              <a:ext uri="{FF2B5EF4-FFF2-40B4-BE49-F238E27FC236}">
                <a16:creationId xmlns:a16="http://schemas.microsoft.com/office/drawing/2014/main" id="{B0221B13-B11A-6E67-2DBA-E58EFA441BE3}"/>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916DB958-3026-6807-132C-A86BD250C520}"/>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46A9BC2B-D6FF-1BF1-308E-22D3144B7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87B9B7C5-2DFE-17D8-F0AD-354F177506E2}"/>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312022" y="2311800"/>
            <a:ext cx="4045200" cy="2234400"/>
          </a:xfrm>
          <a:prstGeom prst="rect">
            <a:avLst/>
          </a:prstGeom>
        </p:spPr>
        <p:txBody>
          <a:bodyPr spcFirstLastPara="1" wrap="square" lIns="91425" tIns="91425" rIns="91425" bIns="91425" anchor="ctr" anchorCtr="0">
            <a:normAutofit/>
          </a:bodyPr>
          <a:lstStyle/>
          <a:p>
            <a:r>
              <a:rPr lang="en-GB" dirty="0">
                <a:solidFill>
                  <a:schemeClr val="accent3"/>
                </a:solidFill>
              </a:rPr>
              <a:t>Subject 2:</a:t>
            </a:r>
            <a:br>
              <a:rPr lang="en-GB" dirty="0">
                <a:solidFill>
                  <a:schemeClr val="accent3"/>
                </a:solidFill>
              </a:rPr>
            </a:br>
            <a:r>
              <a:rPr lang="en-GB" dirty="0">
                <a:solidFill>
                  <a:schemeClr val="accent3"/>
                </a:solidFill>
              </a:rPr>
              <a:t>Wind</a:t>
            </a:r>
            <a:endParaRPr dirty="0">
              <a:solidFill>
                <a:schemeClr val="accent3"/>
              </a:solidFill>
            </a:endParaRPr>
          </a:p>
        </p:txBody>
      </p:sp>
      <p:sp>
        <p:nvSpPr>
          <p:cNvPr id="6" name="Text Placeholder 5">
            <a:extLst>
              <a:ext uri="{FF2B5EF4-FFF2-40B4-BE49-F238E27FC236}">
                <a16:creationId xmlns:a16="http://schemas.microsoft.com/office/drawing/2014/main" id="{D6D6E299-9131-2375-6911-1A15DC28E6DC}"/>
              </a:ext>
            </a:extLst>
          </p:cNvPr>
          <p:cNvSpPr>
            <a:spLocks noGrp="1"/>
          </p:cNvSpPr>
          <p:nvPr>
            <p:ph type="body" idx="2"/>
          </p:nvPr>
        </p:nvSpPr>
        <p:spPr/>
        <p:txBody>
          <a:bodyPr/>
          <a:lstStyle/>
          <a:p>
            <a:pPr>
              <a:buFont typeface="Open Sans" panose="020B0606030504020204" pitchFamily="34" charset="0"/>
              <a:buChar char="›"/>
            </a:pPr>
            <a:r>
              <a:rPr lang="en-US" dirty="0"/>
              <a:t>Wind speed and Direction</a:t>
            </a:r>
          </a:p>
          <a:p>
            <a:pPr>
              <a:buFont typeface="Open Sans" panose="020B0606030504020204" pitchFamily="34" charset="0"/>
              <a:buChar char="›"/>
            </a:pPr>
            <a:r>
              <a:rPr lang="en-US" dirty="0"/>
              <a:t>Wind measurements</a:t>
            </a:r>
          </a:p>
          <a:p>
            <a:pPr>
              <a:buFont typeface="Open Sans" panose="020B0606030504020204" pitchFamily="34" charset="0"/>
              <a:buChar char="›"/>
            </a:pPr>
            <a:r>
              <a:rPr lang="en-US" dirty="0"/>
              <a:t>Forces Governing and Affecting Wind</a:t>
            </a:r>
          </a:p>
          <a:p>
            <a:pPr>
              <a:buFont typeface="Open Sans" panose="020B0606030504020204" pitchFamily="34" charset="0"/>
              <a:buChar char="›"/>
            </a:pPr>
            <a:r>
              <a:rPr lang="en-US" dirty="0"/>
              <a:t>Sea breeze and land breeze</a:t>
            </a:r>
          </a:p>
          <a:p>
            <a:pPr>
              <a:buFont typeface="Open Sans" panose="020B0606030504020204" pitchFamily="34" charset="0"/>
              <a:buChar char="›"/>
            </a:pPr>
            <a:r>
              <a:rPr lang="en-US" dirty="0"/>
              <a:t>Monsoon </a:t>
            </a:r>
          </a:p>
          <a:p>
            <a:pPr>
              <a:buFont typeface="Open Sans" panose="020B0606030504020204" pitchFamily="34" charset="0"/>
              <a:buChar char="›"/>
            </a:pPr>
            <a:r>
              <a:rPr lang="en-US" dirty="0"/>
              <a:t>Wind and Sea Waves</a:t>
            </a:r>
          </a:p>
          <a:p>
            <a:pPr>
              <a:buFont typeface="Open Sans" panose="020B0606030504020204" pitchFamily="34" charset="0"/>
              <a:buChar char="›"/>
            </a:pPr>
            <a:r>
              <a:rPr lang="en-US" dirty="0"/>
              <a:t>Thunderstorms</a:t>
            </a:r>
          </a:p>
          <a:p>
            <a:pPr>
              <a:buFont typeface="Open Sans" panose="020B0606030504020204" pitchFamily="34" charset="0"/>
              <a:buChar char="›"/>
            </a:pPr>
            <a:r>
              <a:rPr lang="en-US" dirty="0"/>
              <a:t>Funnel wind</a:t>
            </a:r>
          </a:p>
        </p:txBody>
      </p:sp>
      <p:sp>
        <p:nvSpPr>
          <p:cNvPr id="90" name="Google Shape;90;p15"/>
          <p:cNvSpPr txBox="1"/>
          <p:nvPr/>
        </p:nvSpPr>
        <p:spPr>
          <a:xfrm>
            <a:off x="1693650" y="3979600"/>
            <a:ext cx="5756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grpSp>
        <p:nvGrpSpPr>
          <p:cNvPr id="11" name="Group 10">
            <a:extLst>
              <a:ext uri="{FF2B5EF4-FFF2-40B4-BE49-F238E27FC236}">
                <a16:creationId xmlns:a16="http://schemas.microsoft.com/office/drawing/2014/main" id="{71C097CE-2967-6885-26D3-BAB4E016BF2D}"/>
              </a:ext>
            </a:extLst>
          </p:cNvPr>
          <p:cNvGrpSpPr/>
          <p:nvPr/>
        </p:nvGrpSpPr>
        <p:grpSpPr>
          <a:xfrm>
            <a:off x="432649" y="152400"/>
            <a:ext cx="3803945" cy="717550"/>
            <a:chOff x="74668" y="44450"/>
            <a:chExt cx="3803945" cy="717550"/>
          </a:xfrm>
        </p:grpSpPr>
        <p:pic>
          <p:nvPicPr>
            <p:cNvPr id="12" name="Google Shape;69;p13">
              <a:extLst>
                <a:ext uri="{FF2B5EF4-FFF2-40B4-BE49-F238E27FC236}">
                  <a16:creationId xmlns:a16="http://schemas.microsoft.com/office/drawing/2014/main" id="{8D4459B3-551D-0045-E302-C25D8A1EA096}"/>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13" name="Picture 12">
              <a:extLst>
                <a:ext uri="{FF2B5EF4-FFF2-40B4-BE49-F238E27FC236}">
                  <a16:creationId xmlns:a16="http://schemas.microsoft.com/office/drawing/2014/main" id="{C11F2ACE-CADC-0F6D-ECDA-E12C08470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70;p13">
              <a:extLst>
                <a:ext uri="{FF2B5EF4-FFF2-40B4-BE49-F238E27FC236}">
                  <a16:creationId xmlns:a16="http://schemas.microsoft.com/office/drawing/2014/main" id="{0160CDBC-4262-B584-E32A-06B75FE4ABAC}"/>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216722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ED3037-EAEA-BF59-943C-2DE3E059251E}"/>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4700" kern="1200">
                <a:solidFill>
                  <a:schemeClr val="tx1"/>
                </a:solidFill>
                <a:latin typeface="+mj-lt"/>
                <a:ea typeface="+mj-ea"/>
                <a:cs typeface="+mj-cs"/>
              </a:rPr>
              <a:t>W</a:t>
            </a:r>
            <a:r>
              <a:rPr lang="en-US" sz="4700" kern="1200" dirty="0">
                <a:solidFill>
                  <a:schemeClr val="tx1"/>
                </a:solidFill>
                <a:latin typeface="+mj-lt"/>
                <a:ea typeface="+mj-ea"/>
                <a:cs typeface="+mj-cs"/>
              </a:rPr>
              <a:t>ind</a:t>
            </a:r>
          </a:p>
        </p:txBody>
      </p:sp>
      <p:sp>
        <p:nvSpPr>
          <p:cNvPr id="3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4102E2-9370-F0BC-EAFB-01498662FF42}"/>
              </a:ext>
            </a:extLst>
          </p:cNvPr>
          <p:cNvSpPr/>
          <p:nvPr/>
        </p:nvSpPr>
        <p:spPr>
          <a:xfrm>
            <a:off x="628650" y="1929384"/>
            <a:ext cx="7886700" cy="4251960"/>
          </a:xfrm>
          <a:prstGeom prst="rect">
            <a:avLst/>
          </a:prstGeom>
        </p:spPr>
        <p:txBody>
          <a:bodyPr vert="horz" lIns="91440" tIns="45720" rIns="91440" bIns="45720" rtlCol="0">
            <a:normAutofit/>
          </a:bodyPr>
          <a:lstStyle/>
          <a:p>
            <a:pPr lvl="0" indent="-228600">
              <a:lnSpc>
                <a:spcPct val="90000"/>
              </a:lnSpc>
              <a:spcAft>
                <a:spcPts val="600"/>
              </a:spcAft>
              <a:buFont typeface="Arial" panose="020B0604020202020204" pitchFamily="34" charset="0"/>
              <a:buChar char="•"/>
            </a:pPr>
            <a:r>
              <a:rPr lang="en-US" sz="1900" b="1" dirty="0"/>
              <a:t>Wind is </a:t>
            </a:r>
            <a:r>
              <a:rPr lang="en-US" sz="1900" b="1" u="sng" dirty="0"/>
              <a:t>air in motion</a:t>
            </a:r>
            <a:r>
              <a:rPr lang="en-US" sz="1900" b="1" dirty="0"/>
              <a:t>.</a:t>
            </a:r>
            <a:endParaRPr lang="en-US" sz="1900" dirty="0"/>
          </a:p>
          <a:p>
            <a:pPr lvl="0" indent="-228600">
              <a:lnSpc>
                <a:spcPct val="90000"/>
              </a:lnSpc>
              <a:spcAft>
                <a:spcPts val="600"/>
              </a:spcAft>
              <a:buFont typeface="Arial" panose="020B0604020202020204" pitchFamily="34" charset="0"/>
              <a:buChar char="•"/>
            </a:pPr>
            <a:r>
              <a:rPr lang="en-US" sz="1900" b="1" dirty="0"/>
              <a:t>Wind is the most important relation between air pressure systems and weather.</a:t>
            </a:r>
            <a:endParaRPr lang="en-US" sz="1900" dirty="0"/>
          </a:p>
          <a:p>
            <a:pPr lvl="0" indent="-228600">
              <a:lnSpc>
                <a:spcPct val="90000"/>
              </a:lnSpc>
              <a:spcAft>
                <a:spcPts val="600"/>
              </a:spcAft>
              <a:buFont typeface="Arial" panose="020B0604020202020204" pitchFamily="34" charset="0"/>
              <a:buChar char="•"/>
            </a:pPr>
            <a:r>
              <a:rPr lang="en-US" sz="1900" b="1" dirty="0"/>
              <a:t>Wind can be dry, moist, warm and cold etc..</a:t>
            </a:r>
            <a:endParaRPr lang="en-US" sz="1900" dirty="0"/>
          </a:p>
          <a:p>
            <a:pPr lvl="0" indent="-228600">
              <a:lnSpc>
                <a:spcPct val="90000"/>
              </a:lnSpc>
              <a:spcAft>
                <a:spcPts val="600"/>
              </a:spcAft>
              <a:buFont typeface="Arial" panose="020B0604020202020204" pitchFamily="34" charset="0"/>
              <a:buChar char="•"/>
            </a:pPr>
            <a:r>
              <a:rPr lang="en-US" sz="1900" b="1" dirty="0"/>
              <a:t>Creates or brings Storms , hurricanes , tornados, wave , dust, cloudiness, clearness , rain</a:t>
            </a:r>
            <a:r>
              <a:rPr lang="en-US" sz="1900" dirty="0"/>
              <a:t> </a:t>
            </a:r>
            <a:r>
              <a:rPr lang="en-US" sz="1900" b="1" dirty="0"/>
              <a:t>and etc..</a:t>
            </a:r>
            <a:endParaRPr lang="en-US" sz="1900" dirty="0"/>
          </a:p>
        </p:txBody>
      </p:sp>
      <p:sp>
        <p:nvSpPr>
          <p:cNvPr id="3" name="Date Placeholder 2">
            <a:extLst>
              <a:ext uri="{FF2B5EF4-FFF2-40B4-BE49-F238E27FC236}">
                <a16:creationId xmlns:a16="http://schemas.microsoft.com/office/drawing/2014/main" id="{CC11DE4C-54E1-D519-09D5-3F19FDE106CC}"/>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defRPr/>
            </a:pPr>
            <a:fld id="{AEE749C8-E61C-46C8-8F01-627C1847D206}" type="datetime1">
              <a:rPr lang="en-US" sz="1200"/>
              <a:pPr>
                <a:spcAft>
                  <a:spcPts val="600"/>
                </a:spcAft>
                <a:defRPr/>
              </a:pPr>
              <a:t>9/6/2022</a:t>
            </a:fld>
            <a:endParaRPr lang="en-US" sz="1200"/>
          </a:p>
        </p:txBody>
      </p:sp>
      <p:sp>
        <p:nvSpPr>
          <p:cNvPr id="4" name="Footer Placeholder 3">
            <a:extLst>
              <a:ext uri="{FF2B5EF4-FFF2-40B4-BE49-F238E27FC236}">
                <a16:creationId xmlns:a16="http://schemas.microsoft.com/office/drawing/2014/main" id="{4AD44906-E4B7-9C3B-E1FC-70A08523FD28}"/>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sz="1200" kern="1200">
                <a:solidFill>
                  <a:schemeClr val="tx1">
                    <a:tint val="75000"/>
                  </a:schemeClr>
                </a:solidFill>
                <a:latin typeface="+mn-lt"/>
                <a:ea typeface="+mn-ea"/>
                <a:cs typeface="+mn-cs"/>
              </a:rPr>
              <a:t>Moza Al Marhoobi</a:t>
            </a:r>
          </a:p>
        </p:txBody>
      </p:sp>
      <p:sp>
        <p:nvSpPr>
          <p:cNvPr id="5" name="Slide Number Placeholder 4">
            <a:extLst>
              <a:ext uri="{FF2B5EF4-FFF2-40B4-BE49-F238E27FC236}">
                <a16:creationId xmlns:a16="http://schemas.microsoft.com/office/drawing/2014/main" id="{A7FF6FC3-7E45-B927-6817-B34E9FB6451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6F15528-21DE-4FAA-801E-634DDDAF4B2B}" type="slidenum">
              <a:rPr lang="en-US" sz="1200"/>
              <a:pPr>
                <a:spcAft>
                  <a:spcPts val="600"/>
                </a:spcAft>
                <a:defRPr/>
              </a:pPr>
              <a:t>27</a:t>
            </a:fld>
            <a:endParaRPr lang="en-US" sz="1200"/>
          </a:p>
        </p:txBody>
      </p:sp>
      <p:grpSp>
        <p:nvGrpSpPr>
          <p:cNvPr id="6" name="Group 5">
            <a:extLst>
              <a:ext uri="{FF2B5EF4-FFF2-40B4-BE49-F238E27FC236}">
                <a16:creationId xmlns:a16="http://schemas.microsoft.com/office/drawing/2014/main" id="{4C28CF3A-CCE2-348F-2CD3-B235BECAA038}"/>
              </a:ext>
            </a:extLst>
          </p:cNvPr>
          <p:cNvGrpSpPr/>
          <p:nvPr/>
        </p:nvGrpSpPr>
        <p:grpSpPr>
          <a:xfrm>
            <a:off x="5257800" y="44450"/>
            <a:ext cx="3803945" cy="717550"/>
            <a:chOff x="74668" y="44450"/>
            <a:chExt cx="3803945" cy="717550"/>
          </a:xfrm>
        </p:grpSpPr>
        <p:pic>
          <p:nvPicPr>
            <p:cNvPr id="8" name="Google Shape;69;p13">
              <a:extLst>
                <a:ext uri="{FF2B5EF4-FFF2-40B4-BE49-F238E27FC236}">
                  <a16:creationId xmlns:a16="http://schemas.microsoft.com/office/drawing/2014/main" id="{94030F98-EA33-5F76-C838-ECC8AD2E0F60}"/>
                </a:ext>
              </a:extLst>
            </p:cNvPr>
            <p:cNvPicPr preferRelativeResize="0"/>
            <p:nvPr/>
          </p:nvPicPr>
          <p:blipFill>
            <a:blip r:embed="rId2">
              <a:alphaModFix/>
            </a:blip>
            <a:stretch>
              <a:fillRect/>
            </a:stretch>
          </p:blipFill>
          <p:spPr>
            <a:xfrm>
              <a:off x="1989331" y="53447"/>
              <a:ext cx="690582" cy="688800"/>
            </a:xfrm>
            <a:prstGeom prst="rect">
              <a:avLst/>
            </a:prstGeom>
            <a:noFill/>
            <a:ln>
              <a:noFill/>
            </a:ln>
          </p:spPr>
        </p:pic>
        <p:pic>
          <p:nvPicPr>
            <p:cNvPr id="9" name="Picture 8">
              <a:extLst>
                <a:ext uri="{FF2B5EF4-FFF2-40B4-BE49-F238E27FC236}">
                  <a16:creationId xmlns:a16="http://schemas.microsoft.com/office/drawing/2014/main" id="{D3E3FE0D-E4C4-F0CC-B70C-422743A3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70;p13">
              <a:extLst>
                <a:ext uri="{FF2B5EF4-FFF2-40B4-BE49-F238E27FC236}">
                  <a16:creationId xmlns:a16="http://schemas.microsoft.com/office/drawing/2014/main" id="{2AE2A35B-9B53-8E74-D289-06902859789E}"/>
                </a:ext>
              </a:extLst>
            </p:cNvPr>
            <p:cNvPicPr preferRelativeResize="0"/>
            <p:nvPr/>
          </p:nvPicPr>
          <p:blipFill rotWithShape="1">
            <a:blip r:embed="rId4">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992533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5" name="Rectangle 4404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p:cNvSpPr>
            <a:spLocks noGrp="1" noChangeArrowheads="1"/>
          </p:cNvSpPr>
          <p:nvPr>
            <p:ph type="title"/>
          </p:nvPr>
        </p:nvSpPr>
        <p:spPr>
          <a:xfrm>
            <a:off x="628650" y="4919544"/>
            <a:ext cx="7886696" cy="947856"/>
          </a:xfrm>
        </p:spPr>
        <p:txBody>
          <a:bodyPr anchor="b">
            <a:normAutofit/>
          </a:bodyPr>
          <a:lstStyle/>
          <a:p>
            <a:pPr algn="ctr" eaLnBrk="1" hangingPunct="1"/>
            <a:r>
              <a:rPr lang="en-US" sz="3500" dirty="0"/>
              <a:t>What do you think cause wind?</a:t>
            </a:r>
          </a:p>
        </p:txBody>
      </p:sp>
      <p:pic>
        <p:nvPicPr>
          <p:cNvPr id="44043" name="Picture 22" descr="ANd9GcRGpOBQsU3VkwqsJS2b3WBkVZixBkGctw3wT_DCTWJcCvaMWZJ_"/>
          <p:cNvPicPr>
            <a:picLocks noChangeAspect="1" noChangeArrowheads="1"/>
          </p:cNvPicPr>
          <p:nvPr/>
        </p:nvPicPr>
        <p:blipFill rotWithShape="1">
          <a:blip r:embed="rId2"/>
          <a:srcRect l="9380" r="9544" b="2"/>
          <a:stretch/>
        </p:blipFill>
        <p:spPr bwMode="auto">
          <a:xfrm>
            <a:off x="812497" y="852690"/>
            <a:ext cx="1517713" cy="1871927"/>
          </a:xfrm>
          <a:prstGeom prst="rect">
            <a:avLst/>
          </a:prstGeom>
          <a:noFill/>
        </p:spPr>
      </p:pic>
      <p:pic>
        <p:nvPicPr>
          <p:cNvPr id="44038" name="Picture 13" descr="ANd9GcRggtaFte2VMIsbU_wPzLvMqfGp8LofDel3kxLBPcc4avTZl65J"/>
          <p:cNvPicPr>
            <a:picLocks noChangeAspect="1" noChangeArrowheads="1"/>
          </p:cNvPicPr>
          <p:nvPr/>
        </p:nvPicPr>
        <p:blipFill rotWithShape="1">
          <a:blip r:embed="rId3"/>
          <a:srcRect l="20754" r="2641" b="2"/>
          <a:stretch/>
        </p:blipFill>
        <p:spPr bwMode="auto">
          <a:xfrm>
            <a:off x="3615969" y="852690"/>
            <a:ext cx="1904672" cy="1871927"/>
          </a:xfrm>
          <a:prstGeom prst="rect">
            <a:avLst/>
          </a:prstGeom>
          <a:noFill/>
        </p:spPr>
      </p:pic>
      <p:pic>
        <p:nvPicPr>
          <p:cNvPr id="44037" name="Picture 9" descr="ANd9GcQUPg-NxOawBuJiki4nVf6mjcRWrlQJZaVS3dL9Ipt-uczR3q5B9A"/>
          <p:cNvPicPr>
            <a:picLocks noChangeAspect="1" noChangeArrowheads="1"/>
          </p:cNvPicPr>
          <p:nvPr/>
        </p:nvPicPr>
        <p:blipFill rotWithShape="1">
          <a:blip r:embed="rId4"/>
          <a:srcRect l="5070" r="-3" b="-3"/>
          <a:stretch/>
        </p:blipFill>
        <p:spPr bwMode="auto">
          <a:xfrm>
            <a:off x="6308123" y="852690"/>
            <a:ext cx="2510398" cy="1871927"/>
          </a:xfrm>
          <a:prstGeom prst="rect">
            <a:avLst/>
          </a:prstGeom>
          <a:noFill/>
        </p:spPr>
      </p:pic>
      <p:pic>
        <p:nvPicPr>
          <p:cNvPr id="44039" name="Picture 15" descr="ANd9GcQqm66MvMNaPMA_6I0VWUA0-dV3rc1BEdikXJdbxUSpj0PMNb874w"/>
          <p:cNvPicPr>
            <a:picLocks noChangeAspect="1" noChangeArrowheads="1"/>
          </p:cNvPicPr>
          <p:nvPr/>
        </p:nvPicPr>
        <p:blipFill rotWithShape="1">
          <a:blip r:embed="rId5"/>
          <a:srcRect l="8497" r="18704" b="1"/>
          <a:stretch/>
        </p:blipFill>
        <p:spPr bwMode="auto">
          <a:xfrm>
            <a:off x="547423" y="2880884"/>
            <a:ext cx="2047860" cy="1871927"/>
          </a:xfrm>
          <a:prstGeom prst="rect">
            <a:avLst/>
          </a:prstGeom>
          <a:noFill/>
        </p:spPr>
      </p:pic>
      <p:pic>
        <p:nvPicPr>
          <p:cNvPr id="44042" name="Picture 21" descr="truck_in_storm"/>
          <p:cNvPicPr>
            <a:picLocks noChangeAspect="1" noChangeArrowheads="1"/>
          </p:cNvPicPr>
          <p:nvPr/>
        </p:nvPicPr>
        <p:blipFill rotWithShape="1">
          <a:blip r:embed="rId6"/>
          <a:srcRect l="32769" r="-7" b="-7"/>
          <a:stretch/>
        </p:blipFill>
        <p:spPr bwMode="auto">
          <a:xfrm>
            <a:off x="3622020" y="2880884"/>
            <a:ext cx="1892569" cy="1871927"/>
          </a:xfrm>
          <a:prstGeom prst="rect">
            <a:avLst/>
          </a:prstGeom>
          <a:noFill/>
        </p:spPr>
      </p:pic>
      <p:pic>
        <p:nvPicPr>
          <p:cNvPr id="44036" name="Picture 7" descr="Mauritius">
            <a:hlinkClick r:id="rId7"/>
          </p:cNvPr>
          <p:cNvPicPr>
            <a:picLocks noChangeAspect="1" noChangeArrowheads="1"/>
          </p:cNvPicPr>
          <p:nvPr/>
        </p:nvPicPr>
        <p:blipFill rotWithShape="1">
          <a:blip r:embed="rId8"/>
          <a:srcRect l="13859" r="14152"/>
          <a:stretch/>
        </p:blipFill>
        <p:spPr bwMode="auto">
          <a:xfrm>
            <a:off x="6542427" y="2880884"/>
            <a:ext cx="2041790" cy="1871927"/>
          </a:xfrm>
          <a:prstGeom prst="rect">
            <a:avLst/>
          </a:prstGeom>
          <a:noFill/>
        </p:spPr>
      </p:pic>
      <p:sp>
        <p:nvSpPr>
          <p:cNvPr id="44035" name="Rectangle 3"/>
          <p:cNvSpPr>
            <a:spLocks noGrp="1" noChangeArrowheads="1"/>
          </p:cNvSpPr>
          <p:nvPr>
            <p:ph idx="1"/>
          </p:nvPr>
        </p:nvSpPr>
        <p:spPr>
          <a:xfrm>
            <a:off x="628650" y="5400183"/>
            <a:ext cx="7886696" cy="722119"/>
          </a:xfrm>
        </p:spPr>
        <p:txBody>
          <a:bodyPr>
            <a:normAutofit/>
          </a:bodyPr>
          <a:lstStyle/>
          <a:p>
            <a:pPr algn="ctr" eaLnBrk="1" hangingPunct="1"/>
            <a:endParaRPr lang="en-US" sz="1700"/>
          </a:p>
          <a:p>
            <a:pPr algn="ctr" eaLnBrk="1" hangingPunct="1"/>
            <a:endParaRPr lang="en-US" sz="1700"/>
          </a:p>
          <a:p>
            <a:pPr algn="ctr" eaLnBrk="1" hangingPunct="1"/>
            <a:endParaRPr lang="en-US" sz="1700"/>
          </a:p>
          <a:p>
            <a:pPr algn="ctr" eaLnBrk="1" hangingPunct="1"/>
            <a:endParaRPr lang="en-US" sz="1700"/>
          </a:p>
          <a:p>
            <a:pPr algn="ctr" eaLnBrk="1" hangingPunct="1"/>
            <a:endParaRPr lang="en-US" sz="1700"/>
          </a:p>
        </p:txBody>
      </p:sp>
      <p:sp>
        <p:nvSpPr>
          <p:cNvPr id="2" name="Date Placeholder 1">
            <a:extLst>
              <a:ext uri="{FF2B5EF4-FFF2-40B4-BE49-F238E27FC236}">
                <a16:creationId xmlns:a16="http://schemas.microsoft.com/office/drawing/2014/main" id="{81C169C9-7901-0927-797A-E1FE11A4009A}"/>
              </a:ext>
            </a:extLst>
          </p:cNvPr>
          <p:cNvSpPr>
            <a:spLocks noGrp="1"/>
          </p:cNvSpPr>
          <p:nvPr>
            <p:ph type="dt" sz="half" idx="10"/>
          </p:nvPr>
        </p:nvSpPr>
        <p:spPr>
          <a:xfrm>
            <a:off x="628650" y="6356350"/>
            <a:ext cx="2057400" cy="365125"/>
          </a:xfrm>
        </p:spPr>
        <p:txBody>
          <a:bodyPr>
            <a:normAutofit/>
          </a:bodyPr>
          <a:lstStyle/>
          <a:p>
            <a:pPr>
              <a:spcAft>
                <a:spcPts val="600"/>
              </a:spcAft>
            </a:pPr>
            <a:fld id="{E58FD9FA-C890-4249-8865-2397A444EEF8}"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6182C4CD-1D67-3486-90BA-BDB466969A6D}"/>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3CC7FFC9-147B-1255-50C8-CBBADC6D036B}"/>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28</a:t>
            </a:fld>
            <a:endParaRPr lang="en-US"/>
          </a:p>
        </p:txBody>
      </p:sp>
      <p:sp>
        <p:nvSpPr>
          <p:cNvPr id="44040" name="AutoShape 17" descr="Z"/>
          <p:cNvSpPr>
            <a:spLocks noChangeAspect="1" noChangeArrowheads="1"/>
          </p:cNvSpPr>
          <p:nvPr/>
        </p:nvSpPr>
        <p:spPr bwMode="auto">
          <a:xfrm>
            <a:off x="3257550" y="3238438"/>
            <a:ext cx="2628900" cy="1743075"/>
          </a:xfrm>
          <a:prstGeom prst="rect">
            <a:avLst/>
          </a:prstGeom>
          <a:noFill/>
          <a:ln w="9525">
            <a:noFill/>
            <a:miter lim="800000"/>
            <a:headEnd/>
            <a:tailEnd/>
          </a:ln>
        </p:spPr>
        <p:txBody>
          <a:bodyPr/>
          <a:lstStyle/>
          <a:p>
            <a:endParaRPr lang="en-US"/>
          </a:p>
        </p:txBody>
      </p:sp>
      <p:sp>
        <p:nvSpPr>
          <p:cNvPr id="44041" name="AutoShape 19" descr="Z"/>
          <p:cNvSpPr>
            <a:spLocks noChangeAspect="1" noChangeArrowheads="1"/>
          </p:cNvSpPr>
          <p:nvPr/>
        </p:nvSpPr>
        <p:spPr bwMode="auto">
          <a:xfrm>
            <a:off x="2438400" y="5486400"/>
            <a:ext cx="2628900" cy="1743075"/>
          </a:xfrm>
          <a:prstGeom prst="rect">
            <a:avLst/>
          </a:prstGeom>
          <a:noFill/>
          <a:ln w="9525">
            <a:noFill/>
            <a:miter lim="800000"/>
            <a:headEnd/>
            <a:tailEnd/>
          </a:ln>
        </p:spPr>
        <p:txBody>
          <a:bodyPr/>
          <a:lstStyle/>
          <a:p>
            <a:endParaRPr lang="en-US"/>
          </a:p>
        </p:txBody>
      </p:sp>
      <p:grpSp>
        <p:nvGrpSpPr>
          <p:cNvPr id="5" name="Group 4">
            <a:extLst>
              <a:ext uri="{FF2B5EF4-FFF2-40B4-BE49-F238E27FC236}">
                <a16:creationId xmlns:a16="http://schemas.microsoft.com/office/drawing/2014/main" id="{4B946097-9DFD-F431-B5C5-A86C083353FF}"/>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C7C685A1-0DAE-502A-8C51-D470317955AB}"/>
                </a:ext>
              </a:extLst>
            </p:cNvPr>
            <p:cNvPicPr preferRelativeResize="0"/>
            <p:nvPr/>
          </p:nvPicPr>
          <p:blipFill>
            <a:blip r:embed="rId9">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B9C360B5-E6DF-1445-5B14-066A6FFBB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FBB8D775-E878-C4A7-D225-626ECF5F9181}"/>
                </a:ext>
              </a:extLst>
            </p:cNvPr>
            <p:cNvPicPr preferRelativeResize="0"/>
            <p:nvPr/>
          </p:nvPicPr>
          <p:blipFill rotWithShape="1">
            <a:blip r:embed="rId11">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7" name="Rectangle 3789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p:cNvSpPr>
            <a:spLocks noGrp="1" noChangeArrowheads="1"/>
          </p:cNvSpPr>
          <p:nvPr>
            <p:ph type="title"/>
          </p:nvPr>
        </p:nvSpPr>
        <p:spPr>
          <a:xfrm>
            <a:off x="473202" y="640080"/>
            <a:ext cx="3614166" cy="1481328"/>
          </a:xfrm>
        </p:spPr>
        <p:txBody>
          <a:bodyPr vert="horz" lIns="91440" tIns="45720" rIns="91440" bIns="45720" rtlCol="0" anchor="b">
            <a:normAutofit/>
          </a:bodyPr>
          <a:lstStyle/>
          <a:p>
            <a:pPr defTabSz="914400"/>
            <a:r>
              <a:rPr lang="en-US" sz="3600" kern="1200">
                <a:latin typeface="+mj-lt"/>
                <a:ea typeface="+mj-ea"/>
                <a:cs typeface="+mj-cs"/>
              </a:rPr>
              <a:t>What do you think cause wind?</a:t>
            </a:r>
          </a:p>
        </p:txBody>
      </p:sp>
      <p:sp>
        <p:nvSpPr>
          <p:cNvPr id="3789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1" name="Rectangle 5"/>
          <p:cNvSpPr>
            <a:spLocks noGrp="1" noChangeArrowheads="1"/>
          </p:cNvSpPr>
          <p:nvPr>
            <p:ph idx="1"/>
          </p:nvPr>
        </p:nvSpPr>
        <p:spPr>
          <a:xfrm>
            <a:off x="473202" y="2660904"/>
            <a:ext cx="3614166" cy="3547872"/>
          </a:xfrm>
        </p:spPr>
        <p:txBody>
          <a:bodyPr vert="horz" lIns="91440" tIns="45720" rIns="91440" bIns="45720" rtlCol="0" anchor="t">
            <a:normAutofit/>
          </a:bodyPr>
          <a:lstStyle/>
          <a:p>
            <a:pPr indent="-228600" defTabSz="914400"/>
            <a:r>
              <a:rPr lang="en-US" sz="1900" dirty="0"/>
              <a:t>Air moves (wind) in response to differences in air pressure.</a:t>
            </a:r>
          </a:p>
          <a:p>
            <a:pPr marL="0" indent="0" defTabSz="914400">
              <a:buNone/>
            </a:pPr>
            <a:r>
              <a:rPr lang="en-US" sz="1900" dirty="0"/>
              <a:t>	 When there are high- and low-pressure systems, the air will move from higher toward lower pressure.</a:t>
            </a:r>
          </a:p>
          <a:p>
            <a:pPr indent="-228600" defTabSz="914400"/>
            <a:endParaRPr lang="en-US" sz="1900" dirty="0"/>
          </a:p>
          <a:p>
            <a:pPr indent="-228600" defTabSz="914400"/>
            <a:r>
              <a:rPr lang="en-US" sz="1900" dirty="0"/>
              <a:t> When it is windy outside, often there is a low-pressure system that air is moving toward. </a:t>
            </a:r>
          </a:p>
        </p:txBody>
      </p:sp>
      <p:pic>
        <p:nvPicPr>
          <p:cNvPr id="37892" name="Picture 7"/>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auto">
          <a:xfrm>
            <a:off x="4574286" y="2162886"/>
            <a:ext cx="4094226" cy="2532227"/>
          </a:xfrm>
          <a:prstGeom prst="rect">
            <a:avLst/>
          </a:prstGeom>
          <a:noFill/>
        </p:spPr>
      </p:pic>
      <p:sp>
        <p:nvSpPr>
          <p:cNvPr id="2" name="Date Placeholder 1">
            <a:extLst>
              <a:ext uri="{FF2B5EF4-FFF2-40B4-BE49-F238E27FC236}">
                <a16:creationId xmlns:a16="http://schemas.microsoft.com/office/drawing/2014/main" id="{05AABF45-CEBF-07F4-BDB8-B7A1D72E97DB}"/>
              </a:ext>
            </a:extLst>
          </p:cNvPr>
          <p:cNvSpPr>
            <a:spLocks noGrp="1"/>
          </p:cNvSpPr>
          <p:nvPr>
            <p:ph type="dt" sz="half" idx="10"/>
          </p:nvPr>
        </p:nvSpPr>
        <p:spPr>
          <a:xfrm>
            <a:off x="628650" y="6356350"/>
            <a:ext cx="2057400" cy="365125"/>
          </a:xfrm>
        </p:spPr>
        <p:txBody>
          <a:bodyPr vert="horz" lIns="91440" tIns="45720" rIns="91440" bIns="45720" rtlCol="0">
            <a:normAutofit/>
          </a:bodyPr>
          <a:lstStyle/>
          <a:p>
            <a:pPr>
              <a:spcAft>
                <a:spcPts val="600"/>
              </a:spcAft>
            </a:pPr>
            <a:fld id="{C354C6A3-DB71-42C5-BE0A-BBA17487772E}"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70B90E47-4D85-14B7-0929-DE56A6415533}"/>
              </a:ext>
            </a:extLst>
          </p:cNvPr>
          <p:cNvSpPr>
            <a:spLocks noGrp="1"/>
          </p:cNvSpPr>
          <p:nvPr>
            <p:ph type="ftr" sz="quarter" idx="11"/>
          </p:nvPr>
        </p:nvSpPr>
        <p:spPr>
          <a:xfrm>
            <a:off x="3028950" y="6356350"/>
            <a:ext cx="3086100" cy="365125"/>
          </a:xfrm>
        </p:spPr>
        <p:txBody>
          <a:bodyPr vert="horz" lIns="91440" tIns="45720" rIns="91440" bIns="45720" rtlCol="0">
            <a:normAutofit/>
          </a:bodyPr>
          <a:lstStyle/>
          <a:p>
            <a:pPr>
              <a:spcAft>
                <a:spcPts val="600"/>
              </a:spcAft>
            </a:pPr>
            <a:r>
              <a:rPr lang="en-US" kern="1200">
                <a:latin typeface="+mn-lt"/>
                <a:ea typeface="+mn-ea"/>
                <a:cs typeface="+mn-cs"/>
              </a:rPr>
              <a:t>Moza Al Marhoobi</a:t>
            </a:r>
          </a:p>
        </p:txBody>
      </p:sp>
      <p:sp>
        <p:nvSpPr>
          <p:cNvPr id="4" name="Slide Number Placeholder 3">
            <a:extLst>
              <a:ext uri="{FF2B5EF4-FFF2-40B4-BE49-F238E27FC236}">
                <a16:creationId xmlns:a16="http://schemas.microsoft.com/office/drawing/2014/main" id="{9A76E728-C0C8-F144-604E-BB195E34060E}"/>
              </a:ext>
            </a:extLst>
          </p:cNvPr>
          <p:cNvSpPr>
            <a:spLocks noGrp="1"/>
          </p:cNvSpPr>
          <p:nvPr>
            <p:ph type="sldNum" sz="quarter" idx="12"/>
          </p:nvPr>
        </p:nvSpPr>
        <p:spPr>
          <a:xfrm>
            <a:off x="6457950" y="6356350"/>
            <a:ext cx="2057400" cy="365125"/>
          </a:xfrm>
        </p:spPr>
        <p:txBody>
          <a:bodyPr vert="horz" lIns="91440" tIns="45720" rIns="91440" bIns="45720" rtlCol="0">
            <a:normAutofit/>
          </a:bodyPr>
          <a:lstStyle/>
          <a:p>
            <a:pPr>
              <a:spcAft>
                <a:spcPts val="600"/>
              </a:spcAft>
            </a:pPr>
            <a:fld id="{B6F15528-21DE-4FAA-801E-634DDDAF4B2B}" type="slidenum">
              <a:rPr lang="en-US" smtClean="0"/>
              <a:pPr>
                <a:spcAft>
                  <a:spcPts val="600"/>
                </a:spcAft>
              </a:pPr>
              <a:t>29</a:t>
            </a:fld>
            <a:endParaRPr lang="en-US"/>
          </a:p>
        </p:txBody>
      </p:sp>
      <p:grpSp>
        <p:nvGrpSpPr>
          <p:cNvPr id="5" name="Group 4">
            <a:extLst>
              <a:ext uri="{FF2B5EF4-FFF2-40B4-BE49-F238E27FC236}">
                <a16:creationId xmlns:a16="http://schemas.microsoft.com/office/drawing/2014/main" id="{8C36B741-1BE9-7E09-4D9B-A14DFAE45A4A}"/>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D9CC2859-B825-C8D6-2026-E82D201E70A5}"/>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A16DEB8A-C31B-0188-5900-0692BE4E9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3CFE5D73-A538-AE46-F251-F40C68B38F9C}"/>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8945551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312022" y="2311800"/>
            <a:ext cx="4045200" cy="2234400"/>
          </a:xfrm>
          <a:prstGeom prst="rect">
            <a:avLst/>
          </a:prstGeom>
        </p:spPr>
        <p:txBody>
          <a:bodyPr spcFirstLastPara="1" wrap="square" lIns="91425" tIns="91425" rIns="91425" bIns="91425" anchor="ctr" anchorCtr="0">
            <a:normAutofit/>
          </a:bodyPr>
          <a:lstStyle/>
          <a:p>
            <a:r>
              <a:rPr lang="en-GB" dirty="0">
                <a:solidFill>
                  <a:schemeClr val="accent3"/>
                </a:solidFill>
              </a:rPr>
              <a:t>Subject 1:</a:t>
            </a:r>
            <a:br>
              <a:rPr lang="en-GB" dirty="0">
                <a:solidFill>
                  <a:schemeClr val="accent3"/>
                </a:solidFill>
              </a:rPr>
            </a:br>
            <a:r>
              <a:rPr lang="en-GB" dirty="0">
                <a:solidFill>
                  <a:schemeClr val="accent3"/>
                </a:solidFill>
              </a:rPr>
              <a:t>Air Pressure</a:t>
            </a:r>
            <a:endParaRPr dirty="0">
              <a:solidFill>
                <a:schemeClr val="accent3"/>
              </a:solidFill>
            </a:endParaRPr>
          </a:p>
        </p:txBody>
      </p:sp>
      <p:sp>
        <p:nvSpPr>
          <p:cNvPr id="6" name="Text Placeholder 5">
            <a:extLst>
              <a:ext uri="{FF2B5EF4-FFF2-40B4-BE49-F238E27FC236}">
                <a16:creationId xmlns:a16="http://schemas.microsoft.com/office/drawing/2014/main" id="{D6D6E299-9131-2375-6911-1A15DC28E6DC}"/>
              </a:ext>
            </a:extLst>
          </p:cNvPr>
          <p:cNvSpPr>
            <a:spLocks noGrp="1"/>
          </p:cNvSpPr>
          <p:nvPr>
            <p:ph type="body" idx="2"/>
          </p:nvPr>
        </p:nvSpPr>
        <p:spPr/>
        <p:txBody>
          <a:bodyPr/>
          <a:lstStyle/>
          <a:p>
            <a:pPr>
              <a:buFont typeface="Open Sans" panose="020B0606030504020204" pitchFamily="34" charset="0"/>
              <a:buChar char="›"/>
            </a:pPr>
            <a:r>
              <a:rPr lang="en-US" dirty="0"/>
              <a:t>Air pressure measurements</a:t>
            </a:r>
          </a:p>
          <a:p>
            <a:pPr>
              <a:buFont typeface="Open Sans" panose="020B0606030504020204" pitchFamily="34" charset="0"/>
              <a:buChar char="›"/>
            </a:pPr>
            <a:r>
              <a:rPr lang="en-US" dirty="0"/>
              <a:t>High and Low air pressure</a:t>
            </a:r>
          </a:p>
        </p:txBody>
      </p:sp>
      <p:sp>
        <p:nvSpPr>
          <p:cNvPr id="90" name="Google Shape;90;p15"/>
          <p:cNvSpPr txBox="1"/>
          <p:nvPr/>
        </p:nvSpPr>
        <p:spPr>
          <a:xfrm>
            <a:off x="1693650" y="3979600"/>
            <a:ext cx="5756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grpSp>
        <p:nvGrpSpPr>
          <p:cNvPr id="14" name="Group 13">
            <a:extLst>
              <a:ext uri="{FF2B5EF4-FFF2-40B4-BE49-F238E27FC236}">
                <a16:creationId xmlns:a16="http://schemas.microsoft.com/office/drawing/2014/main" id="{B7A1D7E3-6654-557B-8E23-2166B88AAB9B}"/>
              </a:ext>
            </a:extLst>
          </p:cNvPr>
          <p:cNvGrpSpPr/>
          <p:nvPr/>
        </p:nvGrpSpPr>
        <p:grpSpPr>
          <a:xfrm>
            <a:off x="432649" y="103909"/>
            <a:ext cx="3803945" cy="717550"/>
            <a:chOff x="74668" y="44450"/>
            <a:chExt cx="3803945" cy="717550"/>
          </a:xfrm>
        </p:grpSpPr>
        <p:pic>
          <p:nvPicPr>
            <p:cNvPr id="10" name="Google Shape;69;p13">
              <a:extLst>
                <a:ext uri="{FF2B5EF4-FFF2-40B4-BE49-F238E27FC236}">
                  <a16:creationId xmlns:a16="http://schemas.microsoft.com/office/drawing/2014/main" id="{178D7521-5562-0D7B-9166-8EFA93A6D285}"/>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11" name="Picture 10">
              <a:extLst>
                <a:ext uri="{FF2B5EF4-FFF2-40B4-BE49-F238E27FC236}">
                  <a16:creationId xmlns:a16="http://schemas.microsoft.com/office/drawing/2014/main" id="{D4F93538-D4F4-4050-7164-0C1672411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70;p13">
              <a:extLst>
                <a:ext uri="{FF2B5EF4-FFF2-40B4-BE49-F238E27FC236}">
                  <a16:creationId xmlns:a16="http://schemas.microsoft.com/office/drawing/2014/main" id="{82DB7EFD-30BC-0D37-660A-259117702284}"/>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2985386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3" name="Rectangle 5223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Rectangle 2"/>
          <p:cNvSpPr>
            <a:spLocks noGrp="1" noChangeArrowheads="1"/>
          </p:cNvSpPr>
          <p:nvPr>
            <p:ph type="title" idx="4294967295"/>
          </p:nvPr>
        </p:nvSpPr>
        <p:spPr>
          <a:xfrm>
            <a:off x="473202" y="639520"/>
            <a:ext cx="2571750" cy="1719072"/>
          </a:xfrm>
        </p:spPr>
        <p:txBody>
          <a:bodyPr vert="horz" lIns="91440" tIns="45720" rIns="91440" bIns="45720" rtlCol="0" anchor="b">
            <a:normAutofit fontScale="90000"/>
          </a:bodyPr>
          <a:lstStyle/>
          <a:p>
            <a:pPr defTabSz="914400"/>
            <a:r>
              <a:rPr lang="en-US" sz="4000" kern="1200" dirty="0">
                <a:solidFill>
                  <a:schemeClr val="tx1"/>
                </a:solidFill>
                <a:latin typeface="+mj-lt"/>
                <a:ea typeface="+mj-ea"/>
                <a:cs typeface="+mj-cs"/>
              </a:rPr>
              <a:t>Wind speed and Direction</a:t>
            </a:r>
          </a:p>
        </p:txBody>
      </p:sp>
      <p:sp>
        <p:nvSpPr>
          <p:cNvPr id="5223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7" name="Rectangle 3"/>
          <p:cNvSpPr>
            <a:spLocks noGrp="1" noChangeArrowheads="1"/>
          </p:cNvSpPr>
          <p:nvPr>
            <p:ph type="body" idx="4294967295"/>
          </p:nvPr>
        </p:nvSpPr>
        <p:spPr>
          <a:xfrm>
            <a:off x="473202" y="2807208"/>
            <a:ext cx="2571750" cy="3410712"/>
          </a:xfrm>
        </p:spPr>
        <p:txBody>
          <a:bodyPr vert="horz" lIns="91440" tIns="45720" rIns="91440" bIns="45720" rtlCol="0" anchor="t">
            <a:normAutofit/>
          </a:bodyPr>
          <a:lstStyle/>
          <a:p>
            <a:pPr marL="0" indent="0" defTabSz="914400">
              <a:buNone/>
            </a:pPr>
            <a:r>
              <a:rPr lang="en-US" sz="2400" dirty="0"/>
              <a:t>Units of wind speed:</a:t>
            </a:r>
            <a:endParaRPr lang="en-US" sz="1400" dirty="0"/>
          </a:p>
          <a:p>
            <a:pPr defTabSz="914400"/>
            <a:r>
              <a:rPr lang="en-US" sz="1400" dirty="0"/>
              <a:t>Knot is a nautical mile per hour.</a:t>
            </a:r>
          </a:p>
          <a:p>
            <a:pPr defTabSz="914400"/>
            <a:r>
              <a:rPr lang="en-US" sz="1400" dirty="0"/>
              <a:t>1 Nautical mile = 1852 m =1.852 km</a:t>
            </a:r>
          </a:p>
          <a:p>
            <a:pPr defTabSz="914400"/>
            <a:r>
              <a:rPr lang="en-US" sz="1400" dirty="0"/>
              <a:t>1 mile = 1.6 km </a:t>
            </a:r>
          </a:p>
          <a:p>
            <a:pPr defTabSz="914400"/>
            <a:r>
              <a:rPr lang="en-US" sz="1400" dirty="0"/>
              <a:t>1 knot = 0.51389 m/s</a:t>
            </a:r>
          </a:p>
        </p:txBody>
      </p:sp>
      <p:pic>
        <p:nvPicPr>
          <p:cNvPr id="52228" name="Picture 6"/>
          <p:cNvPicPr>
            <a:picLocks noChangeAspect="1" noChangeArrowheads="1"/>
          </p:cNvPicPr>
          <p:nvPr/>
        </p:nvPicPr>
        <p:blipFill>
          <a:blip r:embed="rId2"/>
          <a:stretch>
            <a:fillRect/>
          </a:stretch>
        </p:blipFill>
        <p:spPr bwMode="auto">
          <a:xfrm>
            <a:off x="3490722" y="1540483"/>
            <a:ext cx="5177790" cy="3777034"/>
          </a:xfrm>
          <a:prstGeom prst="rect">
            <a:avLst/>
          </a:prstGeom>
          <a:noFill/>
        </p:spPr>
      </p:pic>
      <p:sp>
        <p:nvSpPr>
          <p:cNvPr id="2" name="Date Placeholder 1">
            <a:extLst>
              <a:ext uri="{FF2B5EF4-FFF2-40B4-BE49-F238E27FC236}">
                <a16:creationId xmlns:a16="http://schemas.microsoft.com/office/drawing/2014/main" id="{9A3DD8E3-B9C6-51DD-8E48-61F789D0D15F}"/>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060BCF05-F039-46E9-9183-7C50C14C665F}"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2B6A8E00-0B32-A0F6-11C8-E756591BB5D3}"/>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E61BDEE5-233E-8A8E-D966-57651D35337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30</a:t>
            </a:fld>
            <a:endParaRPr lang="en-US" sz="1200"/>
          </a:p>
        </p:txBody>
      </p:sp>
      <p:sp>
        <p:nvSpPr>
          <p:cNvPr id="5" name="SlideModel shp14">
            <a:extLst>
              <a:ext uri="{FF2B5EF4-FFF2-40B4-BE49-F238E27FC236}">
                <a16:creationId xmlns:a16="http://schemas.microsoft.com/office/drawing/2014/main" id="{88872CDF-7E74-9F1A-2153-254F0B9F520E}"/>
              </a:ext>
            </a:extLst>
          </p:cNvPr>
          <p:cNvSpPr txBox="1"/>
          <p:nvPr/>
        </p:nvSpPr>
        <p:spPr>
          <a:xfrm>
            <a:off x="48766" y="501090"/>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2.1.</a:t>
            </a:r>
          </a:p>
        </p:txBody>
      </p:sp>
      <p:grpSp>
        <p:nvGrpSpPr>
          <p:cNvPr id="6" name="Group 5">
            <a:extLst>
              <a:ext uri="{FF2B5EF4-FFF2-40B4-BE49-F238E27FC236}">
                <a16:creationId xmlns:a16="http://schemas.microsoft.com/office/drawing/2014/main" id="{3140027D-F8A5-6ACC-53C7-9768FE439950}"/>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0F929492-2685-41C1-9EAF-538A0D029FF1}"/>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F3B59FAE-641A-CEB4-BE88-08DB1633C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8CADE824-84A7-82EA-72EC-C69D10829399}"/>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Rectangle 2"/>
          <p:cNvSpPr>
            <a:spLocks noGrp="1" noChangeArrowheads="1"/>
          </p:cNvSpPr>
          <p:nvPr>
            <p:ph type="title"/>
          </p:nvPr>
        </p:nvSpPr>
        <p:spPr>
          <a:xfrm>
            <a:off x="630936" y="548640"/>
            <a:ext cx="2700645" cy="5431536"/>
          </a:xfrm>
        </p:spPr>
        <p:txBody>
          <a:bodyPr>
            <a:normAutofit/>
          </a:bodyPr>
          <a:lstStyle/>
          <a:p>
            <a:pPr eaLnBrk="1" hangingPunct="1"/>
            <a:r>
              <a:rPr lang="en-US" sz="4300" dirty="0"/>
              <a:t>Wind direction is expressed in degrees,</a:t>
            </a:r>
            <a:br>
              <a:rPr lang="en-US" sz="4300" dirty="0"/>
            </a:br>
            <a:r>
              <a:rPr lang="en-US" sz="4300" dirty="0"/>
              <a:t>From which wind is coming</a:t>
            </a:r>
          </a:p>
        </p:txBody>
      </p:sp>
      <p:sp>
        <p:nvSpPr>
          <p:cNvPr id="5325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DBF6CC31-762A-2124-2C11-D46CD48F0729}"/>
              </a:ext>
            </a:extLst>
          </p:cNvPr>
          <p:cNvSpPr>
            <a:spLocks noGrp="1"/>
          </p:cNvSpPr>
          <p:nvPr>
            <p:ph type="dt" sz="half" idx="10"/>
          </p:nvPr>
        </p:nvSpPr>
        <p:spPr>
          <a:xfrm>
            <a:off x="628650" y="6356350"/>
            <a:ext cx="2057400" cy="365125"/>
          </a:xfrm>
        </p:spPr>
        <p:txBody>
          <a:bodyPr>
            <a:normAutofit/>
          </a:bodyPr>
          <a:lstStyle/>
          <a:p>
            <a:pPr>
              <a:spcAft>
                <a:spcPts val="600"/>
              </a:spcAft>
            </a:pPr>
            <a:fld id="{3E227D6A-B909-4759-9F69-433E9E16630D}"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1E6B7779-0082-82E2-BD1C-CF92B2EAB558}"/>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dirty="0"/>
              <a:t>Moza Al Marhoobi</a:t>
            </a:r>
            <a:endParaRPr lang="en-US"/>
          </a:p>
        </p:txBody>
      </p:sp>
      <p:sp>
        <p:nvSpPr>
          <p:cNvPr id="4" name="Slide Number Placeholder 3">
            <a:extLst>
              <a:ext uri="{FF2B5EF4-FFF2-40B4-BE49-F238E27FC236}">
                <a16:creationId xmlns:a16="http://schemas.microsoft.com/office/drawing/2014/main" id="{CA9B8C0A-B69D-D9C4-2B34-CD6C7ECC96E0}"/>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31</a:t>
            </a:fld>
            <a:endParaRPr lang="en-US"/>
          </a:p>
        </p:txBody>
      </p:sp>
      <p:grpSp>
        <p:nvGrpSpPr>
          <p:cNvPr id="15" name="Group 14">
            <a:extLst>
              <a:ext uri="{FF2B5EF4-FFF2-40B4-BE49-F238E27FC236}">
                <a16:creationId xmlns:a16="http://schemas.microsoft.com/office/drawing/2014/main" id="{86D3CD7B-21E8-9D85-AE48-F1048813C674}"/>
              </a:ext>
            </a:extLst>
          </p:cNvPr>
          <p:cNvGrpSpPr/>
          <p:nvPr/>
        </p:nvGrpSpPr>
        <p:grpSpPr>
          <a:xfrm>
            <a:off x="3982619" y="1088739"/>
            <a:ext cx="4611674" cy="4351338"/>
            <a:chOff x="2266163" y="1825625"/>
            <a:chExt cx="4611674" cy="4351338"/>
          </a:xfrm>
        </p:grpSpPr>
        <p:pic>
          <p:nvPicPr>
            <p:cNvPr id="16" name="Picture 4">
              <a:extLst>
                <a:ext uri="{FF2B5EF4-FFF2-40B4-BE49-F238E27FC236}">
                  <a16:creationId xmlns:a16="http://schemas.microsoft.com/office/drawing/2014/main" id="{4D0B4716-359A-4B43-6AF0-BE0639B7D143}"/>
                </a:ext>
              </a:extLst>
            </p:cNvPr>
            <p:cNvPicPr>
              <a:picLocks noGrp="1" noChangeAspect="1"/>
            </p:cNvPicPr>
            <p:nvPr>
              <p:ph idx="1"/>
            </p:nvPr>
          </p:nvPicPr>
          <p:blipFill>
            <a:blip r:embed="rId2"/>
            <a:stretch>
              <a:fillRect/>
            </a:stretch>
          </p:blipFill>
          <p:spPr>
            <a:xfrm>
              <a:off x="2266163" y="1825625"/>
              <a:ext cx="4611674" cy="4351338"/>
            </a:xfrm>
            <a:noFill/>
          </p:spPr>
        </p:pic>
        <p:sp>
          <p:nvSpPr>
            <p:cNvPr id="17" name="Oval 16">
              <a:extLst>
                <a:ext uri="{FF2B5EF4-FFF2-40B4-BE49-F238E27FC236}">
                  <a16:creationId xmlns:a16="http://schemas.microsoft.com/office/drawing/2014/main" id="{E8874108-C569-9631-EA22-C4FE9C21D400}"/>
                </a:ext>
              </a:extLst>
            </p:cNvPr>
            <p:cNvSpPr/>
            <p:nvPr/>
          </p:nvSpPr>
          <p:spPr>
            <a:xfrm>
              <a:off x="5638800" y="50292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50B65C4-07AD-7307-C5A9-A7781934F6AA}"/>
                </a:ext>
              </a:extLst>
            </p:cNvPr>
            <p:cNvSpPr/>
            <p:nvPr/>
          </p:nvSpPr>
          <p:spPr>
            <a:xfrm>
              <a:off x="4199415" y="54102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D5982E84-C4FC-4224-8FF3-DA52F85D6B47}"/>
                </a:ext>
              </a:extLst>
            </p:cNvPr>
            <p:cNvSpPr/>
            <p:nvPr/>
          </p:nvSpPr>
          <p:spPr>
            <a:xfrm>
              <a:off x="2793923" y="5024993"/>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78E9FE5-ADBF-63F2-E0B7-93ADD7DF1206}"/>
                </a:ext>
              </a:extLst>
            </p:cNvPr>
            <p:cNvSpPr/>
            <p:nvPr/>
          </p:nvSpPr>
          <p:spPr>
            <a:xfrm>
              <a:off x="2333917" y="3588505"/>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9CB921C-5809-FDDF-C174-02C20C0365C6}"/>
                </a:ext>
              </a:extLst>
            </p:cNvPr>
            <p:cNvSpPr/>
            <p:nvPr/>
          </p:nvSpPr>
          <p:spPr>
            <a:xfrm>
              <a:off x="2847581" y="2225602"/>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6120C5A-F226-D0BB-D484-E3BE24372F78}"/>
                </a:ext>
              </a:extLst>
            </p:cNvPr>
            <p:cNvSpPr/>
            <p:nvPr/>
          </p:nvSpPr>
          <p:spPr>
            <a:xfrm>
              <a:off x="5534418" y="2177407"/>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D435A49-F03E-3392-D19C-0874C058A80F}"/>
                </a:ext>
              </a:extLst>
            </p:cNvPr>
            <p:cNvSpPr/>
            <p:nvPr/>
          </p:nvSpPr>
          <p:spPr>
            <a:xfrm>
              <a:off x="6057902" y="35814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D74218C-2697-BC23-3857-5B6F161CE4AB}"/>
                </a:ext>
              </a:extLst>
            </p:cNvPr>
            <p:cNvSpPr/>
            <p:nvPr/>
          </p:nvSpPr>
          <p:spPr>
            <a:xfrm>
              <a:off x="4191000" y="1834507"/>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BEB54B2F-BE81-9E49-27D1-5A6AF3FFC85B}"/>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DCE9D20F-6F80-ABA0-E734-3E1DC9ACCE3F}"/>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E60F2DDC-7026-0F98-677A-D809726B5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45745A3B-6AF8-3093-E330-332DD89C0887}"/>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E3511B-5993-AC66-BDBA-81C05C15D63F}"/>
              </a:ext>
            </a:extLst>
          </p:cNvPr>
          <p:cNvGrpSpPr/>
          <p:nvPr/>
        </p:nvGrpSpPr>
        <p:grpSpPr>
          <a:xfrm>
            <a:off x="493077" y="914400"/>
            <a:ext cx="8157846" cy="5029200"/>
            <a:chOff x="381000" y="914400"/>
            <a:chExt cx="8157846" cy="5486400"/>
          </a:xfrm>
        </p:grpSpPr>
        <p:pic>
          <p:nvPicPr>
            <p:cNvPr id="86019" name="Picture 3"/>
            <p:cNvPicPr>
              <a:picLocks noChangeAspect="1" noChangeArrowheads="1"/>
            </p:cNvPicPr>
            <p:nvPr/>
          </p:nvPicPr>
          <p:blipFill>
            <a:blip r:embed="rId2"/>
            <a:srcRect/>
            <a:stretch>
              <a:fillRect/>
            </a:stretch>
          </p:blipFill>
          <p:spPr bwMode="auto">
            <a:xfrm>
              <a:off x="381000" y="914400"/>
              <a:ext cx="8157846" cy="5486400"/>
            </a:xfrm>
            <a:prstGeom prst="rect">
              <a:avLst/>
            </a:prstGeom>
            <a:noFill/>
            <a:ln w="9525">
              <a:noFill/>
              <a:miter lim="800000"/>
              <a:headEnd/>
              <a:tailEnd/>
            </a:ln>
            <a:effectLst/>
          </p:spPr>
        </p:pic>
        <p:sp>
          <p:nvSpPr>
            <p:cNvPr id="10" name="Rounded Rectangle 9"/>
            <p:cNvSpPr/>
            <p:nvPr/>
          </p:nvSpPr>
          <p:spPr>
            <a:xfrm>
              <a:off x="533400" y="5334000"/>
              <a:ext cx="6248400" cy="304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0000"/>
                </a:solidFill>
              </a:endParaRPr>
            </a:p>
          </p:txBody>
        </p:sp>
        <p:sp>
          <p:nvSpPr>
            <p:cNvPr id="7" name="Rounded Rectangle 6"/>
            <p:cNvSpPr/>
            <p:nvPr/>
          </p:nvSpPr>
          <p:spPr>
            <a:xfrm>
              <a:off x="457200" y="4114800"/>
              <a:ext cx="7924800" cy="381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0000"/>
                </a:solidFill>
              </a:endParaRPr>
            </a:p>
          </p:txBody>
        </p:sp>
        <p:sp>
          <p:nvSpPr>
            <p:cNvPr id="12" name="Rounded Rectangle 11"/>
            <p:cNvSpPr/>
            <p:nvPr/>
          </p:nvSpPr>
          <p:spPr>
            <a:xfrm>
              <a:off x="3505200" y="1752600"/>
              <a:ext cx="4876800" cy="304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0000"/>
                </a:solidFill>
              </a:endParaRPr>
            </a:p>
          </p:txBody>
        </p:sp>
        <p:sp>
          <p:nvSpPr>
            <p:cNvPr id="13" name="Rounded Rectangle 12"/>
            <p:cNvSpPr/>
            <p:nvPr/>
          </p:nvSpPr>
          <p:spPr>
            <a:xfrm>
              <a:off x="457200" y="2819400"/>
              <a:ext cx="1981200" cy="304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0000"/>
                </a:solidFill>
              </a:endParaRPr>
            </a:p>
          </p:txBody>
        </p:sp>
        <p:sp>
          <p:nvSpPr>
            <p:cNvPr id="14" name="Rounded Rectangle 13"/>
            <p:cNvSpPr/>
            <p:nvPr/>
          </p:nvSpPr>
          <p:spPr>
            <a:xfrm>
              <a:off x="3505200" y="2895600"/>
              <a:ext cx="4876800" cy="3048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0000"/>
                </a:solidFill>
              </a:endParaRPr>
            </a:p>
          </p:txBody>
        </p:sp>
      </p:grpSp>
      <p:sp>
        <p:nvSpPr>
          <p:cNvPr id="2" name="Date Placeholder 1">
            <a:extLst>
              <a:ext uri="{FF2B5EF4-FFF2-40B4-BE49-F238E27FC236}">
                <a16:creationId xmlns:a16="http://schemas.microsoft.com/office/drawing/2014/main" id="{4B9F5DF6-1374-A4F2-033A-20D59A31A141}"/>
              </a:ext>
            </a:extLst>
          </p:cNvPr>
          <p:cNvSpPr>
            <a:spLocks noGrp="1"/>
          </p:cNvSpPr>
          <p:nvPr>
            <p:ph type="dt" sz="half" idx="10"/>
          </p:nvPr>
        </p:nvSpPr>
        <p:spPr/>
        <p:txBody>
          <a:bodyPr/>
          <a:lstStyle/>
          <a:p>
            <a:fld id="{260DDF99-96AB-41C0-AFDD-CB6FC01CC4AF}" type="datetime1">
              <a:rPr lang="en-US" smtClean="0"/>
              <a:t>9/6/2022</a:t>
            </a:fld>
            <a:endParaRPr lang="en-US"/>
          </a:p>
        </p:txBody>
      </p:sp>
      <p:sp>
        <p:nvSpPr>
          <p:cNvPr id="3" name="Footer Placeholder 2">
            <a:extLst>
              <a:ext uri="{FF2B5EF4-FFF2-40B4-BE49-F238E27FC236}">
                <a16:creationId xmlns:a16="http://schemas.microsoft.com/office/drawing/2014/main" id="{BD9C933A-965E-3212-654F-3CE76040DE49}"/>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1A65FE97-99A7-3CFA-8001-075E4A1543B4}"/>
              </a:ext>
            </a:extLst>
          </p:cNvPr>
          <p:cNvSpPr>
            <a:spLocks noGrp="1"/>
          </p:cNvSpPr>
          <p:nvPr>
            <p:ph type="sldNum" sz="quarter" idx="12"/>
          </p:nvPr>
        </p:nvSpPr>
        <p:spPr/>
        <p:txBody>
          <a:bodyPr/>
          <a:lstStyle/>
          <a:p>
            <a:fld id="{B6F15528-21DE-4FAA-801E-634DDDAF4B2B}" type="slidenum">
              <a:rPr lang="en-US" smtClean="0"/>
              <a:pPr/>
              <a:t>32</a:t>
            </a:fld>
            <a:endParaRPr lang="en-US"/>
          </a:p>
        </p:txBody>
      </p:sp>
      <p:grpSp>
        <p:nvGrpSpPr>
          <p:cNvPr id="6" name="Group 5">
            <a:extLst>
              <a:ext uri="{FF2B5EF4-FFF2-40B4-BE49-F238E27FC236}">
                <a16:creationId xmlns:a16="http://schemas.microsoft.com/office/drawing/2014/main" id="{2E249D1B-36D0-1298-916E-EAD83C2AE936}"/>
              </a:ext>
            </a:extLst>
          </p:cNvPr>
          <p:cNvGrpSpPr/>
          <p:nvPr/>
        </p:nvGrpSpPr>
        <p:grpSpPr>
          <a:xfrm>
            <a:off x="5257800" y="44450"/>
            <a:ext cx="3803945" cy="717550"/>
            <a:chOff x="74668" y="44450"/>
            <a:chExt cx="3803945" cy="717550"/>
          </a:xfrm>
        </p:grpSpPr>
        <p:pic>
          <p:nvPicPr>
            <p:cNvPr id="8" name="Google Shape;69;p13">
              <a:extLst>
                <a:ext uri="{FF2B5EF4-FFF2-40B4-BE49-F238E27FC236}">
                  <a16:creationId xmlns:a16="http://schemas.microsoft.com/office/drawing/2014/main" id="{304FBAAC-3578-7806-DE8A-9A6988F3AAE3}"/>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9" name="Picture 8">
              <a:extLst>
                <a:ext uri="{FF2B5EF4-FFF2-40B4-BE49-F238E27FC236}">
                  <a16:creationId xmlns:a16="http://schemas.microsoft.com/office/drawing/2014/main" id="{600895A3-858D-EF9A-4C09-6DD0088FF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F5D7B810-0887-AD61-C8BE-D0AE5AAFD6B9}"/>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7" name="Rectangle 563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Rectangle 2"/>
          <p:cNvSpPr>
            <a:spLocks noGrp="1" noChangeArrowheads="1"/>
          </p:cNvSpPr>
          <p:nvPr>
            <p:ph type="title"/>
          </p:nvPr>
        </p:nvSpPr>
        <p:spPr>
          <a:xfrm>
            <a:off x="479161" y="639193"/>
            <a:ext cx="2678858" cy="3573516"/>
          </a:xfrm>
        </p:spPr>
        <p:txBody>
          <a:bodyPr vert="horz" lIns="91440" tIns="45720" rIns="91440" bIns="45720" rtlCol="0" anchor="b">
            <a:normAutofit/>
          </a:bodyPr>
          <a:lstStyle/>
          <a:p>
            <a:pPr defTabSz="914400"/>
            <a:r>
              <a:rPr lang="en-US" sz="5300" kern="1200" dirty="0">
                <a:solidFill>
                  <a:schemeClr val="tx1"/>
                </a:solidFill>
                <a:latin typeface="+mj-lt"/>
                <a:ea typeface="+mj-ea"/>
                <a:cs typeface="+mj-cs"/>
              </a:rPr>
              <a:t>Wind in Weather Maps</a:t>
            </a:r>
          </a:p>
        </p:txBody>
      </p:sp>
      <p:sp>
        <p:nvSpPr>
          <p:cNvPr id="563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http://cosscience1.pbworks.com/f/1248192467/Module7-016.png"/>
          <p:cNvPicPr>
            <a:picLocks noChangeAspect="1" noChangeArrowheads="1"/>
          </p:cNvPicPr>
          <p:nvPr/>
        </p:nvPicPr>
        <p:blipFill>
          <a:blip r:embed="rId2"/>
          <a:stretch>
            <a:fillRect/>
          </a:stretch>
        </p:blipFill>
        <p:spPr bwMode="auto">
          <a:xfrm>
            <a:off x="3490722" y="1476356"/>
            <a:ext cx="5410962" cy="3877856"/>
          </a:xfrm>
          <a:prstGeom prst="rect">
            <a:avLst/>
          </a:prstGeom>
          <a:noFill/>
        </p:spPr>
      </p:pic>
      <p:sp>
        <p:nvSpPr>
          <p:cNvPr id="2" name="Date Placeholder 1">
            <a:extLst>
              <a:ext uri="{FF2B5EF4-FFF2-40B4-BE49-F238E27FC236}">
                <a16:creationId xmlns:a16="http://schemas.microsoft.com/office/drawing/2014/main" id="{907C487A-2586-FF73-D54A-8B6465687124}"/>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B06E06B5-33E2-421C-8C73-D42A4BE98D69}"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1AE4F0CE-1D3F-0C33-6448-7823C11CFB9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A120D635-2DA4-1D30-00CD-22CC84A5BB0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33</a:t>
            </a:fld>
            <a:endParaRPr lang="en-US" sz="1200"/>
          </a:p>
        </p:txBody>
      </p:sp>
      <p:grpSp>
        <p:nvGrpSpPr>
          <p:cNvPr id="5" name="Group 4">
            <a:extLst>
              <a:ext uri="{FF2B5EF4-FFF2-40B4-BE49-F238E27FC236}">
                <a16:creationId xmlns:a16="http://schemas.microsoft.com/office/drawing/2014/main" id="{96811C8F-D8E3-6E78-C953-9683D5B11491}"/>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C6F40411-B20F-289E-9181-A0C685D23145}"/>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423414EB-2C90-161E-B3B2-5D6B6A87C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2A82450B-A07D-EFED-5809-CD61B82B00DA}"/>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0" name="Rectangle 5427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Rectangle 2"/>
          <p:cNvSpPr>
            <a:spLocks noGrp="1" noChangeArrowheads="1"/>
          </p:cNvSpPr>
          <p:nvPr>
            <p:ph type="title"/>
          </p:nvPr>
        </p:nvSpPr>
        <p:spPr>
          <a:xfrm>
            <a:off x="479161" y="639193"/>
            <a:ext cx="2678858" cy="3573516"/>
          </a:xfrm>
        </p:spPr>
        <p:txBody>
          <a:bodyPr vert="horz" lIns="91440" tIns="45720" rIns="91440" bIns="45720" rtlCol="0" anchor="b">
            <a:normAutofit/>
          </a:bodyPr>
          <a:lstStyle/>
          <a:p>
            <a:pPr defTabSz="914400"/>
            <a:r>
              <a:rPr lang="en-US" sz="4400" kern="1200" dirty="0">
                <a:solidFill>
                  <a:schemeClr val="tx1"/>
                </a:solidFill>
                <a:latin typeface="+mj-lt"/>
                <a:ea typeface="+mj-ea"/>
                <a:cs typeface="+mj-cs"/>
              </a:rPr>
              <a:t>Wind Estimation by Satellite</a:t>
            </a:r>
          </a:p>
        </p:txBody>
      </p:sp>
      <p:sp>
        <p:nvSpPr>
          <p:cNvPr id="5428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5" name="Picture 4"/>
          <p:cNvPicPr>
            <a:picLocks noGrp="1" noChangeAspect="1" noChangeArrowheads="1"/>
          </p:cNvPicPr>
          <p:nvPr>
            <p:ph idx="1"/>
          </p:nvPr>
        </p:nvPicPr>
        <p:blipFill>
          <a:blip r:embed="rId2"/>
          <a:stretch>
            <a:fillRect/>
          </a:stretch>
        </p:blipFill>
        <p:spPr>
          <a:xfrm>
            <a:off x="3490722" y="1514684"/>
            <a:ext cx="5410962" cy="3801200"/>
          </a:xfrm>
          <a:prstGeom prst="rect">
            <a:avLst/>
          </a:prstGeom>
          <a:noFill/>
        </p:spPr>
      </p:pic>
      <p:sp>
        <p:nvSpPr>
          <p:cNvPr id="2" name="Date Placeholder 1">
            <a:extLst>
              <a:ext uri="{FF2B5EF4-FFF2-40B4-BE49-F238E27FC236}">
                <a16:creationId xmlns:a16="http://schemas.microsoft.com/office/drawing/2014/main" id="{45A2F9B7-DE5A-513A-7690-056A0E95E9FE}"/>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06445FA6-6602-4E19-9694-ED954BC02550}"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C5335A86-AEC1-05A5-C80F-FFDCA79BB03C}"/>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A91B3BBF-355E-63B6-301F-542C6CC4B85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34</a:t>
            </a:fld>
            <a:endParaRPr lang="en-US" sz="1200"/>
          </a:p>
        </p:txBody>
      </p:sp>
      <p:grpSp>
        <p:nvGrpSpPr>
          <p:cNvPr id="5" name="Group 4">
            <a:extLst>
              <a:ext uri="{FF2B5EF4-FFF2-40B4-BE49-F238E27FC236}">
                <a16:creationId xmlns:a16="http://schemas.microsoft.com/office/drawing/2014/main" id="{9D8F6D15-1C37-A72D-9CB4-48A8335FE397}"/>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1222FF17-15E5-316D-B227-43CEF18E59D9}"/>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ACB28AE6-7459-5C30-7499-7FFF7AF1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2C21C669-9916-5558-D46C-1FEBEDF60010}"/>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1" name="Rectangle 5530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p:cNvSpPr>
            <a:spLocks noGrp="1"/>
          </p:cNvSpPr>
          <p:nvPr>
            <p:ph type="title"/>
          </p:nvPr>
        </p:nvSpPr>
        <p:spPr>
          <a:xfrm>
            <a:off x="479161" y="639193"/>
            <a:ext cx="2678858" cy="3573516"/>
          </a:xfrm>
        </p:spPr>
        <p:txBody>
          <a:bodyPr vert="horz" lIns="91440" tIns="45720" rIns="91440" bIns="45720" rtlCol="0" anchor="b">
            <a:normAutofit/>
          </a:bodyPr>
          <a:lstStyle/>
          <a:p>
            <a:pPr defTabSz="914400"/>
            <a:r>
              <a:rPr lang="en-US" sz="4800" kern="1200" dirty="0">
                <a:solidFill>
                  <a:schemeClr val="tx1"/>
                </a:solidFill>
                <a:latin typeface="+mj-lt"/>
                <a:ea typeface="+mj-ea"/>
                <a:cs typeface="+mj-cs"/>
              </a:rPr>
              <a:t>Wind can be Estimated by Radar</a:t>
            </a:r>
          </a:p>
        </p:txBody>
      </p:sp>
      <p:sp>
        <p:nvSpPr>
          <p:cNvPr id="5530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9" name="Picture 4" descr="2004101622441810V_CAPPI_UWT"/>
          <p:cNvPicPr>
            <a:picLocks noGrp="1" noChangeAspect="1" noChangeArrowheads="1"/>
          </p:cNvPicPr>
          <p:nvPr>
            <p:ph idx="1"/>
          </p:nvPr>
        </p:nvPicPr>
        <p:blipFill>
          <a:blip r:embed="rId2"/>
          <a:stretch>
            <a:fillRect/>
          </a:stretch>
        </p:blipFill>
        <p:spPr>
          <a:xfrm>
            <a:off x="3490722" y="1405268"/>
            <a:ext cx="5410962" cy="4020031"/>
          </a:xfrm>
          <a:prstGeom prst="rect">
            <a:avLst/>
          </a:prstGeom>
          <a:noFill/>
        </p:spPr>
      </p:pic>
      <p:sp>
        <p:nvSpPr>
          <p:cNvPr id="2" name="Date Placeholder 1">
            <a:extLst>
              <a:ext uri="{FF2B5EF4-FFF2-40B4-BE49-F238E27FC236}">
                <a16:creationId xmlns:a16="http://schemas.microsoft.com/office/drawing/2014/main" id="{0A05CEE8-520E-121C-D825-C81B02D1169E}"/>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058E57AE-B5B2-4C2E-975E-4B3EA21CC510}"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C15A90DD-43DC-FB6E-9348-BAC8A60D9E44}"/>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2EA2816E-0DE9-756E-40EE-61F5124C928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35</a:t>
            </a:fld>
            <a:endParaRPr lang="en-US" sz="1200"/>
          </a:p>
        </p:txBody>
      </p:sp>
      <p:grpSp>
        <p:nvGrpSpPr>
          <p:cNvPr id="5" name="Group 4">
            <a:extLst>
              <a:ext uri="{FF2B5EF4-FFF2-40B4-BE49-F238E27FC236}">
                <a16:creationId xmlns:a16="http://schemas.microsoft.com/office/drawing/2014/main" id="{1AC89050-0C6A-C9F9-D778-CA4D95215F03}"/>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CAD4D422-E559-5362-462D-A59F5FB1310A}"/>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F996537D-830A-DD73-C532-7BE070636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759AF2FD-5F18-459C-513A-65EEB21F41D4}"/>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rotWithShape="1">
          <a:blip r:embed="rId3"/>
          <a:srcRect b="18116"/>
          <a:stretch/>
        </p:blipFill>
        <p:spPr bwMode="auto">
          <a:xfrm>
            <a:off x="304800" y="1031416"/>
            <a:ext cx="4267200" cy="4566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180" name="Line 12"/>
          <p:cNvSpPr>
            <a:spLocks noChangeShapeType="1"/>
          </p:cNvSpPr>
          <p:nvPr/>
        </p:nvSpPr>
        <p:spPr bwMode="auto">
          <a:xfrm flipH="1">
            <a:off x="1752600" y="1260016"/>
            <a:ext cx="1905000" cy="533400"/>
          </a:xfrm>
          <a:prstGeom prst="line">
            <a:avLst/>
          </a:prstGeom>
          <a:noFill/>
          <a:ln w="57150">
            <a:solidFill>
              <a:schemeClr val="accent1"/>
            </a:solidFill>
            <a:round/>
            <a:headEnd/>
            <a:tailEnd type="triangle" w="med" len="med"/>
          </a:ln>
        </p:spPr>
        <p:txBody>
          <a:bodyPr/>
          <a:lstStyle/>
          <a:p>
            <a:endParaRPr lang="en-GB"/>
          </a:p>
        </p:txBody>
      </p:sp>
      <p:sp>
        <p:nvSpPr>
          <p:cNvPr id="50181" name="Line 13"/>
          <p:cNvSpPr>
            <a:spLocks noChangeShapeType="1"/>
          </p:cNvSpPr>
          <p:nvPr/>
        </p:nvSpPr>
        <p:spPr bwMode="auto">
          <a:xfrm flipH="1">
            <a:off x="4191000" y="2250616"/>
            <a:ext cx="1219200" cy="685800"/>
          </a:xfrm>
          <a:prstGeom prst="line">
            <a:avLst/>
          </a:prstGeom>
          <a:noFill/>
          <a:ln w="57150">
            <a:solidFill>
              <a:schemeClr val="accent1"/>
            </a:solidFill>
            <a:round/>
            <a:headEnd/>
            <a:tailEnd type="triangle" w="med" len="med"/>
          </a:ln>
        </p:spPr>
        <p:txBody>
          <a:bodyPr/>
          <a:lstStyle/>
          <a:p>
            <a:endParaRPr lang="en-GB"/>
          </a:p>
        </p:txBody>
      </p:sp>
      <p:sp>
        <p:nvSpPr>
          <p:cNvPr id="3" name="Footer Placeholder 2">
            <a:extLst>
              <a:ext uri="{FF2B5EF4-FFF2-40B4-BE49-F238E27FC236}">
                <a16:creationId xmlns:a16="http://schemas.microsoft.com/office/drawing/2014/main" id="{21F5B898-55EF-0A94-CE0C-DA18E9DB9564}"/>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C0C3E3D2-5945-3999-59F5-BDDA7284E78F}"/>
              </a:ext>
            </a:extLst>
          </p:cNvPr>
          <p:cNvSpPr>
            <a:spLocks noGrp="1"/>
          </p:cNvSpPr>
          <p:nvPr>
            <p:ph type="sldNum" sz="quarter" idx="12"/>
          </p:nvPr>
        </p:nvSpPr>
        <p:spPr/>
        <p:txBody>
          <a:bodyPr/>
          <a:lstStyle/>
          <a:p>
            <a:fld id="{B6F15528-21DE-4FAA-801E-634DDDAF4B2B}" type="slidenum">
              <a:rPr lang="en-US" smtClean="0"/>
              <a:pPr/>
              <a:t>36</a:t>
            </a:fld>
            <a:endParaRPr lang="en-US"/>
          </a:p>
        </p:txBody>
      </p:sp>
      <p:sp>
        <p:nvSpPr>
          <p:cNvPr id="2" name="Date Placeholder 1">
            <a:extLst>
              <a:ext uri="{FF2B5EF4-FFF2-40B4-BE49-F238E27FC236}">
                <a16:creationId xmlns:a16="http://schemas.microsoft.com/office/drawing/2014/main" id="{4BB75030-0411-E328-A9F7-7C0CDA475F3D}"/>
              </a:ext>
            </a:extLst>
          </p:cNvPr>
          <p:cNvSpPr>
            <a:spLocks noGrp="1"/>
          </p:cNvSpPr>
          <p:nvPr>
            <p:ph type="dt" sz="half" idx="10"/>
          </p:nvPr>
        </p:nvSpPr>
        <p:spPr/>
        <p:txBody>
          <a:bodyPr/>
          <a:lstStyle/>
          <a:p>
            <a:fld id="{1FEFA1B8-2A84-4A58-B847-F9609CD214A9}" type="datetime1">
              <a:rPr lang="en-US" smtClean="0"/>
              <a:t>9/6/2022</a:t>
            </a:fld>
            <a:endParaRPr lang="en-US"/>
          </a:p>
        </p:txBody>
      </p:sp>
      <p:grpSp>
        <p:nvGrpSpPr>
          <p:cNvPr id="13" name="Group 12">
            <a:extLst>
              <a:ext uri="{FF2B5EF4-FFF2-40B4-BE49-F238E27FC236}">
                <a16:creationId xmlns:a16="http://schemas.microsoft.com/office/drawing/2014/main" id="{727770BE-FD50-9100-609D-A9BD114C3C8B}"/>
              </a:ext>
            </a:extLst>
          </p:cNvPr>
          <p:cNvGrpSpPr/>
          <p:nvPr/>
        </p:nvGrpSpPr>
        <p:grpSpPr>
          <a:xfrm>
            <a:off x="5181600" y="2579661"/>
            <a:ext cx="3276600" cy="3657600"/>
            <a:chOff x="5334000" y="2286000"/>
            <a:chExt cx="3581400" cy="4191000"/>
          </a:xfrm>
        </p:grpSpPr>
        <p:pic>
          <p:nvPicPr>
            <p:cNvPr id="50182" name="Picture 17"/>
            <p:cNvPicPr>
              <a:picLocks noChangeAspect="1" noChangeArrowheads="1"/>
            </p:cNvPicPr>
            <p:nvPr/>
          </p:nvPicPr>
          <p:blipFill>
            <a:blip r:embed="rId4"/>
            <a:srcRect/>
            <a:stretch>
              <a:fillRect/>
            </a:stretch>
          </p:blipFill>
          <p:spPr bwMode="auto">
            <a:xfrm>
              <a:off x="5334000" y="2286000"/>
              <a:ext cx="35814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14FB60BC-6DA5-B99E-46A8-58E7C21844F5}"/>
                </a:ext>
              </a:extLst>
            </p:cNvPr>
            <p:cNvSpPr/>
            <p:nvPr/>
          </p:nvSpPr>
          <p:spPr>
            <a:xfrm>
              <a:off x="5562600" y="2438400"/>
              <a:ext cx="838200" cy="6096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179" name="Rectangle 11"/>
          <p:cNvSpPr>
            <a:spLocks noGrp="1" noChangeArrowheads="1"/>
          </p:cNvSpPr>
          <p:nvPr>
            <p:ph type="body" sz="half" idx="4294967295"/>
          </p:nvPr>
        </p:nvSpPr>
        <p:spPr>
          <a:xfrm>
            <a:off x="3505200" y="940499"/>
            <a:ext cx="3962400" cy="596178"/>
          </a:xfrm>
          <a:solidFill>
            <a:schemeClr val="bg1"/>
          </a:solidFill>
          <a:ln>
            <a:solidFill>
              <a:schemeClr val="accent1"/>
            </a:solidFill>
          </a:ln>
        </p:spPr>
        <p:txBody>
          <a:bodyPr/>
          <a:lstStyle/>
          <a:p>
            <a:pPr algn="ctr" eaLnBrk="1" hangingPunct="1">
              <a:buFontTx/>
              <a:buNone/>
            </a:pPr>
            <a:r>
              <a:rPr lang="en-US" sz="2800" dirty="0"/>
              <a:t>Cup anemometer (speed)</a:t>
            </a:r>
          </a:p>
          <a:p>
            <a:pPr eaLnBrk="1" hangingPunct="1">
              <a:buFontTx/>
              <a:buNone/>
            </a:pPr>
            <a:endParaRPr lang="en-US" sz="2800" dirty="0"/>
          </a:p>
        </p:txBody>
      </p:sp>
      <p:sp>
        <p:nvSpPr>
          <p:cNvPr id="10" name="Rectangle 11">
            <a:extLst>
              <a:ext uri="{FF2B5EF4-FFF2-40B4-BE49-F238E27FC236}">
                <a16:creationId xmlns:a16="http://schemas.microsoft.com/office/drawing/2014/main" id="{2CC4A211-6A12-7EE7-C6A0-497E2A5DA952}"/>
              </a:ext>
            </a:extLst>
          </p:cNvPr>
          <p:cNvSpPr txBox="1">
            <a:spLocks noChangeArrowheads="1"/>
          </p:cNvSpPr>
          <p:nvPr/>
        </p:nvSpPr>
        <p:spPr>
          <a:xfrm>
            <a:off x="5334000" y="1923593"/>
            <a:ext cx="3333750" cy="479424"/>
          </a:xfrm>
          <a:prstGeom prst="rect">
            <a:avLst/>
          </a:prstGeom>
          <a:solidFill>
            <a:schemeClr val="bg1"/>
          </a:solidFill>
          <a:ln>
            <a:solidFill>
              <a:schemeClr val="accent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t>Wind vane (direction)</a:t>
            </a:r>
            <a:endParaRPr lang="en-US" sz="2000" dirty="0"/>
          </a:p>
        </p:txBody>
      </p:sp>
      <p:sp>
        <p:nvSpPr>
          <p:cNvPr id="11" name="Rectangle 2">
            <a:extLst>
              <a:ext uri="{FF2B5EF4-FFF2-40B4-BE49-F238E27FC236}">
                <a16:creationId xmlns:a16="http://schemas.microsoft.com/office/drawing/2014/main" id="{8469509A-D150-674E-43B9-D80DC9B5C466}"/>
              </a:ext>
            </a:extLst>
          </p:cNvPr>
          <p:cNvSpPr txBox="1">
            <a:spLocks noChangeArrowheads="1"/>
          </p:cNvSpPr>
          <p:nvPr/>
        </p:nvSpPr>
        <p:spPr>
          <a:xfrm>
            <a:off x="726913" y="263837"/>
            <a:ext cx="6460998" cy="655880"/>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r>
              <a:rPr lang="en-US" sz="4000" dirty="0"/>
              <a:t>Wind Measurement</a:t>
            </a:r>
          </a:p>
        </p:txBody>
      </p:sp>
      <p:sp>
        <p:nvSpPr>
          <p:cNvPr id="12" name="SlideModel shp14">
            <a:extLst>
              <a:ext uri="{FF2B5EF4-FFF2-40B4-BE49-F238E27FC236}">
                <a16:creationId xmlns:a16="http://schemas.microsoft.com/office/drawing/2014/main" id="{BA80B033-CCEC-8F0E-3D62-0178FC0BFB4A}"/>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2.2.</a:t>
            </a:r>
          </a:p>
        </p:txBody>
      </p:sp>
      <p:grpSp>
        <p:nvGrpSpPr>
          <p:cNvPr id="5" name="Group 4">
            <a:extLst>
              <a:ext uri="{FF2B5EF4-FFF2-40B4-BE49-F238E27FC236}">
                <a16:creationId xmlns:a16="http://schemas.microsoft.com/office/drawing/2014/main" id="{CA1F2859-F1F2-41BF-C04B-D90C69351948}"/>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904857DB-BE0A-D5EE-AA41-A7B59C775AE9}"/>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9486B15A-5278-3ABD-F951-9E253F1A33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1CB8E3B0-5BF1-EF81-11CF-DAA4094888BF}"/>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18" name="Rectangle 512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p:cNvSpPr>
            <a:spLocks noGrp="1" noChangeArrowheads="1"/>
          </p:cNvSpPr>
          <p:nvPr>
            <p:ph type="title"/>
          </p:nvPr>
        </p:nvSpPr>
        <p:spPr>
          <a:xfrm>
            <a:off x="479160" y="798029"/>
            <a:ext cx="8182230" cy="1368614"/>
          </a:xfrm>
        </p:spPr>
        <p:txBody>
          <a:bodyPr vert="horz" lIns="91440" tIns="45720" rIns="91440" bIns="45720" rtlCol="0" anchor="ctr">
            <a:normAutofit/>
          </a:bodyPr>
          <a:lstStyle/>
          <a:p>
            <a:pPr algn="ctr" defTabSz="914400"/>
            <a:r>
              <a:rPr lang="en-US" sz="4400" dirty="0"/>
              <a:t>Upper Air Measurements</a:t>
            </a:r>
            <a:br>
              <a:rPr lang="en-US" sz="4400" dirty="0"/>
            </a:br>
            <a:r>
              <a:rPr lang="en-US" sz="4400" dirty="0"/>
              <a:t>“Radiosonde”</a:t>
            </a:r>
          </a:p>
        </p:txBody>
      </p:sp>
      <p:sp>
        <p:nvSpPr>
          <p:cNvPr id="512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37560" y="2191512"/>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3" name="Picture 4"/>
          <p:cNvPicPr>
            <a:picLocks noChangeAspect="1" noChangeArrowheads="1"/>
          </p:cNvPicPr>
          <p:nvPr/>
        </p:nvPicPr>
        <p:blipFill>
          <a:blip r:embed="rId2"/>
          <a:stretch>
            <a:fillRect/>
          </a:stretch>
        </p:blipFill>
        <p:spPr>
          <a:xfrm>
            <a:off x="1123595" y="2362200"/>
            <a:ext cx="2038590" cy="3250419"/>
          </a:xfrm>
          <a:prstGeom prst="rect">
            <a:avLst/>
          </a:prstGeom>
          <a:noFill/>
        </p:spPr>
      </p:pic>
      <p:pic>
        <p:nvPicPr>
          <p:cNvPr id="51204" name="Picture 6" descr="picture1"/>
          <p:cNvPicPr>
            <a:picLocks noChangeAspect="1" noChangeArrowheads="1"/>
          </p:cNvPicPr>
          <p:nvPr/>
        </p:nvPicPr>
        <p:blipFill>
          <a:blip r:embed="rId3"/>
          <a:stretch>
            <a:fillRect/>
          </a:stretch>
        </p:blipFill>
        <p:spPr bwMode="auto">
          <a:xfrm>
            <a:off x="3269971" y="2362200"/>
            <a:ext cx="5072937" cy="3322773"/>
          </a:xfrm>
          <a:prstGeom prst="rect">
            <a:avLst/>
          </a:prstGeom>
          <a:noFill/>
        </p:spPr>
      </p:pic>
      <p:sp>
        <p:nvSpPr>
          <p:cNvPr id="2" name="Date Placeholder 1">
            <a:extLst>
              <a:ext uri="{FF2B5EF4-FFF2-40B4-BE49-F238E27FC236}">
                <a16:creationId xmlns:a16="http://schemas.microsoft.com/office/drawing/2014/main" id="{3320CB08-170B-BE6C-8823-E729588E3DAD}"/>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4EEF03C0-E462-45E2-8AB9-7880DA1C67DE}"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E7C966CA-5FD2-3F02-471F-990F9A44782A}"/>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C198A3E7-9F48-C7B9-AC94-F744ABA4188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37</a:t>
            </a:fld>
            <a:endParaRPr lang="en-US" sz="1200"/>
          </a:p>
        </p:txBody>
      </p:sp>
      <p:grpSp>
        <p:nvGrpSpPr>
          <p:cNvPr id="5" name="Group 4">
            <a:extLst>
              <a:ext uri="{FF2B5EF4-FFF2-40B4-BE49-F238E27FC236}">
                <a16:creationId xmlns:a16="http://schemas.microsoft.com/office/drawing/2014/main" id="{18CE5FFE-ACA3-477A-FC17-BD369E89CEC7}"/>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A52A423A-1E37-C782-92BA-8456DF8E18F9}"/>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7613BC4C-438A-F71C-6CAC-5ED0E190B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A65E3D9E-A1F8-C2B7-36F3-8268D30E9475}"/>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49" name="Rectangle 5735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p:cNvSpPr>
            <a:spLocks noGrp="1" noChangeArrowheads="1"/>
          </p:cNvSpPr>
          <p:nvPr>
            <p:ph type="title"/>
          </p:nvPr>
        </p:nvSpPr>
        <p:spPr>
          <a:xfrm>
            <a:off x="628650" y="365125"/>
            <a:ext cx="7886700" cy="1325563"/>
          </a:xfrm>
        </p:spPr>
        <p:txBody>
          <a:bodyPr>
            <a:normAutofit/>
          </a:bodyPr>
          <a:lstStyle/>
          <a:p>
            <a:pPr eaLnBrk="1" hangingPunct="1"/>
            <a:r>
              <a:rPr lang="en-US" sz="3600" dirty="0"/>
              <a:t>Forces Governing and Affecting Wind</a:t>
            </a:r>
          </a:p>
        </p:txBody>
      </p:sp>
      <p:sp>
        <p:nvSpPr>
          <p:cNvPr id="5735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7" name="Rectangle 3"/>
          <p:cNvSpPr>
            <a:spLocks noGrp="1" noChangeArrowheads="1"/>
          </p:cNvSpPr>
          <p:nvPr>
            <p:ph idx="1"/>
          </p:nvPr>
        </p:nvSpPr>
        <p:spPr>
          <a:xfrm>
            <a:off x="628650" y="4742688"/>
            <a:ext cx="5162550" cy="1438656"/>
          </a:xfrm>
        </p:spPr>
        <p:txBody>
          <a:bodyPr>
            <a:normAutofit/>
          </a:bodyPr>
          <a:lstStyle/>
          <a:p>
            <a:r>
              <a:rPr lang="en-US" sz="1800" b="1" dirty="0"/>
              <a:t>Other forces:</a:t>
            </a:r>
          </a:p>
          <a:p>
            <a:pPr lvl="1"/>
            <a:r>
              <a:rPr lang="en-US" sz="1400" b="1" dirty="0"/>
              <a:t>Centripetal force aka Gravity force “GF” “acts toward Earth center”</a:t>
            </a:r>
          </a:p>
          <a:p>
            <a:pPr lvl="1"/>
            <a:r>
              <a:rPr lang="en-US" sz="1400" b="1" dirty="0"/>
              <a:t>Centrifugal force “</a:t>
            </a:r>
            <a:r>
              <a:rPr lang="en-US" sz="1400" b="1" dirty="0" err="1"/>
              <a:t>CentriF</a:t>
            </a:r>
            <a:r>
              <a:rPr lang="en-US" sz="1400" b="1" dirty="0"/>
              <a:t>” “acts outward from the radius of curvature”</a:t>
            </a:r>
          </a:p>
        </p:txBody>
      </p:sp>
      <p:sp>
        <p:nvSpPr>
          <p:cNvPr id="2" name="Date Placeholder 1">
            <a:extLst>
              <a:ext uri="{FF2B5EF4-FFF2-40B4-BE49-F238E27FC236}">
                <a16:creationId xmlns:a16="http://schemas.microsoft.com/office/drawing/2014/main" id="{8C9AC244-593C-F6DA-3F8D-23B5B2375184}"/>
              </a:ext>
            </a:extLst>
          </p:cNvPr>
          <p:cNvSpPr>
            <a:spLocks noGrp="1"/>
          </p:cNvSpPr>
          <p:nvPr>
            <p:ph type="dt" sz="half" idx="10"/>
          </p:nvPr>
        </p:nvSpPr>
        <p:spPr>
          <a:xfrm>
            <a:off x="628650" y="6356350"/>
            <a:ext cx="2057400" cy="365125"/>
          </a:xfrm>
        </p:spPr>
        <p:txBody>
          <a:bodyPr>
            <a:normAutofit/>
          </a:bodyPr>
          <a:lstStyle/>
          <a:p>
            <a:pPr>
              <a:spcAft>
                <a:spcPts val="600"/>
              </a:spcAft>
            </a:pPr>
            <a:fld id="{8569CEBF-6BF1-46D9-A188-4760DFAE2F33}"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65F270BC-57F4-CB58-36FC-8AFCBD648A55}"/>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C9E81A45-EF2B-23D5-C718-D4C2B1B29EF9}"/>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38</a:t>
            </a:fld>
            <a:endParaRPr lang="en-US"/>
          </a:p>
        </p:txBody>
      </p:sp>
      <p:sp>
        <p:nvSpPr>
          <p:cNvPr id="6" name="SlideModel shp14">
            <a:extLst>
              <a:ext uri="{FF2B5EF4-FFF2-40B4-BE49-F238E27FC236}">
                <a16:creationId xmlns:a16="http://schemas.microsoft.com/office/drawing/2014/main" id="{E8CCFD85-9697-1092-3138-8FC7742C197A}"/>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2.3.</a:t>
            </a:r>
          </a:p>
        </p:txBody>
      </p:sp>
      <p:grpSp>
        <p:nvGrpSpPr>
          <p:cNvPr id="24" name="Group 23">
            <a:extLst>
              <a:ext uri="{FF2B5EF4-FFF2-40B4-BE49-F238E27FC236}">
                <a16:creationId xmlns:a16="http://schemas.microsoft.com/office/drawing/2014/main" id="{615A77F7-F333-7998-84B3-D9E31A7B895C}"/>
              </a:ext>
            </a:extLst>
          </p:cNvPr>
          <p:cNvGrpSpPr/>
          <p:nvPr/>
        </p:nvGrpSpPr>
        <p:grpSpPr>
          <a:xfrm>
            <a:off x="795771" y="1802281"/>
            <a:ext cx="7256381" cy="2717422"/>
            <a:chOff x="768062" y="2209800"/>
            <a:chExt cx="7256381" cy="2717422"/>
          </a:xfrm>
        </p:grpSpPr>
        <p:pic>
          <p:nvPicPr>
            <p:cNvPr id="10" name="Picture 9">
              <a:extLst>
                <a:ext uri="{FF2B5EF4-FFF2-40B4-BE49-F238E27FC236}">
                  <a16:creationId xmlns:a16="http://schemas.microsoft.com/office/drawing/2014/main" id="{DACC9844-D0D1-9CAB-1620-B9F6FC1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123" y="2209800"/>
              <a:ext cx="3473450" cy="2717422"/>
            </a:xfrm>
            <a:prstGeom prst="rect">
              <a:avLst/>
            </a:prstGeom>
          </p:spPr>
        </p:pic>
        <p:sp>
          <p:nvSpPr>
            <p:cNvPr id="12" name="TextBox 11">
              <a:extLst>
                <a:ext uri="{FF2B5EF4-FFF2-40B4-BE49-F238E27FC236}">
                  <a16:creationId xmlns:a16="http://schemas.microsoft.com/office/drawing/2014/main" id="{6B59059D-F519-3B60-6E19-DEC27FC3F512}"/>
                </a:ext>
              </a:extLst>
            </p:cNvPr>
            <p:cNvSpPr txBox="1"/>
            <p:nvPr/>
          </p:nvSpPr>
          <p:spPr>
            <a:xfrm>
              <a:off x="1828800" y="2590800"/>
              <a:ext cx="2428459" cy="307777"/>
            </a:xfrm>
            <a:prstGeom prst="rect">
              <a:avLst/>
            </a:prstGeom>
            <a:solidFill>
              <a:schemeClr val="bg1"/>
            </a:solidFill>
            <a:ln>
              <a:solidFill>
                <a:schemeClr val="accent1"/>
              </a:solidFill>
            </a:ln>
          </p:spPr>
          <p:txBody>
            <a:bodyPr wrap="square">
              <a:spAutoFit/>
            </a:bodyPr>
            <a:lstStyle/>
            <a:p>
              <a:r>
                <a:rPr lang="en-US" sz="1400" b="1" dirty="0"/>
                <a:t>Pressure gradient force “PGF” </a:t>
              </a:r>
              <a:endParaRPr lang="en-US" sz="1400" dirty="0"/>
            </a:p>
          </p:txBody>
        </p:sp>
        <p:sp>
          <p:nvSpPr>
            <p:cNvPr id="14" name="TextBox 13">
              <a:extLst>
                <a:ext uri="{FF2B5EF4-FFF2-40B4-BE49-F238E27FC236}">
                  <a16:creationId xmlns:a16="http://schemas.microsoft.com/office/drawing/2014/main" id="{867F944A-E3EE-645D-5152-A3A331139527}"/>
                </a:ext>
              </a:extLst>
            </p:cNvPr>
            <p:cNvSpPr txBox="1"/>
            <p:nvPr/>
          </p:nvSpPr>
          <p:spPr>
            <a:xfrm>
              <a:off x="1447800" y="2903925"/>
              <a:ext cx="1752600" cy="307777"/>
            </a:xfrm>
            <a:prstGeom prst="rect">
              <a:avLst/>
            </a:prstGeom>
            <a:solidFill>
              <a:schemeClr val="bg1"/>
            </a:solidFill>
            <a:ln>
              <a:solidFill>
                <a:schemeClr val="accent1"/>
              </a:solidFill>
            </a:ln>
          </p:spPr>
          <p:txBody>
            <a:bodyPr wrap="square">
              <a:spAutoFit/>
            </a:bodyPr>
            <a:lstStyle/>
            <a:p>
              <a:r>
                <a:rPr lang="en-US" sz="1400" b="1" dirty="0"/>
                <a:t>Always from  H  to  L</a:t>
              </a:r>
              <a:endParaRPr lang="en-US" sz="1400" dirty="0"/>
            </a:p>
          </p:txBody>
        </p:sp>
        <p:sp>
          <p:nvSpPr>
            <p:cNvPr id="16" name="TextBox 15">
              <a:extLst>
                <a:ext uri="{FF2B5EF4-FFF2-40B4-BE49-F238E27FC236}">
                  <a16:creationId xmlns:a16="http://schemas.microsoft.com/office/drawing/2014/main" id="{1710FC45-E2E7-F201-B214-0A47D88CCE83}"/>
                </a:ext>
              </a:extLst>
            </p:cNvPr>
            <p:cNvSpPr txBox="1"/>
            <p:nvPr/>
          </p:nvSpPr>
          <p:spPr>
            <a:xfrm>
              <a:off x="5097896" y="3559367"/>
              <a:ext cx="388504" cy="307777"/>
            </a:xfrm>
            <a:prstGeom prst="rect">
              <a:avLst/>
            </a:prstGeom>
            <a:noFill/>
          </p:spPr>
          <p:txBody>
            <a:bodyPr wrap="square">
              <a:spAutoFit/>
            </a:bodyPr>
            <a:lstStyle/>
            <a:p>
              <a:r>
                <a:rPr lang="en-US" sz="1400" b="1" dirty="0"/>
                <a:t>CF</a:t>
              </a:r>
              <a:endParaRPr lang="en-US" sz="1400" dirty="0"/>
            </a:p>
          </p:txBody>
        </p:sp>
        <p:sp>
          <p:nvSpPr>
            <p:cNvPr id="18" name="TextBox 17">
              <a:extLst>
                <a:ext uri="{FF2B5EF4-FFF2-40B4-BE49-F238E27FC236}">
                  <a16:creationId xmlns:a16="http://schemas.microsoft.com/office/drawing/2014/main" id="{C3BFC52C-BD68-82DA-EF97-1B865F83483E}"/>
                </a:ext>
              </a:extLst>
            </p:cNvPr>
            <p:cNvSpPr txBox="1"/>
            <p:nvPr/>
          </p:nvSpPr>
          <p:spPr>
            <a:xfrm>
              <a:off x="4280702" y="3797758"/>
              <a:ext cx="3743741" cy="307777"/>
            </a:xfrm>
            <a:prstGeom prst="rect">
              <a:avLst/>
            </a:prstGeom>
            <a:solidFill>
              <a:schemeClr val="bg1"/>
            </a:solidFill>
            <a:ln>
              <a:solidFill>
                <a:schemeClr val="accent1"/>
              </a:solidFill>
            </a:ln>
          </p:spPr>
          <p:txBody>
            <a:bodyPr wrap="square">
              <a:spAutoFit/>
            </a:bodyPr>
            <a:lstStyle/>
            <a:p>
              <a:r>
                <a:rPr lang="en-US" sz="1400" b="1" dirty="0"/>
                <a:t>90</a:t>
              </a:r>
              <a:r>
                <a:rPr lang="en-US" sz="1400" b="1" baseline="30000" dirty="0"/>
                <a:t>o</a:t>
              </a:r>
              <a:r>
                <a:rPr lang="en-US" sz="1400" b="1" dirty="0"/>
                <a:t> to the RIGHT in NH and 90</a:t>
              </a:r>
              <a:r>
                <a:rPr lang="en-US" sz="1400" b="1" baseline="30000" dirty="0"/>
                <a:t>o</a:t>
              </a:r>
              <a:r>
                <a:rPr lang="en-US" sz="1400" b="1" dirty="0"/>
                <a:t> to the LEFT in SH</a:t>
              </a:r>
              <a:endParaRPr lang="en-US" sz="1400" dirty="0"/>
            </a:p>
          </p:txBody>
        </p:sp>
        <p:sp>
          <p:nvSpPr>
            <p:cNvPr id="20" name="TextBox 19">
              <a:extLst>
                <a:ext uri="{FF2B5EF4-FFF2-40B4-BE49-F238E27FC236}">
                  <a16:creationId xmlns:a16="http://schemas.microsoft.com/office/drawing/2014/main" id="{CE53D7EC-A969-6A49-D4A7-19043ECA6942}"/>
                </a:ext>
              </a:extLst>
            </p:cNvPr>
            <p:cNvSpPr txBox="1"/>
            <p:nvPr/>
          </p:nvSpPr>
          <p:spPr>
            <a:xfrm>
              <a:off x="3646055" y="3334677"/>
              <a:ext cx="400050" cy="307777"/>
            </a:xfrm>
            <a:prstGeom prst="rect">
              <a:avLst/>
            </a:prstGeom>
            <a:noFill/>
          </p:spPr>
          <p:txBody>
            <a:bodyPr wrap="square">
              <a:spAutoFit/>
            </a:bodyPr>
            <a:lstStyle/>
            <a:p>
              <a:r>
                <a:rPr lang="en-US" sz="1400" b="1" dirty="0"/>
                <a:t>FF</a:t>
              </a:r>
              <a:endParaRPr lang="en-US" sz="1400" dirty="0"/>
            </a:p>
          </p:txBody>
        </p:sp>
        <p:sp>
          <p:nvSpPr>
            <p:cNvPr id="22" name="TextBox 21">
              <a:extLst>
                <a:ext uri="{FF2B5EF4-FFF2-40B4-BE49-F238E27FC236}">
                  <a16:creationId xmlns:a16="http://schemas.microsoft.com/office/drawing/2014/main" id="{A5E234C7-286D-CA58-3F4F-D9523EE036F7}"/>
                </a:ext>
              </a:extLst>
            </p:cNvPr>
            <p:cNvSpPr txBox="1"/>
            <p:nvPr/>
          </p:nvSpPr>
          <p:spPr>
            <a:xfrm>
              <a:off x="768062" y="3812423"/>
              <a:ext cx="2846467" cy="307777"/>
            </a:xfrm>
            <a:prstGeom prst="rect">
              <a:avLst/>
            </a:prstGeom>
            <a:solidFill>
              <a:schemeClr val="bg1"/>
            </a:solidFill>
            <a:ln>
              <a:solidFill>
                <a:schemeClr val="accent1"/>
              </a:solidFill>
            </a:ln>
          </p:spPr>
          <p:txBody>
            <a:bodyPr wrap="square">
              <a:spAutoFit/>
            </a:bodyPr>
            <a:lstStyle/>
            <a:p>
              <a:r>
                <a:rPr lang="en-US" sz="1400" b="1" dirty="0"/>
                <a:t>acts opposite to the wind direction</a:t>
              </a:r>
              <a:endParaRPr lang="en-US" sz="1400" dirty="0"/>
            </a:p>
          </p:txBody>
        </p:sp>
      </p:grpSp>
      <p:pic>
        <p:nvPicPr>
          <p:cNvPr id="27" name="Picture 26" descr="Diagram&#10;&#10;Description automatically generated">
            <a:extLst>
              <a:ext uri="{FF2B5EF4-FFF2-40B4-BE49-F238E27FC236}">
                <a16:creationId xmlns:a16="http://schemas.microsoft.com/office/drawing/2014/main" id="{7331557C-4CDD-45B0-388A-48A1FCBE9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033417"/>
            <a:ext cx="2514600" cy="2514600"/>
          </a:xfrm>
          <a:prstGeom prst="rect">
            <a:avLst/>
          </a:prstGeom>
        </p:spPr>
      </p:pic>
      <p:grpSp>
        <p:nvGrpSpPr>
          <p:cNvPr id="5" name="Group 4">
            <a:extLst>
              <a:ext uri="{FF2B5EF4-FFF2-40B4-BE49-F238E27FC236}">
                <a16:creationId xmlns:a16="http://schemas.microsoft.com/office/drawing/2014/main" id="{5EEA95C4-E02D-0ED0-1D7B-AB2C33268231}"/>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7184B3A4-5094-4B23-41F5-800C86BA6274}"/>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27AE3087-C387-938D-5357-5DB44EBE34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DABD18B0-1B36-EB30-2F13-2E3D25F5D45A}"/>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p:cNvSpPr>
            <a:spLocks noGrp="1" noChangeArrowheads="1"/>
          </p:cNvSpPr>
          <p:nvPr>
            <p:ph type="title"/>
          </p:nvPr>
        </p:nvSpPr>
        <p:spPr>
          <a:xfrm>
            <a:off x="473202" y="502920"/>
            <a:ext cx="2564892" cy="1463040"/>
          </a:xfrm>
        </p:spPr>
        <p:txBody>
          <a:bodyPr anchor="ctr">
            <a:normAutofit/>
          </a:bodyPr>
          <a:lstStyle/>
          <a:p>
            <a:pPr eaLnBrk="1" hangingPunct="1"/>
            <a:r>
              <a:rPr lang="en-US" dirty="0"/>
              <a:t>The effect of the Coriolis Force</a:t>
            </a:r>
          </a:p>
        </p:txBody>
      </p:sp>
      <p:sp>
        <p:nvSpPr>
          <p:cNvPr id="5940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34852D48-B398-A6A7-42C0-9CC631F6EF96}"/>
              </a:ext>
            </a:extLst>
          </p:cNvPr>
          <p:cNvSpPr>
            <a:spLocks noGrp="1"/>
          </p:cNvSpPr>
          <p:nvPr>
            <p:ph idx="1"/>
          </p:nvPr>
        </p:nvSpPr>
        <p:spPr>
          <a:xfrm>
            <a:off x="3490721" y="502920"/>
            <a:ext cx="5170932" cy="1463040"/>
          </a:xfrm>
        </p:spPr>
        <p:txBody>
          <a:bodyPr anchor="ctr">
            <a:normAutofit/>
          </a:bodyPr>
          <a:lstStyle/>
          <a:p>
            <a:pPr marL="0" indent="0">
              <a:buNone/>
            </a:pPr>
            <a:r>
              <a:rPr lang="en-US" sz="1900" dirty="0"/>
              <a:t>The farther from the equator the object is, the greater the deflection, and the faster an object is moving, the greater the deflection </a:t>
            </a:r>
          </a:p>
        </p:txBody>
      </p:sp>
      <p:pic>
        <p:nvPicPr>
          <p:cNvPr id="59395" name="Picture 6"/>
          <p:cNvPicPr>
            <a:picLocks noChangeAspect="1" noChangeArrowheads="1"/>
          </p:cNvPicPr>
          <p:nvPr/>
        </p:nvPicPr>
        <p:blipFill>
          <a:blip r:embed="rId3"/>
          <a:stretch>
            <a:fillRect/>
          </a:stretch>
        </p:blipFill>
        <p:spPr bwMode="auto">
          <a:xfrm>
            <a:off x="473202" y="2471356"/>
            <a:ext cx="8188452" cy="3598512"/>
          </a:xfrm>
          <a:prstGeom prst="rect">
            <a:avLst/>
          </a:prstGeom>
          <a:noFill/>
        </p:spPr>
      </p:pic>
      <p:sp>
        <p:nvSpPr>
          <p:cNvPr id="2" name="Date Placeholder 1">
            <a:extLst>
              <a:ext uri="{FF2B5EF4-FFF2-40B4-BE49-F238E27FC236}">
                <a16:creationId xmlns:a16="http://schemas.microsoft.com/office/drawing/2014/main" id="{3C034FED-1B9F-05E0-63FE-72F06498A545}"/>
              </a:ext>
            </a:extLst>
          </p:cNvPr>
          <p:cNvSpPr>
            <a:spLocks noGrp="1"/>
          </p:cNvSpPr>
          <p:nvPr>
            <p:ph type="dt" sz="half" idx="10"/>
          </p:nvPr>
        </p:nvSpPr>
        <p:spPr>
          <a:xfrm>
            <a:off x="628650" y="6356350"/>
            <a:ext cx="2057400" cy="365125"/>
          </a:xfrm>
        </p:spPr>
        <p:txBody>
          <a:bodyPr>
            <a:normAutofit/>
          </a:bodyPr>
          <a:lstStyle/>
          <a:p>
            <a:pPr>
              <a:spcAft>
                <a:spcPts val="600"/>
              </a:spcAft>
            </a:pPr>
            <a:fld id="{F4FB61C6-69F6-4EF6-B3CF-65E8924C3DF4}"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7A7898F8-628D-E1E3-0FC0-61E723559983}"/>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BCA6A754-CEAD-8E58-D1DD-F06478D96EE7}"/>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39</a:t>
            </a:fld>
            <a:endParaRPr lang="en-US"/>
          </a:p>
        </p:txBody>
      </p:sp>
      <p:grpSp>
        <p:nvGrpSpPr>
          <p:cNvPr id="5" name="Group 4">
            <a:extLst>
              <a:ext uri="{FF2B5EF4-FFF2-40B4-BE49-F238E27FC236}">
                <a16:creationId xmlns:a16="http://schemas.microsoft.com/office/drawing/2014/main" id="{825D5EB6-6FB9-6EBA-59EB-075C2FFF11B8}"/>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EAB6F2BD-53B7-34A8-7252-3A7DD4E4245E}"/>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00E21BE1-0CEB-E9B8-0AB5-E6A024B6C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08DD940C-A939-DC54-C0E2-936DA6A654D9}"/>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628650" y="193866"/>
            <a:ext cx="7870216" cy="1448331"/>
          </a:xfrm>
        </p:spPr>
        <p:txBody>
          <a:bodyPr>
            <a:normAutofit/>
          </a:bodyPr>
          <a:lstStyle/>
          <a:p>
            <a:r>
              <a:rPr lang="en-US" sz="4700" dirty="0">
                <a:latin typeface="Segoe UI" panose="020B0502040204020203" pitchFamily="34" charset="0"/>
                <a:cs typeface="Segoe UI" panose="020B0502040204020203" pitchFamily="34" charset="0"/>
              </a:rPr>
              <a:t>Air Pressure</a:t>
            </a:r>
          </a:p>
        </p:txBody>
      </p:sp>
      <p:sp>
        <p:nvSpPr>
          <p:cNvPr id="4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FB40ED6-280C-6199-8511-B7D32AFBD337}"/>
              </a:ext>
            </a:extLst>
          </p:cNvPr>
          <p:cNvSpPr>
            <a:spLocks noGrp="1"/>
          </p:cNvSpPr>
          <p:nvPr>
            <p:ph type="dt" sz="half" idx="10"/>
          </p:nvPr>
        </p:nvSpPr>
        <p:spPr>
          <a:xfrm>
            <a:off x="628650" y="6322534"/>
            <a:ext cx="2053100" cy="398941"/>
          </a:xfrm>
        </p:spPr>
        <p:txBody>
          <a:bodyPr>
            <a:normAutofit/>
          </a:bodyPr>
          <a:lstStyle/>
          <a:p>
            <a:pPr>
              <a:spcAft>
                <a:spcPts val="600"/>
              </a:spcAft>
            </a:pPr>
            <a:fld id="{1ED3E51A-BC35-4B20-B35B-8BB4D4F21A63}" type="datetime1">
              <a:rPr lang="en-US" smtClean="0">
                <a:latin typeface="Segoe UI" panose="020B0502040204020203" pitchFamily="34" charset="0"/>
                <a:cs typeface="Segoe UI" panose="020B0502040204020203" pitchFamily="34" charset="0"/>
              </a:rPr>
              <a:pPr>
                <a:spcAft>
                  <a:spcPts val="600"/>
                </a:spcAft>
              </a:pPr>
              <a:t>9/6/2022</a:t>
            </a:fld>
            <a:endParaRPr lang="en-US">
              <a:latin typeface="Segoe UI" panose="020B0502040204020203" pitchFamily="34" charset="0"/>
              <a:cs typeface="Segoe UI" panose="020B0502040204020203" pitchFamily="34" charset="0"/>
            </a:endParaRPr>
          </a:p>
        </p:txBody>
      </p:sp>
      <p:sp>
        <p:nvSpPr>
          <p:cNvPr id="6" name="Footer Placeholder 5">
            <a:extLst>
              <a:ext uri="{FF2B5EF4-FFF2-40B4-BE49-F238E27FC236}">
                <a16:creationId xmlns:a16="http://schemas.microsoft.com/office/drawing/2014/main" id="{DFBDD104-205C-279D-0154-6560D81A946A}"/>
              </a:ext>
            </a:extLst>
          </p:cNvPr>
          <p:cNvSpPr>
            <a:spLocks noGrp="1"/>
          </p:cNvSpPr>
          <p:nvPr>
            <p:ph type="ftr" sz="quarter" idx="11"/>
          </p:nvPr>
        </p:nvSpPr>
        <p:spPr>
          <a:xfrm>
            <a:off x="3028950" y="6322534"/>
            <a:ext cx="3079650" cy="398941"/>
          </a:xfrm>
        </p:spPr>
        <p:txBody>
          <a:bodyPr>
            <a:normAutofit/>
          </a:bodyPr>
          <a:lstStyle/>
          <a:p>
            <a:pPr>
              <a:spcAft>
                <a:spcPts val="600"/>
              </a:spcAft>
            </a:pPr>
            <a:r>
              <a:rPr lang="en-US">
                <a:latin typeface="Segoe UI" panose="020B0502040204020203" pitchFamily="34" charset="0"/>
                <a:cs typeface="Segoe UI" panose="020B0502040204020203" pitchFamily="34" charset="0"/>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6457950" y="6322534"/>
            <a:ext cx="2053100" cy="398941"/>
          </a:xfrm>
        </p:spPr>
        <p:txBody>
          <a:bodyPr>
            <a:normAutofit/>
          </a:bodyPr>
          <a:lstStyle/>
          <a:p>
            <a:pPr>
              <a:spcAft>
                <a:spcPts val="600"/>
              </a:spcAft>
            </a:pPr>
            <a:fld id="{B6F15528-21DE-4FAA-801E-634DDDAF4B2B}" type="slidenum">
              <a:rPr lang="en-US" smtClean="0">
                <a:latin typeface="Segoe UI" panose="020B0502040204020203" pitchFamily="34" charset="0"/>
                <a:cs typeface="Segoe UI" panose="020B0502040204020203" pitchFamily="34" charset="0"/>
              </a:rPr>
              <a:pPr>
                <a:spcAft>
                  <a:spcPts val="600"/>
                </a:spcAft>
              </a:pPr>
              <a:t>4</a:t>
            </a:fld>
            <a:endParaRPr lang="en-US">
              <a:latin typeface="Segoe UI" panose="020B0502040204020203" pitchFamily="34" charset="0"/>
              <a:cs typeface="Segoe UI" panose="020B0502040204020203" pitchFamily="34" charset="0"/>
            </a:endParaRPr>
          </a:p>
        </p:txBody>
      </p:sp>
      <p:sp>
        <p:nvSpPr>
          <p:cNvPr id="12" name="Content Placeholder 2">
            <a:extLst>
              <a:ext uri="{FF2B5EF4-FFF2-40B4-BE49-F238E27FC236}">
                <a16:creationId xmlns:a16="http://schemas.microsoft.com/office/drawing/2014/main" id="{54A306BD-1E1F-76F3-8E9F-2A4AAE8952C4}"/>
              </a:ext>
            </a:extLst>
          </p:cNvPr>
          <p:cNvSpPr txBox="1">
            <a:spLocks/>
          </p:cNvSpPr>
          <p:nvPr/>
        </p:nvSpPr>
        <p:spPr>
          <a:xfrm>
            <a:off x="539198" y="1938467"/>
            <a:ext cx="7995202" cy="165111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1800" dirty="0">
                <a:latin typeface="Segoe UI" panose="020B0502040204020203" pitchFamily="34" charset="0"/>
                <a:cs typeface="Segoe UI" panose="020B0502040204020203" pitchFamily="34" charset="0"/>
              </a:rPr>
              <a:t>Pressure is the amount of force acting per unit area.</a:t>
            </a:r>
          </a:p>
          <a:p>
            <a:pPr indent="-228600" defTabSz="914400"/>
            <a:r>
              <a:rPr lang="en-US" sz="1800" dirty="0">
                <a:latin typeface="Segoe UI" panose="020B0502040204020203" pitchFamily="34" charset="0"/>
                <a:cs typeface="Segoe UI" panose="020B0502040204020203" pitchFamily="34" charset="0"/>
              </a:rPr>
              <a:t>The symbol of pressure is P</a:t>
            </a:r>
          </a:p>
          <a:p>
            <a:pPr indent="-228600" defTabSz="914400"/>
            <a:r>
              <a:rPr lang="en-US" sz="1800" dirty="0">
                <a:latin typeface="Segoe UI" panose="020B0502040204020203" pitchFamily="34" charset="0"/>
                <a:cs typeface="Segoe UI" panose="020B0502040204020203" pitchFamily="34" charset="0"/>
              </a:rPr>
              <a:t>Mathematically:      </a:t>
            </a:r>
          </a:p>
          <a:p>
            <a:pPr indent="-228600" defTabSz="914400"/>
            <a:endParaRPr lang="en-US" sz="1800" dirty="0">
              <a:latin typeface="Segoe UI" panose="020B0502040204020203" pitchFamily="34" charset="0"/>
              <a:cs typeface="Segoe UI" panose="020B0502040204020203" pitchFamily="34" charset="0"/>
            </a:endParaRPr>
          </a:p>
        </p:txBody>
      </p:sp>
      <p:pic>
        <p:nvPicPr>
          <p:cNvPr id="13" name="Picture 8">
            <a:extLst>
              <a:ext uri="{FF2B5EF4-FFF2-40B4-BE49-F238E27FC236}">
                <a16:creationId xmlns:a16="http://schemas.microsoft.com/office/drawing/2014/main" id="{9CAAA1F0-B37A-0CE1-08E6-21FE58AF4532}"/>
              </a:ext>
            </a:extLst>
          </p:cNvPr>
          <p:cNvPicPr>
            <a:picLocks noChangeAspect="1"/>
          </p:cNvPicPr>
          <p:nvPr/>
        </p:nvPicPr>
        <p:blipFill rotWithShape="1">
          <a:blip r:embed="rId2">
            <a:extLst>
              <a:ext uri="{28A0092B-C50C-407E-A947-70E740481C1C}">
                <a14:useLocalDpi xmlns:a14="http://schemas.microsoft.com/office/drawing/2010/main" val="0"/>
              </a:ext>
            </a:extLst>
          </a:blip>
          <a:srcRect l="318" r="-301"/>
          <a:stretch/>
        </p:blipFill>
        <p:spPr>
          <a:xfrm>
            <a:off x="700860" y="3763124"/>
            <a:ext cx="7742279" cy="2353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76FB457C-0E2B-4D6F-E0B6-CA729959664B}"/>
              </a:ext>
            </a:extLst>
          </p:cNvPr>
          <p:cNvPicPr>
            <a:picLocks noChangeAspect="1" noChangeArrowheads="1"/>
          </p:cNvPicPr>
          <p:nvPr/>
        </p:nvPicPr>
        <p:blipFill>
          <a:blip r:embed="rId3"/>
          <a:srcRect/>
          <a:stretch>
            <a:fillRect/>
          </a:stretch>
        </p:blipFill>
        <p:spPr bwMode="auto">
          <a:xfrm>
            <a:off x="2895600" y="2839723"/>
            <a:ext cx="1455580" cy="560635"/>
          </a:xfrm>
          <a:prstGeom prst="rect">
            <a:avLst/>
          </a:prstGeom>
          <a:noFill/>
          <a:ln w="9525">
            <a:noFill/>
            <a:miter lim="800000"/>
            <a:headEnd/>
            <a:tailEnd/>
          </a:ln>
          <a:effectLst/>
        </p:spPr>
      </p:pic>
      <p:grpSp>
        <p:nvGrpSpPr>
          <p:cNvPr id="9" name="Group 8">
            <a:extLst>
              <a:ext uri="{FF2B5EF4-FFF2-40B4-BE49-F238E27FC236}">
                <a16:creationId xmlns:a16="http://schemas.microsoft.com/office/drawing/2014/main" id="{F554DDD9-04A0-2B3C-118F-EB9E7DD2CC23}"/>
              </a:ext>
            </a:extLst>
          </p:cNvPr>
          <p:cNvGrpSpPr/>
          <p:nvPr/>
        </p:nvGrpSpPr>
        <p:grpSpPr>
          <a:xfrm>
            <a:off x="5257800" y="-4041"/>
            <a:ext cx="3803945" cy="717550"/>
            <a:chOff x="74668" y="44450"/>
            <a:chExt cx="3803945" cy="717550"/>
          </a:xfrm>
        </p:grpSpPr>
        <p:pic>
          <p:nvPicPr>
            <p:cNvPr id="11" name="Google Shape;69;p13">
              <a:extLst>
                <a:ext uri="{FF2B5EF4-FFF2-40B4-BE49-F238E27FC236}">
                  <a16:creationId xmlns:a16="http://schemas.microsoft.com/office/drawing/2014/main" id="{1AE02E23-166F-3D45-89A1-750329B226CA}"/>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15" name="Picture 14">
              <a:extLst>
                <a:ext uri="{FF2B5EF4-FFF2-40B4-BE49-F238E27FC236}">
                  <a16:creationId xmlns:a16="http://schemas.microsoft.com/office/drawing/2014/main" id="{9196DFCB-E341-FFDF-AC59-B0946DE5B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70;p13">
              <a:extLst>
                <a:ext uri="{FF2B5EF4-FFF2-40B4-BE49-F238E27FC236}">
                  <a16:creationId xmlns:a16="http://schemas.microsoft.com/office/drawing/2014/main" id="{F267FA3D-E75B-C2DD-4367-CD2BE18A8108}"/>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3832100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380" name="Rectangle 5837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0" name="Rectangle 2"/>
          <p:cNvSpPr>
            <a:spLocks noGrp="1" noChangeArrowheads="1"/>
          </p:cNvSpPr>
          <p:nvPr>
            <p:ph type="title"/>
          </p:nvPr>
        </p:nvSpPr>
        <p:spPr>
          <a:xfrm>
            <a:off x="5054346" y="638089"/>
            <a:ext cx="3614166" cy="1476801"/>
          </a:xfrm>
        </p:spPr>
        <p:txBody>
          <a:bodyPr vert="horz" lIns="91440" tIns="45720" rIns="91440" bIns="45720" rtlCol="0" anchor="b">
            <a:normAutofit/>
          </a:bodyPr>
          <a:lstStyle/>
          <a:p>
            <a:pPr defTabSz="914400"/>
            <a:r>
              <a:rPr lang="en-US" b="1" kern="1200" dirty="0">
                <a:solidFill>
                  <a:schemeClr val="tx1"/>
                </a:solidFill>
                <a:latin typeface="+mj-lt"/>
                <a:ea typeface="+mj-ea"/>
                <a:cs typeface="+mj-cs"/>
              </a:rPr>
              <a:t>Pressure Gradient Force </a:t>
            </a:r>
          </a:p>
        </p:txBody>
      </p:sp>
      <p:pic>
        <p:nvPicPr>
          <p:cNvPr id="58371" name="Picture 6" descr="ANd9GcS-meORRaL1Okl8KDbWrDYteVTODSuTShKHQAvfnXOLz1nU8e_l"/>
          <p:cNvPicPr>
            <a:picLocks noChangeAspect="1" noChangeArrowheads="1"/>
          </p:cNvPicPr>
          <p:nvPr/>
        </p:nvPicPr>
        <p:blipFill>
          <a:blip r:embed="rId3"/>
          <a:stretch>
            <a:fillRect/>
          </a:stretch>
        </p:blipFill>
        <p:spPr bwMode="auto">
          <a:xfrm>
            <a:off x="484632" y="1360952"/>
            <a:ext cx="4094226" cy="3442492"/>
          </a:xfrm>
          <a:prstGeom prst="rect">
            <a:avLst/>
          </a:prstGeom>
          <a:noFill/>
        </p:spPr>
      </p:pic>
      <p:sp>
        <p:nvSpPr>
          <p:cNvPr id="5838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2E290178-D18D-E6B3-4DCE-36E84ADF37B2}"/>
              </a:ext>
            </a:extLst>
          </p:cNvPr>
          <p:cNvSpPr>
            <a:spLocks noGrp="1"/>
          </p:cNvSpPr>
          <p:nvPr>
            <p:ph sz="half" idx="1"/>
          </p:nvPr>
        </p:nvSpPr>
        <p:spPr>
          <a:xfrm>
            <a:off x="827151" y="4914149"/>
            <a:ext cx="3614166" cy="692441"/>
          </a:xfrm>
        </p:spPr>
        <p:txBody>
          <a:bodyPr vert="horz" lIns="91440" tIns="45720" rIns="91440" bIns="45720" rtlCol="0" anchor="t">
            <a:normAutofit/>
          </a:bodyPr>
          <a:lstStyle/>
          <a:p>
            <a:pPr marL="0" indent="0" defTabSz="914400">
              <a:buNone/>
            </a:pPr>
            <a:r>
              <a:rPr lang="en-US" sz="1900" dirty="0"/>
              <a:t>Which pressure gradient would result in greater wind velocity?</a:t>
            </a:r>
          </a:p>
          <a:p>
            <a:pPr marL="0" indent="0" defTabSz="914400">
              <a:buNone/>
            </a:pPr>
            <a:endParaRPr lang="en-US" sz="1900" dirty="0"/>
          </a:p>
        </p:txBody>
      </p:sp>
      <p:sp>
        <p:nvSpPr>
          <p:cNvPr id="2" name="Date Placeholder 1">
            <a:extLst>
              <a:ext uri="{FF2B5EF4-FFF2-40B4-BE49-F238E27FC236}">
                <a16:creationId xmlns:a16="http://schemas.microsoft.com/office/drawing/2014/main" id="{408ED915-DC01-508B-91D7-EFC893E3E119}"/>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CC85BA3D-159F-4C3A-A65B-96FFC993B4DE}"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E8807F27-AE49-8242-A776-D704A51225CC}"/>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20A9F1EB-A6D2-748E-CD4F-BA5EF50E68C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40</a:t>
            </a:fld>
            <a:endParaRPr lang="en-US" sz="1200"/>
          </a:p>
        </p:txBody>
      </p:sp>
      <p:pic>
        <p:nvPicPr>
          <p:cNvPr id="10" name="Picture 9" descr="windgradient">
            <a:hlinkClick r:id="rId4" action="ppaction://hlinksldjump"/>
            <a:extLst>
              <a:ext uri="{FF2B5EF4-FFF2-40B4-BE49-F238E27FC236}">
                <a16:creationId xmlns:a16="http://schemas.microsoft.com/office/drawing/2014/main" id="{6FB0D721-CAD1-976F-E144-C1D8EA9F2375}"/>
              </a:ext>
            </a:extLst>
          </p:cNvPr>
          <p:cNvPicPr>
            <a:picLocks noChangeAspect="1" noChangeArrowheads="1"/>
          </p:cNvPicPr>
          <p:nvPr/>
        </p:nvPicPr>
        <p:blipFill>
          <a:blip r:embed="rId5"/>
          <a:stretch>
            <a:fillRect/>
          </a:stretch>
        </p:blipFill>
        <p:spPr>
          <a:xfrm>
            <a:off x="4784991" y="2656061"/>
            <a:ext cx="3912362" cy="3204411"/>
          </a:xfrm>
          <a:prstGeom prst="rect">
            <a:avLst/>
          </a:prstGeom>
        </p:spPr>
      </p:pic>
      <p:grpSp>
        <p:nvGrpSpPr>
          <p:cNvPr id="5" name="Group 4">
            <a:extLst>
              <a:ext uri="{FF2B5EF4-FFF2-40B4-BE49-F238E27FC236}">
                <a16:creationId xmlns:a16="http://schemas.microsoft.com/office/drawing/2014/main" id="{FEA89921-3142-7E1E-92B9-90B1F1F84003}"/>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DAA80AD2-1101-194E-0E88-901DE062194B}"/>
                </a:ext>
              </a:extLst>
            </p:cNvPr>
            <p:cNvPicPr preferRelativeResize="0"/>
            <p:nvPr/>
          </p:nvPicPr>
          <p:blipFill>
            <a:blip r:embed="rId6">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131C290E-6547-0B09-9C8D-0B44103EDB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0D63D43D-98F0-861D-E594-0D95550C709D}"/>
                </a:ext>
              </a:extLst>
            </p:cNvPr>
            <p:cNvPicPr preferRelativeResize="0"/>
            <p:nvPr/>
          </p:nvPicPr>
          <p:blipFill rotWithShape="1">
            <a:blip r:embed="rId8">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65" name="Rectangle 6146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44" name="Picture 7" descr="FIG06_013"/>
          <p:cNvPicPr>
            <a:picLocks noChangeAspect="1" noChangeArrowheads="1"/>
          </p:cNvPicPr>
          <p:nvPr/>
        </p:nvPicPr>
        <p:blipFill>
          <a:blip r:embed="rId3"/>
          <a:stretch>
            <a:fillRect/>
          </a:stretch>
        </p:blipFill>
        <p:spPr bwMode="auto">
          <a:xfrm>
            <a:off x="3505200" y="898010"/>
            <a:ext cx="5410962" cy="2759590"/>
          </a:xfrm>
          <a:prstGeom prst="rect">
            <a:avLst/>
          </a:prstGeom>
          <a:noFill/>
        </p:spPr>
      </p:pic>
      <p:sp>
        <p:nvSpPr>
          <p:cNvPr id="2" name="Date Placeholder 1">
            <a:extLst>
              <a:ext uri="{FF2B5EF4-FFF2-40B4-BE49-F238E27FC236}">
                <a16:creationId xmlns:a16="http://schemas.microsoft.com/office/drawing/2014/main" id="{7CEEECC6-6FFA-DFC4-371F-A5EF948D2B04}"/>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6C6A6F5F-C013-4A99-918E-9D2748E1A088}" type="datetime1">
              <a:rPr lang="en-US" sz="1200"/>
              <a:pPr>
                <a:spcAft>
                  <a:spcPts val="600"/>
                </a:spcAft>
              </a:pPr>
              <a:t>9/6/2022</a:t>
            </a:fld>
            <a:endParaRPr lang="en-US" sz="1200"/>
          </a:p>
        </p:txBody>
      </p:sp>
      <p:sp>
        <p:nvSpPr>
          <p:cNvPr id="3" name="Footer Placeholder 2">
            <a:extLst>
              <a:ext uri="{FF2B5EF4-FFF2-40B4-BE49-F238E27FC236}">
                <a16:creationId xmlns:a16="http://schemas.microsoft.com/office/drawing/2014/main" id="{E3815F64-B513-A494-7EFD-4DF950657D6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A9BAB443-403D-8E2D-5F28-8E812D5DE53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a:pPr>
                <a:spcAft>
                  <a:spcPts val="600"/>
                </a:spcAft>
              </a:pPr>
              <a:t>41</a:t>
            </a:fld>
            <a:endParaRPr lang="en-US" sz="1200"/>
          </a:p>
        </p:txBody>
      </p:sp>
      <p:pic>
        <p:nvPicPr>
          <p:cNvPr id="2050" name="Picture 2">
            <a:extLst>
              <a:ext uri="{FF2B5EF4-FFF2-40B4-BE49-F238E27FC236}">
                <a16:creationId xmlns:a16="http://schemas.microsoft.com/office/drawing/2014/main" id="{503101BF-753F-16A9-EBAF-F9E859394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12" y="3445390"/>
            <a:ext cx="4543076" cy="25744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9C182921-DF51-3501-8E3B-DC33FCE5AD18}"/>
              </a:ext>
            </a:extLst>
          </p:cNvPr>
          <p:cNvSpPr>
            <a:spLocks noGrp="1" noChangeArrowheads="1"/>
          </p:cNvSpPr>
          <p:nvPr>
            <p:ph type="title"/>
          </p:nvPr>
        </p:nvSpPr>
        <p:spPr>
          <a:xfrm>
            <a:off x="764339" y="1585077"/>
            <a:ext cx="2798202" cy="1385455"/>
          </a:xfrm>
        </p:spPr>
        <p:txBody>
          <a:bodyPr vert="horz" lIns="91440" tIns="45720" rIns="91440" bIns="45720" rtlCol="0" anchor="ctr">
            <a:noAutofit/>
          </a:bodyPr>
          <a:lstStyle/>
          <a:p>
            <a:pPr algn="ctr" defTabSz="914400"/>
            <a:r>
              <a:rPr lang="en-US" sz="4000" dirty="0"/>
              <a:t>Geostrophic wind </a:t>
            </a:r>
          </a:p>
        </p:txBody>
      </p:sp>
      <p:sp>
        <p:nvSpPr>
          <p:cNvPr id="11" name="Rectangle 2">
            <a:extLst>
              <a:ext uri="{FF2B5EF4-FFF2-40B4-BE49-F238E27FC236}">
                <a16:creationId xmlns:a16="http://schemas.microsoft.com/office/drawing/2014/main" id="{3B6B42AC-E003-6651-47DD-3E3C2638E064}"/>
              </a:ext>
            </a:extLst>
          </p:cNvPr>
          <p:cNvSpPr txBox="1">
            <a:spLocks noChangeArrowheads="1"/>
          </p:cNvSpPr>
          <p:nvPr/>
        </p:nvSpPr>
        <p:spPr>
          <a:xfrm>
            <a:off x="5288365" y="4039867"/>
            <a:ext cx="2798202" cy="13854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r>
              <a:rPr lang="en-US" sz="4000" dirty="0"/>
              <a:t>Gradient wind </a:t>
            </a:r>
          </a:p>
        </p:txBody>
      </p:sp>
      <p:grpSp>
        <p:nvGrpSpPr>
          <p:cNvPr id="5" name="Group 4">
            <a:extLst>
              <a:ext uri="{FF2B5EF4-FFF2-40B4-BE49-F238E27FC236}">
                <a16:creationId xmlns:a16="http://schemas.microsoft.com/office/drawing/2014/main" id="{FE3B3B5A-8390-7057-A978-198325E4221E}"/>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AA8D2F24-70FB-B28D-D9B3-231C5B0F0FAE}"/>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16708771-BBD6-40EB-792D-5AEAC4FC4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211889EE-BAEA-772D-2348-8A4380DB5DE9}"/>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3" name="Rectangle 6247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p:cNvSpPr>
            <a:spLocks noGrp="1" noChangeArrowheads="1"/>
          </p:cNvSpPr>
          <p:nvPr>
            <p:ph type="title"/>
          </p:nvPr>
        </p:nvSpPr>
        <p:spPr>
          <a:xfrm>
            <a:off x="479161" y="639193"/>
            <a:ext cx="2678858" cy="3573516"/>
          </a:xfrm>
        </p:spPr>
        <p:txBody>
          <a:bodyPr vert="horz" lIns="91440" tIns="45720" rIns="91440" bIns="45720" rtlCol="0" anchor="b">
            <a:normAutofit/>
          </a:bodyPr>
          <a:lstStyle/>
          <a:p>
            <a:pPr defTabSz="914400"/>
            <a:r>
              <a:rPr lang="en-US" sz="5700" kern="1200" dirty="0">
                <a:solidFill>
                  <a:schemeClr val="tx1"/>
                </a:solidFill>
                <a:latin typeface="+mj-lt"/>
                <a:ea typeface="+mj-ea"/>
                <a:cs typeface="+mj-cs"/>
              </a:rPr>
              <a:t>High, low and Wind Flow</a:t>
            </a:r>
          </a:p>
        </p:txBody>
      </p:sp>
      <p:sp>
        <p:nvSpPr>
          <p:cNvPr id="6247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8" name="Picture 7" descr="Figure 9: Circulation patterns of high and low pressure systems in the North and South Hemisphere. (Source: PhysicalGeography.net)"/>
          <p:cNvPicPr>
            <a:picLocks noGrp="1" noChangeAspect="1" noChangeArrowheads="1"/>
          </p:cNvPicPr>
          <p:nvPr>
            <p:ph idx="1"/>
          </p:nvPr>
        </p:nvPicPr>
        <p:blipFill>
          <a:blip r:embed="rId2"/>
          <a:stretch>
            <a:fillRect/>
          </a:stretch>
        </p:blipFill>
        <p:spPr bwMode="auto">
          <a:xfrm>
            <a:off x="3529640" y="961241"/>
            <a:ext cx="5170820" cy="5108770"/>
          </a:xfrm>
          <a:prstGeom prst="rect">
            <a:avLst/>
          </a:prstGeom>
          <a:noFill/>
        </p:spPr>
      </p:pic>
      <p:sp>
        <p:nvSpPr>
          <p:cNvPr id="2" name="Date Placeholder 1">
            <a:extLst>
              <a:ext uri="{FF2B5EF4-FFF2-40B4-BE49-F238E27FC236}">
                <a16:creationId xmlns:a16="http://schemas.microsoft.com/office/drawing/2014/main" id="{89010DE0-EB13-8651-1436-72C3EDF85184}"/>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59FF8862-2F09-4AD7-BD62-7FD901DAF474}"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EE4AE046-B580-8B33-FB90-C9EC897B37D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3D738B10-403E-66B2-C5E8-65E5995EF1C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42</a:t>
            </a:fld>
            <a:endParaRPr lang="en-US" sz="1200"/>
          </a:p>
        </p:txBody>
      </p:sp>
      <p:grpSp>
        <p:nvGrpSpPr>
          <p:cNvPr id="5" name="Group 4">
            <a:extLst>
              <a:ext uri="{FF2B5EF4-FFF2-40B4-BE49-F238E27FC236}">
                <a16:creationId xmlns:a16="http://schemas.microsoft.com/office/drawing/2014/main" id="{EE08F1B1-B3EA-6ECB-837C-DC6530256043}"/>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3487DC40-B93B-BC25-77B3-77411E75CCEB}"/>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4B279C96-D766-A845-28E7-CD2D46F92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2FB7DCE7-287A-113C-1F81-7E4611751BC3}"/>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6" name="Rectangle 63495">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8"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1" name="Picture 4"/>
          <p:cNvPicPr>
            <a:picLocks noGrp="1" noChangeAspect="1" noChangeArrowheads="1"/>
          </p:cNvPicPr>
          <p:nvPr>
            <p:ph idx="1"/>
          </p:nvPr>
        </p:nvPicPr>
        <p:blipFill>
          <a:blip r:embed="rId2"/>
          <a:stretch>
            <a:fillRect/>
          </a:stretch>
        </p:blipFill>
        <p:spPr>
          <a:xfrm>
            <a:off x="742950" y="1591061"/>
            <a:ext cx="7600950" cy="3615496"/>
          </a:xfrm>
          <a:prstGeom prst="rect">
            <a:avLst/>
          </a:prstGeom>
          <a:noFill/>
        </p:spPr>
      </p:pic>
      <p:sp>
        <p:nvSpPr>
          <p:cNvPr id="2" name="Date Placeholder 1">
            <a:extLst>
              <a:ext uri="{FF2B5EF4-FFF2-40B4-BE49-F238E27FC236}">
                <a16:creationId xmlns:a16="http://schemas.microsoft.com/office/drawing/2014/main" id="{683B7857-8D2B-5215-B783-72126B2F163A}"/>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70105C3C-4994-4B3A-9E37-2F0BA3E0D7E7}"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36AF284A-BD14-AC66-97BD-A6450C82D9AD}"/>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CB4C6A9A-3E8A-0F6F-E76D-9A6FF98454A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43</a:t>
            </a:fld>
            <a:endParaRPr lang="en-US" sz="1200"/>
          </a:p>
        </p:txBody>
      </p:sp>
      <p:sp>
        <p:nvSpPr>
          <p:cNvPr id="6" name="TextBox 5">
            <a:extLst>
              <a:ext uri="{FF2B5EF4-FFF2-40B4-BE49-F238E27FC236}">
                <a16:creationId xmlns:a16="http://schemas.microsoft.com/office/drawing/2014/main" id="{92D759C4-CF19-A0D1-1994-0B7B1077900C}"/>
              </a:ext>
            </a:extLst>
          </p:cNvPr>
          <p:cNvSpPr txBox="1"/>
          <p:nvPr/>
        </p:nvSpPr>
        <p:spPr>
          <a:xfrm>
            <a:off x="742950" y="1129396"/>
            <a:ext cx="3448050" cy="461665"/>
          </a:xfrm>
          <a:prstGeom prst="rect">
            <a:avLst/>
          </a:prstGeom>
          <a:noFill/>
        </p:spPr>
        <p:txBody>
          <a:bodyPr wrap="square">
            <a:spAutoFit/>
          </a:bodyPr>
          <a:lstStyle/>
          <a:p>
            <a:r>
              <a:rPr lang="en-US" sz="2400" dirty="0"/>
              <a:t>Northern Hemisphere</a:t>
            </a:r>
          </a:p>
        </p:txBody>
      </p:sp>
      <p:sp>
        <p:nvSpPr>
          <p:cNvPr id="7" name="TextBox 6">
            <a:extLst>
              <a:ext uri="{FF2B5EF4-FFF2-40B4-BE49-F238E27FC236}">
                <a16:creationId xmlns:a16="http://schemas.microsoft.com/office/drawing/2014/main" id="{34074066-29E8-6E70-7013-FCCAE210B662}"/>
              </a:ext>
            </a:extLst>
          </p:cNvPr>
          <p:cNvSpPr txBox="1"/>
          <p:nvPr/>
        </p:nvSpPr>
        <p:spPr>
          <a:xfrm>
            <a:off x="4608368" y="1164810"/>
            <a:ext cx="3164032" cy="461665"/>
          </a:xfrm>
          <a:prstGeom prst="rect">
            <a:avLst/>
          </a:prstGeom>
          <a:noFill/>
        </p:spPr>
        <p:txBody>
          <a:bodyPr wrap="square">
            <a:spAutoFit/>
          </a:bodyPr>
          <a:lstStyle/>
          <a:p>
            <a:r>
              <a:rPr lang="en-US" sz="2400" dirty="0"/>
              <a:t>Southern Hemisphere</a:t>
            </a:r>
          </a:p>
        </p:txBody>
      </p:sp>
      <p:grpSp>
        <p:nvGrpSpPr>
          <p:cNvPr id="8" name="Group 7">
            <a:extLst>
              <a:ext uri="{FF2B5EF4-FFF2-40B4-BE49-F238E27FC236}">
                <a16:creationId xmlns:a16="http://schemas.microsoft.com/office/drawing/2014/main" id="{C41C7A25-E47C-DFD7-E269-21C5D27E92FF}"/>
              </a:ext>
            </a:extLst>
          </p:cNvPr>
          <p:cNvGrpSpPr/>
          <p:nvPr/>
        </p:nvGrpSpPr>
        <p:grpSpPr>
          <a:xfrm>
            <a:off x="5257800" y="44450"/>
            <a:ext cx="3803945" cy="717550"/>
            <a:chOff x="74668" y="44450"/>
            <a:chExt cx="3803945" cy="717550"/>
          </a:xfrm>
        </p:grpSpPr>
        <p:pic>
          <p:nvPicPr>
            <p:cNvPr id="9" name="Google Shape;69;p13">
              <a:extLst>
                <a:ext uri="{FF2B5EF4-FFF2-40B4-BE49-F238E27FC236}">
                  <a16:creationId xmlns:a16="http://schemas.microsoft.com/office/drawing/2014/main" id="{5F1F9C81-5FDB-F1B6-B5DD-79C7156F26D5}"/>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10" name="Picture 9">
              <a:extLst>
                <a:ext uri="{FF2B5EF4-FFF2-40B4-BE49-F238E27FC236}">
                  <a16:creationId xmlns:a16="http://schemas.microsoft.com/office/drawing/2014/main" id="{CD4373BF-837C-E4AF-B40D-7128F7AEB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258880C6-C2B4-7993-F906-AB4EB5EC799E}"/>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547" name="Rectangle 6454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Rectangle 2"/>
          <p:cNvSpPr>
            <a:spLocks noGrp="1" noChangeArrowheads="1"/>
          </p:cNvSpPr>
          <p:nvPr>
            <p:ph type="title"/>
          </p:nvPr>
        </p:nvSpPr>
        <p:spPr>
          <a:xfrm>
            <a:off x="628650" y="399117"/>
            <a:ext cx="7886700" cy="1505883"/>
          </a:xfrm>
        </p:spPr>
        <p:txBody>
          <a:bodyPr vert="horz" lIns="91440" tIns="45720" rIns="91440" bIns="45720" rtlCol="0" anchor="ctr">
            <a:normAutofit/>
          </a:bodyPr>
          <a:lstStyle/>
          <a:p>
            <a:pPr algn="ctr" defTabSz="914400"/>
            <a:r>
              <a:rPr lang="en-US" sz="4500" kern="1200" dirty="0">
                <a:solidFill>
                  <a:schemeClr val="tx1"/>
                </a:solidFill>
                <a:latin typeface="+mj-lt"/>
                <a:ea typeface="+mj-ea"/>
                <a:cs typeface="+mj-cs"/>
              </a:rPr>
              <a:t>Convergence and Divergence</a:t>
            </a:r>
          </a:p>
        </p:txBody>
      </p:sp>
      <p:pic>
        <p:nvPicPr>
          <p:cNvPr id="64515" name="Picture 4"/>
          <p:cNvPicPr>
            <a:picLocks noChangeAspect="1" noChangeArrowheads="1"/>
          </p:cNvPicPr>
          <p:nvPr/>
        </p:nvPicPr>
        <p:blipFill>
          <a:blip r:embed="rId2"/>
          <a:stretch>
            <a:fillRect/>
          </a:stretch>
        </p:blipFill>
        <p:spPr>
          <a:xfrm>
            <a:off x="628650" y="1862943"/>
            <a:ext cx="7884410" cy="4415269"/>
          </a:xfrm>
          <a:prstGeom prst="rect">
            <a:avLst/>
          </a:prstGeom>
          <a:noFill/>
        </p:spPr>
      </p:pic>
      <p:sp>
        <p:nvSpPr>
          <p:cNvPr id="2" name="Date Placeholder 1">
            <a:extLst>
              <a:ext uri="{FF2B5EF4-FFF2-40B4-BE49-F238E27FC236}">
                <a16:creationId xmlns:a16="http://schemas.microsoft.com/office/drawing/2014/main" id="{78358D11-DE28-2F2B-FA56-7F72ED8CE19B}"/>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82D40B6E-94F5-4D66-A9D1-4CE9F7601649}"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68860CAA-1A64-4FA8-405F-DB19A0067620}"/>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E0AC92E0-8350-924E-6206-552DB048609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44</a:t>
            </a:fld>
            <a:endParaRPr lang="en-US" sz="1200"/>
          </a:p>
        </p:txBody>
      </p:sp>
      <p:sp>
        <p:nvSpPr>
          <p:cNvPr id="6" name="sketch line">
            <a:extLst>
              <a:ext uri="{FF2B5EF4-FFF2-40B4-BE49-F238E27FC236}">
                <a16:creationId xmlns:a16="http://schemas.microsoft.com/office/drawing/2014/main" id="{F9C89D05-97CD-A309-EA4B-F0ED7B40307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E3FAEB0-BBDE-EB6E-C579-3D56A3126435}"/>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6EB7E104-1ED7-1482-2B80-9D748CB31EC9}"/>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5E6F563E-88D3-C151-7749-A3B21AC09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C92B9CEE-3684-67EA-FE21-108CB1383AB0}"/>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53" name="Rectangle 65552">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title"/>
          </p:nvPr>
        </p:nvSpPr>
        <p:spPr>
          <a:xfrm>
            <a:off x="479160" y="723234"/>
            <a:ext cx="8182230" cy="1249394"/>
          </a:xfrm>
        </p:spPr>
        <p:txBody>
          <a:bodyPr vert="horz" lIns="91440" tIns="45720" rIns="91440" bIns="45720" rtlCol="0" anchor="ctr">
            <a:normAutofit/>
          </a:bodyPr>
          <a:lstStyle/>
          <a:p>
            <a:pPr algn="ctr" defTabSz="914400"/>
            <a:r>
              <a:rPr lang="en-US" sz="4000" kern="1200" dirty="0">
                <a:solidFill>
                  <a:schemeClr val="tx1"/>
                </a:solidFill>
                <a:latin typeface="+mj-lt"/>
                <a:ea typeface="+mj-ea"/>
                <a:cs typeface="+mj-cs"/>
              </a:rPr>
              <a:t>Global distribution of pressure systems “winter”</a:t>
            </a:r>
          </a:p>
        </p:txBody>
      </p:sp>
      <p:sp>
        <p:nvSpPr>
          <p:cNvPr id="6555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855776" y="203911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1" name="Picture 6"/>
          <p:cNvPicPr>
            <a:picLocks noChangeAspect="1" noChangeArrowheads="1"/>
          </p:cNvPicPr>
          <p:nvPr/>
        </p:nvPicPr>
        <p:blipFill>
          <a:blip r:embed="rId2"/>
          <a:stretch>
            <a:fillRect/>
          </a:stretch>
        </p:blipFill>
        <p:spPr bwMode="auto">
          <a:xfrm>
            <a:off x="240030" y="2192481"/>
            <a:ext cx="8661654" cy="3979719"/>
          </a:xfrm>
          <a:prstGeom prst="rect">
            <a:avLst/>
          </a:prstGeom>
          <a:noFill/>
        </p:spPr>
      </p:pic>
      <p:sp>
        <p:nvSpPr>
          <p:cNvPr id="2" name="Date Placeholder 1">
            <a:extLst>
              <a:ext uri="{FF2B5EF4-FFF2-40B4-BE49-F238E27FC236}">
                <a16:creationId xmlns:a16="http://schemas.microsoft.com/office/drawing/2014/main" id="{FA951DAD-1643-FCE1-BF60-1774DCAC5158}"/>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B6617829-D596-435A-B13B-E1162A535502}"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B4AC904F-939C-1FBB-87E0-64574A6531C4}"/>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89E186C0-1734-C070-AAA8-65FCC97CA03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45</a:t>
            </a:fld>
            <a:endParaRPr lang="en-US" sz="1200"/>
          </a:p>
        </p:txBody>
      </p:sp>
      <p:sp>
        <p:nvSpPr>
          <p:cNvPr id="65540" name="AutoShape 5" descr="World map marked with ocean currents and winds moving around semi-permanent high-pressure cells typical for the month of January"/>
          <p:cNvSpPr>
            <a:spLocks noChangeAspect="1" noChangeArrowheads="1"/>
          </p:cNvSpPr>
          <p:nvPr/>
        </p:nvSpPr>
        <p:spPr bwMode="auto">
          <a:xfrm>
            <a:off x="155575" y="46038"/>
            <a:ext cx="5715000" cy="2857500"/>
          </a:xfrm>
          <a:prstGeom prst="rect">
            <a:avLst/>
          </a:prstGeom>
          <a:noFill/>
          <a:ln w="9525">
            <a:noFill/>
            <a:miter lim="800000"/>
            <a:headEnd/>
            <a:tailEnd/>
          </a:ln>
        </p:spPr>
        <p:txBody>
          <a:bodyPr/>
          <a:lstStyle/>
          <a:p>
            <a:endParaRPr lang="en-US"/>
          </a:p>
        </p:txBody>
      </p:sp>
      <p:grpSp>
        <p:nvGrpSpPr>
          <p:cNvPr id="5" name="Group 4">
            <a:extLst>
              <a:ext uri="{FF2B5EF4-FFF2-40B4-BE49-F238E27FC236}">
                <a16:creationId xmlns:a16="http://schemas.microsoft.com/office/drawing/2014/main" id="{7C1C5F9A-D467-5FA7-2A5F-E2AD68821C05}"/>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83CD173D-7AF2-3C4A-B9EB-44D12608EDBC}"/>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B3759CC8-245A-3E20-B945-44AA8ECF5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E242F67E-7D3C-F9FF-77CE-CB42405856ED}"/>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576" name="Rectangle 66575">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2" name="Rectangle 2"/>
          <p:cNvSpPr>
            <a:spLocks noGrp="1" noChangeArrowheads="1"/>
          </p:cNvSpPr>
          <p:nvPr>
            <p:ph type="title"/>
          </p:nvPr>
        </p:nvSpPr>
        <p:spPr>
          <a:xfrm>
            <a:off x="479160" y="799434"/>
            <a:ext cx="8182230" cy="1249394"/>
          </a:xfrm>
        </p:spPr>
        <p:txBody>
          <a:bodyPr vert="horz" lIns="91440" tIns="45720" rIns="91440" bIns="45720" rtlCol="0" anchor="ctr">
            <a:normAutofit fontScale="90000"/>
          </a:bodyPr>
          <a:lstStyle/>
          <a:p>
            <a:pPr algn="ctr" defTabSz="914400"/>
            <a:r>
              <a:rPr lang="en-US" sz="4400" kern="1200" dirty="0">
                <a:solidFill>
                  <a:schemeClr val="tx1"/>
                </a:solidFill>
                <a:latin typeface="+mj-lt"/>
                <a:ea typeface="+mj-ea"/>
                <a:cs typeface="+mj-cs"/>
              </a:rPr>
              <a:t>Global distribution of pressure systems </a:t>
            </a:r>
            <a:br>
              <a:rPr lang="en-US" sz="6000" kern="1200" dirty="0">
                <a:solidFill>
                  <a:schemeClr val="tx1"/>
                </a:solidFill>
                <a:latin typeface="+mj-lt"/>
                <a:ea typeface="+mj-ea"/>
                <a:cs typeface="+mj-cs"/>
              </a:rPr>
            </a:br>
            <a:r>
              <a:rPr lang="en-US" sz="4400" dirty="0"/>
              <a:t>“summer”</a:t>
            </a:r>
          </a:p>
        </p:txBody>
      </p:sp>
      <p:sp>
        <p:nvSpPr>
          <p:cNvPr id="6657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855776" y="211531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4" name="Picture 4"/>
          <p:cNvPicPr>
            <a:picLocks noChangeAspect="1" noChangeArrowheads="1"/>
          </p:cNvPicPr>
          <p:nvPr/>
        </p:nvPicPr>
        <p:blipFill>
          <a:blip r:embed="rId2"/>
          <a:stretch>
            <a:fillRect/>
          </a:stretch>
        </p:blipFill>
        <p:spPr bwMode="auto">
          <a:xfrm>
            <a:off x="275823" y="2209800"/>
            <a:ext cx="8590067" cy="4116991"/>
          </a:xfrm>
          <a:prstGeom prst="rect">
            <a:avLst/>
          </a:prstGeom>
          <a:noFill/>
        </p:spPr>
      </p:pic>
      <p:sp>
        <p:nvSpPr>
          <p:cNvPr id="2" name="Date Placeholder 1">
            <a:extLst>
              <a:ext uri="{FF2B5EF4-FFF2-40B4-BE49-F238E27FC236}">
                <a16:creationId xmlns:a16="http://schemas.microsoft.com/office/drawing/2014/main" id="{DBF78FF9-D303-AF4E-18F9-7AAE049198C5}"/>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C5CBACE0-C794-4E6E-A215-BB06F01960EF}"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7D96B3BC-249E-2CE5-4DC3-A308AFB45ADD}"/>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0A5EE22E-87E4-2524-2ED3-3B435D9BF34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46</a:t>
            </a:fld>
            <a:endParaRPr lang="en-US" sz="1200"/>
          </a:p>
        </p:txBody>
      </p:sp>
      <p:grpSp>
        <p:nvGrpSpPr>
          <p:cNvPr id="5" name="Group 4">
            <a:extLst>
              <a:ext uri="{FF2B5EF4-FFF2-40B4-BE49-F238E27FC236}">
                <a16:creationId xmlns:a16="http://schemas.microsoft.com/office/drawing/2014/main" id="{8461AE45-38A5-1D64-1823-CA66503736B7}"/>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49BBD833-F807-212B-0A26-13663B1C5DE7}"/>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D98EA6B4-33BF-AE0F-24E1-F9F0FF7B0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2603A0FC-AE80-9AD6-8B35-BCAD365ED8F5}"/>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796FFD-4935-D018-FFE1-893DB58A4FB5}"/>
              </a:ext>
            </a:extLst>
          </p:cNvPr>
          <p:cNvSpPr>
            <a:spLocks noGrp="1"/>
          </p:cNvSpPr>
          <p:nvPr>
            <p:ph type="title"/>
          </p:nvPr>
        </p:nvSpPr>
        <p:spPr>
          <a:xfrm>
            <a:off x="479160" y="457200"/>
            <a:ext cx="8182230" cy="1368614"/>
          </a:xfrm>
        </p:spPr>
        <p:txBody>
          <a:bodyPr vert="horz" lIns="91440" tIns="45720" rIns="91440" bIns="45720" rtlCol="0" anchor="ctr">
            <a:normAutofit/>
          </a:bodyPr>
          <a:lstStyle/>
          <a:p>
            <a:pPr algn="ctr" defTabSz="914400"/>
            <a:r>
              <a:rPr kumimoji="0" lang="en-US" sz="5700" b="1" i="0" u="none" strike="noStrike" cap="none" spc="0" normalizeH="0" baseline="0" noProof="0">
                <a:ln>
                  <a:noFill/>
                </a:ln>
                <a:effectLst/>
                <a:uLnTx/>
                <a:uFillTx/>
              </a:rPr>
              <a:t>Sea Breeze and Land Breeze</a:t>
            </a:r>
            <a:endParaRPr lang="en-US" sz="5700"/>
          </a:p>
        </p:txBody>
      </p:sp>
      <p:sp>
        <p:nvSpPr>
          <p:cNvPr id="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37560" y="1850683"/>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95155FAA-5E79-A299-49E8-7F1BAAE93B18}"/>
              </a:ext>
            </a:extLst>
          </p:cNvPr>
          <p:cNvPicPr>
            <a:picLocks noGrp="1" noChangeAspect="1" noChangeArrowheads="1"/>
          </p:cNvPicPr>
          <p:nvPr>
            <p:ph sz="half" idx="1"/>
          </p:nvPr>
        </p:nvPicPr>
        <p:blipFill>
          <a:blip r:embed="rId2"/>
          <a:stretch>
            <a:fillRect/>
          </a:stretch>
        </p:blipFill>
        <p:spPr>
          <a:xfrm>
            <a:off x="240030" y="3145420"/>
            <a:ext cx="4210812" cy="2600176"/>
          </a:xfrm>
          <a:prstGeom prst="rect">
            <a:avLst/>
          </a:prstGeom>
          <a:noFill/>
        </p:spPr>
      </p:pic>
      <p:pic>
        <p:nvPicPr>
          <p:cNvPr id="10" name="Picture 4">
            <a:extLst>
              <a:ext uri="{FF2B5EF4-FFF2-40B4-BE49-F238E27FC236}">
                <a16:creationId xmlns:a16="http://schemas.microsoft.com/office/drawing/2014/main" id="{B9BC10B2-2EBC-E88C-7155-7183F49F0EAA}"/>
              </a:ext>
            </a:extLst>
          </p:cNvPr>
          <p:cNvPicPr>
            <a:picLocks noGrp="1" noChangeAspect="1" noChangeArrowheads="1"/>
          </p:cNvPicPr>
          <p:nvPr>
            <p:ph sz="half" idx="2"/>
          </p:nvPr>
        </p:nvPicPr>
        <p:blipFill>
          <a:blip r:embed="rId3"/>
          <a:stretch>
            <a:fillRect/>
          </a:stretch>
        </p:blipFill>
        <p:spPr>
          <a:xfrm>
            <a:off x="4662595" y="2243715"/>
            <a:ext cx="4210812" cy="2568595"/>
          </a:xfrm>
          <a:prstGeom prst="rect">
            <a:avLst/>
          </a:prstGeom>
          <a:noFill/>
        </p:spPr>
      </p:pic>
      <p:sp>
        <p:nvSpPr>
          <p:cNvPr id="7" name="Date Placeholder 6">
            <a:extLst>
              <a:ext uri="{FF2B5EF4-FFF2-40B4-BE49-F238E27FC236}">
                <a16:creationId xmlns:a16="http://schemas.microsoft.com/office/drawing/2014/main" id="{8DA077E9-7B7B-73DF-2212-F4674890715F}"/>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07341F02-8585-47FA-AD56-8301F837D8D0}" type="datetime1">
              <a:rPr lang="en-US" sz="1200" smtClean="0"/>
              <a:pPr>
                <a:spcAft>
                  <a:spcPts val="600"/>
                </a:spcAft>
              </a:pPr>
              <a:t>9/6/2022</a:t>
            </a:fld>
            <a:endParaRPr lang="en-US" sz="1200"/>
          </a:p>
        </p:txBody>
      </p:sp>
      <p:sp>
        <p:nvSpPr>
          <p:cNvPr id="8" name="Footer Placeholder 7">
            <a:extLst>
              <a:ext uri="{FF2B5EF4-FFF2-40B4-BE49-F238E27FC236}">
                <a16:creationId xmlns:a16="http://schemas.microsoft.com/office/drawing/2014/main" id="{10B1D741-DFBD-6756-C5BD-8B6F115766AA}"/>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9" name="Slide Number Placeholder 8">
            <a:extLst>
              <a:ext uri="{FF2B5EF4-FFF2-40B4-BE49-F238E27FC236}">
                <a16:creationId xmlns:a16="http://schemas.microsoft.com/office/drawing/2014/main" id="{443FFD3E-5CA6-C1EE-4E44-8F70BCE7694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47</a:t>
            </a:fld>
            <a:endParaRPr lang="en-US" sz="1200"/>
          </a:p>
        </p:txBody>
      </p:sp>
      <p:sp>
        <p:nvSpPr>
          <p:cNvPr id="20" name="Text Placeholder 2">
            <a:extLst>
              <a:ext uri="{FF2B5EF4-FFF2-40B4-BE49-F238E27FC236}">
                <a16:creationId xmlns:a16="http://schemas.microsoft.com/office/drawing/2014/main" id="{FF3B52C4-1CF2-790A-2BC7-902C54C4E0F8}"/>
              </a:ext>
            </a:extLst>
          </p:cNvPr>
          <p:cNvSpPr txBox="1">
            <a:spLocks/>
          </p:cNvSpPr>
          <p:nvPr/>
        </p:nvSpPr>
        <p:spPr>
          <a:xfrm>
            <a:off x="1295400" y="2638382"/>
            <a:ext cx="2178010" cy="57584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600" dirty="0">
                <a:solidFill>
                  <a:prstClr val="black"/>
                </a:solidFill>
                <a:latin typeface="Calibri Light" panose="020F0302020204030204"/>
                <a:ea typeface="+mj-ea"/>
                <a:cs typeface="+mj-cs"/>
              </a:rPr>
              <a:t>Sea breeze</a:t>
            </a:r>
            <a:endParaRPr lang="en-US" sz="1200" dirty="0"/>
          </a:p>
        </p:txBody>
      </p:sp>
      <p:sp>
        <p:nvSpPr>
          <p:cNvPr id="21" name="Text Placeholder 4">
            <a:extLst>
              <a:ext uri="{FF2B5EF4-FFF2-40B4-BE49-F238E27FC236}">
                <a16:creationId xmlns:a16="http://schemas.microsoft.com/office/drawing/2014/main" id="{112B599C-323E-B075-875C-EAA24A29055A}"/>
              </a:ext>
            </a:extLst>
          </p:cNvPr>
          <p:cNvSpPr txBox="1">
            <a:spLocks/>
          </p:cNvSpPr>
          <p:nvPr/>
        </p:nvSpPr>
        <p:spPr>
          <a:xfrm>
            <a:off x="5670298" y="4805815"/>
            <a:ext cx="2195406" cy="61724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Bef>
                <a:spcPts val="0"/>
              </a:spcBef>
              <a:buFontTx/>
              <a:buNone/>
              <a:defRPr/>
            </a:pPr>
            <a:r>
              <a:rPr lang="en-US" sz="3200" dirty="0">
                <a:solidFill>
                  <a:prstClr val="black"/>
                </a:solidFill>
                <a:latin typeface="Calibri Light" panose="020F0302020204030204"/>
                <a:ea typeface="+mj-ea"/>
                <a:cs typeface="+mj-cs"/>
              </a:rPr>
              <a:t>Land breeze</a:t>
            </a:r>
          </a:p>
        </p:txBody>
      </p:sp>
      <p:sp>
        <p:nvSpPr>
          <p:cNvPr id="22" name="SlideModel shp14">
            <a:extLst>
              <a:ext uri="{FF2B5EF4-FFF2-40B4-BE49-F238E27FC236}">
                <a16:creationId xmlns:a16="http://schemas.microsoft.com/office/drawing/2014/main" id="{6F0286E4-173C-B62B-FFEA-A017C1415C1C}"/>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2.4.</a:t>
            </a:r>
          </a:p>
        </p:txBody>
      </p:sp>
      <p:grpSp>
        <p:nvGrpSpPr>
          <p:cNvPr id="3" name="Group 2">
            <a:extLst>
              <a:ext uri="{FF2B5EF4-FFF2-40B4-BE49-F238E27FC236}">
                <a16:creationId xmlns:a16="http://schemas.microsoft.com/office/drawing/2014/main" id="{5E2C8C20-15B9-FD82-2A08-0AEF124D210D}"/>
              </a:ext>
            </a:extLst>
          </p:cNvPr>
          <p:cNvGrpSpPr/>
          <p:nvPr/>
        </p:nvGrpSpPr>
        <p:grpSpPr>
          <a:xfrm>
            <a:off x="5257800" y="44450"/>
            <a:ext cx="3803945" cy="717550"/>
            <a:chOff x="74668" y="44450"/>
            <a:chExt cx="3803945" cy="717550"/>
          </a:xfrm>
        </p:grpSpPr>
        <p:pic>
          <p:nvPicPr>
            <p:cNvPr id="4" name="Google Shape;69;p13">
              <a:extLst>
                <a:ext uri="{FF2B5EF4-FFF2-40B4-BE49-F238E27FC236}">
                  <a16:creationId xmlns:a16="http://schemas.microsoft.com/office/drawing/2014/main" id="{1FEA4C4B-AD9D-803B-68CA-1857B6DD1A01}"/>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5" name="Picture 4">
              <a:extLst>
                <a:ext uri="{FF2B5EF4-FFF2-40B4-BE49-F238E27FC236}">
                  <a16:creationId xmlns:a16="http://schemas.microsoft.com/office/drawing/2014/main" id="{F6C2D7B9-7742-3F3D-EC50-6B3CBD41E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70;p13">
              <a:extLst>
                <a:ext uri="{FF2B5EF4-FFF2-40B4-BE49-F238E27FC236}">
                  <a16:creationId xmlns:a16="http://schemas.microsoft.com/office/drawing/2014/main" id="{E9FA5974-34BD-AA06-C0CF-6236A51690ED}"/>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1038626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58217EA-4848-97D0-BC4B-A74C34696D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20A533EC-DA73-663F-D870-F465A08117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8" name="Picture 4"/>
          <p:cNvPicPr>
            <a:picLocks noGrp="1" noChangeAspect="1" noChangeArrowheads="1"/>
          </p:cNvPicPr>
          <p:nvPr>
            <p:ph type="body" idx="4294967295"/>
          </p:nvPr>
        </p:nvPicPr>
        <p:blipFill>
          <a:blip r:embed="rId2"/>
          <a:stretch>
            <a:fillRect/>
          </a:stretch>
        </p:blipFill>
        <p:spPr>
          <a:xfrm>
            <a:off x="3028950" y="1981200"/>
            <a:ext cx="5382551" cy="3911737"/>
          </a:xfrm>
          <a:prstGeom prst="rect">
            <a:avLst/>
          </a:prstGeom>
          <a:noFill/>
        </p:spPr>
      </p:pic>
      <p:pic>
        <p:nvPicPr>
          <p:cNvPr id="70659" name="Picture 5"/>
          <p:cNvPicPr>
            <a:picLocks noChangeAspect="1" noChangeArrowheads="1"/>
          </p:cNvPicPr>
          <p:nvPr/>
        </p:nvPicPr>
        <p:blipFill>
          <a:blip r:embed="rId3"/>
          <a:stretch>
            <a:fillRect/>
          </a:stretch>
        </p:blipFill>
        <p:spPr bwMode="auto">
          <a:xfrm>
            <a:off x="838200" y="914400"/>
            <a:ext cx="2830983" cy="2057400"/>
          </a:xfrm>
          <a:prstGeom prst="rect">
            <a:avLst/>
          </a:prstGeom>
          <a:noFill/>
        </p:spPr>
      </p:pic>
      <p:sp>
        <p:nvSpPr>
          <p:cNvPr id="2" name="Date Placeholder 1">
            <a:extLst>
              <a:ext uri="{FF2B5EF4-FFF2-40B4-BE49-F238E27FC236}">
                <a16:creationId xmlns:a16="http://schemas.microsoft.com/office/drawing/2014/main" id="{9A18314A-3B44-2127-05DC-7495165A0BC6}"/>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57BD9A95-C135-43B0-AC52-17B4C252B856}"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6916D805-B0AF-A2DD-4E79-83963D409BD7}"/>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8DE9D8C2-7F86-8EA7-AE8E-9A3C40CC84B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48</a:t>
            </a:fld>
            <a:endParaRPr lang="en-US" sz="1200"/>
          </a:p>
        </p:txBody>
      </p:sp>
      <p:grpSp>
        <p:nvGrpSpPr>
          <p:cNvPr id="7" name="Group 6">
            <a:extLst>
              <a:ext uri="{FF2B5EF4-FFF2-40B4-BE49-F238E27FC236}">
                <a16:creationId xmlns:a16="http://schemas.microsoft.com/office/drawing/2014/main" id="{D35FE540-E333-52FE-5028-66CF247E5DF0}"/>
              </a:ext>
            </a:extLst>
          </p:cNvPr>
          <p:cNvGrpSpPr/>
          <p:nvPr/>
        </p:nvGrpSpPr>
        <p:grpSpPr>
          <a:xfrm>
            <a:off x="5257800" y="44450"/>
            <a:ext cx="3803945" cy="717550"/>
            <a:chOff x="74668" y="44450"/>
            <a:chExt cx="3803945" cy="717550"/>
          </a:xfrm>
        </p:grpSpPr>
        <p:pic>
          <p:nvPicPr>
            <p:cNvPr id="8" name="Google Shape;69;p13">
              <a:extLst>
                <a:ext uri="{FF2B5EF4-FFF2-40B4-BE49-F238E27FC236}">
                  <a16:creationId xmlns:a16="http://schemas.microsoft.com/office/drawing/2014/main" id="{6EB2B50C-C35E-98AA-4E89-115EACE0D606}"/>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9" name="Picture 8">
              <a:extLst>
                <a:ext uri="{FF2B5EF4-FFF2-40B4-BE49-F238E27FC236}">
                  <a16:creationId xmlns:a16="http://schemas.microsoft.com/office/drawing/2014/main" id="{AEAF17F5-7B6C-7D27-F60A-7E4EC98E3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70;p13">
              <a:extLst>
                <a:ext uri="{FF2B5EF4-FFF2-40B4-BE49-F238E27FC236}">
                  <a16:creationId xmlns:a16="http://schemas.microsoft.com/office/drawing/2014/main" id="{068D1855-F03E-DA98-8862-055792B80744}"/>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4FE113-77FD-2A5A-A43A-81747CA36E64}"/>
              </a:ext>
            </a:extLst>
          </p:cNvPr>
          <p:cNvSpPr>
            <a:spLocks noGrp="1"/>
          </p:cNvSpPr>
          <p:nvPr>
            <p:ph type="dt" sz="half" idx="10"/>
          </p:nvPr>
        </p:nvSpPr>
        <p:spPr/>
        <p:txBody>
          <a:bodyPr/>
          <a:lstStyle/>
          <a:p>
            <a:fld id="{FB1D5090-05B2-4080-99A5-1B081A05000A}" type="datetime1">
              <a:rPr lang="en-US" smtClean="0"/>
              <a:t>9/6/2022</a:t>
            </a:fld>
            <a:endParaRPr lang="en-US"/>
          </a:p>
        </p:txBody>
      </p:sp>
      <p:sp>
        <p:nvSpPr>
          <p:cNvPr id="3" name="Footer Placeholder 2">
            <a:extLst>
              <a:ext uri="{FF2B5EF4-FFF2-40B4-BE49-F238E27FC236}">
                <a16:creationId xmlns:a16="http://schemas.microsoft.com/office/drawing/2014/main" id="{87742D42-1FA5-C6F2-D29A-4F8B5CA028B6}"/>
              </a:ext>
            </a:extLst>
          </p:cNvPr>
          <p:cNvSpPr>
            <a:spLocks noGrp="1"/>
          </p:cNvSpPr>
          <p:nvPr>
            <p:ph type="ftr" sz="quarter" idx="11"/>
          </p:nvPr>
        </p:nvSpPr>
        <p:spPr/>
        <p:txBody>
          <a:bodyPr/>
          <a:lstStyle/>
          <a:p>
            <a:r>
              <a:rPr lang="en-US"/>
              <a:t>Moza Al Marhoobi</a:t>
            </a:r>
          </a:p>
        </p:txBody>
      </p:sp>
      <p:sp>
        <p:nvSpPr>
          <p:cNvPr id="4" name="Slide Number Placeholder 3">
            <a:extLst>
              <a:ext uri="{FF2B5EF4-FFF2-40B4-BE49-F238E27FC236}">
                <a16:creationId xmlns:a16="http://schemas.microsoft.com/office/drawing/2014/main" id="{4B9F908D-096E-FEF3-5493-3F0F0A0F193A}"/>
              </a:ext>
            </a:extLst>
          </p:cNvPr>
          <p:cNvSpPr>
            <a:spLocks noGrp="1"/>
          </p:cNvSpPr>
          <p:nvPr>
            <p:ph type="sldNum" sz="quarter" idx="12"/>
          </p:nvPr>
        </p:nvSpPr>
        <p:spPr/>
        <p:txBody>
          <a:bodyPr/>
          <a:lstStyle/>
          <a:p>
            <a:fld id="{B6F15528-21DE-4FAA-801E-634DDDAF4B2B}" type="slidenum">
              <a:rPr lang="en-US" smtClean="0"/>
              <a:pPr/>
              <a:t>49</a:t>
            </a:fld>
            <a:endParaRPr lang="en-US"/>
          </a:p>
        </p:txBody>
      </p:sp>
      <p:sp useBgFill="1">
        <p:nvSpPr>
          <p:cNvPr id="5" name="Rectangle 4">
            <a:extLst>
              <a:ext uri="{FF2B5EF4-FFF2-40B4-BE49-F238E27FC236}">
                <a16:creationId xmlns:a16="http://schemas.microsoft.com/office/drawing/2014/main" id="{E865B774-0EB1-53F8-C915-A86AB3E42B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8FAF739-EACD-5877-374E-A08756A2657D}"/>
              </a:ext>
            </a:extLst>
          </p:cNvPr>
          <p:cNvSpPr txBox="1">
            <a:spLocks/>
          </p:cNvSpPr>
          <p:nvPr/>
        </p:nvSpPr>
        <p:spPr>
          <a:xfrm>
            <a:off x="479160" y="457200"/>
            <a:ext cx="8182230" cy="136861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r>
              <a:rPr lang="en-US" sz="6000" kern="1200" dirty="0">
                <a:solidFill>
                  <a:schemeClr val="tx1"/>
                </a:solidFill>
                <a:latin typeface="+mj-lt"/>
                <a:ea typeface="+mj-ea"/>
                <a:cs typeface="+mj-cs"/>
              </a:rPr>
              <a:t>Monsoon</a:t>
            </a:r>
            <a:endParaRPr lang="en-US" sz="5700" dirty="0"/>
          </a:p>
        </p:txBody>
      </p:sp>
      <p:sp>
        <p:nvSpPr>
          <p:cNvPr id="7" name="sketch line">
            <a:extLst>
              <a:ext uri="{FF2B5EF4-FFF2-40B4-BE49-F238E27FC236}">
                <a16:creationId xmlns:a16="http://schemas.microsoft.com/office/drawing/2014/main" id="{F7BB48C3-B27E-C723-2D8A-16DAA4E5592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37560" y="1850683"/>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0247338E-9810-DD91-342A-7DB22BB2B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a:xfrm>
            <a:off x="393775" y="3145420"/>
            <a:ext cx="3903322" cy="2600176"/>
          </a:xfrm>
          <a:prstGeom prst="rect">
            <a:avLst/>
          </a:prstGeom>
          <a:noFill/>
        </p:spPr>
      </p:pic>
      <p:pic>
        <p:nvPicPr>
          <p:cNvPr id="9" name="Picture 4">
            <a:extLst>
              <a:ext uri="{FF2B5EF4-FFF2-40B4-BE49-F238E27FC236}">
                <a16:creationId xmlns:a16="http://schemas.microsoft.com/office/drawing/2014/main" id="{ED2AECB9-5C93-EFF1-4B49-ECF205BC6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4840022" y="2243715"/>
            <a:ext cx="3855957" cy="2568595"/>
          </a:xfrm>
          <a:prstGeom prst="rect">
            <a:avLst/>
          </a:prstGeom>
          <a:noFill/>
        </p:spPr>
      </p:pic>
      <p:sp>
        <p:nvSpPr>
          <p:cNvPr id="10" name="Date Placeholder 6">
            <a:extLst>
              <a:ext uri="{FF2B5EF4-FFF2-40B4-BE49-F238E27FC236}">
                <a16:creationId xmlns:a16="http://schemas.microsoft.com/office/drawing/2014/main" id="{D2200432-712C-1FFA-C467-39C018E6DF75}"/>
              </a:ext>
            </a:extLst>
          </p:cNvPr>
          <p:cNvSpPr txBox="1">
            <a:spLocks/>
          </p:cNvSpPr>
          <p:nvPr/>
        </p:nvSpPr>
        <p:spPr>
          <a:xfrm>
            <a:off x="628650" y="6356350"/>
            <a:ext cx="2057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7341F02-8585-47FA-AD56-8301F837D8D0}" type="datetime1">
              <a:rPr lang="en-US" sz="1200" smtClean="0"/>
              <a:pPr>
                <a:spcAft>
                  <a:spcPts val="600"/>
                </a:spcAft>
              </a:pPr>
              <a:t>9/6/2022</a:t>
            </a:fld>
            <a:endParaRPr lang="en-US" sz="1200"/>
          </a:p>
        </p:txBody>
      </p:sp>
      <p:sp>
        <p:nvSpPr>
          <p:cNvPr id="11" name="Footer Placeholder 7">
            <a:extLst>
              <a:ext uri="{FF2B5EF4-FFF2-40B4-BE49-F238E27FC236}">
                <a16:creationId xmlns:a16="http://schemas.microsoft.com/office/drawing/2014/main" id="{E907FC44-1150-5165-4C19-1766C5040F28}"/>
              </a:ext>
            </a:extLst>
          </p:cNvPr>
          <p:cNvSpPr txBox="1">
            <a:spLocks/>
          </p:cNvSpPr>
          <p:nvPr/>
        </p:nvSpPr>
        <p:spPr>
          <a:xfrm>
            <a:off x="3028950" y="6356350"/>
            <a:ext cx="30861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200"/>
              <a:t>Moza Al Marhoobi</a:t>
            </a:r>
          </a:p>
        </p:txBody>
      </p:sp>
      <p:sp>
        <p:nvSpPr>
          <p:cNvPr id="12" name="Slide Number Placeholder 8">
            <a:extLst>
              <a:ext uri="{FF2B5EF4-FFF2-40B4-BE49-F238E27FC236}">
                <a16:creationId xmlns:a16="http://schemas.microsoft.com/office/drawing/2014/main" id="{0C0696D3-0399-6927-92FC-4E586DA45DAF}"/>
              </a:ext>
            </a:extLst>
          </p:cNvPr>
          <p:cNvSpPr txBox="1">
            <a:spLocks/>
          </p:cNvSpPr>
          <p:nvPr/>
        </p:nvSpPr>
        <p:spPr>
          <a:xfrm>
            <a:off x="6457950" y="6356350"/>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6F15528-21DE-4FAA-801E-634DDDAF4B2B}" type="slidenum">
              <a:rPr lang="en-US" sz="1200" smtClean="0"/>
              <a:pPr>
                <a:spcAft>
                  <a:spcPts val="600"/>
                </a:spcAft>
              </a:pPr>
              <a:t>49</a:t>
            </a:fld>
            <a:endParaRPr lang="en-US" sz="1200"/>
          </a:p>
        </p:txBody>
      </p:sp>
      <p:sp>
        <p:nvSpPr>
          <p:cNvPr id="13" name="Text Placeholder 2">
            <a:extLst>
              <a:ext uri="{FF2B5EF4-FFF2-40B4-BE49-F238E27FC236}">
                <a16:creationId xmlns:a16="http://schemas.microsoft.com/office/drawing/2014/main" id="{7BCDD353-DCF5-1CE9-886C-B7BC7C2085E9}"/>
              </a:ext>
            </a:extLst>
          </p:cNvPr>
          <p:cNvSpPr txBox="1">
            <a:spLocks/>
          </p:cNvSpPr>
          <p:nvPr/>
        </p:nvSpPr>
        <p:spPr>
          <a:xfrm>
            <a:off x="628650" y="2638382"/>
            <a:ext cx="3181350" cy="575848"/>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600" kern="1200" dirty="0">
                <a:solidFill>
                  <a:schemeClr val="tx1"/>
                </a:solidFill>
                <a:latin typeface="+mj-lt"/>
                <a:ea typeface="+mj-ea"/>
                <a:cs typeface="+mj-cs"/>
              </a:rPr>
              <a:t>Summer Monsoon</a:t>
            </a:r>
            <a:endParaRPr lang="en-US" sz="1200" dirty="0"/>
          </a:p>
        </p:txBody>
      </p:sp>
      <p:sp>
        <p:nvSpPr>
          <p:cNvPr id="14" name="Text Placeholder 4">
            <a:extLst>
              <a:ext uri="{FF2B5EF4-FFF2-40B4-BE49-F238E27FC236}">
                <a16:creationId xmlns:a16="http://schemas.microsoft.com/office/drawing/2014/main" id="{707F1083-1B98-9A10-A718-49D798DA663C}"/>
              </a:ext>
            </a:extLst>
          </p:cNvPr>
          <p:cNvSpPr txBox="1">
            <a:spLocks/>
          </p:cNvSpPr>
          <p:nvPr/>
        </p:nvSpPr>
        <p:spPr>
          <a:xfrm>
            <a:off x="5257800" y="4909281"/>
            <a:ext cx="3023038" cy="61724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Bef>
                <a:spcPts val="0"/>
              </a:spcBef>
              <a:buFontTx/>
              <a:buNone/>
              <a:defRPr/>
            </a:pPr>
            <a:r>
              <a:rPr lang="en-US" sz="3200" kern="1200" dirty="0">
                <a:solidFill>
                  <a:schemeClr val="tx1"/>
                </a:solidFill>
                <a:latin typeface="+mj-lt"/>
                <a:ea typeface="+mj-ea"/>
                <a:cs typeface="+mj-cs"/>
              </a:rPr>
              <a:t>Winter Monsoon</a:t>
            </a:r>
            <a:endParaRPr lang="en-US" sz="3200" dirty="0">
              <a:solidFill>
                <a:prstClr val="black"/>
              </a:solidFill>
              <a:latin typeface="Calibri Light" panose="020F0302020204030204"/>
              <a:ea typeface="+mj-ea"/>
              <a:cs typeface="+mj-cs"/>
            </a:endParaRPr>
          </a:p>
        </p:txBody>
      </p:sp>
      <p:sp>
        <p:nvSpPr>
          <p:cNvPr id="15" name="SlideModel shp14">
            <a:extLst>
              <a:ext uri="{FF2B5EF4-FFF2-40B4-BE49-F238E27FC236}">
                <a16:creationId xmlns:a16="http://schemas.microsoft.com/office/drawing/2014/main" id="{5994D5C0-5414-C45C-EC60-3046A777A801}"/>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2.5.</a:t>
            </a:r>
          </a:p>
        </p:txBody>
      </p:sp>
      <p:grpSp>
        <p:nvGrpSpPr>
          <p:cNvPr id="16" name="Group 15">
            <a:extLst>
              <a:ext uri="{FF2B5EF4-FFF2-40B4-BE49-F238E27FC236}">
                <a16:creationId xmlns:a16="http://schemas.microsoft.com/office/drawing/2014/main" id="{A4292AB4-84A2-58FF-B98D-095C92F7D80B}"/>
              </a:ext>
            </a:extLst>
          </p:cNvPr>
          <p:cNvGrpSpPr/>
          <p:nvPr/>
        </p:nvGrpSpPr>
        <p:grpSpPr>
          <a:xfrm>
            <a:off x="5257800" y="44450"/>
            <a:ext cx="3803945" cy="717550"/>
            <a:chOff x="74668" y="44450"/>
            <a:chExt cx="3803945" cy="717550"/>
          </a:xfrm>
        </p:grpSpPr>
        <p:pic>
          <p:nvPicPr>
            <p:cNvPr id="17" name="Google Shape;69;p13">
              <a:extLst>
                <a:ext uri="{FF2B5EF4-FFF2-40B4-BE49-F238E27FC236}">
                  <a16:creationId xmlns:a16="http://schemas.microsoft.com/office/drawing/2014/main" id="{E1DF5730-0657-BEC4-3791-5FE52F36FDD1}"/>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18" name="Picture 17">
              <a:extLst>
                <a:ext uri="{FF2B5EF4-FFF2-40B4-BE49-F238E27FC236}">
                  <a16:creationId xmlns:a16="http://schemas.microsoft.com/office/drawing/2014/main" id="{D26F184D-D0D8-83D2-0DC5-DF2CCBDF6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70;p13">
              <a:extLst>
                <a:ext uri="{FF2B5EF4-FFF2-40B4-BE49-F238E27FC236}">
                  <a16:creationId xmlns:a16="http://schemas.microsoft.com/office/drawing/2014/main" id="{5E6874E8-390E-C735-DA13-BCDFEC66EAFD}"/>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4060077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628650" y="365125"/>
            <a:ext cx="7886700" cy="1325563"/>
          </a:xfrm>
        </p:spPr>
        <p:txBody>
          <a:bodyPr>
            <a:normAutofit/>
          </a:bodyPr>
          <a:lstStyle/>
          <a:p>
            <a:r>
              <a:rPr lang="en-US" sz="4800" kern="1200" dirty="0">
                <a:solidFill>
                  <a:schemeClr val="tx1"/>
                </a:solidFill>
                <a:latin typeface="Segoe UI" panose="020B0502040204020203" pitchFamily="34" charset="0"/>
                <a:cs typeface="Segoe UI" panose="020B0502040204020203" pitchFamily="34" charset="0"/>
              </a:rPr>
              <a:t>Air pressure</a:t>
            </a:r>
            <a:endParaRPr lang="en-US" sz="4700" dirty="0">
              <a:latin typeface="Segoe UI" panose="020B0502040204020203" pitchFamily="34" charset="0"/>
              <a:cs typeface="Segoe UI" panose="020B0502040204020203" pitchFamily="34" charset="0"/>
            </a:endParaRPr>
          </a:p>
        </p:txBody>
      </p:sp>
      <p:sp>
        <p:nvSpPr>
          <p:cNvPr id="4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10">
            <a:extLst>
              <a:ext uri="{FF2B5EF4-FFF2-40B4-BE49-F238E27FC236}">
                <a16:creationId xmlns:a16="http://schemas.microsoft.com/office/drawing/2014/main" id="{6D7F4378-2CEC-0E22-A34A-51DD68954192}"/>
              </a:ext>
            </a:extLst>
          </p:cNvPr>
          <p:cNvSpPr>
            <a:spLocks noGrp="1"/>
          </p:cNvSpPr>
          <p:nvPr>
            <p:ph idx="1"/>
          </p:nvPr>
        </p:nvSpPr>
        <p:spPr>
          <a:xfrm>
            <a:off x="628650" y="1929384"/>
            <a:ext cx="4248150" cy="1956816"/>
          </a:xfrm>
        </p:spPr>
        <p:txBody>
          <a:bodyPr>
            <a:normAutofit/>
          </a:bodyPr>
          <a:lstStyle/>
          <a:p>
            <a:pPr marL="0" indent="0" defTabSz="914400">
              <a:buNone/>
            </a:pPr>
            <a:r>
              <a:rPr lang="en-US" sz="1800" dirty="0">
                <a:latin typeface="Segoe UI" panose="020B0502040204020203" pitchFamily="34" charset="0"/>
                <a:cs typeface="Segoe UI" panose="020B0502040204020203" pitchFamily="34" charset="0"/>
              </a:rPr>
              <a:t>Air pressure ,or atmospheric pressure , is the force per unit area exerted on a surface by the </a:t>
            </a:r>
            <a:r>
              <a:rPr lang="en-US" sz="1800" b="1" u="sng" dirty="0">
                <a:latin typeface="Segoe UI" panose="020B0502040204020203" pitchFamily="34" charset="0"/>
                <a:cs typeface="Segoe UI" panose="020B0502040204020203" pitchFamily="34" charset="0"/>
              </a:rPr>
              <a:t>weight of air</a:t>
            </a:r>
            <a:r>
              <a:rPr lang="en-US" sz="1800" dirty="0">
                <a:latin typeface="Segoe UI" panose="020B0502040204020203" pitchFamily="34" charset="0"/>
                <a:cs typeface="Segoe UI" panose="020B0502040204020203" pitchFamily="34" charset="0"/>
              </a:rPr>
              <a:t> above that surface.</a:t>
            </a:r>
          </a:p>
          <a:p>
            <a:pPr marL="0" indent="0">
              <a:buNone/>
            </a:pPr>
            <a:endParaRPr lang="en-US" sz="1600" dirty="0">
              <a:latin typeface="Segoe UI" panose="020B0502040204020203" pitchFamily="34" charset="0"/>
              <a:cs typeface="Segoe UI" panose="020B0502040204020203" pitchFamily="34" charset="0"/>
            </a:endParaRPr>
          </a:p>
        </p:txBody>
      </p:sp>
      <p:sp>
        <p:nvSpPr>
          <p:cNvPr id="5" name="Date Placeholder 4">
            <a:extLst>
              <a:ext uri="{FF2B5EF4-FFF2-40B4-BE49-F238E27FC236}">
                <a16:creationId xmlns:a16="http://schemas.microsoft.com/office/drawing/2014/main" id="{9FB40ED6-280C-6199-8511-B7D32AFBD337}"/>
              </a:ext>
            </a:extLst>
          </p:cNvPr>
          <p:cNvSpPr>
            <a:spLocks noGrp="1"/>
          </p:cNvSpPr>
          <p:nvPr>
            <p:ph type="dt" sz="half" idx="10"/>
          </p:nvPr>
        </p:nvSpPr>
        <p:spPr>
          <a:xfrm>
            <a:off x="628650" y="6356350"/>
            <a:ext cx="2057400" cy="365125"/>
          </a:xfrm>
        </p:spPr>
        <p:txBody>
          <a:bodyPr>
            <a:normAutofit/>
          </a:bodyPr>
          <a:lstStyle/>
          <a:p>
            <a:pPr>
              <a:spcAft>
                <a:spcPts val="600"/>
              </a:spcAft>
            </a:pPr>
            <a:fld id="{1ED3E51A-BC35-4B20-B35B-8BB4D4F21A63}" type="datetime1">
              <a:rPr lang="en-US" smtClean="0">
                <a:latin typeface="Segoe UI" panose="020B0502040204020203" pitchFamily="34" charset="0"/>
                <a:cs typeface="Segoe UI" panose="020B0502040204020203" pitchFamily="34" charset="0"/>
              </a:rPr>
              <a:pPr>
                <a:spcAft>
                  <a:spcPts val="600"/>
                </a:spcAft>
              </a:pPr>
              <a:t>9/6/2022</a:t>
            </a:fld>
            <a:endParaRPr lang="en-US">
              <a:latin typeface="Segoe UI" panose="020B0502040204020203" pitchFamily="34" charset="0"/>
              <a:cs typeface="Segoe UI" panose="020B0502040204020203" pitchFamily="34" charset="0"/>
            </a:endParaRPr>
          </a:p>
        </p:txBody>
      </p:sp>
      <p:sp>
        <p:nvSpPr>
          <p:cNvPr id="6" name="Footer Placeholder 5">
            <a:extLst>
              <a:ext uri="{FF2B5EF4-FFF2-40B4-BE49-F238E27FC236}">
                <a16:creationId xmlns:a16="http://schemas.microsoft.com/office/drawing/2014/main" id="{DFBDD104-205C-279D-0154-6560D81A946A}"/>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latin typeface="Segoe UI" panose="020B0502040204020203" pitchFamily="34" charset="0"/>
                <a:cs typeface="Segoe UI" panose="020B0502040204020203" pitchFamily="34" charset="0"/>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latin typeface="Segoe UI" panose="020B0502040204020203" pitchFamily="34" charset="0"/>
                <a:cs typeface="Segoe UI" panose="020B0502040204020203" pitchFamily="34" charset="0"/>
              </a:rPr>
              <a:pPr>
                <a:spcAft>
                  <a:spcPts val="600"/>
                </a:spcAft>
              </a:pPr>
              <a:t>5</a:t>
            </a:fld>
            <a:endParaRPr lang="en-US">
              <a:latin typeface="Segoe UI" panose="020B0502040204020203" pitchFamily="34" charset="0"/>
              <a:cs typeface="Segoe UI" panose="020B0502040204020203" pitchFamily="34" charset="0"/>
            </a:endParaRPr>
          </a:p>
        </p:txBody>
      </p:sp>
      <p:pic>
        <p:nvPicPr>
          <p:cNvPr id="8" name="Picture 2" descr="https://lh3.googleusercontent.com/1xO_hcW9GQ01R92EiL_AoKCOEEJPbftNjjqJEEOwh9FKQbVTiypYLm2WvoJIRHl5oKuf8Cz7NxaADMUtztXqIsBtU9wMt5qyhlI9tavaQgD9BMTW8Msl9ewVmg">
            <a:extLst>
              <a:ext uri="{FF2B5EF4-FFF2-40B4-BE49-F238E27FC236}">
                <a16:creationId xmlns:a16="http://schemas.microsoft.com/office/drawing/2014/main" id="{7D5FA2AA-799A-6DEA-F1D3-9518B78269C3}"/>
              </a:ext>
            </a:extLst>
          </p:cNvPr>
          <p:cNvPicPr>
            <a:picLocks noChangeAspect="1" noChangeArrowheads="1"/>
          </p:cNvPicPr>
          <p:nvPr/>
        </p:nvPicPr>
        <p:blipFill rotWithShape="1">
          <a:blip r:embed="rId2"/>
          <a:srcRect l="9922" r="2" b="2"/>
          <a:stretch/>
        </p:blipFill>
        <p:spPr bwMode="auto">
          <a:xfrm>
            <a:off x="5756743" y="2093976"/>
            <a:ext cx="2955798" cy="4096512"/>
          </a:xfrm>
          <a:prstGeom prst="rect">
            <a:avLst/>
          </a:prstGeom>
        </p:spPr>
      </p:pic>
      <p:grpSp>
        <p:nvGrpSpPr>
          <p:cNvPr id="12" name="Group 11">
            <a:extLst>
              <a:ext uri="{FF2B5EF4-FFF2-40B4-BE49-F238E27FC236}">
                <a16:creationId xmlns:a16="http://schemas.microsoft.com/office/drawing/2014/main" id="{B6735328-39F1-8E8F-4A13-A001528A7F28}"/>
              </a:ext>
            </a:extLst>
          </p:cNvPr>
          <p:cNvGrpSpPr/>
          <p:nvPr/>
        </p:nvGrpSpPr>
        <p:grpSpPr>
          <a:xfrm>
            <a:off x="5257800" y="-4041"/>
            <a:ext cx="3803945" cy="717550"/>
            <a:chOff x="74668" y="44450"/>
            <a:chExt cx="3803945" cy="717550"/>
          </a:xfrm>
        </p:grpSpPr>
        <p:pic>
          <p:nvPicPr>
            <p:cNvPr id="13" name="Google Shape;69;p13">
              <a:extLst>
                <a:ext uri="{FF2B5EF4-FFF2-40B4-BE49-F238E27FC236}">
                  <a16:creationId xmlns:a16="http://schemas.microsoft.com/office/drawing/2014/main" id="{E06A0C1E-C118-F166-7E25-BFDB377CC3C7}"/>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14" name="Picture 13">
              <a:extLst>
                <a:ext uri="{FF2B5EF4-FFF2-40B4-BE49-F238E27FC236}">
                  <a16:creationId xmlns:a16="http://schemas.microsoft.com/office/drawing/2014/main" id="{32282018-9964-33AE-F597-0668E045A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70;p13">
              <a:extLst>
                <a:ext uri="{FF2B5EF4-FFF2-40B4-BE49-F238E27FC236}">
                  <a16:creationId xmlns:a16="http://schemas.microsoft.com/office/drawing/2014/main" id="{67D03271-DC3D-A191-4D62-C7C41349F48E}"/>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1748594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763" name="Rectangle 74762">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Rectangle 2"/>
          <p:cNvSpPr>
            <a:spLocks noGrp="1" noChangeArrowheads="1"/>
          </p:cNvSpPr>
          <p:nvPr>
            <p:ph type="title"/>
          </p:nvPr>
        </p:nvSpPr>
        <p:spPr>
          <a:xfrm>
            <a:off x="473202" y="381000"/>
            <a:ext cx="2564892" cy="2003057"/>
          </a:xfrm>
        </p:spPr>
        <p:txBody>
          <a:bodyPr anchor="ctr">
            <a:normAutofit/>
          </a:bodyPr>
          <a:lstStyle/>
          <a:p>
            <a:pPr eaLnBrk="1" hangingPunct="1"/>
            <a:r>
              <a:rPr lang="en-US" sz="4200" dirty="0"/>
              <a:t>Wind and Sea Wave</a:t>
            </a:r>
          </a:p>
        </p:txBody>
      </p:sp>
      <p:sp>
        <p:nvSpPr>
          <p:cNvPr id="74765"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5" name="Rectangle 3"/>
          <p:cNvSpPr>
            <a:spLocks noGrp="1" noChangeArrowheads="1"/>
          </p:cNvSpPr>
          <p:nvPr>
            <p:ph idx="1"/>
          </p:nvPr>
        </p:nvSpPr>
        <p:spPr>
          <a:xfrm>
            <a:off x="3490721" y="381000"/>
            <a:ext cx="5170932" cy="2003057"/>
          </a:xfrm>
        </p:spPr>
        <p:txBody>
          <a:bodyPr anchor="ctr">
            <a:normAutofit/>
          </a:bodyPr>
          <a:lstStyle/>
          <a:p>
            <a:pPr marL="0" indent="0" eaLnBrk="1" hangingPunct="1">
              <a:buNone/>
            </a:pPr>
            <a:r>
              <a:rPr lang="en-US" sz="1900" b="1" dirty="0"/>
              <a:t>What’s the relationship between wind and sea waves?</a:t>
            </a:r>
          </a:p>
          <a:p>
            <a:pPr marL="342900" lvl="1" indent="0">
              <a:buNone/>
            </a:pPr>
            <a:r>
              <a:rPr lang="en-US" sz="1600" b="1" dirty="0"/>
              <a:t>Direct (the stronger the wind, the higher the waves)</a:t>
            </a:r>
          </a:p>
        </p:txBody>
      </p:sp>
      <p:pic>
        <p:nvPicPr>
          <p:cNvPr id="74758" name="Picture 10" descr="220px-Wea00810">
            <a:hlinkClick r:id="rId2"/>
          </p:cNvPr>
          <p:cNvPicPr>
            <a:picLocks noChangeAspect="1" noChangeArrowheads="1"/>
          </p:cNvPicPr>
          <p:nvPr/>
        </p:nvPicPr>
        <p:blipFill rotWithShape="1">
          <a:blip r:embed="rId3"/>
          <a:srcRect t="22751" r="1" b="5511"/>
          <a:stretch/>
        </p:blipFill>
        <p:spPr bwMode="auto">
          <a:xfrm>
            <a:off x="6" y="2668687"/>
            <a:ext cx="4571994"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p:spPr>
      </p:pic>
      <p:sp>
        <p:nvSpPr>
          <p:cNvPr id="2" name="Date Placeholder 1">
            <a:extLst>
              <a:ext uri="{FF2B5EF4-FFF2-40B4-BE49-F238E27FC236}">
                <a16:creationId xmlns:a16="http://schemas.microsoft.com/office/drawing/2014/main" id="{B1A61D49-3536-8E53-A217-63DA2B20EFB0}"/>
              </a:ext>
            </a:extLst>
          </p:cNvPr>
          <p:cNvSpPr>
            <a:spLocks noGrp="1"/>
          </p:cNvSpPr>
          <p:nvPr>
            <p:ph type="dt" sz="half" idx="10"/>
          </p:nvPr>
        </p:nvSpPr>
        <p:spPr>
          <a:xfrm>
            <a:off x="628650" y="6356350"/>
            <a:ext cx="2057400" cy="365125"/>
          </a:xfrm>
        </p:spPr>
        <p:txBody>
          <a:bodyPr>
            <a:normAutofit/>
          </a:bodyPr>
          <a:lstStyle/>
          <a:p>
            <a:pPr>
              <a:spcAft>
                <a:spcPts val="600"/>
              </a:spcAft>
            </a:pPr>
            <a:fld id="{D4B72090-BAFE-400C-9049-F43C3F2D9343}" type="datetime1">
              <a:rPr lang="en-US">
                <a:solidFill>
                  <a:srgbClr val="FFFFFF"/>
                </a:solidFill>
              </a:rPr>
              <a:pPr>
                <a:spcAft>
                  <a:spcPts val="600"/>
                </a:spcAft>
              </a:pPr>
              <a:t>9/6/2022</a:t>
            </a:fld>
            <a:endParaRPr lang="en-US">
              <a:solidFill>
                <a:srgbClr val="FFFFFF"/>
              </a:solidFill>
            </a:endParaRPr>
          </a:p>
        </p:txBody>
      </p:sp>
      <p:pic>
        <p:nvPicPr>
          <p:cNvPr id="74757" name="Picture 8" descr="250px-Big_wave_breaking_in_Santa_Cruz">
            <a:hlinkClick r:id="rId4"/>
          </p:cNvPr>
          <p:cNvPicPr>
            <a:picLocks noChangeAspect="1" noChangeArrowheads="1"/>
          </p:cNvPicPr>
          <p:nvPr/>
        </p:nvPicPr>
        <p:blipFill rotWithShape="1">
          <a:blip r:embed="rId5"/>
          <a:srcRect l="12633" r="13743" b="-2"/>
          <a:stretch/>
        </p:blipFill>
        <p:spPr bwMode="auto">
          <a:xfrm>
            <a:off x="4514850" y="2657872"/>
            <a:ext cx="4629144"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p:spPr>
      </p:pic>
      <p:sp>
        <p:nvSpPr>
          <p:cNvPr id="3" name="Footer Placeholder 2">
            <a:extLst>
              <a:ext uri="{FF2B5EF4-FFF2-40B4-BE49-F238E27FC236}">
                <a16:creationId xmlns:a16="http://schemas.microsoft.com/office/drawing/2014/main" id="{96DE9890-FF23-E809-E801-8ABAE32ACC4B}"/>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Moza Al Marhoobi</a:t>
            </a:r>
          </a:p>
        </p:txBody>
      </p:sp>
      <p:sp>
        <p:nvSpPr>
          <p:cNvPr id="4" name="Slide Number Placeholder 3">
            <a:extLst>
              <a:ext uri="{FF2B5EF4-FFF2-40B4-BE49-F238E27FC236}">
                <a16:creationId xmlns:a16="http://schemas.microsoft.com/office/drawing/2014/main" id="{DF90A7A9-9C4B-D0D1-F1D8-EEEC7E5E45EA}"/>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a:solidFill>
                  <a:srgbClr val="FFFFFF"/>
                </a:solidFill>
              </a:rPr>
              <a:pPr>
                <a:spcAft>
                  <a:spcPts val="600"/>
                </a:spcAft>
              </a:pPr>
              <a:t>50</a:t>
            </a:fld>
            <a:endParaRPr lang="en-US">
              <a:solidFill>
                <a:srgbClr val="FFFFFF"/>
              </a:solidFill>
            </a:endParaRPr>
          </a:p>
        </p:txBody>
      </p:sp>
      <p:sp>
        <p:nvSpPr>
          <p:cNvPr id="5" name="SlideModel shp14">
            <a:extLst>
              <a:ext uri="{FF2B5EF4-FFF2-40B4-BE49-F238E27FC236}">
                <a16:creationId xmlns:a16="http://schemas.microsoft.com/office/drawing/2014/main" id="{4AA5CEDE-AA9B-7C5D-3120-44F4F0E16926}"/>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2.6.</a:t>
            </a:r>
          </a:p>
        </p:txBody>
      </p:sp>
      <p:grpSp>
        <p:nvGrpSpPr>
          <p:cNvPr id="6" name="Group 5">
            <a:extLst>
              <a:ext uri="{FF2B5EF4-FFF2-40B4-BE49-F238E27FC236}">
                <a16:creationId xmlns:a16="http://schemas.microsoft.com/office/drawing/2014/main" id="{D70795C7-6074-95B2-958E-8176966FEEFD}"/>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60412685-96DF-61CC-95B9-2FECCE638A5A}"/>
                </a:ext>
              </a:extLst>
            </p:cNvPr>
            <p:cNvPicPr preferRelativeResize="0"/>
            <p:nvPr/>
          </p:nvPicPr>
          <p:blipFill>
            <a:blip r:embed="rId6">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6326988E-34A6-86D3-96CB-0B041A3083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C5DBE11F-0553-6E27-DB2B-A0F30BFEF46F}"/>
                </a:ext>
              </a:extLst>
            </p:cNvPr>
            <p:cNvPicPr preferRelativeResize="0"/>
            <p:nvPr/>
          </p:nvPicPr>
          <p:blipFill rotWithShape="1">
            <a:blip r:embed="rId8">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804" name="Rectangle 7680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p:cNvSpPr>
            <a:spLocks noGrp="1" noChangeArrowheads="1"/>
          </p:cNvSpPr>
          <p:nvPr>
            <p:ph type="title"/>
          </p:nvPr>
        </p:nvSpPr>
        <p:spPr>
          <a:xfrm>
            <a:off x="628650" y="365125"/>
            <a:ext cx="7886700" cy="1325563"/>
          </a:xfrm>
        </p:spPr>
        <p:txBody>
          <a:bodyPr>
            <a:normAutofit/>
          </a:bodyPr>
          <a:lstStyle/>
          <a:p>
            <a:pPr eaLnBrk="1" hangingPunct="1"/>
            <a:r>
              <a:rPr lang="en-US" sz="4700" b="1" dirty="0"/>
              <a:t>Thunderstorm</a:t>
            </a:r>
          </a:p>
        </p:txBody>
      </p:sp>
      <p:sp>
        <p:nvSpPr>
          <p:cNvPr id="76805" name="sketch line" hidden="1">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BAE10674-CB0E-8713-636D-C04F0E162A6C}"/>
              </a:ext>
            </a:extLst>
          </p:cNvPr>
          <p:cNvSpPr>
            <a:spLocks noGrp="1"/>
          </p:cNvSpPr>
          <p:nvPr>
            <p:ph type="dt" sz="half" idx="10"/>
          </p:nvPr>
        </p:nvSpPr>
        <p:spPr>
          <a:xfrm>
            <a:off x="628650" y="6356350"/>
            <a:ext cx="2057400" cy="365125"/>
          </a:xfrm>
        </p:spPr>
        <p:txBody>
          <a:bodyPr>
            <a:normAutofit/>
          </a:bodyPr>
          <a:lstStyle/>
          <a:p>
            <a:pPr>
              <a:spcAft>
                <a:spcPts val="600"/>
              </a:spcAft>
            </a:pPr>
            <a:fld id="{70D87E88-3A9B-4940-BE4D-89F3856211E9}"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89AC6E0E-6931-0855-BEBC-29B1CC1B231B}"/>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3F8BB90C-A129-70CB-B01D-D15CBBF08FE0}"/>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51</a:t>
            </a:fld>
            <a:endParaRPr lang="en-US"/>
          </a:p>
        </p:txBody>
      </p:sp>
      <p:grpSp>
        <p:nvGrpSpPr>
          <p:cNvPr id="9" name="Group 8">
            <a:extLst>
              <a:ext uri="{FF2B5EF4-FFF2-40B4-BE49-F238E27FC236}">
                <a16:creationId xmlns:a16="http://schemas.microsoft.com/office/drawing/2014/main" id="{10A02BAF-1904-5B2C-E8CB-75A1CB2D6797}"/>
              </a:ext>
            </a:extLst>
          </p:cNvPr>
          <p:cNvGrpSpPr/>
          <p:nvPr/>
        </p:nvGrpSpPr>
        <p:grpSpPr>
          <a:xfrm>
            <a:off x="501777" y="1999488"/>
            <a:ext cx="8261223" cy="4325112"/>
            <a:chOff x="277813" y="1447800"/>
            <a:chExt cx="8866187" cy="5181600"/>
          </a:xfrm>
        </p:grpSpPr>
        <p:sp>
          <p:nvSpPr>
            <p:cNvPr id="10" name="Rectangle 8">
              <a:extLst>
                <a:ext uri="{FF2B5EF4-FFF2-40B4-BE49-F238E27FC236}">
                  <a16:creationId xmlns:a16="http://schemas.microsoft.com/office/drawing/2014/main" id="{A7F56EA1-5B48-B658-8E04-830AFEEDC73B}"/>
                </a:ext>
              </a:extLst>
            </p:cNvPr>
            <p:cNvSpPr>
              <a:spLocks noRot="1" noChangeArrowheads="1"/>
            </p:cNvSpPr>
            <p:nvPr/>
          </p:nvSpPr>
          <p:spPr bwMode="auto">
            <a:xfrm>
              <a:off x="3200400" y="5791200"/>
              <a:ext cx="2895600" cy="838200"/>
            </a:xfrm>
            <a:prstGeom prst="rect">
              <a:avLst/>
            </a:prstGeom>
            <a:noFill/>
            <a:ln w="9525">
              <a:noFill/>
              <a:miter lim="800000"/>
              <a:headEnd/>
              <a:tailEnd/>
            </a:ln>
            <a:effectLst/>
          </p:spPr>
          <p:txBody>
            <a:bodyPr/>
            <a:lstStyle/>
            <a:p>
              <a:pPr marL="342900" indent="-342900">
                <a:spcBef>
                  <a:spcPct val="20000"/>
                </a:spcBef>
                <a:buClr>
                  <a:srgbClr val="FFFF00"/>
                </a:buClr>
                <a:buFont typeface="Wingdings" pitchFamily="2" charset="2"/>
                <a:buChar char="§"/>
                <a:defRPr/>
              </a:pPr>
              <a:r>
                <a:rPr lang="en-US">
                  <a:effectLst>
                    <a:outerShdw blurRad="38100" dist="38100" dir="2700000" algn="tl">
                      <a:srgbClr val="000000"/>
                    </a:outerShdw>
                  </a:effectLst>
                  <a:cs typeface="+mn-cs"/>
                </a:rPr>
                <a:t>Cumulonimbus/anvil</a:t>
              </a:r>
            </a:p>
            <a:p>
              <a:pPr marL="342900" indent="-342900">
                <a:spcBef>
                  <a:spcPct val="20000"/>
                </a:spcBef>
                <a:buClr>
                  <a:srgbClr val="FFFF00"/>
                </a:buClr>
                <a:buFont typeface="Wingdings" pitchFamily="2" charset="2"/>
                <a:buChar char="§"/>
                <a:defRPr/>
              </a:pPr>
              <a:r>
                <a:rPr lang="en-US">
                  <a:effectLst>
                    <a:outerShdw blurRad="38100" dist="38100" dir="2700000" algn="tl">
                      <a:srgbClr val="000000"/>
                    </a:outerShdw>
                  </a:effectLst>
                  <a:cs typeface="+mn-cs"/>
                </a:rPr>
                <a:t>Heavy rain/wind/hail</a:t>
              </a:r>
            </a:p>
          </p:txBody>
        </p:sp>
        <p:sp>
          <p:nvSpPr>
            <p:cNvPr id="11" name="Rectangle 9">
              <a:extLst>
                <a:ext uri="{FF2B5EF4-FFF2-40B4-BE49-F238E27FC236}">
                  <a16:creationId xmlns:a16="http://schemas.microsoft.com/office/drawing/2014/main" id="{ED2D66A7-85D9-4AE4-EEC0-AC20690EA46D}"/>
                </a:ext>
              </a:extLst>
            </p:cNvPr>
            <p:cNvSpPr>
              <a:spLocks noRot="1" noChangeArrowheads="1"/>
            </p:cNvSpPr>
            <p:nvPr/>
          </p:nvSpPr>
          <p:spPr bwMode="auto">
            <a:xfrm>
              <a:off x="6172200" y="5791200"/>
              <a:ext cx="2971800" cy="838200"/>
            </a:xfrm>
            <a:prstGeom prst="rect">
              <a:avLst/>
            </a:prstGeom>
            <a:noFill/>
            <a:ln w="9525">
              <a:noFill/>
              <a:miter lim="800000"/>
              <a:headEnd/>
              <a:tailEnd/>
            </a:ln>
            <a:effectLst/>
          </p:spPr>
          <p:txBody>
            <a:bodyPr/>
            <a:lstStyle/>
            <a:p>
              <a:pPr marL="342900" indent="-342900">
                <a:spcBef>
                  <a:spcPct val="20000"/>
                </a:spcBef>
                <a:buClr>
                  <a:srgbClr val="FFFF00"/>
                </a:buClr>
                <a:buFont typeface="Wingdings" pitchFamily="2" charset="2"/>
                <a:buChar char="§"/>
                <a:defRPr/>
              </a:pPr>
              <a:r>
                <a:rPr lang="en-US" dirty="0">
                  <a:effectLst>
                    <a:outerShdw blurRad="38100" dist="38100" dir="2700000" algn="tl">
                      <a:srgbClr val="000000"/>
                    </a:outerShdw>
                  </a:effectLst>
                  <a:cs typeface="+mn-cs"/>
                </a:rPr>
                <a:t>All downdraft</a:t>
              </a:r>
            </a:p>
            <a:p>
              <a:pPr marL="342900" indent="-342900">
                <a:spcBef>
                  <a:spcPct val="20000"/>
                </a:spcBef>
                <a:buClr>
                  <a:srgbClr val="FFFF00"/>
                </a:buClr>
                <a:buFont typeface="Wingdings" pitchFamily="2" charset="2"/>
                <a:buChar char="§"/>
                <a:defRPr/>
              </a:pPr>
              <a:r>
                <a:rPr lang="en-US" dirty="0">
                  <a:effectLst>
                    <a:outerShdw blurRad="38100" dist="38100" dir="2700000" algn="tl">
                      <a:srgbClr val="000000"/>
                    </a:outerShdw>
                  </a:effectLst>
                  <a:cs typeface="+mn-cs"/>
                </a:rPr>
                <a:t>Light rain/weak winds</a:t>
              </a:r>
            </a:p>
          </p:txBody>
        </p:sp>
        <p:pic>
          <p:nvPicPr>
            <p:cNvPr id="12" name="Picture 5" descr="storm_3">
              <a:extLst>
                <a:ext uri="{FF2B5EF4-FFF2-40B4-BE49-F238E27FC236}">
                  <a16:creationId xmlns:a16="http://schemas.microsoft.com/office/drawing/2014/main" id="{4312DA7A-5CBC-591F-6AB9-44E43BDC9CB8}"/>
                </a:ext>
              </a:extLst>
            </p:cNvPr>
            <p:cNvPicPr>
              <a:picLocks noChangeAspect="1" noChangeArrowheads="1"/>
            </p:cNvPicPr>
            <p:nvPr/>
          </p:nvPicPr>
          <p:blipFill>
            <a:blip r:embed="rId2"/>
            <a:srcRect/>
            <a:stretch>
              <a:fillRect/>
            </a:stretch>
          </p:blipFill>
          <p:spPr bwMode="auto">
            <a:xfrm>
              <a:off x="6172200" y="1447800"/>
              <a:ext cx="2792413" cy="4267200"/>
            </a:xfrm>
            <a:prstGeom prst="rect">
              <a:avLst/>
            </a:prstGeom>
            <a:noFill/>
            <a:ln w="9525">
              <a:noFill/>
              <a:miter lim="800000"/>
              <a:headEnd/>
              <a:tailEnd/>
            </a:ln>
          </p:spPr>
        </p:pic>
        <p:pic>
          <p:nvPicPr>
            <p:cNvPr id="13" name="Picture 4" descr="storm_2">
              <a:extLst>
                <a:ext uri="{FF2B5EF4-FFF2-40B4-BE49-F238E27FC236}">
                  <a16:creationId xmlns:a16="http://schemas.microsoft.com/office/drawing/2014/main" id="{2B36F67E-926F-E18D-61C6-37566A171C18}"/>
                </a:ext>
              </a:extLst>
            </p:cNvPr>
            <p:cNvPicPr>
              <a:picLocks noChangeAspect="1" noChangeArrowheads="1"/>
            </p:cNvPicPr>
            <p:nvPr/>
          </p:nvPicPr>
          <p:blipFill>
            <a:blip r:embed="rId3"/>
            <a:srcRect/>
            <a:stretch>
              <a:fillRect/>
            </a:stretch>
          </p:blipFill>
          <p:spPr bwMode="auto">
            <a:xfrm>
              <a:off x="3200400" y="1447800"/>
              <a:ext cx="2792413" cy="4267200"/>
            </a:xfrm>
            <a:prstGeom prst="rect">
              <a:avLst/>
            </a:prstGeom>
            <a:noFill/>
            <a:ln w="9525">
              <a:noFill/>
              <a:miter lim="800000"/>
              <a:headEnd/>
              <a:tailEnd/>
            </a:ln>
          </p:spPr>
        </p:pic>
        <p:sp>
          <p:nvSpPr>
            <p:cNvPr id="14" name="Oval 6">
              <a:extLst>
                <a:ext uri="{FF2B5EF4-FFF2-40B4-BE49-F238E27FC236}">
                  <a16:creationId xmlns:a16="http://schemas.microsoft.com/office/drawing/2014/main" id="{38C1814B-C27E-8D12-500D-976668371F34}"/>
                </a:ext>
              </a:extLst>
            </p:cNvPr>
            <p:cNvSpPr>
              <a:spLocks noChangeArrowheads="1"/>
            </p:cNvSpPr>
            <p:nvPr/>
          </p:nvSpPr>
          <p:spPr bwMode="auto">
            <a:xfrm>
              <a:off x="3097213" y="4572000"/>
              <a:ext cx="1371600" cy="990600"/>
            </a:xfrm>
            <a:prstGeom prst="ellipse">
              <a:avLst/>
            </a:prstGeom>
            <a:noFill/>
            <a:ln w="25400">
              <a:solidFill>
                <a:srgbClr val="FF00FF"/>
              </a:solidFill>
              <a:round/>
              <a:headEnd/>
              <a:tailEnd/>
            </a:ln>
          </p:spPr>
          <p:txBody>
            <a:bodyPr wrap="none" anchor="ctr"/>
            <a:lstStyle/>
            <a:p>
              <a:endParaRPr lang="en-US" sz="1600"/>
            </a:p>
          </p:txBody>
        </p:sp>
        <p:pic>
          <p:nvPicPr>
            <p:cNvPr id="15" name="Picture 3" descr="storm_1">
              <a:extLst>
                <a:ext uri="{FF2B5EF4-FFF2-40B4-BE49-F238E27FC236}">
                  <a16:creationId xmlns:a16="http://schemas.microsoft.com/office/drawing/2014/main" id="{BD1C11DA-4A7C-F31A-DA85-F3E8F0DD9CD4}"/>
                </a:ext>
              </a:extLst>
            </p:cNvPr>
            <p:cNvPicPr>
              <a:picLocks noChangeAspect="1" noChangeArrowheads="1"/>
            </p:cNvPicPr>
            <p:nvPr/>
          </p:nvPicPr>
          <p:blipFill>
            <a:blip r:embed="rId4"/>
            <a:srcRect/>
            <a:stretch>
              <a:fillRect/>
            </a:stretch>
          </p:blipFill>
          <p:spPr bwMode="auto">
            <a:xfrm>
              <a:off x="277813" y="1447800"/>
              <a:ext cx="2794000" cy="4267200"/>
            </a:xfrm>
            <a:prstGeom prst="rect">
              <a:avLst/>
            </a:prstGeom>
            <a:noFill/>
            <a:ln w="9525">
              <a:noFill/>
              <a:miter lim="800000"/>
              <a:headEnd/>
              <a:tailEnd/>
            </a:ln>
          </p:spPr>
        </p:pic>
        <p:sp>
          <p:nvSpPr>
            <p:cNvPr id="16" name="Rectangle 7">
              <a:extLst>
                <a:ext uri="{FF2B5EF4-FFF2-40B4-BE49-F238E27FC236}">
                  <a16:creationId xmlns:a16="http://schemas.microsoft.com/office/drawing/2014/main" id="{479B3E29-9730-EECE-C6AB-3DC23A4BCDAF}"/>
                </a:ext>
              </a:extLst>
            </p:cNvPr>
            <p:cNvSpPr>
              <a:spLocks noRot="1" noChangeArrowheads="1"/>
            </p:cNvSpPr>
            <p:nvPr/>
          </p:nvSpPr>
          <p:spPr bwMode="auto">
            <a:xfrm>
              <a:off x="430213" y="5791200"/>
              <a:ext cx="2593975" cy="838200"/>
            </a:xfrm>
            <a:prstGeom prst="rect">
              <a:avLst/>
            </a:prstGeom>
            <a:noFill/>
            <a:ln w="9525">
              <a:noFill/>
              <a:miter lim="800000"/>
              <a:headEnd/>
              <a:tailEnd/>
            </a:ln>
            <a:effectLst/>
          </p:spPr>
          <p:txBody>
            <a:bodyPr/>
            <a:lstStyle/>
            <a:p>
              <a:pPr marL="342900" indent="-342900">
                <a:spcBef>
                  <a:spcPct val="20000"/>
                </a:spcBef>
                <a:buClr>
                  <a:srgbClr val="FFFF00"/>
                </a:buClr>
                <a:buFont typeface="Wingdings" pitchFamily="2" charset="2"/>
                <a:buChar char="§"/>
                <a:defRPr/>
              </a:pPr>
              <a:r>
                <a:rPr lang="en-US">
                  <a:effectLst>
                    <a:outerShdw blurRad="38100" dist="38100" dir="2700000" algn="tl">
                      <a:srgbClr val="000000"/>
                    </a:outerShdw>
                  </a:effectLst>
                  <a:cs typeface="+mn-cs"/>
                </a:rPr>
                <a:t>All updraft</a:t>
              </a:r>
            </a:p>
            <a:p>
              <a:pPr marL="342900" indent="-342900">
                <a:spcBef>
                  <a:spcPct val="20000"/>
                </a:spcBef>
                <a:buClr>
                  <a:srgbClr val="FFFF00"/>
                </a:buClr>
                <a:buFont typeface="Wingdings" pitchFamily="2" charset="2"/>
                <a:buChar char="§"/>
                <a:defRPr/>
              </a:pPr>
              <a:r>
                <a:rPr lang="en-US">
                  <a:effectLst>
                    <a:outerShdw blurRad="38100" dist="38100" dir="2700000" algn="tl">
                      <a:srgbClr val="000000"/>
                    </a:outerShdw>
                  </a:effectLst>
                  <a:cs typeface="+mn-cs"/>
                </a:rPr>
                <a:t>No rain/wind yet</a:t>
              </a:r>
            </a:p>
          </p:txBody>
        </p:sp>
      </p:grpSp>
      <p:sp>
        <p:nvSpPr>
          <p:cNvPr id="5" name="SlideModel shp14">
            <a:extLst>
              <a:ext uri="{FF2B5EF4-FFF2-40B4-BE49-F238E27FC236}">
                <a16:creationId xmlns:a16="http://schemas.microsoft.com/office/drawing/2014/main" id="{E6B525D0-5A39-886F-2BE5-4C22F6548257}"/>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2.7.</a:t>
            </a:r>
          </a:p>
        </p:txBody>
      </p:sp>
      <p:sp>
        <p:nvSpPr>
          <p:cNvPr id="7" name="TextBox 6">
            <a:extLst>
              <a:ext uri="{FF2B5EF4-FFF2-40B4-BE49-F238E27FC236}">
                <a16:creationId xmlns:a16="http://schemas.microsoft.com/office/drawing/2014/main" id="{8BE821C5-F463-DEAA-A7D1-AC48C93119F4}"/>
              </a:ext>
            </a:extLst>
          </p:cNvPr>
          <p:cNvSpPr txBox="1"/>
          <p:nvPr/>
        </p:nvSpPr>
        <p:spPr>
          <a:xfrm>
            <a:off x="501777" y="1440099"/>
            <a:ext cx="3384423" cy="523220"/>
          </a:xfrm>
          <a:prstGeom prst="rect">
            <a:avLst/>
          </a:prstGeom>
          <a:solidFill>
            <a:schemeClr val="bg1"/>
          </a:solidFill>
          <a:ln>
            <a:solidFill>
              <a:schemeClr val="accent1"/>
            </a:solidFill>
          </a:ln>
        </p:spPr>
        <p:txBody>
          <a:bodyPr wrap="square">
            <a:spAutoFit/>
          </a:bodyPr>
          <a:lstStyle/>
          <a:p>
            <a:r>
              <a:rPr lang="en-US" sz="2800" b="1" dirty="0"/>
              <a:t>Thunderstorm Stages</a:t>
            </a:r>
            <a:endParaRPr lang="en-US" sz="2800" dirty="0"/>
          </a:p>
        </p:txBody>
      </p:sp>
      <p:grpSp>
        <p:nvGrpSpPr>
          <p:cNvPr id="6" name="Group 5">
            <a:extLst>
              <a:ext uri="{FF2B5EF4-FFF2-40B4-BE49-F238E27FC236}">
                <a16:creationId xmlns:a16="http://schemas.microsoft.com/office/drawing/2014/main" id="{897C6B98-59AA-7A02-FFA9-3B80C2E2D666}"/>
              </a:ext>
            </a:extLst>
          </p:cNvPr>
          <p:cNvGrpSpPr/>
          <p:nvPr/>
        </p:nvGrpSpPr>
        <p:grpSpPr>
          <a:xfrm>
            <a:off x="5257800" y="44450"/>
            <a:ext cx="3803945" cy="717550"/>
            <a:chOff x="74668" y="44450"/>
            <a:chExt cx="3803945" cy="717550"/>
          </a:xfrm>
        </p:grpSpPr>
        <p:pic>
          <p:nvPicPr>
            <p:cNvPr id="8" name="Google Shape;69;p13">
              <a:extLst>
                <a:ext uri="{FF2B5EF4-FFF2-40B4-BE49-F238E27FC236}">
                  <a16:creationId xmlns:a16="http://schemas.microsoft.com/office/drawing/2014/main" id="{01F0F4B7-9E84-6779-C919-9644A677B846}"/>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17" name="Picture 16">
              <a:extLst>
                <a:ext uri="{FF2B5EF4-FFF2-40B4-BE49-F238E27FC236}">
                  <a16:creationId xmlns:a16="http://schemas.microsoft.com/office/drawing/2014/main" id="{ED83034F-DCE9-20BE-DE29-9082C1989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70;p13">
              <a:extLst>
                <a:ext uri="{FF2B5EF4-FFF2-40B4-BE49-F238E27FC236}">
                  <a16:creationId xmlns:a16="http://schemas.microsoft.com/office/drawing/2014/main" id="{A31C0D85-943D-E1C3-D6F4-1DA1BAACFF99}"/>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066800" y="1006439"/>
            <a:ext cx="6934200" cy="517561"/>
          </a:xfrm>
        </p:spPr>
        <p:txBody>
          <a:bodyPr vert="horz" lIns="91440" tIns="45720" rIns="91440" bIns="45720" rtlCol="0" anchor="b">
            <a:normAutofit fontScale="90000"/>
          </a:bodyPr>
          <a:lstStyle/>
          <a:p>
            <a:pPr algn="ctr" defTabSz="914400"/>
            <a:r>
              <a:rPr lang="en-US" sz="5700" kern="1200" dirty="0">
                <a:solidFill>
                  <a:schemeClr val="tx1"/>
                </a:solidFill>
                <a:latin typeface="+mj-lt"/>
                <a:ea typeface="+mj-ea"/>
                <a:cs typeface="+mj-cs"/>
              </a:rPr>
              <a:t>Up and Down draft</a:t>
            </a:r>
          </a:p>
        </p:txBody>
      </p:sp>
      <p:pic>
        <p:nvPicPr>
          <p:cNvPr id="77827" name="Picture 4"/>
          <p:cNvPicPr>
            <a:picLocks noChangeAspect="1" noChangeArrowheads="1"/>
          </p:cNvPicPr>
          <p:nvPr/>
        </p:nvPicPr>
        <p:blipFill>
          <a:blip r:embed="rId2"/>
          <a:stretch>
            <a:fillRect/>
          </a:stretch>
        </p:blipFill>
        <p:spPr>
          <a:xfrm>
            <a:off x="323627" y="1907360"/>
            <a:ext cx="8496746" cy="4059936"/>
          </a:xfrm>
          <a:prstGeom prst="rect">
            <a:avLst/>
          </a:prstGeom>
          <a:noFill/>
        </p:spPr>
      </p:pic>
      <p:sp>
        <p:nvSpPr>
          <p:cNvPr id="2" name="Date Placeholder 1">
            <a:extLst>
              <a:ext uri="{FF2B5EF4-FFF2-40B4-BE49-F238E27FC236}">
                <a16:creationId xmlns:a16="http://schemas.microsoft.com/office/drawing/2014/main" id="{05436ADA-F356-BEFC-518D-368DC2E0F00F}"/>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063C95CB-1815-4B59-B6A8-D4BF52DA4018}"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93D662B7-40DC-AAA4-B538-6B07C0FA27C8}"/>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66DD870A-92F7-7265-4BF5-DE032466044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52</a:t>
            </a:fld>
            <a:endParaRPr lang="en-US" sz="1200"/>
          </a:p>
        </p:txBody>
      </p:sp>
      <p:sp>
        <p:nvSpPr>
          <p:cNvPr id="8" name="sketch line">
            <a:extLst>
              <a:ext uri="{FF2B5EF4-FFF2-40B4-BE49-F238E27FC236}">
                <a16:creationId xmlns:a16="http://schemas.microsoft.com/office/drawing/2014/main" id="{07C72290-3DC2-8B5B-1175-994E87727C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EF11CCF-AB87-ED93-6290-F3849DDDA7C8}"/>
              </a:ext>
            </a:extLst>
          </p:cNvPr>
          <p:cNvGrpSpPr/>
          <p:nvPr/>
        </p:nvGrpSpPr>
        <p:grpSpPr>
          <a:xfrm>
            <a:off x="5257800" y="44450"/>
            <a:ext cx="3803945" cy="717550"/>
            <a:chOff x="74668" y="44450"/>
            <a:chExt cx="3803945" cy="717550"/>
          </a:xfrm>
        </p:grpSpPr>
        <p:pic>
          <p:nvPicPr>
            <p:cNvPr id="6" name="Google Shape;69;p13">
              <a:extLst>
                <a:ext uri="{FF2B5EF4-FFF2-40B4-BE49-F238E27FC236}">
                  <a16:creationId xmlns:a16="http://schemas.microsoft.com/office/drawing/2014/main" id="{32D082A8-439D-C5AC-6BF9-486BB7CF510F}"/>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47230DB6-6E11-6E8E-60A8-9F35E99BE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530BCBBC-0B61-70E6-E5DE-B755CD8782DC}"/>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4">
            <a:extLst>
              <a:ext uri="{FF2B5EF4-FFF2-40B4-BE49-F238E27FC236}">
                <a16:creationId xmlns:a16="http://schemas.microsoft.com/office/drawing/2014/main" id="{CF1168DC-0EED-44E2-CBBB-3F3D5849C00C}"/>
              </a:ext>
            </a:extLst>
          </p:cNvPr>
          <p:cNvPicPr>
            <a:picLocks noChangeAspect="1" noChangeArrowheads="1"/>
          </p:cNvPicPr>
          <p:nvPr/>
        </p:nvPicPr>
        <p:blipFill rotWithShape="1">
          <a:blip r:embed="rId2"/>
          <a:srcRect r="-4" b="1872"/>
          <a:stretch/>
        </p:blipFill>
        <p:spPr>
          <a:xfrm>
            <a:off x="241297" y="321732"/>
            <a:ext cx="4256173" cy="3017405"/>
          </a:xfrm>
          <a:prstGeom prst="rect">
            <a:avLst/>
          </a:prstGeom>
          <a:noFill/>
        </p:spPr>
      </p:pic>
      <p:pic>
        <p:nvPicPr>
          <p:cNvPr id="6" name="Content Placeholder 4" descr="A picture containing outdoor, nature, smoke, stack&#10;&#10;Description automatically generated">
            <a:extLst>
              <a:ext uri="{FF2B5EF4-FFF2-40B4-BE49-F238E27FC236}">
                <a16:creationId xmlns:a16="http://schemas.microsoft.com/office/drawing/2014/main" id="{57F87C23-285E-D094-F194-2CA1B9EF4E59}"/>
              </a:ext>
            </a:extLst>
          </p:cNvPr>
          <p:cNvPicPr>
            <a:picLocks noChangeAspect="1"/>
          </p:cNvPicPr>
          <p:nvPr/>
        </p:nvPicPr>
        <p:blipFill rotWithShape="1">
          <a:blip r:embed="rId3">
            <a:extLst>
              <a:ext uri="{28A0092B-C50C-407E-A947-70E740481C1C}">
                <a14:useLocalDpi xmlns:a14="http://schemas.microsoft.com/office/drawing/2010/main" val="0"/>
              </a:ext>
            </a:extLst>
          </a:blip>
          <a:srcRect t="23866" r="1" b="11239"/>
          <a:stretch/>
        </p:blipFill>
        <p:spPr>
          <a:xfrm>
            <a:off x="241297" y="3510853"/>
            <a:ext cx="4256173" cy="2789954"/>
          </a:xfrm>
          <a:prstGeom prst="rect">
            <a:avLst/>
          </a:prstGeom>
        </p:spPr>
      </p:pic>
      <p:pic>
        <p:nvPicPr>
          <p:cNvPr id="8" name="Content Placeholder 4" descr="A picture containing sky, mountain, outdoor, nature&#10;&#10;Description automatically generated">
            <a:extLst>
              <a:ext uri="{FF2B5EF4-FFF2-40B4-BE49-F238E27FC236}">
                <a16:creationId xmlns:a16="http://schemas.microsoft.com/office/drawing/2014/main" id="{FA5C8D4B-80EB-2E43-6163-DBF8C1EB97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57" r="26654" b="-1"/>
          <a:stretch/>
        </p:blipFill>
        <p:spPr>
          <a:xfrm>
            <a:off x="4646529" y="321733"/>
            <a:ext cx="4256173" cy="5979074"/>
          </a:xfrm>
          <a:prstGeom prst="rect">
            <a:avLst/>
          </a:prstGeom>
        </p:spPr>
      </p:pic>
      <p:sp>
        <p:nvSpPr>
          <p:cNvPr id="2" name="Date Placeholder 1">
            <a:extLst>
              <a:ext uri="{FF2B5EF4-FFF2-40B4-BE49-F238E27FC236}">
                <a16:creationId xmlns:a16="http://schemas.microsoft.com/office/drawing/2014/main" id="{4EBB2796-13C2-CD92-3390-5B10051DB6BC}"/>
              </a:ext>
            </a:extLst>
          </p:cNvPr>
          <p:cNvSpPr>
            <a:spLocks noGrp="1"/>
          </p:cNvSpPr>
          <p:nvPr>
            <p:ph type="dt" sz="half" idx="10"/>
          </p:nvPr>
        </p:nvSpPr>
        <p:spPr>
          <a:xfrm>
            <a:off x="628650" y="6356350"/>
            <a:ext cx="2057400" cy="365125"/>
          </a:xfrm>
        </p:spPr>
        <p:txBody>
          <a:bodyPr>
            <a:normAutofit/>
          </a:bodyPr>
          <a:lstStyle/>
          <a:p>
            <a:pPr>
              <a:spcAft>
                <a:spcPts val="600"/>
              </a:spcAft>
            </a:pPr>
            <a:fld id="{FB1D5090-05B2-4080-99A5-1B081A05000A}" type="datetime1">
              <a:rPr lang="en-US" smtClean="0"/>
              <a:pPr>
                <a:spcAft>
                  <a:spcPts val="600"/>
                </a:spcAft>
              </a:pPr>
              <a:t>9/6/2022</a:t>
            </a:fld>
            <a:endParaRPr lang="en-US"/>
          </a:p>
        </p:txBody>
      </p:sp>
      <p:sp>
        <p:nvSpPr>
          <p:cNvPr id="3" name="Footer Placeholder 2">
            <a:extLst>
              <a:ext uri="{FF2B5EF4-FFF2-40B4-BE49-F238E27FC236}">
                <a16:creationId xmlns:a16="http://schemas.microsoft.com/office/drawing/2014/main" id="{AE64EFB2-7EEB-DBE2-2B71-DF9FE5BEE947}"/>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Moza Al Marhoobi</a:t>
            </a:r>
          </a:p>
        </p:txBody>
      </p:sp>
      <p:sp>
        <p:nvSpPr>
          <p:cNvPr id="4" name="Slide Number Placeholder 3">
            <a:extLst>
              <a:ext uri="{FF2B5EF4-FFF2-40B4-BE49-F238E27FC236}">
                <a16:creationId xmlns:a16="http://schemas.microsoft.com/office/drawing/2014/main" id="{6E15C690-4C24-7F62-DFA8-B7D7D9C6DC81}"/>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pPr>
                <a:spcAft>
                  <a:spcPts val="600"/>
                </a:spcAft>
              </a:pPr>
              <a:t>53</a:t>
            </a:fld>
            <a:endParaRPr lang="en-US"/>
          </a:p>
        </p:txBody>
      </p:sp>
      <p:sp>
        <p:nvSpPr>
          <p:cNvPr id="14" name="TextBox 13">
            <a:extLst>
              <a:ext uri="{FF2B5EF4-FFF2-40B4-BE49-F238E27FC236}">
                <a16:creationId xmlns:a16="http://schemas.microsoft.com/office/drawing/2014/main" id="{1A1E541C-D8EB-8C0D-2AD9-AAD31E22D588}"/>
              </a:ext>
            </a:extLst>
          </p:cNvPr>
          <p:cNvSpPr txBox="1"/>
          <p:nvPr/>
        </p:nvSpPr>
        <p:spPr>
          <a:xfrm>
            <a:off x="277665" y="3581400"/>
            <a:ext cx="990600" cy="369332"/>
          </a:xfrm>
          <a:prstGeom prst="rect">
            <a:avLst/>
          </a:prstGeom>
          <a:solidFill>
            <a:schemeClr val="bg1"/>
          </a:solidFill>
          <a:ln>
            <a:solidFill>
              <a:schemeClr val="accent1"/>
            </a:solidFill>
          </a:ln>
        </p:spPr>
        <p:txBody>
          <a:bodyPr wrap="square">
            <a:spAutoFit/>
          </a:bodyPr>
          <a:lstStyle/>
          <a:p>
            <a:pPr defTabSz="914400"/>
            <a:r>
              <a:rPr lang="en-US" sz="1800" dirty="0"/>
              <a:t>Haboob</a:t>
            </a:r>
          </a:p>
        </p:txBody>
      </p:sp>
      <p:sp>
        <p:nvSpPr>
          <p:cNvPr id="17" name="TextBox 16">
            <a:extLst>
              <a:ext uri="{FF2B5EF4-FFF2-40B4-BE49-F238E27FC236}">
                <a16:creationId xmlns:a16="http://schemas.microsoft.com/office/drawing/2014/main" id="{740EF939-A406-82D7-F0B1-AA79C1143CC0}"/>
              </a:ext>
            </a:extLst>
          </p:cNvPr>
          <p:cNvSpPr txBox="1"/>
          <p:nvPr/>
        </p:nvSpPr>
        <p:spPr>
          <a:xfrm>
            <a:off x="4764660" y="5765707"/>
            <a:ext cx="1371600" cy="369332"/>
          </a:xfrm>
          <a:prstGeom prst="rect">
            <a:avLst/>
          </a:prstGeom>
          <a:solidFill>
            <a:schemeClr val="bg1"/>
          </a:solidFill>
          <a:ln>
            <a:solidFill>
              <a:schemeClr val="accent1"/>
            </a:solidFill>
          </a:ln>
        </p:spPr>
        <p:txBody>
          <a:bodyPr wrap="square">
            <a:spAutoFit/>
          </a:bodyPr>
          <a:lstStyle/>
          <a:p>
            <a:pPr defTabSz="914400"/>
            <a:r>
              <a:rPr lang="en-US" sz="1800" dirty="0"/>
              <a:t>Mammatus</a:t>
            </a:r>
          </a:p>
        </p:txBody>
      </p:sp>
      <p:sp>
        <p:nvSpPr>
          <p:cNvPr id="19" name="TextBox 18">
            <a:extLst>
              <a:ext uri="{FF2B5EF4-FFF2-40B4-BE49-F238E27FC236}">
                <a16:creationId xmlns:a16="http://schemas.microsoft.com/office/drawing/2014/main" id="{383AB452-3C44-4C26-C791-7EFD7CA7AA40}"/>
              </a:ext>
            </a:extLst>
          </p:cNvPr>
          <p:cNvSpPr txBox="1"/>
          <p:nvPr/>
        </p:nvSpPr>
        <p:spPr>
          <a:xfrm>
            <a:off x="2508301" y="2870997"/>
            <a:ext cx="1905000" cy="369332"/>
          </a:xfrm>
          <a:prstGeom prst="rect">
            <a:avLst/>
          </a:prstGeom>
          <a:solidFill>
            <a:schemeClr val="bg1"/>
          </a:solidFill>
          <a:ln>
            <a:solidFill>
              <a:schemeClr val="accent1"/>
            </a:solidFill>
          </a:ln>
        </p:spPr>
        <p:txBody>
          <a:bodyPr wrap="square">
            <a:spAutoFit/>
          </a:bodyPr>
          <a:lstStyle/>
          <a:p>
            <a:r>
              <a:rPr lang="en-US" sz="1800" kern="1200" dirty="0">
                <a:solidFill>
                  <a:schemeClr val="tx1"/>
                </a:solidFill>
                <a:latin typeface="+mj-lt"/>
                <a:ea typeface="+mj-ea"/>
                <a:cs typeface="+mj-cs"/>
              </a:rPr>
              <a:t>Outflow boundary</a:t>
            </a:r>
            <a:endParaRPr lang="en-US" dirty="0"/>
          </a:p>
        </p:txBody>
      </p:sp>
      <p:grpSp>
        <p:nvGrpSpPr>
          <p:cNvPr id="5" name="Group 4">
            <a:extLst>
              <a:ext uri="{FF2B5EF4-FFF2-40B4-BE49-F238E27FC236}">
                <a16:creationId xmlns:a16="http://schemas.microsoft.com/office/drawing/2014/main" id="{21AFAE3D-922C-4F24-980D-472C0C93B4DB}"/>
              </a:ext>
            </a:extLst>
          </p:cNvPr>
          <p:cNvGrpSpPr/>
          <p:nvPr/>
        </p:nvGrpSpPr>
        <p:grpSpPr>
          <a:xfrm>
            <a:off x="4872642" y="364186"/>
            <a:ext cx="3803945" cy="717550"/>
            <a:chOff x="74668" y="44450"/>
            <a:chExt cx="3803945" cy="717550"/>
          </a:xfrm>
        </p:grpSpPr>
        <p:pic>
          <p:nvPicPr>
            <p:cNvPr id="7" name="Google Shape;69;p13">
              <a:extLst>
                <a:ext uri="{FF2B5EF4-FFF2-40B4-BE49-F238E27FC236}">
                  <a16:creationId xmlns:a16="http://schemas.microsoft.com/office/drawing/2014/main" id="{1979EF18-850B-70DC-4D4C-474F60DA2BC0}"/>
                </a:ext>
              </a:extLst>
            </p:cNvPr>
            <p:cNvPicPr preferRelativeResize="0"/>
            <p:nvPr/>
          </p:nvPicPr>
          <p:blipFill>
            <a:blip r:embed="rId5">
              <a:alphaModFix/>
            </a:blip>
            <a:stretch>
              <a:fillRect/>
            </a:stretch>
          </p:blipFill>
          <p:spPr>
            <a:xfrm>
              <a:off x="1989331" y="53447"/>
              <a:ext cx="690582" cy="688800"/>
            </a:xfrm>
            <a:prstGeom prst="rect">
              <a:avLst/>
            </a:prstGeom>
            <a:noFill/>
            <a:ln>
              <a:noFill/>
            </a:ln>
          </p:spPr>
        </p:pic>
        <p:pic>
          <p:nvPicPr>
            <p:cNvPr id="9" name="Picture 8">
              <a:extLst>
                <a:ext uri="{FF2B5EF4-FFF2-40B4-BE49-F238E27FC236}">
                  <a16:creationId xmlns:a16="http://schemas.microsoft.com/office/drawing/2014/main" id="{F370A6B8-C8D9-3C95-BD64-13DDCCBD4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6120FC8D-C6F2-92D0-FDD9-8EB73AF39FE8}"/>
                </a:ext>
              </a:extLst>
            </p:cNvPr>
            <p:cNvPicPr preferRelativeResize="0"/>
            <p:nvPr/>
          </p:nvPicPr>
          <p:blipFill rotWithShape="1">
            <a:blip r:embed="rId7">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3609081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916" name="Rectangle 809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98" name="Rectangle 2"/>
          <p:cNvSpPr>
            <a:spLocks noGrp="1" noChangeArrowheads="1"/>
          </p:cNvSpPr>
          <p:nvPr>
            <p:ph type="title"/>
          </p:nvPr>
        </p:nvSpPr>
        <p:spPr>
          <a:xfrm>
            <a:off x="479161" y="639193"/>
            <a:ext cx="2678858" cy="1850443"/>
          </a:xfrm>
        </p:spPr>
        <p:txBody>
          <a:bodyPr vert="horz" lIns="91440" tIns="45720" rIns="91440" bIns="45720" rtlCol="0" anchor="b">
            <a:normAutofit/>
          </a:bodyPr>
          <a:lstStyle/>
          <a:p>
            <a:pPr defTabSz="914400"/>
            <a:r>
              <a:rPr lang="en-US" sz="5700" b="1" kern="1200" dirty="0">
                <a:solidFill>
                  <a:schemeClr val="tx1"/>
                </a:solidFill>
                <a:latin typeface="+mj-lt"/>
                <a:ea typeface="+mj-ea"/>
                <a:cs typeface="+mj-cs"/>
              </a:rPr>
              <a:t>FUNNEL EFFECT</a:t>
            </a:r>
          </a:p>
        </p:txBody>
      </p:sp>
      <p:sp>
        <p:nvSpPr>
          <p:cNvPr id="809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82458" y="2590800"/>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902" name="Picture 8"/>
          <p:cNvPicPr>
            <a:picLocks noChangeAspect="1" noChangeArrowheads="1"/>
          </p:cNvPicPr>
          <p:nvPr/>
        </p:nvPicPr>
        <p:blipFill rotWithShape="1">
          <a:blip r:embed="rId3"/>
          <a:srcRect t="-673" b="271"/>
          <a:stretch/>
        </p:blipFill>
        <p:spPr bwMode="auto">
          <a:xfrm>
            <a:off x="286294" y="3369544"/>
            <a:ext cx="4082837" cy="2828481"/>
          </a:xfrm>
          <a:prstGeom prst="rect">
            <a:avLst/>
          </a:prstGeom>
          <a:noFill/>
        </p:spPr>
      </p:pic>
      <p:sp>
        <p:nvSpPr>
          <p:cNvPr id="2" name="Date Placeholder 1">
            <a:extLst>
              <a:ext uri="{FF2B5EF4-FFF2-40B4-BE49-F238E27FC236}">
                <a16:creationId xmlns:a16="http://schemas.microsoft.com/office/drawing/2014/main" id="{DBF14843-9DAD-710C-C246-EAD3CF764BD5}"/>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09B61F05-3F58-4BB2-91A9-8998CD6FAE18}" type="datetime1">
              <a:rPr lang="en-US" sz="1200" smtClean="0"/>
              <a:pPr>
                <a:spcAft>
                  <a:spcPts val="600"/>
                </a:spcAft>
              </a:pPr>
              <a:t>9/6/2022</a:t>
            </a:fld>
            <a:endParaRPr lang="en-US" sz="1200"/>
          </a:p>
        </p:txBody>
      </p:sp>
      <p:sp>
        <p:nvSpPr>
          <p:cNvPr id="3" name="Footer Placeholder 2">
            <a:extLst>
              <a:ext uri="{FF2B5EF4-FFF2-40B4-BE49-F238E27FC236}">
                <a16:creationId xmlns:a16="http://schemas.microsoft.com/office/drawing/2014/main" id="{6032C115-7085-79FC-E86E-21884B6D5564}"/>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dirty="0">
                <a:solidFill>
                  <a:schemeClr val="tx1">
                    <a:tint val="75000"/>
                  </a:schemeClr>
                </a:solidFill>
                <a:latin typeface="+mn-lt"/>
                <a:ea typeface="+mn-ea"/>
                <a:cs typeface="+mn-cs"/>
              </a:rPr>
              <a:t>Moza Al Marhoobi</a:t>
            </a:r>
          </a:p>
        </p:txBody>
      </p:sp>
      <p:sp>
        <p:nvSpPr>
          <p:cNvPr id="4" name="Slide Number Placeholder 3">
            <a:extLst>
              <a:ext uri="{FF2B5EF4-FFF2-40B4-BE49-F238E27FC236}">
                <a16:creationId xmlns:a16="http://schemas.microsoft.com/office/drawing/2014/main" id="{7899BCCB-8B1D-14DF-1414-E0B22FB9141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6F15528-21DE-4FAA-801E-634DDDAF4B2B}" type="slidenum">
              <a:rPr lang="en-US" sz="1200" smtClean="0"/>
              <a:pPr>
                <a:spcAft>
                  <a:spcPts val="600"/>
                </a:spcAft>
              </a:pPr>
              <a:t>54</a:t>
            </a:fld>
            <a:endParaRPr lang="en-US" sz="1200"/>
          </a:p>
        </p:txBody>
      </p:sp>
      <p:sp>
        <p:nvSpPr>
          <p:cNvPr id="80900" name="AutoShape 5" descr="Schematic of synoptic scale high and low pressure centers on either side of a gap in terrain and the resulting flow through the gap"/>
          <p:cNvSpPr>
            <a:spLocks noChangeAspect="1" noChangeArrowheads="1"/>
          </p:cNvSpPr>
          <p:nvPr/>
        </p:nvSpPr>
        <p:spPr bwMode="auto">
          <a:xfrm>
            <a:off x="2667000" y="2000250"/>
            <a:ext cx="3810000" cy="2857500"/>
          </a:xfrm>
          <a:prstGeom prst="rect">
            <a:avLst/>
          </a:prstGeom>
          <a:noFill/>
          <a:ln w="9525">
            <a:noFill/>
            <a:miter lim="800000"/>
            <a:headEnd/>
            <a:tailEnd/>
          </a:ln>
        </p:spPr>
        <p:txBody>
          <a:bodyPr/>
          <a:lstStyle/>
          <a:p>
            <a:endParaRPr lang="en-US"/>
          </a:p>
        </p:txBody>
      </p:sp>
      <p:sp>
        <p:nvSpPr>
          <p:cNvPr id="80901" name="AutoShape 7" descr="View through Nu'uanu Pali Gap, HI"/>
          <p:cNvSpPr>
            <a:spLocks noChangeAspect="1" noChangeArrowheads="1"/>
          </p:cNvSpPr>
          <p:nvPr/>
        </p:nvSpPr>
        <p:spPr bwMode="auto">
          <a:xfrm>
            <a:off x="155575" y="46038"/>
            <a:ext cx="3810000" cy="2857500"/>
          </a:xfrm>
          <a:prstGeom prst="rect">
            <a:avLst/>
          </a:prstGeom>
          <a:noFill/>
          <a:ln w="9525">
            <a:noFill/>
            <a:miter lim="800000"/>
            <a:headEnd/>
            <a:tailEnd/>
          </a:ln>
        </p:spPr>
        <p:txBody>
          <a:bodyPr/>
          <a:lstStyle/>
          <a:p>
            <a:endParaRPr lang="en-US"/>
          </a:p>
        </p:txBody>
      </p:sp>
      <p:pic>
        <p:nvPicPr>
          <p:cNvPr id="8" name="Picture 12" descr="Diagram&#10;&#10;Description automatically generated">
            <a:extLst>
              <a:ext uri="{FF2B5EF4-FFF2-40B4-BE49-F238E27FC236}">
                <a16:creationId xmlns:a16="http://schemas.microsoft.com/office/drawing/2014/main" id="{8B9C4FFD-D596-72F6-1021-ECAB66BC7D36}"/>
              </a:ext>
            </a:extLst>
          </p:cNvPr>
          <p:cNvPicPr>
            <a:picLocks noChangeAspect="1" noChangeArrowheads="1"/>
          </p:cNvPicPr>
          <p:nvPr/>
        </p:nvPicPr>
        <p:blipFill rotWithShape="1">
          <a:blip r:embed="rId4"/>
          <a:srcRect t="-1072" b="1483"/>
          <a:stretch/>
        </p:blipFill>
        <p:spPr bwMode="auto">
          <a:xfrm>
            <a:off x="4495800" y="3560851"/>
            <a:ext cx="3484522" cy="2611349"/>
          </a:xfrm>
          <a:prstGeom prst="rect">
            <a:avLst/>
          </a:prstGeom>
          <a:noFill/>
        </p:spPr>
      </p:pic>
      <p:pic>
        <p:nvPicPr>
          <p:cNvPr id="9" name="Picture 9" descr="Diagram&#10;&#10;Description automatically generated">
            <a:extLst>
              <a:ext uri="{FF2B5EF4-FFF2-40B4-BE49-F238E27FC236}">
                <a16:creationId xmlns:a16="http://schemas.microsoft.com/office/drawing/2014/main" id="{5CD4F534-B0B6-BC4B-C24F-5D350731E65A}"/>
              </a:ext>
            </a:extLst>
          </p:cNvPr>
          <p:cNvPicPr>
            <a:picLocks noChangeAspect="1" noChangeArrowheads="1"/>
          </p:cNvPicPr>
          <p:nvPr/>
        </p:nvPicPr>
        <p:blipFill rotWithShape="1">
          <a:blip r:embed="rId5"/>
          <a:srcRect t="1995" b="701"/>
          <a:stretch/>
        </p:blipFill>
        <p:spPr bwMode="auto">
          <a:xfrm>
            <a:off x="4495800" y="940330"/>
            <a:ext cx="3484522" cy="2510911"/>
          </a:xfrm>
          <a:prstGeom prst="rect">
            <a:avLst/>
          </a:prstGeom>
          <a:noFill/>
        </p:spPr>
      </p:pic>
      <p:sp>
        <p:nvSpPr>
          <p:cNvPr id="10" name="SlideModel shp14">
            <a:extLst>
              <a:ext uri="{FF2B5EF4-FFF2-40B4-BE49-F238E27FC236}">
                <a16:creationId xmlns:a16="http://schemas.microsoft.com/office/drawing/2014/main" id="{7A490E9D-EF3F-764F-F53F-59A46FABD440}"/>
              </a:ext>
            </a:extLst>
          </p:cNvPr>
          <p:cNvSpPr txBox="1"/>
          <p:nvPr/>
        </p:nvSpPr>
        <p:spPr>
          <a:xfrm>
            <a:off x="286294" y="158169"/>
            <a:ext cx="867384" cy="1069111"/>
          </a:xfrm>
          <a:prstGeom prst="rect">
            <a:avLst/>
          </a:prstGeom>
          <a:noFill/>
        </p:spPr>
        <p:txBody>
          <a:bodyPr wrap="none" rtlCol="0">
            <a:normAutofit/>
          </a:bodyPr>
          <a:lstStyle/>
          <a:p>
            <a:pPr>
              <a:spcAft>
                <a:spcPts val="600"/>
              </a:spcAft>
            </a:pPr>
            <a:r>
              <a:rPr lang="en-US" sz="3600" b="1" dirty="0">
                <a:solidFill>
                  <a:schemeClr val="accent6">
                    <a:alpha val="50000"/>
                  </a:schemeClr>
                </a:solidFill>
                <a:latin typeface="Nunito Sans" pitchFamily="2" charset="77"/>
              </a:rPr>
              <a:t>2.8.</a:t>
            </a:r>
          </a:p>
        </p:txBody>
      </p:sp>
      <p:grpSp>
        <p:nvGrpSpPr>
          <p:cNvPr id="5" name="Group 4">
            <a:extLst>
              <a:ext uri="{FF2B5EF4-FFF2-40B4-BE49-F238E27FC236}">
                <a16:creationId xmlns:a16="http://schemas.microsoft.com/office/drawing/2014/main" id="{42E88703-52DD-F1B6-345F-2984B3F7BCEB}"/>
              </a:ext>
            </a:extLst>
          </p:cNvPr>
          <p:cNvGrpSpPr/>
          <p:nvPr/>
        </p:nvGrpSpPr>
        <p:grpSpPr>
          <a:xfrm>
            <a:off x="5275673" y="44450"/>
            <a:ext cx="3803945" cy="717550"/>
            <a:chOff x="74668" y="44450"/>
            <a:chExt cx="3803945" cy="717550"/>
          </a:xfrm>
        </p:grpSpPr>
        <p:pic>
          <p:nvPicPr>
            <p:cNvPr id="6" name="Google Shape;69;p13">
              <a:extLst>
                <a:ext uri="{FF2B5EF4-FFF2-40B4-BE49-F238E27FC236}">
                  <a16:creationId xmlns:a16="http://schemas.microsoft.com/office/drawing/2014/main" id="{CA7406FD-6BDF-E29D-2389-E8DC42BA3B59}"/>
                </a:ext>
              </a:extLst>
            </p:cNvPr>
            <p:cNvPicPr preferRelativeResize="0"/>
            <p:nvPr/>
          </p:nvPicPr>
          <p:blipFill>
            <a:blip r:embed="rId6">
              <a:alphaModFix/>
            </a:blip>
            <a:stretch>
              <a:fillRect/>
            </a:stretch>
          </p:blipFill>
          <p:spPr>
            <a:xfrm>
              <a:off x="1989331" y="53447"/>
              <a:ext cx="690582" cy="688800"/>
            </a:xfrm>
            <a:prstGeom prst="rect">
              <a:avLst/>
            </a:prstGeom>
            <a:noFill/>
            <a:ln>
              <a:noFill/>
            </a:ln>
          </p:spPr>
        </p:pic>
        <p:pic>
          <p:nvPicPr>
            <p:cNvPr id="7" name="Picture 6">
              <a:extLst>
                <a:ext uri="{FF2B5EF4-FFF2-40B4-BE49-F238E27FC236}">
                  <a16:creationId xmlns:a16="http://schemas.microsoft.com/office/drawing/2014/main" id="{FF9299E3-23FF-E641-7207-016EA3978F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F720B0EF-88BD-654A-0432-3262EC49B365}"/>
                </a:ext>
              </a:extLst>
            </p:cNvPr>
            <p:cNvPicPr preferRelativeResize="0"/>
            <p:nvPr/>
          </p:nvPicPr>
          <p:blipFill rotWithShape="1">
            <a:blip r:embed="rId8">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9" name="Picture 8">
            <a:extLst>
              <a:ext uri="{FF2B5EF4-FFF2-40B4-BE49-F238E27FC236}">
                <a16:creationId xmlns:a16="http://schemas.microsoft.com/office/drawing/2014/main" id="{EDECFF0E-36C9-4498-77F8-6B273EFF44B0}"/>
              </a:ext>
            </a:extLst>
          </p:cNvPr>
          <p:cNvPicPr>
            <a:picLocks noChangeAspect="1"/>
          </p:cNvPicPr>
          <p:nvPr/>
        </p:nvPicPr>
        <p:blipFill>
          <a:blip r:embed="rId3"/>
          <a:stretch>
            <a:fillRect/>
          </a:stretch>
        </p:blipFill>
        <p:spPr>
          <a:xfrm>
            <a:off x="5230925" y="2182694"/>
            <a:ext cx="2857500" cy="2857500"/>
          </a:xfrm>
          <a:prstGeom prst="rect">
            <a:avLst/>
          </a:prstGeom>
          <a:ln w="28575">
            <a:solidFill>
              <a:srgbClr val="75BDA7"/>
            </a:solidFill>
            <a:prstDash val="lgDashDotDot"/>
          </a:ln>
        </p:spPr>
      </p:pic>
      <p:graphicFrame>
        <p:nvGraphicFramePr>
          <p:cNvPr id="13" name="Text Placeholder 5">
            <a:extLst>
              <a:ext uri="{FF2B5EF4-FFF2-40B4-BE49-F238E27FC236}">
                <a16:creationId xmlns:a16="http://schemas.microsoft.com/office/drawing/2014/main" id="{4C3C8041-CAC5-4193-89DB-AA9FBB5A2113}"/>
              </a:ext>
            </a:extLst>
          </p:cNvPr>
          <p:cNvGraphicFramePr/>
          <p:nvPr/>
        </p:nvGraphicFramePr>
        <p:xfrm>
          <a:off x="311700" y="1688233"/>
          <a:ext cx="3999900" cy="440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Google Shape;66;p13">
            <a:extLst>
              <a:ext uri="{FF2B5EF4-FFF2-40B4-BE49-F238E27FC236}">
                <a16:creationId xmlns:a16="http://schemas.microsoft.com/office/drawing/2014/main" id="{9A2BB488-5836-68AD-D166-9E547822D88A}"/>
              </a:ext>
            </a:extLst>
          </p:cNvPr>
          <p:cNvSpPr txBox="1">
            <a:spLocks/>
          </p:cNvSpPr>
          <p:nvPr/>
        </p:nvSpPr>
        <p:spPr>
          <a:xfrm>
            <a:off x="381000" y="47161"/>
            <a:ext cx="7136700" cy="10224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2pPr>
            <a:lvl3pPr marR="0" lvl="2"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3pPr>
            <a:lvl4pPr marR="0" lvl="3"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4pPr>
            <a:lvl5pPr marR="0" lvl="4"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5pPr>
            <a:lvl6pPr marR="0" lvl="5"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6pPr>
            <a:lvl7pPr marR="0" lvl="6"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7pPr>
            <a:lvl8pPr marR="0" lvl="7"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8pPr>
            <a:lvl9pPr marR="0" lvl="8" algn="ctr" rtl="0">
              <a:lnSpc>
                <a:spcPct val="100000"/>
              </a:lnSpc>
              <a:spcBef>
                <a:spcPts val="0"/>
              </a:spcBef>
              <a:spcAft>
                <a:spcPts val="0"/>
              </a:spcAft>
              <a:buClr>
                <a:schemeClr val="accent1"/>
              </a:buClr>
              <a:buSzPts val="5400"/>
              <a:buFont typeface="PT Sans Narrow"/>
              <a:buNone/>
              <a:defRPr sz="5400" b="1" i="0" u="none" strike="noStrike" cap="none">
                <a:solidFill>
                  <a:schemeClr val="accent1"/>
                </a:solidFill>
                <a:latin typeface="PT Sans Narrow"/>
                <a:ea typeface="PT Sans Narrow"/>
                <a:cs typeface="PT Sans Narrow"/>
                <a:sym typeface="PT Sans Narrow"/>
              </a:defRPr>
            </a:lvl9pPr>
          </a:lstStyle>
          <a:p>
            <a:pPr marL="0" marR="0" lvl="0" indent="0" algn="l" defTabSz="914400" rtl="0" eaLnBrk="1" fontAlgn="auto" latinLnBrk="0" hangingPunct="1">
              <a:lnSpc>
                <a:spcPct val="100000"/>
              </a:lnSpc>
              <a:spcBef>
                <a:spcPts val="0"/>
              </a:spcBef>
              <a:spcAft>
                <a:spcPts val="0"/>
              </a:spcAft>
              <a:buClr>
                <a:srgbClr val="1CADE4"/>
              </a:buClr>
              <a:buSzPts val="5400"/>
              <a:buFont typeface="PT Sans Narrow"/>
              <a:buNone/>
              <a:tabLst/>
              <a:defRPr/>
            </a:pPr>
            <a:r>
              <a:rPr kumimoji="0" lang="en-GB" sz="5400" b="1" i="0" u="none" strike="noStrike" kern="0" cap="none" spc="0" normalizeH="0" baseline="0" noProof="0" dirty="0">
                <a:ln>
                  <a:noFill/>
                </a:ln>
                <a:solidFill>
                  <a:srgbClr val="62A39F"/>
                </a:solidFill>
                <a:effectLst/>
                <a:uLnTx/>
                <a:uFillTx/>
                <a:latin typeface="PT Sans Narrow"/>
                <a:sym typeface="PT Sans Narrow"/>
              </a:rPr>
              <a:t>Scan this please</a:t>
            </a:r>
          </a:p>
        </p:txBody>
      </p:sp>
      <p:grpSp>
        <p:nvGrpSpPr>
          <p:cNvPr id="12" name="Group 11">
            <a:extLst>
              <a:ext uri="{FF2B5EF4-FFF2-40B4-BE49-F238E27FC236}">
                <a16:creationId xmlns:a16="http://schemas.microsoft.com/office/drawing/2014/main" id="{C476A8F5-9DD3-38CD-0D1D-1725883429B2}"/>
              </a:ext>
            </a:extLst>
          </p:cNvPr>
          <p:cNvGrpSpPr/>
          <p:nvPr/>
        </p:nvGrpSpPr>
        <p:grpSpPr>
          <a:xfrm>
            <a:off x="5181600" y="194895"/>
            <a:ext cx="3803945" cy="717550"/>
            <a:chOff x="74668" y="44450"/>
            <a:chExt cx="3803945" cy="717550"/>
          </a:xfrm>
        </p:grpSpPr>
        <p:pic>
          <p:nvPicPr>
            <p:cNvPr id="14" name="Google Shape;69;p13">
              <a:extLst>
                <a:ext uri="{FF2B5EF4-FFF2-40B4-BE49-F238E27FC236}">
                  <a16:creationId xmlns:a16="http://schemas.microsoft.com/office/drawing/2014/main" id="{730DE707-A4B3-F988-582E-0E07FCF2CE87}"/>
                </a:ext>
              </a:extLst>
            </p:cNvPr>
            <p:cNvPicPr preferRelativeResize="0"/>
            <p:nvPr/>
          </p:nvPicPr>
          <p:blipFill>
            <a:blip r:embed="rId9">
              <a:alphaModFix/>
            </a:blip>
            <a:stretch>
              <a:fillRect/>
            </a:stretch>
          </p:blipFill>
          <p:spPr>
            <a:xfrm>
              <a:off x="1989331" y="53447"/>
              <a:ext cx="690582" cy="688800"/>
            </a:xfrm>
            <a:prstGeom prst="rect">
              <a:avLst/>
            </a:prstGeom>
            <a:noFill/>
            <a:ln>
              <a:noFill/>
            </a:ln>
          </p:spPr>
        </p:pic>
        <p:pic>
          <p:nvPicPr>
            <p:cNvPr id="15" name="Picture 14">
              <a:extLst>
                <a:ext uri="{FF2B5EF4-FFF2-40B4-BE49-F238E27FC236}">
                  <a16:creationId xmlns:a16="http://schemas.microsoft.com/office/drawing/2014/main" id="{4B7E891B-FAA8-0C5A-F454-1D568D427B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70;p13">
              <a:extLst>
                <a:ext uri="{FF2B5EF4-FFF2-40B4-BE49-F238E27FC236}">
                  <a16:creationId xmlns:a16="http://schemas.microsoft.com/office/drawing/2014/main" id="{005C56F5-32BE-8ACF-27A7-E658988CE992}"/>
                </a:ext>
              </a:extLst>
            </p:cNvPr>
            <p:cNvPicPr preferRelativeResize="0"/>
            <p:nvPr/>
          </p:nvPicPr>
          <p:blipFill rotWithShape="1">
            <a:blip r:embed="rId11">
              <a:alphaModFix/>
            </a:blip>
            <a:srcRect r="77087" b="-10337"/>
            <a:stretch/>
          </p:blipFill>
          <p:spPr>
            <a:xfrm>
              <a:off x="74668" y="70002"/>
              <a:ext cx="1858963" cy="65569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628650" y="365125"/>
            <a:ext cx="7886700" cy="1325563"/>
          </a:xfrm>
        </p:spPr>
        <p:txBody>
          <a:bodyPr>
            <a:normAutofit/>
          </a:bodyPr>
          <a:lstStyle/>
          <a:p>
            <a:r>
              <a:rPr lang="en-US" sz="4800" kern="1200" dirty="0">
                <a:solidFill>
                  <a:schemeClr val="tx1">
                    <a:lumMod val="85000"/>
                    <a:lumOff val="15000"/>
                  </a:schemeClr>
                </a:solidFill>
                <a:latin typeface="Segoe UI" panose="020B0502040204020203" pitchFamily="34" charset="0"/>
                <a:cs typeface="Segoe UI" panose="020B0502040204020203" pitchFamily="34" charset="0"/>
              </a:rPr>
              <a:t>Air pressure and Density</a:t>
            </a:r>
            <a:endParaRPr lang="en-US" sz="4700" dirty="0">
              <a:latin typeface="Segoe UI" panose="020B0502040204020203" pitchFamily="34" charset="0"/>
              <a:cs typeface="Segoe UI" panose="020B0502040204020203" pitchFamily="34" charset="0"/>
            </a:endParaRPr>
          </a:p>
        </p:txBody>
      </p:sp>
      <p:sp>
        <p:nvSpPr>
          <p:cNvPr id="4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10">
            <a:extLst>
              <a:ext uri="{FF2B5EF4-FFF2-40B4-BE49-F238E27FC236}">
                <a16:creationId xmlns:a16="http://schemas.microsoft.com/office/drawing/2014/main" id="{6D7F4378-2CEC-0E22-A34A-51DD68954192}"/>
              </a:ext>
            </a:extLst>
          </p:cNvPr>
          <p:cNvSpPr>
            <a:spLocks noGrp="1"/>
          </p:cNvSpPr>
          <p:nvPr>
            <p:ph idx="1"/>
          </p:nvPr>
        </p:nvSpPr>
        <p:spPr>
          <a:xfrm>
            <a:off x="628650" y="1929384"/>
            <a:ext cx="3266802" cy="4251960"/>
          </a:xfrm>
        </p:spPr>
        <p:txBody>
          <a:bodyPr>
            <a:normAutofit/>
          </a:bodyPr>
          <a:lstStyle/>
          <a:p>
            <a:pPr marL="0" indent="0" defTabSz="914400">
              <a:buNone/>
            </a:pPr>
            <a:r>
              <a:rPr lang="en-US" sz="1800" kern="1200" dirty="0">
                <a:solidFill>
                  <a:schemeClr val="tx1">
                    <a:lumMod val="85000"/>
                    <a:lumOff val="15000"/>
                  </a:schemeClr>
                </a:solidFill>
                <a:latin typeface="Segoe UI" panose="020B0502040204020203" pitchFamily="34" charset="0"/>
                <a:cs typeface="Segoe UI" panose="020B0502040204020203" pitchFamily="34" charset="0"/>
              </a:rPr>
              <a:t>As the number of air molecules in column of air decreases, the air pressure decreases and vise versa</a:t>
            </a:r>
            <a:br>
              <a:rPr lang="en-US" sz="1800" kern="1200" dirty="0">
                <a:solidFill>
                  <a:schemeClr val="tx1">
                    <a:lumMod val="85000"/>
                    <a:lumOff val="15000"/>
                  </a:schemeClr>
                </a:solidFill>
                <a:latin typeface="Segoe UI" panose="020B0502040204020203" pitchFamily="34" charset="0"/>
                <a:cs typeface="Segoe UI" panose="020B0502040204020203" pitchFamily="34" charset="0"/>
              </a:rPr>
            </a:br>
            <a:endParaRPr lang="en-US" sz="1800" dirty="0">
              <a:latin typeface="Segoe UI" panose="020B0502040204020203" pitchFamily="34" charset="0"/>
              <a:cs typeface="Segoe UI" panose="020B0502040204020203" pitchFamily="34" charset="0"/>
            </a:endParaRPr>
          </a:p>
        </p:txBody>
      </p:sp>
      <p:sp>
        <p:nvSpPr>
          <p:cNvPr id="5" name="Date Placeholder 4">
            <a:extLst>
              <a:ext uri="{FF2B5EF4-FFF2-40B4-BE49-F238E27FC236}">
                <a16:creationId xmlns:a16="http://schemas.microsoft.com/office/drawing/2014/main" id="{9FB40ED6-280C-6199-8511-B7D32AFBD337}"/>
              </a:ext>
            </a:extLst>
          </p:cNvPr>
          <p:cNvSpPr>
            <a:spLocks noGrp="1"/>
          </p:cNvSpPr>
          <p:nvPr>
            <p:ph type="dt" sz="half" idx="10"/>
          </p:nvPr>
        </p:nvSpPr>
        <p:spPr>
          <a:xfrm>
            <a:off x="628650" y="6356350"/>
            <a:ext cx="2057400" cy="365125"/>
          </a:xfrm>
        </p:spPr>
        <p:txBody>
          <a:bodyPr>
            <a:normAutofit/>
          </a:bodyPr>
          <a:lstStyle/>
          <a:p>
            <a:pPr>
              <a:spcAft>
                <a:spcPts val="600"/>
              </a:spcAft>
            </a:pPr>
            <a:fld id="{1ED3E51A-BC35-4B20-B35B-8BB4D4F21A63}" type="datetime1">
              <a:rPr lang="en-US" smtClean="0">
                <a:latin typeface="Segoe UI" panose="020B0502040204020203" pitchFamily="34" charset="0"/>
                <a:cs typeface="Segoe UI" panose="020B0502040204020203" pitchFamily="34" charset="0"/>
              </a:rPr>
              <a:pPr>
                <a:spcAft>
                  <a:spcPts val="600"/>
                </a:spcAft>
              </a:pPr>
              <a:t>9/6/2022</a:t>
            </a:fld>
            <a:endParaRPr lang="en-US">
              <a:latin typeface="Segoe UI" panose="020B0502040204020203" pitchFamily="34" charset="0"/>
              <a:cs typeface="Segoe UI" panose="020B0502040204020203" pitchFamily="34" charset="0"/>
            </a:endParaRPr>
          </a:p>
        </p:txBody>
      </p:sp>
      <p:sp>
        <p:nvSpPr>
          <p:cNvPr id="6" name="Footer Placeholder 5">
            <a:extLst>
              <a:ext uri="{FF2B5EF4-FFF2-40B4-BE49-F238E27FC236}">
                <a16:creationId xmlns:a16="http://schemas.microsoft.com/office/drawing/2014/main" id="{DFBDD104-205C-279D-0154-6560D81A946A}"/>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dirty="0">
                <a:latin typeface="Segoe UI" panose="020B0502040204020203" pitchFamily="34" charset="0"/>
                <a:cs typeface="Segoe UI" panose="020B0502040204020203" pitchFamily="34" charset="0"/>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latin typeface="Segoe UI" panose="020B0502040204020203" pitchFamily="34" charset="0"/>
                <a:cs typeface="Segoe UI" panose="020B0502040204020203" pitchFamily="34" charset="0"/>
              </a:rPr>
              <a:pPr>
                <a:spcAft>
                  <a:spcPts val="600"/>
                </a:spcAft>
              </a:pPr>
              <a:t>6</a:t>
            </a:fld>
            <a:endParaRPr lang="en-US">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693FD975-9554-04D3-59E1-5A58C4327A83}"/>
              </a:ext>
            </a:extLst>
          </p:cNvPr>
          <p:cNvGrpSpPr/>
          <p:nvPr/>
        </p:nvGrpSpPr>
        <p:grpSpPr>
          <a:xfrm>
            <a:off x="3902078" y="1924411"/>
            <a:ext cx="4976949" cy="4138098"/>
            <a:chOff x="381000" y="279602"/>
            <a:chExt cx="5334000" cy="4594325"/>
          </a:xfrm>
        </p:grpSpPr>
        <p:pic>
          <p:nvPicPr>
            <p:cNvPr id="12" name="Picture 4">
              <a:extLst>
                <a:ext uri="{FF2B5EF4-FFF2-40B4-BE49-F238E27FC236}">
                  <a16:creationId xmlns:a16="http://schemas.microsoft.com/office/drawing/2014/main" id="{F85E4FDA-4943-5004-B149-78C0574ED9AB}"/>
                </a:ext>
              </a:extLst>
            </p:cNvPr>
            <p:cNvPicPr>
              <a:picLocks noChangeAspect="1" noChangeArrowheads="1"/>
            </p:cNvPicPr>
            <p:nvPr/>
          </p:nvPicPr>
          <p:blipFill>
            <a:blip r:embed="rId2"/>
            <a:stretch>
              <a:fillRect/>
            </a:stretch>
          </p:blipFill>
          <p:spPr>
            <a:xfrm>
              <a:off x="381000" y="279602"/>
              <a:ext cx="5334000" cy="4594325"/>
            </a:xfrm>
            <a:prstGeom prst="rect">
              <a:avLst/>
            </a:prstGeom>
            <a:noFill/>
          </p:spPr>
        </p:pic>
        <p:sp>
          <p:nvSpPr>
            <p:cNvPr id="13" name="TextBox 12">
              <a:extLst>
                <a:ext uri="{FF2B5EF4-FFF2-40B4-BE49-F238E27FC236}">
                  <a16:creationId xmlns:a16="http://schemas.microsoft.com/office/drawing/2014/main" id="{8A7DA3A6-0F4F-63BE-504B-590B2157137F}"/>
                </a:ext>
              </a:extLst>
            </p:cNvPr>
            <p:cNvSpPr txBox="1"/>
            <p:nvPr/>
          </p:nvSpPr>
          <p:spPr>
            <a:xfrm>
              <a:off x="4152900" y="4470965"/>
              <a:ext cx="1028700" cy="307777"/>
            </a:xfrm>
            <a:prstGeom prst="rect">
              <a:avLst/>
            </a:prstGeom>
            <a:solidFill>
              <a:schemeClr val="bg2"/>
            </a:solidFill>
          </p:spPr>
          <p:txBody>
            <a:bodyPr wrap="square" rtlCol="0">
              <a:spAutoFit/>
            </a:bodyPr>
            <a:lstStyle/>
            <a:p>
              <a:r>
                <a:rPr lang="en-GB" sz="1200" dirty="0"/>
                <a:t>1013.25mb </a:t>
              </a:r>
            </a:p>
          </p:txBody>
        </p:sp>
      </p:grpSp>
      <p:pic>
        <p:nvPicPr>
          <p:cNvPr id="14" name="Picture 2" descr="http://2.bp.blogspot.com/-4UvEXnOYK54/Uso07Df5ZhI/AAAAAAAAEpw/nTns0n0DQdg/s1600/air+pressure+and+air+density+illustration.png">
            <a:extLst>
              <a:ext uri="{FF2B5EF4-FFF2-40B4-BE49-F238E27FC236}">
                <a16:creationId xmlns:a16="http://schemas.microsoft.com/office/drawing/2014/main" id="{E357608D-1A23-5B70-B56E-0F46A99C94C0}"/>
              </a:ext>
            </a:extLst>
          </p:cNvPr>
          <p:cNvPicPr>
            <a:picLocks noChangeAspect="1" noChangeArrowheads="1"/>
          </p:cNvPicPr>
          <p:nvPr/>
        </p:nvPicPr>
        <p:blipFill>
          <a:blip r:embed="rId3"/>
          <a:srcRect/>
          <a:stretch>
            <a:fillRect/>
          </a:stretch>
        </p:blipFill>
        <p:spPr bwMode="auto">
          <a:xfrm>
            <a:off x="655154" y="3419710"/>
            <a:ext cx="2828652" cy="2534766"/>
          </a:xfrm>
          <a:prstGeom prst="rect">
            <a:avLst/>
          </a:prstGeom>
          <a:noFill/>
        </p:spPr>
      </p:pic>
      <p:grpSp>
        <p:nvGrpSpPr>
          <p:cNvPr id="2" name="Group 1">
            <a:extLst>
              <a:ext uri="{FF2B5EF4-FFF2-40B4-BE49-F238E27FC236}">
                <a16:creationId xmlns:a16="http://schemas.microsoft.com/office/drawing/2014/main" id="{6231F9CF-5987-F2A0-2315-3F6B91929F16}"/>
              </a:ext>
            </a:extLst>
          </p:cNvPr>
          <p:cNvGrpSpPr/>
          <p:nvPr/>
        </p:nvGrpSpPr>
        <p:grpSpPr>
          <a:xfrm>
            <a:off x="5257800" y="44450"/>
            <a:ext cx="3803945" cy="717550"/>
            <a:chOff x="74668" y="44450"/>
            <a:chExt cx="3803945" cy="717550"/>
          </a:xfrm>
        </p:grpSpPr>
        <p:pic>
          <p:nvPicPr>
            <p:cNvPr id="3" name="Google Shape;69;p13">
              <a:extLst>
                <a:ext uri="{FF2B5EF4-FFF2-40B4-BE49-F238E27FC236}">
                  <a16:creationId xmlns:a16="http://schemas.microsoft.com/office/drawing/2014/main" id="{2B41C73A-23DA-52EA-0B9B-D22AA55CCC00}"/>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4" name="Picture 3">
              <a:extLst>
                <a:ext uri="{FF2B5EF4-FFF2-40B4-BE49-F238E27FC236}">
                  <a16:creationId xmlns:a16="http://schemas.microsoft.com/office/drawing/2014/main" id="{5C639D40-299B-631A-E6CE-54F275A29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0;p13">
              <a:extLst>
                <a:ext uri="{FF2B5EF4-FFF2-40B4-BE49-F238E27FC236}">
                  <a16:creationId xmlns:a16="http://schemas.microsoft.com/office/drawing/2014/main" id="{958D608A-98DA-43F5-A809-FB66909BAC83}"/>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grpSp>
        <p:nvGrpSpPr>
          <p:cNvPr id="9" name="Group 8">
            <a:extLst>
              <a:ext uri="{FF2B5EF4-FFF2-40B4-BE49-F238E27FC236}">
                <a16:creationId xmlns:a16="http://schemas.microsoft.com/office/drawing/2014/main" id="{45A13E3F-22B5-5241-3B97-3280B07308CB}"/>
              </a:ext>
            </a:extLst>
          </p:cNvPr>
          <p:cNvGrpSpPr/>
          <p:nvPr/>
        </p:nvGrpSpPr>
        <p:grpSpPr>
          <a:xfrm>
            <a:off x="5257800" y="-4041"/>
            <a:ext cx="3803945" cy="717550"/>
            <a:chOff x="74668" y="44450"/>
            <a:chExt cx="3803945" cy="717550"/>
          </a:xfrm>
        </p:grpSpPr>
        <p:pic>
          <p:nvPicPr>
            <p:cNvPr id="16" name="Google Shape;69;p13">
              <a:extLst>
                <a:ext uri="{FF2B5EF4-FFF2-40B4-BE49-F238E27FC236}">
                  <a16:creationId xmlns:a16="http://schemas.microsoft.com/office/drawing/2014/main" id="{24A4878C-F362-F1BB-A6BE-9169A1EF9902}"/>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17" name="Picture 16">
              <a:extLst>
                <a:ext uri="{FF2B5EF4-FFF2-40B4-BE49-F238E27FC236}">
                  <a16:creationId xmlns:a16="http://schemas.microsoft.com/office/drawing/2014/main" id="{540882E7-1B84-14F0-02FD-89CAEA725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70;p13">
              <a:extLst>
                <a:ext uri="{FF2B5EF4-FFF2-40B4-BE49-F238E27FC236}">
                  <a16:creationId xmlns:a16="http://schemas.microsoft.com/office/drawing/2014/main" id="{559BFFE2-8DE9-58DC-5717-41719D1FEBFD}"/>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202277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602" name="Picture 5" descr="air-pressure-2jea4ct"/>
          <p:cNvPicPr>
            <a:picLocks noChangeAspect="1" noChangeArrowheads="1"/>
          </p:cNvPicPr>
          <p:nvPr/>
        </p:nvPicPr>
        <p:blipFill rotWithShape="1">
          <a:blip r:embed="rId2"/>
          <a:srcRect t="7242" b="11252"/>
          <a:stretch/>
        </p:blipFill>
        <p:spPr bwMode="auto">
          <a:xfrm>
            <a:off x="20" y="1282"/>
            <a:ext cx="9143980" cy="6856718"/>
          </a:xfrm>
          <a:prstGeom prst="rect">
            <a:avLst/>
          </a:prstGeom>
          <a:noFill/>
        </p:spPr>
      </p:pic>
      <p:sp>
        <p:nvSpPr>
          <p:cNvPr id="2" name="Date Placeholder 1">
            <a:extLst>
              <a:ext uri="{FF2B5EF4-FFF2-40B4-BE49-F238E27FC236}">
                <a16:creationId xmlns:a16="http://schemas.microsoft.com/office/drawing/2014/main" id="{F6673452-21E7-51F4-B4C6-21BEFFF3232D}"/>
              </a:ext>
            </a:extLst>
          </p:cNvPr>
          <p:cNvSpPr>
            <a:spLocks noGrp="1"/>
          </p:cNvSpPr>
          <p:nvPr>
            <p:ph type="dt" sz="half" idx="10"/>
          </p:nvPr>
        </p:nvSpPr>
        <p:spPr>
          <a:xfrm>
            <a:off x="628650" y="6356350"/>
            <a:ext cx="2057400" cy="365125"/>
          </a:xfrm>
        </p:spPr>
        <p:txBody>
          <a:bodyPr>
            <a:normAutofit/>
          </a:bodyPr>
          <a:lstStyle/>
          <a:p>
            <a:pPr>
              <a:spcAft>
                <a:spcPts val="600"/>
              </a:spcAft>
            </a:pPr>
            <a:fld id="{5D6F64D8-122E-4810-B82B-BFF0DF6381C1}" type="datetime1">
              <a:rPr lang="en-US">
                <a:solidFill>
                  <a:srgbClr val="FFFFFF"/>
                </a:solidFill>
              </a:rPr>
              <a:pPr>
                <a:spcAft>
                  <a:spcPts val="600"/>
                </a:spcAft>
              </a:pPr>
              <a:t>9/6/2022</a:t>
            </a:fld>
            <a:endParaRPr lang="en-US">
              <a:solidFill>
                <a:srgbClr val="FFFFFF"/>
              </a:solidFill>
            </a:endParaRPr>
          </a:p>
        </p:txBody>
      </p:sp>
      <p:sp>
        <p:nvSpPr>
          <p:cNvPr id="3" name="Footer Placeholder 2">
            <a:extLst>
              <a:ext uri="{FF2B5EF4-FFF2-40B4-BE49-F238E27FC236}">
                <a16:creationId xmlns:a16="http://schemas.microsoft.com/office/drawing/2014/main" id="{0A1BA842-719B-D8E9-CB1F-1F729C88A215}"/>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Moza Al Marhoobi</a:t>
            </a:r>
          </a:p>
        </p:txBody>
      </p:sp>
      <p:sp>
        <p:nvSpPr>
          <p:cNvPr id="4" name="Slide Number Placeholder 3">
            <a:extLst>
              <a:ext uri="{FF2B5EF4-FFF2-40B4-BE49-F238E27FC236}">
                <a16:creationId xmlns:a16="http://schemas.microsoft.com/office/drawing/2014/main" id="{EBE333DC-D669-6F5E-5B53-F5218BEBB5B3}"/>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a:solidFill>
                  <a:srgbClr val="FFFFFF"/>
                </a:solidFill>
              </a:rPr>
              <a:pPr>
                <a:spcAft>
                  <a:spcPts val="600"/>
                </a:spcAft>
              </a:pPr>
              <a:t>7</a:t>
            </a:fld>
            <a:endParaRPr lang="en-US">
              <a:solidFill>
                <a:srgbClr val="FFFFFF"/>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399" name="Rectangle 5939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a:xfrm>
            <a:off x="3973321" y="640080"/>
            <a:ext cx="4688333" cy="3566160"/>
          </a:xfrm>
        </p:spPr>
        <p:txBody>
          <a:bodyPr vert="horz" lIns="91440" tIns="45720" rIns="91440" bIns="45720" rtlCol="0" anchor="b">
            <a:normAutofit/>
          </a:bodyPr>
          <a:lstStyle/>
          <a:p>
            <a:pPr defTabSz="914400"/>
            <a:r>
              <a:rPr lang="en-US" sz="4700" dirty="0"/>
              <a:t>Air pressure and air molecules</a:t>
            </a:r>
            <a:br>
              <a:rPr lang="en-US" sz="4700" dirty="0"/>
            </a:br>
            <a:r>
              <a:rPr lang="en-US" sz="4700" u="sng" dirty="0"/>
              <a:t>Air pressure is Equal in all direction</a:t>
            </a:r>
          </a:p>
        </p:txBody>
      </p:sp>
      <p:pic>
        <p:nvPicPr>
          <p:cNvPr id="59394" name="Picture 2" descr="https://www.teachengineering.org/collection/cub_/lessons/cub_images/cub_airplanes_lesson01_fig1.jpg">
            <a:hlinkClick r:id="rId2"/>
          </p:cNvPr>
          <p:cNvPicPr>
            <a:picLocks noChangeAspect="1" noChangeArrowheads="1"/>
          </p:cNvPicPr>
          <p:nvPr/>
        </p:nvPicPr>
        <p:blipFill rotWithShape="1">
          <a:blip r:embed="rId3"/>
          <a:srcRect t="-29168" b="-29168"/>
          <a:stretch/>
        </p:blipFill>
        <p:spPr bwMode="auto">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5940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2289B662-0E88-F599-1B14-22B6A9F6839D}"/>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defRPr/>
            </a:pPr>
            <a:fld id="{030F82EA-0278-4E9B-B0C7-008B672B78BE}" type="datetime1">
              <a:rPr lang="en-US" sz="1200">
                <a:solidFill>
                  <a:srgbClr val="FFFFFF"/>
                </a:solidFill>
                <a:latin typeface="Calibri" panose="020F0502020204030204"/>
              </a:rPr>
              <a:pPr>
                <a:spcAft>
                  <a:spcPts val="600"/>
                </a:spcAft>
                <a:defRPr/>
              </a:pPr>
              <a:t>9/6/2022</a:t>
            </a:fld>
            <a:endParaRPr lang="en-US" sz="1200">
              <a:solidFill>
                <a:srgbClr val="FFFFFF"/>
              </a:solidFill>
              <a:latin typeface="Calibri" panose="020F0502020204030204"/>
            </a:endParaRPr>
          </a:p>
        </p:txBody>
      </p:sp>
      <p:sp>
        <p:nvSpPr>
          <p:cNvPr id="3" name="Footer Placeholder 2">
            <a:extLst>
              <a:ext uri="{FF2B5EF4-FFF2-40B4-BE49-F238E27FC236}">
                <a16:creationId xmlns:a16="http://schemas.microsoft.com/office/drawing/2014/main" id="{D85BE515-D35F-644D-287B-A7B1F3C866C2}"/>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sz="1200" kern="1200">
                <a:solidFill>
                  <a:prstClr val="black">
                    <a:tint val="75000"/>
                  </a:prstClr>
                </a:solidFill>
                <a:latin typeface="Calibri" panose="020F0502020204030204"/>
                <a:ea typeface="+mn-ea"/>
                <a:cs typeface="+mn-cs"/>
              </a:rPr>
              <a:t>Moza Al Marhoobi</a:t>
            </a:r>
          </a:p>
        </p:txBody>
      </p:sp>
      <p:sp>
        <p:nvSpPr>
          <p:cNvPr id="4" name="Slide Number Placeholder 3">
            <a:extLst>
              <a:ext uri="{FF2B5EF4-FFF2-40B4-BE49-F238E27FC236}">
                <a16:creationId xmlns:a16="http://schemas.microsoft.com/office/drawing/2014/main" id="{03228B12-A5B9-E3E6-53F9-2B9B5BB68BB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6F15528-21DE-4FAA-801E-634DDDAF4B2B}" type="slidenum">
              <a:rPr lang="en-US" sz="1200" smtClean="0">
                <a:solidFill>
                  <a:prstClr val="black">
                    <a:tint val="75000"/>
                  </a:prstClr>
                </a:solidFill>
                <a:latin typeface="Calibri" panose="020F0502020204030204"/>
              </a:rPr>
              <a:pPr>
                <a:spcAft>
                  <a:spcPts val="600"/>
                </a:spcAft>
                <a:defRPr/>
              </a:pPr>
              <a:t>8</a:t>
            </a:fld>
            <a:endParaRPr lang="en-US" sz="1200">
              <a:solidFill>
                <a:prstClr val="black">
                  <a:tint val="75000"/>
                </a:prstClr>
              </a:solidFill>
              <a:latin typeface="Calibri" panose="020F0502020204030204"/>
            </a:endParaRPr>
          </a:p>
        </p:txBody>
      </p:sp>
      <p:grpSp>
        <p:nvGrpSpPr>
          <p:cNvPr id="6" name="Group 5">
            <a:extLst>
              <a:ext uri="{FF2B5EF4-FFF2-40B4-BE49-F238E27FC236}">
                <a16:creationId xmlns:a16="http://schemas.microsoft.com/office/drawing/2014/main" id="{FDF62323-4316-5DB9-50F0-C4FAFE27451B}"/>
              </a:ext>
            </a:extLst>
          </p:cNvPr>
          <p:cNvGrpSpPr/>
          <p:nvPr/>
        </p:nvGrpSpPr>
        <p:grpSpPr>
          <a:xfrm>
            <a:off x="5257800" y="44450"/>
            <a:ext cx="3803945" cy="717550"/>
            <a:chOff x="74668" y="44450"/>
            <a:chExt cx="3803945" cy="717550"/>
          </a:xfrm>
        </p:grpSpPr>
        <p:pic>
          <p:nvPicPr>
            <p:cNvPr id="7" name="Google Shape;69;p13">
              <a:extLst>
                <a:ext uri="{FF2B5EF4-FFF2-40B4-BE49-F238E27FC236}">
                  <a16:creationId xmlns:a16="http://schemas.microsoft.com/office/drawing/2014/main" id="{8A26585F-D914-069F-D630-2907CCA3B260}"/>
                </a:ext>
              </a:extLst>
            </p:cNvPr>
            <p:cNvPicPr preferRelativeResize="0"/>
            <p:nvPr/>
          </p:nvPicPr>
          <p:blipFill>
            <a:blip r:embed="rId4">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39D82CB1-2A18-5827-99DA-5BA0637AA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0;p13">
              <a:extLst>
                <a:ext uri="{FF2B5EF4-FFF2-40B4-BE49-F238E27FC236}">
                  <a16:creationId xmlns:a16="http://schemas.microsoft.com/office/drawing/2014/main" id="{65D224F5-8F0E-85EC-A474-35E6154B2DAB}"/>
                </a:ext>
              </a:extLst>
            </p:cNvPr>
            <p:cNvPicPr preferRelativeResize="0"/>
            <p:nvPr/>
          </p:nvPicPr>
          <p:blipFill rotWithShape="1">
            <a:blip r:embed="rId6">
              <a:alphaModFix/>
            </a:blip>
            <a:srcRect r="77087" b="-10337"/>
            <a:stretch/>
          </p:blipFill>
          <p:spPr>
            <a:xfrm>
              <a:off x="74668" y="70002"/>
              <a:ext cx="1858963" cy="655690"/>
            </a:xfrm>
            <a:prstGeom prst="rect">
              <a:avLst/>
            </a:prstGeom>
            <a:noFill/>
            <a:ln>
              <a:noFill/>
            </a:ln>
          </p:spPr>
        </p:pic>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5FB6616-7247-F3A0-D25D-0EE12831FEB5}"/>
              </a:ext>
            </a:extLst>
          </p:cNvPr>
          <p:cNvSpPr>
            <a:spLocks noGrp="1"/>
          </p:cNvSpPr>
          <p:nvPr>
            <p:ph type="title"/>
          </p:nvPr>
        </p:nvSpPr>
        <p:spPr>
          <a:xfrm>
            <a:off x="628650" y="316634"/>
            <a:ext cx="7961168" cy="1359766"/>
          </a:xfrm>
        </p:spPr>
        <p:txBody>
          <a:bodyPr>
            <a:normAutofit fontScale="90000"/>
          </a:bodyPr>
          <a:lstStyle/>
          <a:p>
            <a:r>
              <a:rPr lang="en-US" sz="4800" kern="1200" dirty="0">
                <a:solidFill>
                  <a:schemeClr val="tx1">
                    <a:lumMod val="85000"/>
                    <a:lumOff val="15000"/>
                  </a:schemeClr>
                </a:solidFill>
                <a:latin typeface="Segoe UI" panose="020B0502040204020203" pitchFamily="34" charset="0"/>
                <a:cs typeface="Segoe UI" panose="020B0502040204020203" pitchFamily="34" charset="0"/>
              </a:rPr>
              <a:t>Pressure and Altitude (Height)</a:t>
            </a:r>
            <a:endParaRPr lang="en-US" sz="4700" dirty="0">
              <a:latin typeface="Segoe UI" panose="020B0502040204020203" pitchFamily="34" charset="0"/>
              <a:cs typeface="Segoe UI" panose="020B0502040204020203" pitchFamily="34" charset="0"/>
            </a:endParaRPr>
          </a:p>
        </p:txBody>
      </p:sp>
      <p:sp>
        <p:nvSpPr>
          <p:cNvPr id="5" name="Date Placeholder 4">
            <a:extLst>
              <a:ext uri="{FF2B5EF4-FFF2-40B4-BE49-F238E27FC236}">
                <a16:creationId xmlns:a16="http://schemas.microsoft.com/office/drawing/2014/main" id="{9FB40ED6-280C-6199-8511-B7D32AFBD337}"/>
              </a:ext>
            </a:extLst>
          </p:cNvPr>
          <p:cNvSpPr>
            <a:spLocks noGrp="1"/>
          </p:cNvSpPr>
          <p:nvPr>
            <p:ph type="dt" sz="half" idx="10"/>
          </p:nvPr>
        </p:nvSpPr>
        <p:spPr>
          <a:xfrm>
            <a:off x="628650" y="6356350"/>
            <a:ext cx="2057400" cy="365125"/>
          </a:xfrm>
        </p:spPr>
        <p:txBody>
          <a:bodyPr>
            <a:normAutofit/>
          </a:bodyPr>
          <a:lstStyle/>
          <a:p>
            <a:pPr>
              <a:spcAft>
                <a:spcPts val="600"/>
              </a:spcAft>
            </a:pPr>
            <a:fld id="{1ED3E51A-BC35-4B20-B35B-8BB4D4F21A63}" type="datetime1">
              <a:rPr lang="en-US" smtClean="0">
                <a:latin typeface="Segoe UI" panose="020B0502040204020203" pitchFamily="34" charset="0"/>
                <a:cs typeface="Segoe UI" panose="020B0502040204020203" pitchFamily="34" charset="0"/>
              </a:rPr>
              <a:pPr>
                <a:spcAft>
                  <a:spcPts val="600"/>
                </a:spcAft>
              </a:pPr>
              <a:t>9/6/2022</a:t>
            </a:fld>
            <a:endParaRPr lang="en-US">
              <a:latin typeface="Segoe UI" panose="020B0502040204020203" pitchFamily="34" charset="0"/>
              <a:cs typeface="Segoe UI" panose="020B0502040204020203" pitchFamily="34" charset="0"/>
            </a:endParaRPr>
          </a:p>
        </p:txBody>
      </p:sp>
      <p:sp>
        <p:nvSpPr>
          <p:cNvPr id="6" name="Footer Placeholder 5">
            <a:extLst>
              <a:ext uri="{FF2B5EF4-FFF2-40B4-BE49-F238E27FC236}">
                <a16:creationId xmlns:a16="http://schemas.microsoft.com/office/drawing/2014/main" id="{DFBDD104-205C-279D-0154-6560D81A946A}"/>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dirty="0">
                <a:latin typeface="Segoe UI" panose="020B0502040204020203" pitchFamily="34" charset="0"/>
                <a:cs typeface="Segoe UI" panose="020B0502040204020203" pitchFamily="34" charset="0"/>
              </a:rPr>
              <a:t>Moza Al Marhoobi</a:t>
            </a:r>
          </a:p>
        </p:txBody>
      </p:sp>
      <p:sp>
        <p:nvSpPr>
          <p:cNvPr id="7" name="Slide Number Placeholder 6">
            <a:extLst>
              <a:ext uri="{FF2B5EF4-FFF2-40B4-BE49-F238E27FC236}">
                <a16:creationId xmlns:a16="http://schemas.microsoft.com/office/drawing/2014/main" id="{5F04F5C8-44C7-C623-4118-348DD681B8FB}"/>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smtClean="0">
                <a:latin typeface="Segoe UI" panose="020B0502040204020203" pitchFamily="34" charset="0"/>
                <a:cs typeface="Segoe UI" panose="020B0502040204020203" pitchFamily="34" charset="0"/>
              </a:rPr>
              <a:pPr>
                <a:spcAft>
                  <a:spcPts val="600"/>
                </a:spcAft>
              </a:pPr>
              <a:t>9</a:t>
            </a:fld>
            <a:endParaRPr lang="en-US">
              <a:latin typeface="Segoe UI" panose="020B0502040204020203" pitchFamily="34" charset="0"/>
              <a:cs typeface="Segoe UI" panose="020B0502040204020203" pitchFamily="34" charset="0"/>
            </a:endParaRPr>
          </a:p>
        </p:txBody>
      </p:sp>
      <p:pic>
        <p:nvPicPr>
          <p:cNvPr id="4" name="Picture 4">
            <a:extLst>
              <a:ext uri="{FF2B5EF4-FFF2-40B4-BE49-F238E27FC236}">
                <a16:creationId xmlns:a16="http://schemas.microsoft.com/office/drawing/2014/main" id="{A2DBB418-FA3B-0B6E-DC30-3D13940F42A3}"/>
              </a:ext>
            </a:extLst>
          </p:cNvPr>
          <p:cNvPicPr>
            <a:picLocks noChangeAspect="1" noChangeArrowheads="1"/>
          </p:cNvPicPr>
          <p:nvPr/>
        </p:nvPicPr>
        <p:blipFill>
          <a:blip r:embed="rId2"/>
          <a:stretch>
            <a:fillRect/>
          </a:stretch>
        </p:blipFill>
        <p:spPr bwMode="auto">
          <a:xfrm>
            <a:off x="2281840" y="1911254"/>
            <a:ext cx="4580320" cy="4282600"/>
          </a:xfrm>
          <a:prstGeom prst="rect">
            <a:avLst/>
          </a:prstGeom>
          <a:noFill/>
        </p:spPr>
      </p:pic>
      <p:sp>
        <p:nvSpPr>
          <p:cNvPr id="9" name="sketch line">
            <a:extLst>
              <a:ext uri="{FF2B5EF4-FFF2-40B4-BE49-F238E27FC236}">
                <a16:creationId xmlns:a16="http://schemas.microsoft.com/office/drawing/2014/main" id="{7F1B66AB-4BC0-72FD-502C-43B1DF909F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1EF9FED-1072-13C3-55E6-3EC610FD1B36}"/>
              </a:ext>
            </a:extLst>
          </p:cNvPr>
          <p:cNvGrpSpPr/>
          <p:nvPr/>
        </p:nvGrpSpPr>
        <p:grpSpPr>
          <a:xfrm>
            <a:off x="5257800" y="44450"/>
            <a:ext cx="3803945" cy="717550"/>
            <a:chOff x="74668" y="44450"/>
            <a:chExt cx="3803945" cy="717550"/>
          </a:xfrm>
        </p:grpSpPr>
        <p:pic>
          <p:nvPicPr>
            <p:cNvPr id="3" name="Google Shape;69;p13">
              <a:extLst>
                <a:ext uri="{FF2B5EF4-FFF2-40B4-BE49-F238E27FC236}">
                  <a16:creationId xmlns:a16="http://schemas.microsoft.com/office/drawing/2014/main" id="{527B3605-FCC2-2828-AC6C-AF57D55DB600}"/>
                </a:ext>
              </a:extLst>
            </p:cNvPr>
            <p:cNvPicPr preferRelativeResize="0"/>
            <p:nvPr/>
          </p:nvPicPr>
          <p:blipFill>
            <a:blip r:embed="rId3">
              <a:alphaModFix/>
            </a:blip>
            <a:stretch>
              <a:fillRect/>
            </a:stretch>
          </p:blipFill>
          <p:spPr>
            <a:xfrm>
              <a:off x="1989331" y="53447"/>
              <a:ext cx="690582" cy="688800"/>
            </a:xfrm>
            <a:prstGeom prst="rect">
              <a:avLst/>
            </a:prstGeom>
            <a:noFill/>
            <a:ln>
              <a:noFill/>
            </a:ln>
          </p:spPr>
        </p:pic>
        <p:pic>
          <p:nvPicPr>
            <p:cNvPr id="8" name="Picture 7">
              <a:extLst>
                <a:ext uri="{FF2B5EF4-FFF2-40B4-BE49-F238E27FC236}">
                  <a16:creationId xmlns:a16="http://schemas.microsoft.com/office/drawing/2014/main" id="{0F0EF8A5-7384-20C2-BADD-596B9E6CF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13" y="44450"/>
              <a:ext cx="11430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0;p13">
              <a:extLst>
                <a:ext uri="{FF2B5EF4-FFF2-40B4-BE49-F238E27FC236}">
                  <a16:creationId xmlns:a16="http://schemas.microsoft.com/office/drawing/2014/main" id="{94826D3D-F23A-C1B5-15B9-332297A48212}"/>
                </a:ext>
              </a:extLst>
            </p:cNvPr>
            <p:cNvPicPr preferRelativeResize="0"/>
            <p:nvPr/>
          </p:nvPicPr>
          <p:blipFill rotWithShape="1">
            <a:blip r:embed="rId5">
              <a:alphaModFix/>
            </a:blip>
            <a:srcRect r="77087" b="-10337"/>
            <a:stretch/>
          </p:blipFill>
          <p:spPr>
            <a:xfrm>
              <a:off x="74668" y="70002"/>
              <a:ext cx="1858963" cy="655690"/>
            </a:xfrm>
            <a:prstGeom prst="rect">
              <a:avLst/>
            </a:prstGeom>
            <a:noFill/>
            <a:ln>
              <a:noFill/>
            </a:ln>
          </p:spPr>
        </p:pic>
      </p:grpSp>
    </p:spTree>
    <p:extLst>
      <p:ext uri="{BB962C8B-B14F-4D97-AF65-F5344CB8AC3E}">
        <p14:creationId xmlns:p14="http://schemas.microsoft.com/office/powerpoint/2010/main" val="792428598"/>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305250"/>
      </a:dk2>
      <a:lt2>
        <a:srgbClr val="DFE3E5"/>
      </a:lt2>
      <a:accent1>
        <a:srgbClr val="1CADE4"/>
      </a:accent1>
      <a:accent2>
        <a:srgbClr val="3E8853"/>
      </a:accent2>
      <a:accent3>
        <a:srgbClr val="62A39F"/>
      </a:accent3>
      <a:accent4>
        <a:srgbClr val="42BA97"/>
      </a:accent4>
      <a:accent5>
        <a:srgbClr val="2683C6"/>
      </a:accent5>
      <a:accent6>
        <a:srgbClr val="27CED7"/>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opic">
  <a:themeElements>
    <a:clrScheme name="Custom 2">
      <a:dk1>
        <a:sysClr val="windowText" lastClr="000000"/>
      </a:dk1>
      <a:lt1>
        <a:sysClr val="window" lastClr="FFFFFF"/>
      </a:lt1>
      <a:dk2>
        <a:srgbClr val="305250"/>
      </a:dk2>
      <a:lt2>
        <a:srgbClr val="DFE3E5"/>
      </a:lt2>
      <a:accent1>
        <a:srgbClr val="1CADE4"/>
      </a:accent1>
      <a:accent2>
        <a:srgbClr val="2683C6"/>
      </a:accent2>
      <a:accent3>
        <a:srgbClr val="62A39F"/>
      </a:accent3>
      <a:accent4>
        <a:srgbClr val="42BA97"/>
      </a:accent4>
      <a:accent5>
        <a:srgbClr val="3E8853"/>
      </a:accent5>
      <a:accent6>
        <a:srgbClr val="27CED7"/>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305250"/>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2460</TotalTime>
  <Words>1529</Words>
  <Application>Microsoft Office PowerPoint</Application>
  <PresentationFormat>On-screen Show (4:3)</PresentationFormat>
  <Paragraphs>351</Paragraphs>
  <Slides>55</Slides>
  <Notes>22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Andalus</vt:lpstr>
      <vt:lpstr>-apple-system</vt:lpstr>
      <vt:lpstr>Arial</vt:lpstr>
      <vt:lpstr>Arial</vt:lpstr>
      <vt:lpstr>Calibri</vt:lpstr>
      <vt:lpstr>Calibri Light</vt:lpstr>
      <vt:lpstr>Nunito Sans</vt:lpstr>
      <vt:lpstr>Open Sans</vt:lpstr>
      <vt:lpstr>PT Sans Narrow</vt:lpstr>
      <vt:lpstr>Segoe UI</vt:lpstr>
      <vt:lpstr>Segoe UI Light</vt:lpstr>
      <vt:lpstr>Times New Roman</vt:lpstr>
      <vt:lpstr>Wingdings</vt:lpstr>
      <vt:lpstr>Office Theme</vt:lpstr>
      <vt:lpstr>Tropic</vt:lpstr>
      <vt:lpstr>1_Office Theme</vt:lpstr>
      <vt:lpstr>Atmospheric Pressure &amp; Wind</vt:lpstr>
      <vt:lpstr>Content</vt:lpstr>
      <vt:lpstr>Subject 1: Air Pressure</vt:lpstr>
      <vt:lpstr>Air Pressure</vt:lpstr>
      <vt:lpstr>Air pressure</vt:lpstr>
      <vt:lpstr>Air pressure and Density</vt:lpstr>
      <vt:lpstr>PowerPoint Presentation</vt:lpstr>
      <vt:lpstr>Air pressure and air molecules Air pressure is Equal in all direction</vt:lpstr>
      <vt:lpstr>Pressure and Altitude (Height)</vt:lpstr>
      <vt:lpstr>Experimental examples</vt:lpstr>
      <vt:lpstr>Why do my ears pop? </vt:lpstr>
      <vt:lpstr>Pressure and Volume</vt:lpstr>
      <vt:lpstr>Pressure and Volume</vt:lpstr>
      <vt:lpstr>Air Pressure Measurements </vt:lpstr>
      <vt:lpstr>Mercury Barometer</vt:lpstr>
      <vt:lpstr>Aneroid Barometer</vt:lpstr>
      <vt:lpstr>Recording barograph</vt:lpstr>
      <vt:lpstr>PowerPoint Presentation</vt:lpstr>
      <vt:lpstr>Air pressure units</vt:lpstr>
      <vt:lpstr>PowerPoint Presentation</vt:lpstr>
      <vt:lpstr>PowerPoint Presentation</vt:lpstr>
      <vt:lpstr>Pressure Charts</vt:lpstr>
      <vt:lpstr>Pressure Charts</vt:lpstr>
      <vt:lpstr>Pressure Correction</vt:lpstr>
      <vt:lpstr>What is the main relationship between air Pressure and Weather?</vt:lpstr>
      <vt:lpstr>Subject 2: Wind</vt:lpstr>
      <vt:lpstr>Wind</vt:lpstr>
      <vt:lpstr>What do you think cause wind?</vt:lpstr>
      <vt:lpstr>What do you think cause wind?</vt:lpstr>
      <vt:lpstr>Wind speed and Direction</vt:lpstr>
      <vt:lpstr>Wind direction is expressed in degrees, From which wind is coming</vt:lpstr>
      <vt:lpstr>PowerPoint Presentation</vt:lpstr>
      <vt:lpstr>Wind in Weather Maps</vt:lpstr>
      <vt:lpstr>Wind Estimation by Satellite</vt:lpstr>
      <vt:lpstr>Wind can be Estimated by Radar</vt:lpstr>
      <vt:lpstr>PowerPoint Presentation</vt:lpstr>
      <vt:lpstr>Upper Air Measurements “Radiosonde”</vt:lpstr>
      <vt:lpstr>Forces Governing and Affecting Wind</vt:lpstr>
      <vt:lpstr>The effect of the Coriolis Force</vt:lpstr>
      <vt:lpstr>Pressure Gradient Force </vt:lpstr>
      <vt:lpstr>Geostrophic wind </vt:lpstr>
      <vt:lpstr>High, low and Wind Flow</vt:lpstr>
      <vt:lpstr>PowerPoint Presentation</vt:lpstr>
      <vt:lpstr>Convergence and Divergence</vt:lpstr>
      <vt:lpstr>Global distribution of pressure systems “winter”</vt:lpstr>
      <vt:lpstr>Global distribution of pressure systems  “summer”</vt:lpstr>
      <vt:lpstr>Sea Breeze and Land Breeze</vt:lpstr>
      <vt:lpstr>PowerPoint Presentation</vt:lpstr>
      <vt:lpstr>PowerPoint Presentation</vt:lpstr>
      <vt:lpstr>Wind and Sea Wave</vt:lpstr>
      <vt:lpstr>Thunderstorm</vt:lpstr>
      <vt:lpstr>Up and Down draft</vt:lpstr>
      <vt:lpstr>PowerPoint Presentation</vt:lpstr>
      <vt:lpstr>FUNNEL EFFECT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Pressure &amp; Wind</dc:title>
  <dc:creator>Met</dc:creator>
  <cp:lastModifiedBy>Moza Al-Marhoobi</cp:lastModifiedBy>
  <cp:revision>359</cp:revision>
  <dcterms:created xsi:type="dcterms:W3CDTF">2006-08-16T00:00:00Z</dcterms:created>
  <dcterms:modified xsi:type="dcterms:W3CDTF">2022-09-06T10:09:53Z</dcterms:modified>
</cp:coreProperties>
</file>