
<file path=[Content_Types].xml><?xml version="1.0" encoding="utf-8"?>
<Types xmlns="http://schemas.openxmlformats.org/package/2006/content-types">
  <Default Extension="jfif" ContentType="image/png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24.jpg" ContentType="image/jpe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4"/>
  </p:notesMasterIdLst>
  <p:handoutMasterIdLst>
    <p:handoutMasterId r:id="rId15"/>
  </p:handoutMasterIdLst>
  <p:sldIdLst>
    <p:sldId id="346" r:id="rId2"/>
    <p:sldId id="270" r:id="rId3"/>
    <p:sldId id="271" r:id="rId4"/>
    <p:sldId id="272" r:id="rId5"/>
    <p:sldId id="274" r:id="rId6"/>
    <p:sldId id="275" r:id="rId7"/>
    <p:sldId id="273" r:id="rId8"/>
    <p:sldId id="276" r:id="rId9"/>
    <p:sldId id="277" r:id="rId10"/>
    <p:sldId id="278" r:id="rId11"/>
    <p:sldId id="279" r:id="rId12"/>
    <p:sldId id="34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8B80"/>
    <a:srgbClr val="62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9CB50-F4DF-4C1D-9D6E-2541B3386A5A}" v="250" dt="2022-09-08T07:51:17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>
        <p:scale>
          <a:sx n="59" d="100"/>
          <a:sy n="59" d="100"/>
        </p:scale>
        <p:origin x="465" y="7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za Al-Marhoobi" userId="23c75a02f121e53d" providerId="LiveId" clId="{EE39CB50-F4DF-4C1D-9D6E-2541B3386A5A}"/>
    <pc:docChg chg="undo custSel addSld delSld modSld sldOrd">
      <pc:chgData name="Moza Al-Marhoobi" userId="23c75a02f121e53d" providerId="LiveId" clId="{EE39CB50-F4DF-4C1D-9D6E-2541B3386A5A}" dt="2022-09-08T07:50:52.541" v="419" actId="14100"/>
      <pc:docMkLst>
        <pc:docMk/>
      </pc:docMkLst>
      <pc:sldChg chg="del">
        <pc:chgData name="Moza Al-Marhoobi" userId="23c75a02f121e53d" providerId="LiveId" clId="{EE39CB50-F4DF-4C1D-9D6E-2541B3386A5A}" dt="2022-09-08T07:39:25.540" v="31" actId="47"/>
        <pc:sldMkLst>
          <pc:docMk/>
          <pc:sldMk cId="2472851934" sldId="256"/>
        </pc:sldMkLst>
      </pc:sldChg>
      <pc:sldChg chg="addSp delSp modSp mod modClrScheme delDesignElem chgLayout">
        <pc:chgData name="Moza Al-Marhoobi" userId="23c75a02f121e53d" providerId="LiveId" clId="{EE39CB50-F4DF-4C1D-9D6E-2541B3386A5A}" dt="2022-09-08T07:43:39.654" v="92" actId="12100"/>
        <pc:sldMkLst>
          <pc:docMk/>
          <pc:sldMk cId="2204976427" sldId="270"/>
        </pc:sldMkLst>
        <pc:spChg chg="mod ord">
          <ac:chgData name="Moza Al-Marhoobi" userId="23c75a02f121e53d" providerId="LiveId" clId="{EE39CB50-F4DF-4C1D-9D6E-2541B3386A5A}" dt="2022-09-08T07:43:17.265" v="88" actId="1076"/>
          <ac:spMkLst>
            <pc:docMk/>
            <pc:sldMk cId="2204976427" sldId="270"/>
            <ac:spMk id="2" creationId="{21F2C439-B831-857A-5E9F-B46ABEAEB7F7}"/>
          </ac:spMkLst>
        </pc:spChg>
        <pc:spChg chg="mod">
          <ac:chgData name="Moza Al-Marhoobi" userId="23c75a02f121e53d" providerId="LiveId" clId="{EE39CB50-F4DF-4C1D-9D6E-2541B3386A5A}" dt="2022-09-08T07:39:52.752" v="41"/>
          <ac:spMkLst>
            <pc:docMk/>
            <pc:sldMk cId="2204976427" sldId="270"/>
            <ac:spMk id="4" creationId="{7C1AF4D9-51EA-5EC4-FB48-2D89864F2C49}"/>
          </ac:spMkLst>
        </pc:spChg>
        <pc:spChg chg="mod">
          <ac:chgData name="Moza Al-Marhoobi" userId="23c75a02f121e53d" providerId="LiveId" clId="{EE39CB50-F4DF-4C1D-9D6E-2541B3386A5A}" dt="2022-09-08T07:39:52.752" v="41"/>
          <ac:spMkLst>
            <pc:docMk/>
            <pc:sldMk cId="2204976427" sldId="270"/>
            <ac:spMk id="5" creationId="{2E691B65-EFF6-4E97-1601-FE6901073BFE}"/>
          </ac:spMkLst>
        </pc:spChg>
        <pc:spChg chg="mod">
          <ac:chgData name="Moza Al-Marhoobi" userId="23c75a02f121e53d" providerId="LiveId" clId="{EE39CB50-F4DF-4C1D-9D6E-2541B3386A5A}" dt="2022-09-08T07:39:52.752" v="41"/>
          <ac:spMkLst>
            <pc:docMk/>
            <pc:sldMk cId="2204976427" sldId="270"/>
            <ac:spMk id="7" creationId="{534BB414-0A32-6794-B39A-6638D721B9B1}"/>
          </ac:spMkLst>
        </pc:spChg>
        <pc:spChg chg="add del mod ord">
          <ac:chgData name="Moza Al-Marhoobi" userId="23c75a02f121e53d" providerId="LiveId" clId="{EE39CB50-F4DF-4C1D-9D6E-2541B3386A5A}" dt="2022-09-08T07:43:12.966" v="87" actId="478"/>
          <ac:spMkLst>
            <pc:docMk/>
            <pc:sldMk cId="2204976427" sldId="270"/>
            <ac:spMk id="11" creationId="{2764E767-06DC-6B49-CED1-DD3D0F91033E}"/>
          </ac:spMkLst>
        </pc:spChg>
        <pc:spChg chg="del">
          <ac:chgData name="Moza Al-Marhoobi" userId="23c75a02f121e53d" providerId="LiveId" clId="{EE39CB50-F4DF-4C1D-9D6E-2541B3386A5A}" dt="2022-09-08T07:39:52.752" v="41"/>
          <ac:spMkLst>
            <pc:docMk/>
            <pc:sldMk cId="2204976427" sldId="270"/>
            <ac:spMk id="12" creationId="{73FAFB3F-DE4E-478C-9ECA-E9FAAE5A7A56}"/>
          </ac:spMkLst>
        </pc:spChg>
        <pc:grpChg chg="add mod">
          <ac:chgData name="Moza Al-Marhoobi" userId="23c75a02f121e53d" providerId="LiveId" clId="{EE39CB50-F4DF-4C1D-9D6E-2541B3386A5A}" dt="2022-09-08T07:42:40.608" v="79" actId="1076"/>
          <ac:grpSpMkLst>
            <pc:docMk/>
            <pc:sldMk cId="2204976427" sldId="270"/>
            <ac:grpSpMk id="3" creationId="{8B195D80-DEDB-DB47-E24E-FD742B340984}"/>
          </ac:grpSpMkLst>
        </pc:grpChg>
        <pc:graphicFrameChg chg="mod ord">
          <ac:chgData name="Moza Al-Marhoobi" userId="23c75a02f121e53d" providerId="LiveId" clId="{EE39CB50-F4DF-4C1D-9D6E-2541B3386A5A}" dt="2022-09-08T07:43:39.654" v="92" actId="12100"/>
          <ac:graphicFrameMkLst>
            <pc:docMk/>
            <pc:sldMk cId="2204976427" sldId="270"/>
            <ac:graphicFrameMk id="13" creationId="{774FA4C8-84E1-5533-162F-F5941E1FD7D6}"/>
          </ac:graphicFrameMkLst>
        </pc:graphicFrameChg>
        <pc:picChg chg="mod">
          <ac:chgData name="Moza Al-Marhoobi" userId="23c75a02f121e53d" providerId="LiveId" clId="{EE39CB50-F4DF-4C1D-9D6E-2541B3386A5A}" dt="2022-09-08T07:42:40.608" v="79" actId="1076"/>
          <ac:picMkLst>
            <pc:docMk/>
            <pc:sldMk cId="2204976427" sldId="270"/>
            <ac:picMk id="6" creationId="{AD764F06-F140-5EA4-F78B-3AF4AAFCB8B2}"/>
          </ac:picMkLst>
        </pc:picChg>
        <pc:picChg chg="mod">
          <ac:chgData name="Moza Al-Marhoobi" userId="23c75a02f121e53d" providerId="LiveId" clId="{EE39CB50-F4DF-4C1D-9D6E-2541B3386A5A}" dt="2022-09-08T07:42:40.608" v="79" actId="1076"/>
          <ac:picMkLst>
            <pc:docMk/>
            <pc:sldMk cId="2204976427" sldId="270"/>
            <ac:picMk id="8" creationId="{D5A8AB46-39A1-5C7A-5C20-1ECF17E3303E}"/>
          </ac:picMkLst>
        </pc:picChg>
        <pc:picChg chg="del">
          <ac:chgData name="Moza Al-Marhoobi" userId="23c75a02f121e53d" providerId="LiveId" clId="{EE39CB50-F4DF-4C1D-9D6E-2541B3386A5A}" dt="2022-09-08T07:42:20.760" v="77" actId="478"/>
          <ac:picMkLst>
            <pc:docMk/>
            <pc:sldMk cId="2204976427" sldId="270"/>
            <ac:picMk id="9" creationId="{59F90850-D80D-5107-835D-CB7FA214A14A}"/>
          </ac:picMkLst>
        </pc:picChg>
        <pc:picChg chg="mod">
          <ac:chgData name="Moza Al-Marhoobi" userId="23c75a02f121e53d" providerId="LiveId" clId="{EE39CB50-F4DF-4C1D-9D6E-2541B3386A5A}" dt="2022-09-08T07:42:40.608" v="79" actId="1076"/>
          <ac:picMkLst>
            <pc:docMk/>
            <pc:sldMk cId="2204976427" sldId="270"/>
            <ac:picMk id="10" creationId="{BA339BAB-F360-4C74-CE0B-1CF6EFD26178}"/>
          </ac:picMkLst>
        </pc:picChg>
      </pc:sldChg>
      <pc:sldChg chg="addSp delSp modSp mod modClrScheme delDesignElem chgLayout">
        <pc:chgData name="Moza Al-Marhoobi" userId="23c75a02f121e53d" providerId="LiveId" clId="{EE39CB50-F4DF-4C1D-9D6E-2541B3386A5A}" dt="2022-09-08T07:44:00.876" v="107" actId="1076"/>
        <pc:sldMkLst>
          <pc:docMk/>
          <pc:sldMk cId="3978717362" sldId="271"/>
        </pc:sldMkLst>
        <pc:spChg chg="mod ord">
          <ac:chgData name="Moza Al-Marhoobi" userId="23c75a02f121e53d" providerId="LiveId" clId="{EE39CB50-F4DF-4C1D-9D6E-2541B3386A5A}" dt="2022-09-08T07:44:00.876" v="107" actId="1076"/>
          <ac:spMkLst>
            <pc:docMk/>
            <pc:sldMk cId="3978717362" sldId="271"/>
            <ac:spMk id="2" creationId="{428C92B0-9DB6-980E-036F-FCFDB0C9890C}"/>
          </ac:spMkLst>
        </pc:spChg>
        <pc:spChg chg="mod">
          <ac:chgData name="Moza Al-Marhoobi" userId="23c75a02f121e53d" providerId="LiveId" clId="{EE39CB50-F4DF-4C1D-9D6E-2541B3386A5A}" dt="2022-09-08T07:39:52.752" v="41"/>
          <ac:spMkLst>
            <pc:docMk/>
            <pc:sldMk cId="3978717362" sldId="271"/>
            <ac:spMk id="4" creationId="{22C68823-A889-8F44-2096-8F590ADF25DB}"/>
          </ac:spMkLst>
        </pc:spChg>
        <pc:spChg chg="mod">
          <ac:chgData name="Moza Al-Marhoobi" userId="23c75a02f121e53d" providerId="LiveId" clId="{EE39CB50-F4DF-4C1D-9D6E-2541B3386A5A}" dt="2022-09-08T07:39:52.848" v="42" actId="27636"/>
          <ac:spMkLst>
            <pc:docMk/>
            <pc:sldMk cId="3978717362" sldId="271"/>
            <ac:spMk id="5" creationId="{8138EAB3-F105-7DA5-C286-888AD4F94007}"/>
          </ac:spMkLst>
        </pc:spChg>
        <pc:spChg chg="mod">
          <ac:chgData name="Moza Al-Marhoobi" userId="23c75a02f121e53d" providerId="LiveId" clId="{EE39CB50-F4DF-4C1D-9D6E-2541B3386A5A}" dt="2022-09-08T07:39:52.854" v="43" actId="27636"/>
          <ac:spMkLst>
            <pc:docMk/>
            <pc:sldMk cId="3978717362" sldId="271"/>
            <ac:spMk id="6" creationId="{E1432D8F-49A1-9D5A-DC71-327FB0783EE4}"/>
          </ac:spMkLst>
        </pc:spChg>
        <pc:spChg chg="add del mod ord">
          <ac:chgData name="Moza Al-Marhoobi" userId="23c75a02f121e53d" providerId="LiveId" clId="{EE39CB50-F4DF-4C1D-9D6E-2541B3386A5A}" dt="2022-09-08T07:43:43.405" v="93" actId="478"/>
          <ac:spMkLst>
            <pc:docMk/>
            <pc:sldMk cId="3978717362" sldId="271"/>
            <ac:spMk id="12" creationId="{C862AB91-A2F1-AEA7-5D48-4037A7A72EB1}"/>
          </ac:spMkLst>
        </pc:spChg>
        <pc:spChg chg="del">
          <ac:chgData name="Moza Al-Marhoobi" userId="23c75a02f121e53d" providerId="LiveId" clId="{EE39CB50-F4DF-4C1D-9D6E-2541B3386A5A}" dt="2022-09-08T07:39:52.752" v="41"/>
          <ac:spMkLst>
            <pc:docMk/>
            <pc:sldMk cId="3978717362" sldId="271"/>
            <ac:spMk id="14" creationId="{73FAFB3F-DE4E-478C-9ECA-E9FAAE5A7A56}"/>
          </ac:spMkLst>
        </pc:spChg>
        <pc:grpChg chg="add del mod">
          <ac:chgData name="Moza Al-Marhoobi" userId="23c75a02f121e53d" providerId="LiveId" clId="{EE39CB50-F4DF-4C1D-9D6E-2541B3386A5A}" dt="2022-09-08T07:42:53.819" v="84"/>
          <ac:grpSpMkLst>
            <pc:docMk/>
            <pc:sldMk cId="3978717362" sldId="271"/>
            <ac:grpSpMk id="3" creationId="{0D5988C8-0745-7C57-C0E2-B772211A604B}"/>
          </ac:grpSpMkLst>
        </pc:grpChg>
        <pc:grpChg chg="add mod">
          <ac:chgData name="Moza Al-Marhoobi" userId="23c75a02f121e53d" providerId="LiveId" clId="{EE39CB50-F4DF-4C1D-9D6E-2541B3386A5A}" dt="2022-09-08T07:43:49.219" v="105" actId="1036"/>
          <ac:grpSpMkLst>
            <pc:docMk/>
            <pc:sldMk cId="3978717362" sldId="271"/>
            <ac:grpSpMk id="13" creationId="{33E42A6A-7803-05C3-9FD2-C59E0CCFAEDB}"/>
          </ac:grpSpMkLst>
        </pc:grpChg>
        <pc:graphicFrameChg chg="mod ord">
          <ac:chgData name="Moza Al-Marhoobi" userId="23c75a02f121e53d" providerId="LiveId" clId="{EE39CB50-F4DF-4C1D-9D6E-2541B3386A5A}" dt="2022-09-08T07:43:55.051" v="106" actId="1076"/>
          <ac:graphicFrameMkLst>
            <pc:docMk/>
            <pc:sldMk cId="3978717362" sldId="271"/>
            <ac:graphicFrameMk id="8" creationId="{53CA2C87-5845-C5C6-2A83-6E23B55574E0}"/>
          </ac:graphicFrameMkLst>
        </pc:graphicFrameChg>
        <pc:picChg chg="mod">
          <ac:chgData name="Moza Al-Marhoobi" userId="23c75a02f121e53d" providerId="LiveId" clId="{EE39CB50-F4DF-4C1D-9D6E-2541B3386A5A}" dt="2022-09-08T07:42:52.085" v="83"/>
          <ac:picMkLst>
            <pc:docMk/>
            <pc:sldMk cId="3978717362" sldId="271"/>
            <ac:picMk id="7" creationId="{03A4E40E-5F77-DF85-E03B-826A5504FB9D}"/>
          </ac:picMkLst>
        </pc:picChg>
        <pc:picChg chg="mod">
          <ac:chgData name="Moza Al-Marhoobi" userId="23c75a02f121e53d" providerId="LiveId" clId="{EE39CB50-F4DF-4C1D-9D6E-2541B3386A5A}" dt="2022-09-08T07:42:52.085" v="83"/>
          <ac:picMkLst>
            <pc:docMk/>
            <pc:sldMk cId="3978717362" sldId="271"/>
            <ac:picMk id="9" creationId="{A23FBD54-4B73-0971-06F5-16AA42954660}"/>
          </ac:picMkLst>
        </pc:picChg>
        <pc:picChg chg="del mod">
          <ac:chgData name="Moza Al-Marhoobi" userId="23c75a02f121e53d" providerId="LiveId" clId="{EE39CB50-F4DF-4C1D-9D6E-2541B3386A5A}" dt="2022-09-08T07:42:51.759" v="82" actId="478"/>
          <ac:picMkLst>
            <pc:docMk/>
            <pc:sldMk cId="3978717362" sldId="271"/>
            <ac:picMk id="10" creationId="{40A85046-63E7-6310-FABB-B3B975B07602}"/>
          </ac:picMkLst>
        </pc:picChg>
        <pc:picChg chg="mod">
          <ac:chgData name="Moza Al-Marhoobi" userId="23c75a02f121e53d" providerId="LiveId" clId="{EE39CB50-F4DF-4C1D-9D6E-2541B3386A5A}" dt="2022-09-08T07:42:52.085" v="83"/>
          <ac:picMkLst>
            <pc:docMk/>
            <pc:sldMk cId="3978717362" sldId="271"/>
            <ac:picMk id="11" creationId="{8DECDBCD-76D1-F548-9337-2E5F65EAC401}"/>
          </ac:picMkLst>
        </pc:picChg>
        <pc:picChg chg="mod">
          <ac:chgData name="Moza Al-Marhoobi" userId="23c75a02f121e53d" providerId="LiveId" clId="{EE39CB50-F4DF-4C1D-9D6E-2541B3386A5A}" dt="2022-09-08T07:43:49.219" v="105" actId="1036"/>
          <ac:picMkLst>
            <pc:docMk/>
            <pc:sldMk cId="3978717362" sldId="271"/>
            <ac:picMk id="15" creationId="{158E7797-DAFA-43A3-6CAB-8028AE00F445}"/>
          </ac:picMkLst>
        </pc:picChg>
        <pc:picChg chg="mod">
          <ac:chgData name="Moza Al-Marhoobi" userId="23c75a02f121e53d" providerId="LiveId" clId="{EE39CB50-F4DF-4C1D-9D6E-2541B3386A5A}" dt="2022-09-08T07:43:49.219" v="105" actId="1036"/>
          <ac:picMkLst>
            <pc:docMk/>
            <pc:sldMk cId="3978717362" sldId="271"/>
            <ac:picMk id="16" creationId="{3EC32143-AA71-7415-F09A-8719D1F3A626}"/>
          </ac:picMkLst>
        </pc:picChg>
        <pc:picChg chg="mod">
          <ac:chgData name="Moza Al-Marhoobi" userId="23c75a02f121e53d" providerId="LiveId" clId="{EE39CB50-F4DF-4C1D-9D6E-2541B3386A5A}" dt="2022-09-08T07:43:49.219" v="105" actId="1036"/>
          <ac:picMkLst>
            <pc:docMk/>
            <pc:sldMk cId="3978717362" sldId="271"/>
            <ac:picMk id="17" creationId="{6E63B04F-E078-BAA3-8BE8-060AD3E4E90F}"/>
          </ac:picMkLst>
        </pc:picChg>
      </pc:sldChg>
      <pc:sldChg chg="addSp delSp modSp mod modClrScheme delDesignElem chgLayout">
        <pc:chgData name="Moza Al-Marhoobi" userId="23c75a02f121e53d" providerId="LiveId" clId="{EE39CB50-F4DF-4C1D-9D6E-2541B3386A5A}" dt="2022-09-08T07:44:44.175" v="133" actId="1037"/>
        <pc:sldMkLst>
          <pc:docMk/>
          <pc:sldMk cId="558693785" sldId="272"/>
        </pc:sldMkLst>
        <pc:spChg chg="mod ord">
          <ac:chgData name="Moza Al-Marhoobi" userId="23c75a02f121e53d" providerId="LiveId" clId="{EE39CB50-F4DF-4C1D-9D6E-2541B3386A5A}" dt="2022-09-08T07:43:08.730" v="85" actId="700"/>
          <ac:spMkLst>
            <pc:docMk/>
            <pc:sldMk cId="558693785" sldId="272"/>
            <ac:spMk id="2" creationId="{C7387118-6EFF-1380-2C5F-1C9094C70964}"/>
          </ac:spMkLst>
        </pc:spChg>
        <pc:spChg chg="add del mod ord">
          <ac:chgData name="Moza Al-Marhoobi" userId="23c75a02f121e53d" providerId="LiveId" clId="{EE39CB50-F4DF-4C1D-9D6E-2541B3386A5A}" dt="2022-09-08T07:44:05.746" v="108" actId="478"/>
          <ac:spMkLst>
            <pc:docMk/>
            <pc:sldMk cId="558693785" sldId="272"/>
            <ac:spMk id="3" creationId="{76AFD99E-17BD-A563-49E6-5045F1A9D70B}"/>
          </ac:spMkLst>
        </pc:spChg>
        <pc:spChg chg="mod">
          <ac:chgData name="Moza Al-Marhoobi" userId="23c75a02f121e53d" providerId="LiveId" clId="{EE39CB50-F4DF-4C1D-9D6E-2541B3386A5A}" dt="2022-09-08T07:39:52.863" v="44" actId="27636"/>
          <ac:spMkLst>
            <pc:docMk/>
            <pc:sldMk cId="558693785" sldId="272"/>
            <ac:spMk id="4" creationId="{E89F7C20-E2BE-41CD-BEBC-DFF9D2C9F59B}"/>
          </ac:spMkLst>
        </pc:spChg>
        <pc:spChg chg="mod">
          <ac:chgData name="Moza Al-Marhoobi" userId="23c75a02f121e53d" providerId="LiveId" clId="{EE39CB50-F4DF-4C1D-9D6E-2541B3386A5A}" dt="2022-09-08T07:39:52.863" v="45" actId="27636"/>
          <ac:spMkLst>
            <pc:docMk/>
            <pc:sldMk cId="558693785" sldId="272"/>
            <ac:spMk id="5" creationId="{1E105E6E-A996-C0C3-EF94-D616E132E6CD}"/>
          </ac:spMkLst>
        </pc:spChg>
        <pc:spChg chg="mod">
          <ac:chgData name="Moza Al-Marhoobi" userId="23c75a02f121e53d" providerId="LiveId" clId="{EE39CB50-F4DF-4C1D-9D6E-2541B3386A5A}" dt="2022-09-08T07:39:52.752" v="41"/>
          <ac:spMkLst>
            <pc:docMk/>
            <pc:sldMk cId="558693785" sldId="272"/>
            <ac:spMk id="6" creationId="{391DA9F9-796A-D60F-F0E7-46069D4C50FA}"/>
          </ac:spMkLst>
        </pc:spChg>
        <pc:spChg chg="del">
          <ac:chgData name="Moza Al-Marhoobi" userId="23c75a02f121e53d" providerId="LiveId" clId="{EE39CB50-F4DF-4C1D-9D6E-2541B3386A5A}" dt="2022-09-08T07:39:52.752" v="41"/>
          <ac:spMkLst>
            <pc:docMk/>
            <pc:sldMk cId="558693785" sldId="272"/>
            <ac:spMk id="13" creationId="{73FAFB3F-DE4E-478C-9ECA-E9FAAE5A7A56}"/>
          </ac:spMkLst>
        </pc:spChg>
        <pc:grpChg chg="add mod">
          <ac:chgData name="Moza Al-Marhoobi" userId="23c75a02f121e53d" providerId="LiveId" clId="{EE39CB50-F4DF-4C1D-9D6E-2541B3386A5A}" dt="2022-09-08T07:44:44.175" v="133" actId="1037"/>
          <ac:grpSpMkLst>
            <pc:docMk/>
            <pc:sldMk cId="558693785" sldId="272"/>
            <ac:grpSpMk id="7" creationId="{C52BEFC1-CC64-62C6-F3B4-EB8FBA205F12}"/>
          </ac:grpSpMkLst>
        </pc:grpChg>
        <pc:graphicFrameChg chg="mod ord">
          <ac:chgData name="Moza Al-Marhoobi" userId="23c75a02f121e53d" providerId="LiveId" clId="{EE39CB50-F4DF-4C1D-9D6E-2541B3386A5A}" dt="2022-09-08T07:44:23.517" v="112" actId="12100"/>
          <ac:graphicFrameMkLst>
            <pc:docMk/>
            <pc:sldMk cId="558693785" sldId="272"/>
            <ac:graphicFrameMk id="8" creationId="{74115E9B-72FC-8920-2C31-9F4B1E90387E}"/>
          </ac:graphicFrameMkLst>
        </pc:graphicFrameChg>
        <pc:picChg chg="mod">
          <ac:chgData name="Moza Al-Marhoobi" userId="23c75a02f121e53d" providerId="LiveId" clId="{EE39CB50-F4DF-4C1D-9D6E-2541B3386A5A}" dt="2022-09-08T07:44:44.175" v="133" actId="1037"/>
          <ac:picMkLst>
            <pc:docMk/>
            <pc:sldMk cId="558693785" sldId="272"/>
            <ac:picMk id="10" creationId="{10075FB6-0384-03E8-6001-86B619092FA4}"/>
          </ac:picMkLst>
        </pc:picChg>
        <pc:picChg chg="del">
          <ac:chgData name="Moza Al-Marhoobi" userId="23c75a02f121e53d" providerId="LiveId" clId="{EE39CB50-F4DF-4C1D-9D6E-2541B3386A5A}" dt="2022-09-08T07:44:39.383" v="116" actId="478"/>
          <ac:picMkLst>
            <pc:docMk/>
            <pc:sldMk cId="558693785" sldId="272"/>
            <ac:picMk id="11" creationId="{FD12A39F-F6D4-1663-E996-ED2A4D332309}"/>
          </ac:picMkLst>
        </pc:picChg>
        <pc:picChg chg="mod">
          <ac:chgData name="Moza Al-Marhoobi" userId="23c75a02f121e53d" providerId="LiveId" clId="{EE39CB50-F4DF-4C1D-9D6E-2541B3386A5A}" dt="2022-09-08T07:44:44.175" v="133" actId="1037"/>
          <ac:picMkLst>
            <pc:docMk/>
            <pc:sldMk cId="558693785" sldId="272"/>
            <ac:picMk id="12" creationId="{B23DA0AB-6FBD-FD6E-4743-1B7F751726EC}"/>
          </ac:picMkLst>
        </pc:picChg>
        <pc:picChg chg="mod">
          <ac:chgData name="Moza Al-Marhoobi" userId="23c75a02f121e53d" providerId="LiveId" clId="{EE39CB50-F4DF-4C1D-9D6E-2541B3386A5A}" dt="2022-09-08T07:44:44.175" v="133" actId="1037"/>
          <ac:picMkLst>
            <pc:docMk/>
            <pc:sldMk cId="558693785" sldId="272"/>
            <ac:picMk id="14" creationId="{ECBE514E-AB34-C998-C383-A256F1B7129C}"/>
          </ac:picMkLst>
        </pc:picChg>
      </pc:sldChg>
      <pc:sldChg chg="addSp delSp modSp mod modClrScheme delDesignElem chgLayout">
        <pc:chgData name="Moza Al-Marhoobi" userId="23c75a02f121e53d" providerId="LiveId" clId="{EE39CB50-F4DF-4C1D-9D6E-2541B3386A5A}" dt="2022-09-08T07:49:00.194" v="400" actId="27349"/>
        <pc:sldMkLst>
          <pc:docMk/>
          <pc:sldMk cId="2995045091" sldId="273"/>
        </pc:sldMkLst>
        <pc:spChg chg="mod ord">
          <ac:chgData name="Moza Al-Marhoobi" userId="23c75a02f121e53d" providerId="LiveId" clId="{EE39CB50-F4DF-4C1D-9D6E-2541B3386A5A}" dt="2022-09-08T07:43:08.730" v="85" actId="700"/>
          <ac:spMkLst>
            <pc:docMk/>
            <pc:sldMk cId="2995045091" sldId="273"/>
            <ac:spMk id="2" creationId="{D05CD14F-E92E-891F-1219-B78A8FC8757F}"/>
          </ac:spMkLst>
        </pc:spChg>
        <pc:spChg chg="mod">
          <ac:chgData name="Moza Al-Marhoobi" userId="23c75a02f121e53d" providerId="LiveId" clId="{EE39CB50-F4DF-4C1D-9D6E-2541B3386A5A}" dt="2022-09-08T07:39:52.903" v="52" actId="27636"/>
          <ac:spMkLst>
            <pc:docMk/>
            <pc:sldMk cId="2995045091" sldId="273"/>
            <ac:spMk id="4" creationId="{32D7DFB7-6F14-1275-439C-B83F68F85542}"/>
          </ac:spMkLst>
        </pc:spChg>
        <pc:spChg chg="mod">
          <ac:chgData name="Moza Al-Marhoobi" userId="23c75a02f121e53d" providerId="LiveId" clId="{EE39CB50-F4DF-4C1D-9D6E-2541B3386A5A}" dt="2022-09-08T07:39:52.894" v="51" actId="27636"/>
          <ac:spMkLst>
            <pc:docMk/>
            <pc:sldMk cId="2995045091" sldId="273"/>
            <ac:spMk id="5" creationId="{28F8F8FB-F042-26E7-7FC7-852DD788FA1D}"/>
          </ac:spMkLst>
        </pc:spChg>
        <pc:spChg chg="mod">
          <ac:chgData name="Moza Al-Marhoobi" userId="23c75a02f121e53d" providerId="LiveId" clId="{EE39CB50-F4DF-4C1D-9D6E-2541B3386A5A}" dt="2022-09-08T07:39:52.752" v="41"/>
          <ac:spMkLst>
            <pc:docMk/>
            <pc:sldMk cId="2995045091" sldId="273"/>
            <ac:spMk id="6" creationId="{7D54A27E-7963-3759-D528-FC8F1DD40609}"/>
          </ac:spMkLst>
        </pc:spChg>
        <pc:spChg chg="del">
          <ac:chgData name="Moza Al-Marhoobi" userId="23c75a02f121e53d" providerId="LiveId" clId="{EE39CB50-F4DF-4C1D-9D6E-2541B3386A5A}" dt="2022-09-08T07:39:52.752" v="41"/>
          <ac:spMkLst>
            <pc:docMk/>
            <pc:sldMk cId="2995045091" sldId="273"/>
            <ac:spMk id="12" creationId="{BD9989FB-36A6-49EE-889A-BDBC54F18EB7}"/>
          </ac:spMkLst>
        </pc:spChg>
        <pc:spChg chg="mod">
          <ac:chgData name="Moza Al-Marhoobi" userId="23c75a02f121e53d" providerId="LiveId" clId="{EE39CB50-F4DF-4C1D-9D6E-2541B3386A5A}" dt="2022-09-08T07:49:00.194" v="400" actId="27349"/>
          <ac:spMkLst>
            <pc:docMk/>
            <pc:sldMk cId="2995045091" sldId="273"/>
            <ac:spMk id="24" creationId="{E8F32060-74EC-32EA-717F-FA50FBA581C9}"/>
          </ac:spMkLst>
        </pc:spChg>
        <pc:spChg chg="mod ord">
          <ac:chgData name="Moza Al-Marhoobi" userId="23c75a02f121e53d" providerId="LiveId" clId="{EE39CB50-F4DF-4C1D-9D6E-2541B3386A5A}" dt="2022-09-08T07:45:30.399" v="174" actId="14100"/>
          <ac:spMkLst>
            <pc:docMk/>
            <pc:sldMk cId="2995045091" sldId="273"/>
            <ac:spMk id="27" creationId="{87F912E7-533F-A601-85C9-468CCC22ADC9}"/>
          </ac:spMkLst>
        </pc:spChg>
        <pc:grpChg chg="add mod">
          <ac:chgData name="Moza Al-Marhoobi" userId="23c75a02f121e53d" providerId="LiveId" clId="{EE39CB50-F4DF-4C1D-9D6E-2541B3386A5A}" dt="2022-09-08T07:45:35.760" v="190" actId="1037"/>
          <ac:grpSpMkLst>
            <pc:docMk/>
            <pc:sldMk cId="2995045091" sldId="273"/>
            <ac:grpSpMk id="3" creationId="{4E8DDD8A-C1DE-0AA4-7CAF-F0824C20DA60}"/>
          </ac:grpSpMkLst>
        </pc:grpChg>
        <pc:grpChg chg="del">
          <ac:chgData name="Moza Al-Marhoobi" userId="23c75a02f121e53d" providerId="LiveId" clId="{EE39CB50-F4DF-4C1D-9D6E-2541B3386A5A}" dt="2022-09-08T07:39:52.752" v="41"/>
          <ac:grpSpMkLst>
            <pc:docMk/>
            <pc:sldMk cId="2995045091" sldId="273"/>
            <ac:grpSpMk id="14" creationId="{79532E44-64CD-4887-95E4-6D13510171F7}"/>
          </ac:grpSpMkLst>
        </pc:grpChg>
        <pc:picChg chg="mod">
          <ac:chgData name="Moza Al-Marhoobi" userId="23c75a02f121e53d" providerId="LiveId" clId="{EE39CB50-F4DF-4C1D-9D6E-2541B3386A5A}" dt="2022-09-08T07:45:46.898" v="194" actId="1076"/>
          <ac:picMkLst>
            <pc:docMk/>
            <pc:sldMk cId="2995045091" sldId="273"/>
            <ac:picMk id="7" creationId="{64E0079B-FB6C-571A-362D-C1980BC12232}"/>
          </ac:picMkLst>
        </pc:picChg>
        <pc:picChg chg="mod">
          <ac:chgData name="Moza Al-Marhoobi" userId="23c75a02f121e53d" providerId="LiveId" clId="{EE39CB50-F4DF-4C1D-9D6E-2541B3386A5A}" dt="2022-09-08T07:45:35.760" v="190" actId="1037"/>
          <ac:picMkLst>
            <pc:docMk/>
            <pc:sldMk cId="2995045091" sldId="273"/>
            <ac:picMk id="8" creationId="{D7F31F05-150C-EFF2-E869-FB0E48A7CF4F}"/>
          </ac:picMkLst>
        </pc:picChg>
        <pc:picChg chg="mod">
          <ac:chgData name="Moza Al-Marhoobi" userId="23c75a02f121e53d" providerId="LiveId" clId="{EE39CB50-F4DF-4C1D-9D6E-2541B3386A5A}" dt="2022-09-08T07:45:35.760" v="190" actId="1037"/>
          <ac:picMkLst>
            <pc:docMk/>
            <pc:sldMk cId="2995045091" sldId="273"/>
            <ac:picMk id="9" creationId="{5BDA2251-0716-F3F0-B4A6-89E42DBDC7FE}"/>
          </ac:picMkLst>
        </pc:picChg>
        <pc:picChg chg="mod">
          <ac:chgData name="Moza Al-Marhoobi" userId="23c75a02f121e53d" providerId="LiveId" clId="{EE39CB50-F4DF-4C1D-9D6E-2541B3386A5A}" dt="2022-09-08T07:45:35.760" v="190" actId="1037"/>
          <ac:picMkLst>
            <pc:docMk/>
            <pc:sldMk cId="2995045091" sldId="273"/>
            <ac:picMk id="10" creationId="{AAFACEFF-1FEE-F359-D9F4-D1ED5C933770}"/>
          </ac:picMkLst>
        </pc:picChg>
        <pc:picChg chg="del">
          <ac:chgData name="Moza Al-Marhoobi" userId="23c75a02f121e53d" providerId="LiveId" clId="{EE39CB50-F4DF-4C1D-9D6E-2541B3386A5A}" dt="2022-09-08T07:45:31.714" v="175" actId="478"/>
          <ac:picMkLst>
            <pc:docMk/>
            <pc:sldMk cId="2995045091" sldId="273"/>
            <ac:picMk id="17" creationId="{66D304EB-7D5C-00B3-4DCA-A997D93B5B8E}"/>
          </ac:picMkLst>
        </pc:picChg>
      </pc:sldChg>
      <pc:sldChg chg="addSp delSp modSp mod modClrScheme delDesignElem chgLayout">
        <pc:chgData name="Moza Al-Marhoobi" userId="23c75a02f121e53d" providerId="LiveId" clId="{EE39CB50-F4DF-4C1D-9D6E-2541B3386A5A}" dt="2022-09-08T07:50:52.541" v="419" actId="14100"/>
        <pc:sldMkLst>
          <pc:docMk/>
          <pc:sldMk cId="2158537563" sldId="274"/>
        </pc:sldMkLst>
        <pc:spChg chg="mod ord">
          <ac:chgData name="Moza Al-Marhoobi" userId="23c75a02f121e53d" providerId="LiveId" clId="{EE39CB50-F4DF-4C1D-9D6E-2541B3386A5A}" dt="2022-09-08T07:50:52.541" v="419" actId="14100"/>
          <ac:spMkLst>
            <pc:docMk/>
            <pc:sldMk cId="2158537563" sldId="274"/>
            <ac:spMk id="2" creationId="{D05CD14F-E92E-891F-1219-B78A8FC8757F}"/>
          </ac:spMkLst>
        </pc:spChg>
        <pc:spChg chg="mod">
          <ac:chgData name="Moza Al-Marhoobi" userId="23c75a02f121e53d" providerId="LiveId" clId="{EE39CB50-F4DF-4C1D-9D6E-2541B3386A5A}" dt="2022-09-08T07:39:52.875" v="48" actId="27636"/>
          <ac:spMkLst>
            <pc:docMk/>
            <pc:sldMk cId="2158537563" sldId="274"/>
            <ac:spMk id="4" creationId="{32D7DFB7-6F14-1275-439C-B83F68F85542}"/>
          </ac:spMkLst>
        </pc:spChg>
        <pc:spChg chg="mod">
          <ac:chgData name="Moza Al-Marhoobi" userId="23c75a02f121e53d" providerId="LiveId" clId="{EE39CB50-F4DF-4C1D-9D6E-2541B3386A5A}" dt="2022-09-08T07:39:52.875" v="47" actId="27636"/>
          <ac:spMkLst>
            <pc:docMk/>
            <pc:sldMk cId="2158537563" sldId="274"/>
            <ac:spMk id="5" creationId="{28F8F8FB-F042-26E7-7FC7-852DD788FA1D}"/>
          </ac:spMkLst>
        </pc:spChg>
        <pc:spChg chg="mod">
          <ac:chgData name="Moza Al-Marhoobi" userId="23c75a02f121e53d" providerId="LiveId" clId="{EE39CB50-F4DF-4C1D-9D6E-2541B3386A5A}" dt="2022-09-08T07:39:52.752" v="41"/>
          <ac:spMkLst>
            <pc:docMk/>
            <pc:sldMk cId="2158537563" sldId="274"/>
            <ac:spMk id="6" creationId="{7D54A27E-7963-3759-D528-FC8F1DD40609}"/>
          </ac:spMkLst>
        </pc:spChg>
        <pc:spChg chg="mod ord">
          <ac:chgData name="Moza Al-Marhoobi" userId="23c75a02f121e53d" providerId="LiveId" clId="{EE39CB50-F4DF-4C1D-9D6E-2541B3386A5A}" dt="2022-09-08T07:44:48.890" v="134" actId="14100"/>
          <ac:spMkLst>
            <pc:docMk/>
            <pc:sldMk cId="2158537563" sldId="274"/>
            <ac:spMk id="27" creationId="{87F912E7-533F-A601-85C9-468CCC22ADC9}"/>
          </ac:spMkLst>
        </pc:spChg>
        <pc:spChg chg="del">
          <ac:chgData name="Moza Al-Marhoobi" userId="23c75a02f121e53d" providerId="LiveId" clId="{EE39CB50-F4DF-4C1D-9D6E-2541B3386A5A}" dt="2022-09-08T07:39:52.752" v="41"/>
          <ac:spMkLst>
            <pc:docMk/>
            <pc:sldMk cId="2158537563" sldId="274"/>
            <ac:spMk id="32" creationId="{BD9989FB-36A6-49EE-889A-BDBC54F18EB7}"/>
          </ac:spMkLst>
        </pc:spChg>
        <pc:grpChg chg="add mod">
          <ac:chgData name="Moza Al-Marhoobi" userId="23c75a02f121e53d" providerId="LiveId" clId="{EE39CB50-F4DF-4C1D-9D6E-2541B3386A5A}" dt="2022-09-08T07:44:56.887" v="151" actId="1037"/>
          <ac:grpSpMkLst>
            <pc:docMk/>
            <pc:sldMk cId="2158537563" sldId="274"/>
            <ac:grpSpMk id="3" creationId="{8A99CD7A-DC6D-AAE5-BEA7-B0B445CF3AD7}"/>
          </ac:grpSpMkLst>
        </pc:grpChg>
        <pc:grpChg chg="del">
          <ac:chgData name="Moza Al-Marhoobi" userId="23c75a02f121e53d" providerId="LiveId" clId="{EE39CB50-F4DF-4C1D-9D6E-2541B3386A5A}" dt="2022-09-08T07:39:52.752" v="41"/>
          <ac:grpSpMkLst>
            <pc:docMk/>
            <pc:sldMk cId="2158537563" sldId="274"/>
            <ac:grpSpMk id="34" creationId="{79532E44-64CD-4887-95E4-6D13510171F7}"/>
          </ac:grpSpMkLst>
        </pc:grpChg>
        <pc:picChg chg="mod">
          <ac:chgData name="Moza Al-Marhoobi" userId="23c75a02f121e53d" providerId="LiveId" clId="{EE39CB50-F4DF-4C1D-9D6E-2541B3386A5A}" dt="2022-09-08T07:44:56.887" v="151" actId="1037"/>
          <ac:picMkLst>
            <pc:docMk/>
            <pc:sldMk cId="2158537563" sldId="274"/>
            <ac:picMk id="7" creationId="{2D58D58C-05E3-3804-68A5-5334611BF8AD}"/>
          </ac:picMkLst>
        </pc:picChg>
        <pc:picChg chg="mod">
          <ac:chgData name="Moza Al-Marhoobi" userId="23c75a02f121e53d" providerId="LiveId" clId="{EE39CB50-F4DF-4C1D-9D6E-2541B3386A5A}" dt="2022-09-08T07:44:56.887" v="151" actId="1037"/>
          <ac:picMkLst>
            <pc:docMk/>
            <pc:sldMk cId="2158537563" sldId="274"/>
            <ac:picMk id="8" creationId="{1DA3C2D4-62E3-8FB0-6279-69D1E2FBBD15}"/>
          </ac:picMkLst>
        </pc:picChg>
        <pc:picChg chg="mod">
          <ac:chgData name="Moza Al-Marhoobi" userId="23c75a02f121e53d" providerId="LiveId" clId="{EE39CB50-F4DF-4C1D-9D6E-2541B3386A5A}" dt="2022-09-08T07:44:56.887" v="151" actId="1037"/>
          <ac:picMkLst>
            <pc:docMk/>
            <pc:sldMk cId="2158537563" sldId="274"/>
            <ac:picMk id="9" creationId="{92F99429-B173-13CE-48F7-53FAEA260E68}"/>
          </ac:picMkLst>
        </pc:picChg>
        <pc:picChg chg="mod">
          <ac:chgData name="Moza Al-Marhoobi" userId="23c75a02f121e53d" providerId="LiveId" clId="{EE39CB50-F4DF-4C1D-9D6E-2541B3386A5A}" dt="2022-09-08T07:45:11.250" v="156" actId="1076"/>
          <ac:picMkLst>
            <pc:docMk/>
            <pc:sldMk cId="2158537563" sldId="274"/>
            <ac:picMk id="12" creationId="{541B13C2-F60D-596F-BBCA-F3EDF3D0FA51}"/>
          </ac:picMkLst>
        </pc:picChg>
        <pc:picChg chg="del">
          <ac:chgData name="Moza Al-Marhoobi" userId="23c75a02f121e53d" providerId="LiveId" clId="{EE39CB50-F4DF-4C1D-9D6E-2541B3386A5A}" dt="2022-09-08T07:44:37.006" v="115" actId="478"/>
          <ac:picMkLst>
            <pc:docMk/>
            <pc:sldMk cId="2158537563" sldId="274"/>
            <ac:picMk id="17" creationId="{E1BE9E8B-8F5B-D27B-436C-9845F220C716}"/>
          </ac:picMkLst>
        </pc:picChg>
      </pc:sldChg>
      <pc:sldChg chg="addSp delSp modSp mod modClrScheme delDesignElem chgLayout">
        <pc:chgData name="Moza Al-Marhoobi" userId="23c75a02f121e53d" providerId="LiveId" clId="{EE39CB50-F4DF-4C1D-9D6E-2541B3386A5A}" dt="2022-09-08T07:48:53.197" v="398" actId="27349"/>
        <pc:sldMkLst>
          <pc:docMk/>
          <pc:sldMk cId="4287252726" sldId="275"/>
        </pc:sldMkLst>
        <pc:spChg chg="mod ord">
          <ac:chgData name="Moza Al-Marhoobi" userId="23c75a02f121e53d" providerId="LiveId" clId="{EE39CB50-F4DF-4C1D-9D6E-2541B3386A5A}" dt="2022-09-08T07:43:08.730" v="85" actId="700"/>
          <ac:spMkLst>
            <pc:docMk/>
            <pc:sldMk cId="4287252726" sldId="275"/>
            <ac:spMk id="2" creationId="{D05CD14F-E92E-891F-1219-B78A8FC8757F}"/>
          </ac:spMkLst>
        </pc:spChg>
        <pc:spChg chg="mod">
          <ac:chgData name="Moza Al-Marhoobi" userId="23c75a02f121e53d" providerId="LiveId" clId="{EE39CB50-F4DF-4C1D-9D6E-2541B3386A5A}" dt="2022-09-08T07:39:52.883" v="49" actId="27636"/>
          <ac:spMkLst>
            <pc:docMk/>
            <pc:sldMk cId="4287252726" sldId="275"/>
            <ac:spMk id="4" creationId="{32D7DFB7-6F14-1275-439C-B83F68F85542}"/>
          </ac:spMkLst>
        </pc:spChg>
        <pc:spChg chg="mod">
          <ac:chgData name="Moza Al-Marhoobi" userId="23c75a02f121e53d" providerId="LiveId" clId="{EE39CB50-F4DF-4C1D-9D6E-2541B3386A5A}" dt="2022-09-08T07:39:52.883" v="50" actId="27636"/>
          <ac:spMkLst>
            <pc:docMk/>
            <pc:sldMk cId="4287252726" sldId="275"/>
            <ac:spMk id="5" creationId="{28F8F8FB-F042-26E7-7FC7-852DD788FA1D}"/>
          </ac:spMkLst>
        </pc:spChg>
        <pc:spChg chg="mod">
          <ac:chgData name="Moza Al-Marhoobi" userId="23c75a02f121e53d" providerId="LiveId" clId="{EE39CB50-F4DF-4C1D-9D6E-2541B3386A5A}" dt="2022-09-08T07:39:52.752" v="41"/>
          <ac:spMkLst>
            <pc:docMk/>
            <pc:sldMk cId="4287252726" sldId="275"/>
            <ac:spMk id="6" creationId="{7D54A27E-7963-3759-D528-FC8F1DD40609}"/>
          </ac:spMkLst>
        </pc:spChg>
        <pc:spChg chg="mod">
          <ac:chgData name="Moza Al-Marhoobi" userId="23c75a02f121e53d" providerId="LiveId" clId="{EE39CB50-F4DF-4C1D-9D6E-2541B3386A5A}" dt="2022-09-08T07:48:53.197" v="398" actId="27349"/>
          <ac:spMkLst>
            <pc:docMk/>
            <pc:sldMk cId="4287252726" sldId="275"/>
            <ac:spMk id="11" creationId="{35034497-3CEE-6FEF-34C7-E10563F0AF38}"/>
          </ac:spMkLst>
        </pc:spChg>
        <pc:spChg chg="mod ord">
          <ac:chgData name="Moza Al-Marhoobi" userId="23c75a02f121e53d" providerId="LiveId" clId="{EE39CB50-F4DF-4C1D-9D6E-2541B3386A5A}" dt="2022-09-08T07:43:08.730" v="85" actId="700"/>
          <ac:spMkLst>
            <pc:docMk/>
            <pc:sldMk cId="4287252726" sldId="275"/>
            <ac:spMk id="27" creationId="{87F912E7-533F-A601-85C9-468CCC22ADC9}"/>
          </ac:spMkLst>
        </pc:spChg>
        <pc:spChg chg="del">
          <ac:chgData name="Moza Al-Marhoobi" userId="23c75a02f121e53d" providerId="LiveId" clId="{EE39CB50-F4DF-4C1D-9D6E-2541B3386A5A}" dt="2022-09-08T07:39:52.752" v="41"/>
          <ac:spMkLst>
            <pc:docMk/>
            <pc:sldMk cId="4287252726" sldId="275"/>
            <ac:spMk id="32" creationId="{BD9989FB-36A6-49EE-889A-BDBC54F18EB7}"/>
          </ac:spMkLst>
        </pc:spChg>
        <pc:grpChg chg="add mod">
          <ac:chgData name="Moza Al-Marhoobi" userId="23c75a02f121e53d" providerId="LiveId" clId="{EE39CB50-F4DF-4C1D-9D6E-2541B3386A5A}" dt="2022-09-08T07:45:19.154" v="172" actId="1037"/>
          <ac:grpSpMkLst>
            <pc:docMk/>
            <pc:sldMk cId="4287252726" sldId="275"/>
            <ac:grpSpMk id="3" creationId="{7E9D7AD8-46DA-EC38-9A96-A92D6C5C6223}"/>
          </ac:grpSpMkLst>
        </pc:grpChg>
        <pc:grpChg chg="del">
          <ac:chgData name="Moza Al-Marhoobi" userId="23c75a02f121e53d" providerId="LiveId" clId="{EE39CB50-F4DF-4C1D-9D6E-2541B3386A5A}" dt="2022-09-08T07:39:52.752" v="41"/>
          <ac:grpSpMkLst>
            <pc:docMk/>
            <pc:sldMk cId="4287252726" sldId="275"/>
            <ac:grpSpMk id="34" creationId="{79532E44-64CD-4887-95E4-6D13510171F7}"/>
          </ac:grpSpMkLst>
        </pc:grpChg>
        <pc:picChg chg="mod">
          <ac:chgData name="Moza Al-Marhoobi" userId="23c75a02f121e53d" providerId="LiveId" clId="{EE39CB50-F4DF-4C1D-9D6E-2541B3386A5A}" dt="2022-09-08T07:45:19.154" v="172" actId="1037"/>
          <ac:picMkLst>
            <pc:docMk/>
            <pc:sldMk cId="4287252726" sldId="275"/>
            <ac:picMk id="7" creationId="{290F5AF2-9733-DDE1-2AFA-427D77F0CDE7}"/>
          </ac:picMkLst>
        </pc:picChg>
        <pc:picChg chg="mod">
          <ac:chgData name="Moza Al-Marhoobi" userId="23c75a02f121e53d" providerId="LiveId" clId="{EE39CB50-F4DF-4C1D-9D6E-2541B3386A5A}" dt="2022-09-08T07:45:19.154" v="172" actId="1037"/>
          <ac:picMkLst>
            <pc:docMk/>
            <pc:sldMk cId="4287252726" sldId="275"/>
            <ac:picMk id="8" creationId="{D3A54480-EE03-612C-D7D4-A64B1A4E7801}"/>
          </ac:picMkLst>
        </pc:picChg>
        <pc:picChg chg="mod">
          <ac:chgData name="Moza Al-Marhoobi" userId="23c75a02f121e53d" providerId="LiveId" clId="{EE39CB50-F4DF-4C1D-9D6E-2541B3386A5A}" dt="2022-09-08T07:45:19.154" v="172" actId="1037"/>
          <ac:picMkLst>
            <pc:docMk/>
            <pc:sldMk cId="4287252726" sldId="275"/>
            <ac:picMk id="9" creationId="{88823E19-A9D8-E797-6231-E8F2B9E49AAE}"/>
          </ac:picMkLst>
        </pc:picChg>
        <pc:picChg chg="mod">
          <ac:chgData name="Moza Al-Marhoobi" userId="23c75a02f121e53d" providerId="LiveId" clId="{EE39CB50-F4DF-4C1D-9D6E-2541B3386A5A}" dt="2022-09-08T07:45:23.305" v="173" actId="1076"/>
          <ac:picMkLst>
            <pc:docMk/>
            <pc:sldMk cId="4287252726" sldId="275"/>
            <ac:picMk id="10" creationId="{32FC257C-E706-ADED-0ACC-8E4CA13D9491}"/>
          </ac:picMkLst>
        </pc:picChg>
        <pc:picChg chg="del">
          <ac:chgData name="Moza Al-Marhoobi" userId="23c75a02f121e53d" providerId="LiveId" clId="{EE39CB50-F4DF-4C1D-9D6E-2541B3386A5A}" dt="2022-09-08T07:45:15.484" v="157" actId="478"/>
          <ac:picMkLst>
            <pc:docMk/>
            <pc:sldMk cId="4287252726" sldId="275"/>
            <ac:picMk id="16" creationId="{DF46694E-E6EC-F2B8-1A3A-221D7AB98FC5}"/>
          </ac:picMkLst>
        </pc:picChg>
      </pc:sldChg>
      <pc:sldChg chg="addSp delSp modSp mod modClrScheme delDesignElem chgLayout">
        <pc:chgData name="Moza Al-Marhoobi" userId="23c75a02f121e53d" providerId="LiveId" clId="{EE39CB50-F4DF-4C1D-9D6E-2541B3386A5A}" dt="2022-09-08T07:49:08.755" v="401"/>
        <pc:sldMkLst>
          <pc:docMk/>
          <pc:sldMk cId="1503052550" sldId="276"/>
        </pc:sldMkLst>
        <pc:spChg chg="mod ord">
          <ac:chgData name="Moza Al-Marhoobi" userId="23c75a02f121e53d" providerId="LiveId" clId="{EE39CB50-F4DF-4C1D-9D6E-2541B3386A5A}" dt="2022-09-08T07:43:08.730" v="85" actId="700"/>
          <ac:spMkLst>
            <pc:docMk/>
            <pc:sldMk cId="1503052550" sldId="276"/>
            <ac:spMk id="2" creationId="{D05CD14F-E92E-891F-1219-B78A8FC8757F}"/>
          </ac:spMkLst>
        </pc:spChg>
        <pc:spChg chg="mod">
          <ac:chgData name="Moza Al-Marhoobi" userId="23c75a02f121e53d" providerId="LiveId" clId="{EE39CB50-F4DF-4C1D-9D6E-2541B3386A5A}" dt="2022-09-08T07:39:52.918" v="54" actId="27636"/>
          <ac:spMkLst>
            <pc:docMk/>
            <pc:sldMk cId="1503052550" sldId="276"/>
            <ac:spMk id="4" creationId="{32D7DFB7-6F14-1275-439C-B83F68F85542}"/>
          </ac:spMkLst>
        </pc:spChg>
        <pc:spChg chg="mod">
          <ac:chgData name="Moza Al-Marhoobi" userId="23c75a02f121e53d" providerId="LiveId" clId="{EE39CB50-F4DF-4C1D-9D6E-2541B3386A5A}" dt="2022-09-08T07:39:52.903" v="53" actId="27636"/>
          <ac:spMkLst>
            <pc:docMk/>
            <pc:sldMk cId="1503052550" sldId="276"/>
            <ac:spMk id="5" creationId="{28F8F8FB-F042-26E7-7FC7-852DD788FA1D}"/>
          </ac:spMkLst>
        </pc:spChg>
        <pc:spChg chg="mod">
          <ac:chgData name="Moza Al-Marhoobi" userId="23c75a02f121e53d" providerId="LiveId" clId="{EE39CB50-F4DF-4C1D-9D6E-2541B3386A5A}" dt="2022-09-08T07:39:52.752" v="41"/>
          <ac:spMkLst>
            <pc:docMk/>
            <pc:sldMk cId="1503052550" sldId="276"/>
            <ac:spMk id="6" creationId="{7D54A27E-7963-3759-D528-FC8F1DD40609}"/>
          </ac:spMkLst>
        </pc:spChg>
        <pc:spChg chg="mod">
          <ac:chgData name="Moza Al-Marhoobi" userId="23c75a02f121e53d" providerId="LiveId" clId="{EE39CB50-F4DF-4C1D-9D6E-2541B3386A5A}" dt="2022-09-08T07:49:08.755" v="401"/>
          <ac:spMkLst>
            <pc:docMk/>
            <pc:sldMk cId="1503052550" sldId="276"/>
            <ac:spMk id="12" creationId="{B9298EC2-C34A-AFF5-FCED-03173FC234CA}"/>
          </ac:spMkLst>
        </pc:spChg>
        <pc:spChg chg="mod ord">
          <ac:chgData name="Moza Al-Marhoobi" userId="23c75a02f121e53d" providerId="LiveId" clId="{EE39CB50-F4DF-4C1D-9D6E-2541B3386A5A}" dt="2022-09-08T07:43:08.730" v="85" actId="700"/>
          <ac:spMkLst>
            <pc:docMk/>
            <pc:sldMk cId="1503052550" sldId="276"/>
            <ac:spMk id="27" creationId="{87F912E7-533F-A601-85C9-468CCC22ADC9}"/>
          </ac:spMkLst>
        </pc:spChg>
        <pc:spChg chg="del">
          <ac:chgData name="Moza Al-Marhoobi" userId="23c75a02f121e53d" providerId="LiveId" clId="{EE39CB50-F4DF-4C1D-9D6E-2541B3386A5A}" dt="2022-09-08T07:39:52.752" v="41"/>
          <ac:spMkLst>
            <pc:docMk/>
            <pc:sldMk cId="1503052550" sldId="276"/>
            <ac:spMk id="32" creationId="{BD9989FB-36A6-49EE-889A-BDBC54F18EB7}"/>
          </ac:spMkLst>
        </pc:spChg>
        <pc:grpChg chg="add mod">
          <ac:chgData name="Moza Al-Marhoobi" userId="23c75a02f121e53d" providerId="LiveId" clId="{EE39CB50-F4DF-4C1D-9D6E-2541B3386A5A}" dt="2022-09-08T07:45:58.806" v="213" actId="1037"/>
          <ac:grpSpMkLst>
            <pc:docMk/>
            <pc:sldMk cId="1503052550" sldId="276"/>
            <ac:grpSpMk id="3" creationId="{4E9CF649-B058-BA85-31EF-CEEC58463AA5}"/>
          </ac:grpSpMkLst>
        </pc:grpChg>
        <pc:grpChg chg="del">
          <ac:chgData name="Moza Al-Marhoobi" userId="23c75a02f121e53d" providerId="LiveId" clId="{EE39CB50-F4DF-4C1D-9D6E-2541B3386A5A}" dt="2022-09-08T07:39:52.752" v="41"/>
          <ac:grpSpMkLst>
            <pc:docMk/>
            <pc:sldMk cId="1503052550" sldId="276"/>
            <ac:grpSpMk id="34" creationId="{79532E44-64CD-4887-95E4-6D13510171F7}"/>
          </ac:grpSpMkLst>
        </pc:grpChg>
        <pc:picChg chg="mod">
          <ac:chgData name="Moza Al-Marhoobi" userId="23c75a02f121e53d" providerId="LiveId" clId="{EE39CB50-F4DF-4C1D-9D6E-2541B3386A5A}" dt="2022-09-08T07:45:58.806" v="213" actId="1037"/>
          <ac:picMkLst>
            <pc:docMk/>
            <pc:sldMk cId="1503052550" sldId="276"/>
            <ac:picMk id="7" creationId="{ACF78993-8441-E6DC-0FA0-35EA293681CE}"/>
          </ac:picMkLst>
        </pc:picChg>
        <pc:picChg chg="mod">
          <ac:chgData name="Moza Al-Marhoobi" userId="23c75a02f121e53d" providerId="LiveId" clId="{EE39CB50-F4DF-4C1D-9D6E-2541B3386A5A}" dt="2022-09-08T07:45:58.806" v="213" actId="1037"/>
          <ac:picMkLst>
            <pc:docMk/>
            <pc:sldMk cId="1503052550" sldId="276"/>
            <ac:picMk id="8" creationId="{DBE9CE8E-47FC-8ACB-F122-1C4268E42A2D}"/>
          </ac:picMkLst>
        </pc:picChg>
        <pc:picChg chg="mod">
          <ac:chgData name="Moza Al-Marhoobi" userId="23c75a02f121e53d" providerId="LiveId" clId="{EE39CB50-F4DF-4C1D-9D6E-2541B3386A5A}" dt="2022-09-08T07:45:58.806" v="213" actId="1037"/>
          <ac:picMkLst>
            <pc:docMk/>
            <pc:sldMk cId="1503052550" sldId="276"/>
            <ac:picMk id="9" creationId="{A757A6E0-086E-836F-3FA5-682F1E66817D}"/>
          </ac:picMkLst>
        </pc:picChg>
        <pc:picChg chg="mod">
          <ac:chgData name="Moza Al-Marhoobi" userId="23c75a02f121e53d" providerId="LiveId" clId="{EE39CB50-F4DF-4C1D-9D6E-2541B3386A5A}" dt="2022-09-08T07:45:53.606" v="195" actId="1076"/>
          <ac:picMkLst>
            <pc:docMk/>
            <pc:sldMk cId="1503052550" sldId="276"/>
            <ac:picMk id="13" creationId="{0D36E8BC-79C3-ADDF-5E2A-DFCC3BA29763}"/>
          </ac:picMkLst>
        </pc:picChg>
        <pc:picChg chg="mod">
          <ac:chgData name="Moza Al-Marhoobi" userId="23c75a02f121e53d" providerId="LiveId" clId="{EE39CB50-F4DF-4C1D-9D6E-2541B3386A5A}" dt="2022-09-08T07:45:53.606" v="195" actId="1076"/>
          <ac:picMkLst>
            <pc:docMk/>
            <pc:sldMk cId="1503052550" sldId="276"/>
            <ac:picMk id="19" creationId="{15135434-0DA1-17D6-0798-FB9BE72B7F0D}"/>
          </ac:picMkLst>
        </pc:picChg>
        <pc:picChg chg="del">
          <ac:chgData name="Moza Al-Marhoobi" userId="23c75a02f121e53d" providerId="LiveId" clId="{EE39CB50-F4DF-4C1D-9D6E-2541B3386A5A}" dt="2022-09-08T07:45:54.668" v="196" actId="478"/>
          <ac:picMkLst>
            <pc:docMk/>
            <pc:sldMk cId="1503052550" sldId="276"/>
            <ac:picMk id="20" creationId="{DE1813D5-BA7D-52D1-C496-D3C2E569EEAE}"/>
          </ac:picMkLst>
        </pc:picChg>
      </pc:sldChg>
      <pc:sldChg chg="addSp delSp modSp mod modClrScheme delDesignElem chgLayout">
        <pc:chgData name="Moza Al-Marhoobi" userId="23c75a02f121e53d" providerId="LiveId" clId="{EE39CB50-F4DF-4C1D-9D6E-2541B3386A5A}" dt="2022-09-08T07:49:16.115" v="403"/>
        <pc:sldMkLst>
          <pc:docMk/>
          <pc:sldMk cId="615355017" sldId="277"/>
        </pc:sldMkLst>
        <pc:spChg chg="mod ord">
          <ac:chgData name="Moza Al-Marhoobi" userId="23c75a02f121e53d" providerId="LiveId" clId="{EE39CB50-F4DF-4C1D-9D6E-2541B3386A5A}" dt="2022-09-08T07:43:08.730" v="85" actId="700"/>
          <ac:spMkLst>
            <pc:docMk/>
            <pc:sldMk cId="615355017" sldId="277"/>
            <ac:spMk id="2" creationId="{D05CD14F-E92E-891F-1219-B78A8FC8757F}"/>
          </ac:spMkLst>
        </pc:spChg>
        <pc:spChg chg="mod">
          <ac:chgData name="Moza Al-Marhoobi" userId="23c75a02f121e53d" providerId="LiveId" clId="{EE39CB50-F4DF-4C1D-9D6E-2541B3386A5A}" dt="2022-09-08T07:39:52.918" v="55" actId="27636"/>
          <ac:spMkLst>
            <pc:docMk/>
            <pc:sldMk cId="615355017" sldId="277"/>
            <ac:spMk id="4" creationId="{32D7DFB7-6F14-1275-439C-B83F68F85542}"/>
          </ac:spMkLst>
        </pc:spChg>
        <pc:spChg chg="mod">
          <ac:chgData name="Moza Al-Marhoobi" userId="23c75a02f121e53d" providerId="LiveId" clId="{EE39CB50-F4DF-4C1D-9D6E-2541B3386A5A}" dt="2022-09-08T07:39:52.928" v="56" actId="27636"/>
          <ac:spMkLst>
            <pc:docMk/>
            <pc:sldMk cId="615355017" sldId="277"/>
            <ac:spMk id="5" creationId="{28F8F8FB-F042-26E7-7FC7-852DD788FA1D}"/>
          </ac:spMkLst>
        </pc:spChg>
        <pc:spChg chg="mod">
          <ac:chgData name="Moza Al-Marhoobi" userId="23c75a02f121e53d" providerId="LiveId" clId="{EE39CB50-F4DF-4C1D-9D6E-2541B3386A5A}" dt="2022-09-08T07:39:52.752" v="41"/>
          <ac:spMkLst>
            <pc:docMk/>
            <pc:sldMk cId="615355017" sldId="277"/>
            <ac:spMk id="6" creationId="{7D54A27E-7963-3759-D528-FC8F1DD40609}"/>
          </ac:spMkLst>
        </pc:spChg>
        <pc:spChg chg="mod">
          <ac:chgData name="Moza Al-Marhoobi" userId="23c75a02f121e53d" providerId="LiveId" clId="{EE39CB50-F4DF-4C1D-9D6E-2541B3386A5A}" dt="2022-09-08T07:49:16.115" v="403"/>
          <ac:spMkLst>
            <pc:docMk/>
            <pc:sldMk cId="615355017" sldId="277"/>
            <ac:spMk id="17" creationId="{F91AB821-1A35-3649-B2B1-AD50D6BD89C1}"/>
          </ac:spMkLst>
        </pc:spChg>
        <pc:spChg chg="mod ord">
          <ac:chgData name="Moza Al-Marhoobi" userId="23c75a02f121e53d" providerId="LiveId" clId="{EE39CB50-F4DF-4C1D-9D6E-2541B3386A5A}" dt="2022-09-08T07:46:11.811" v="219" actId="14100"/>
          <ac:spMkLst>
            <pc:docMk/>
            <pc:sldMk cId="615355017" sldId="277"/>
            <ac:spMk id="27" creationId="{87F912E7-533F-A601-85C9-468CCC22ADC9}"/>
          </ac:spMkLst>
        </pc:spChg>
        <pc:spChg chg="del">
          <ac:chgData name="Moza Al-Marhoobi" userId="23c75a02f121e53d" providerId="LiveId" clId="{EE39CB50-F4DF-4C1D-9D6E-2541B3386A5A}" dt="2022-09-08T07:39:52.752" v="41"/>
          <ac:spMkLst>
            <pc:docMk/>
            <pc:sldMk cId="615355017" sldId="277"/>
            <ac:spMk id="1033" creationId="{BD9989FB-36A6-49EE-889A-BDBC54F18EB7}"/>
          </ac:spMkLst>
        </pc:spChg>
        <pc:grpChg chg="add mod">
          <ac:chgData name="Moza Al-Marhoobi" userId="23c75a02f121e53d" providerId="LiveId" clId="{EE39CB50-F4DF-4C1D-9D6E-2541B3386A5A}" dt="2022-09-08T07:46:02.453" v="215"/>
          <ac:grpSpMkLst>
            <pc:docMk/>
            <pc:sldMk cId="615355017" sldId="277"/>
            <ac:grpSpMk id="3" creationId="{0CF2BDD8-67A6-192C-D2EF-58E37FC7BC2A}"/>
          </ac:grpSpMkLst>
        </pc:grpChg>
        <pc:grpChg chg="del">
          <ac:chgData name="Moza Al-Marhoobi" userId="23c75a02f121e53d" providerId="LiveId" clId="{EE39CB50-F4DF-4C1D-9D6E-2541B3386A5A}" dt="2022-09-08T07:39:52.752" v="41"/>
          <ac:grpSpMkLst>
            <pc:docMk/>
            <pc:sldMk cId="615355017" sldId="277"/>
            <ac:grpSpMk id="1035" creationId="{79532E44-64CD-4887-95E4-6D13510171F7}"/>
          </ac:grpSpMkLst>
        </pc:grpChg>
        <pc:picChg chg="mod">
          <ac:chgData name="Moza Al-Marhoobi" userId="23c75a02f121e53d" providerId="LiveId" clId="{EE39CB50-F4DF-4C1D-9D6E-2541B3386A5A}" dt="2022-09-08T07:46:02.453" v="215"/>
          <ac:picMkLst>
            <pc:docMk/>
            <pc:sldMk cId="615355017" sldId="277"/>
            <ac:picMk id="7" creationId="{342E8E77-3B86-D13E-686E-941C11DD07D4}"/>
          </ac:picMkLst>
        </pc:picChg>
        <pc:picChg chg="mod">
          <ac:chgData name="Moza Al-Marhoobi" userId="23c75a02f121e53d" providerId="LiveId" clId="{EE39CB50-F4DF-4C1D-9D6E-2541B3386A5A}" dt="2022-09-08T07:46:02.453" v="215"/>
          <ac:picMkLst>
            <pc:docMk/>
            <pc:sldMk cId="615355017" sldId="277"/>
            <ac:picMk id="8" creationId="{8AD0FD7B-B6C1-1F7C-9713-22B6C798E005}"/>
          </ac:picMkLst>
        </pc:picChg>
        <pc:picChg chg="mod">
          <ac:chgData name="Moza Al-Marhoobi" userId="23c75a02f121e53d" providerId="LiveId" clId="{EE39CB50-F4DF-4C1D-9D6E-2541B3386A5A}" dt="2022-09-08T07:46:02.453" v="215"/>
          <ac:picMkLst>
            <pc:docMk/>
            <pc:sldMk cId="615355017" sldId="277"/>
            <ac:picMk id="9" creationId="{528F14D4-D68E-B508-DF24-B3E69060E898}"/>
          </ac:picMkLst>
        </pc:picChg>
        <pc:picChg chg="del">
          <ac:chgData name="Moza Al-Marhoobi" userId="23c75a02f121e53d" providerId="LiveId" clId="{EE39CB50-F4DF-4C1D-9D6E-2541B3386A5A}" dt="2022-09-08T07:46:02.166" v="214" actId="478"/>
          <ac:picMkLst>
            <pc:docMk/>
            <pc:sldMk cId="615355017" sldId="277"/>
            <ac:picMk id="28" creationId="{8F453AB7-0BE0-9709-37C5-3192A55E4D0F}"/>
          </ac:picMkLst>
        </pc:picChg>
        <pc:picChg chg="mod">
          <ac:chgData name="Moza Al-Marhoobi" userId="23c75a02f121e53d" providerId="LiveId" clId="{EE39CB50-F4DF-4C1D-9D6E-2541B3386A5A}" dt="2022-09-08T07:46:09.581" v="218" actId="1076"/>
          <ac:picMkLst>
            <pc:docMk/>
            <pc:sldMk cId="615355017" sldId="277"/>
            <ac:picMk id="1028" creationId="{FD4769CC-C715-097A-8471-B6CF1597CF1B}"/>
          </ac:picMkLst>
        </pc:picChg>
      </pc:sldChg>
      <pc:sldChg chg="addSp delSp modSp mod modClrScheme chgLayout">
        <pc:chgData name="Moza Al-Marhoobi" userId="23c75a02f121e53d" providerId="LiveId" clId="{EE39CB50-F4DF-4C1D-9D6E-2541B3386A5A}" dt="2022-09-08T07:50:30.843" v="415" actId="27349"/>
        <pc:sldMkLst>
          <pc:docMk/>
          <pc:sldMk cId="3648131852" sldId="278"/>
        </pc:sldMkLst>
        <pc:spChg chg="add del mod ord">
          <ac:chgData name="Moza Al-Marhoobi" userId="23c75a02f121e53d" providerId="LiveId" clId="{EE39CB50-F4DF-4C1D-9D6E-2541B3386A5A}" dt="2022-09-08T07:46:31.797" v="227" actId="478"/>
          <ac:spMkLst>
            <pc:docMk/>
            <pc:sldMk cId="3648131852" sldId="278"/>
            <ac:spMk id="2" creationId="{9638BC0F-DD26-681A-D980-0AD00511951B}"/>
          </ac:spMkLst>
        </pc:spChg>
        <pc:spChg chg="mod">
          <ac:chgData name="Moza Al-Marhoobi" userId="23c75a02f121e53d" providerId="LiveId" clId="{EE39CB50-F4DF-4C1D-9D6E-2541B3386A5A}" dt="2022-09-08T07:39:52.934" v="58" actId="27636"/>
          <ac:spMkLst>
            <pc:docMk/>
            <pc:sldMk cId="3648131852" sldId="278"/>
            <ac:spMk id="4" creationId="{32D7DFB7-6F14-1275-439C-B83F68F85542}"/>
          </ac:spMkLst>
        </pc:spChg>
        <pc:spChg chg="mod">
          <ac:chgData name="Moza Al-Marhoobi" userId="23c75a02f121e53d" providerId="LiveId" clId="{EE39CB50-F4DF-4C1D-9D6E-2541B3386A5A}" dt="2022-09-08T07:39:52.934" v="57" actId="27636"/>
          <ac:spMkLst>
            <pc:docMk/>
            <pc:sldMk cId="3648131852" sldId="278"/>
            <ac:spMk id="5" creationId="{28F8F8FB-F042-26E7-7FC7-852DD788FA1D}"/>
          </ac:spMkLst>
        </pc:spChg>
        <pc:spChg chg="mod">
          <ac:chgData name="Moza Al-Marhoobi" userId="23c75a02f121e53d" providerId="LiveId" clId="{EE39CB50-F4DF-4C1D-9D6E-2541B3386A5A}" dt="2022-09-08T07:39:52.752" v="41"/>
          <ac:spMkLst>
            <pc:docMk/>
            <pc:sldMk cId="3648131852" sldId="278"/>
            <ac:spMk id="6" creationId="{7D54A27E-7963-3759-D528-FC8F1DD40609}"/>
          </ac:spMkLst>
        </pc:spChg>
        <pc:spChg chg="mod ord">
          <ac:chgData name="Moza Al-Marhoobi" userId="23c75a02f121e53d" providerId="LiveId" clId="{EE39CB50-F4DF-4C1D-9D6E-2541B3386A5A}" dt="2022-09-08T07:47:39.813" v="350" actId="1038"/>
          <ac:spMkLst>
            <pc:docMk/>
            <pc:sldMk cId="3648131852" sldId="278"/>
            <ac:spMk id="39" creationId="{B7E2A790-3C5A-3CB6-9698-2F5AB49B9AB0}"/>
          </ac:spMkLst>
        </pc:spChg>
        <pc:spChg chg="mod">
          <ac:chgData name="Moza Al-Marhoobi" userId="23c75a02f121e53d" providerId="LiveId" clId="{EE39CB50-F4DF-4C1D-9D6E-2541B3386A5A}" dt="2022-09-08T07:50:30.843" v="415" actId="27349"/>
          <ac:spMkLst>
            <pc:docMk/>
            <pc:sldMk cId="3648131852" sldId="278"/>
            <ac:spMk id="49" creationId="{05FC4644-66BB-F2B7-678A-D2139CD8DAC6}"/>
          </ac:spMkLst>
        </pc:spChg>
        <pc:grpChg chg="add del mod">
          <ac:chgData name="Moza Al-Marhoobi" userId="23c75a02f121e53d" providerId="LiveId" clId="{EE39CB50-F4DF-4C1D-9D6E-2541B3386A5A}" dt="2022-09-08T07:46:29.717" v="225"/>
          <ac:grpSpMkLst>
            <pc:docMk/>
            <pc:sldMk cId="3648131852" sldId="278"/>
            <ac:grpSpMk id="3" creationId="{8CC7488B-6A18-BB40-9074-2C11D96CE756}"/>
          </ac:grpSpMkLst>
        </pc:grpChg>
        <pc:grpChg chg="add mod">
          <ac:chgData name="Moza Al-Marhoobi" userId="23c75a02f121e53d" providerId="LiveId" clId="{EE39CB50-F4DF-4C1D-9D6E-2541B3386A5A}" dt="2022-09-08T07:47:46.051" v="368" actId="1036"/>
          <ac:grpSpMkLst>
            <pc:docMk/>
            <pc:sldMk cId="3648131852" sldId="278"/>
            <ac:grpSpMk id="10" creationId="{6DD15F62-7931-6B62-A85D-190D13A66B0E}"/>
          </ac:grpSpMkLst>
        </pc:grpChg>
        <pc:graphicFrameChg chg="add del mod ord">
          <ac:chgData name="Moza Al-Marhoobi" userId="23c75a02f121e53d" providerId="LiveId" clId="{EE39CB50-F4DF-4C1D-9D6E-2541B3386A5A}" dt="2022-09-08T07:50:22.510" v="412" actId="14861"/>
          <ac:graphicFrameMkLst>
            <pc:docMk/>
            <pc:sldMk cId="3648131852" sldId="278"/>
            <ac:graphicFrameMk id="30" creationId="{2EB4283A-A61E-8313-4263-571D8C18AE8F}"/>
          </ac:graphicFrameMkLst>
        </pc:graphicFrameChg>
        <pc:picChg chg="mod">
          <ac:chgData name="Moza Al-Marhoobi" userId="23c75a02f121e53d" providerId="LiveId" clId="{EE39CB50-F4DF-4C1D-9D6E-2541B3386A5A}" dt="2022-09-08T07:46:27.812" v="224"/>
          <ac:picMkLst>
            <pc:docMk/>
            <pc:sldMk cId="3648131852" sldId="278"/>
            <ac:picMk id="7" creationId="{DFBB2AA7-B0B6-F8D3-2650-9F1EA3A51A20}"/>
          </ac:picMkLst>
        </pc:picChg>
        <pc:picChg chg="mod">
          <ac:chgData name="Moza Al-Marhoobi" userId="23c75a02f121e53d" providerId="LiveId" clId="{EE39CB50-F4DF-4C1D-9D6E-2541B3386A5A}" dt="2022-09-08T07:46:27.812" v="224"/>
          <ac:picMkLst>
            <pc:docMk/>
            <pc:sldMk cId="3648131852" sldId="278"/>
            <ac:picMk id="8" creationId="{ED03B86B-A8D8-14CC-D8D2-A58CAC678625}"/>
          </ac:picMkLst>
        </pc:picChg>
        <pc:picChg chg="mod">
          <ac:chgData name="Moza Al-Marhoobi" userId="23c75a02f121e53d" providerId="LiveId" clId="{EE39CB50-F4DF-4C1D-9D6E-2541B3386A5A}" dt="2022-09-08T07:46:27.812" v="224"/>
          <ac:picMkLst>
            <pc:docMk/>
            <pc:sldMk cId="3648131852" sldId="278"/>
            <ac:picMk id="9" creationId="{4BE09CA0-3485-E737-161F-494142084699}"/>
          </ac:picMkLst>
        </pc:picChg>
        <pc:picChg chg="mod">
          <ac:chgData name="Moza Al-Marhoobi" userId="23c75a02f121e53d" providerId="LiveId" clId="{EE39CB50-F4DF-4C1D-9D6E-2541B3386A5A}" dt="2022-09-08T07:47:46.051" v="368" actId="1036"/>
          <ac:picMkLst>
            <pc:docMk/>
            <pc:sldMk cId="3648131852" sldId="278"/>
            <ac:picMk id="11" creationId="{2F7D9BAD-9B40-DB84-858B-4601CDCE6C0B}"/>
          </ac:picMkLst>
        </pc:picChg>
        <pc:picChg chg="mod">
          <ac:chgData name="Moza Al-Marhoobi" userId="23c75a02f121e53d" providerId="LiveId" clId="{EE39CB50-F4DF-4C1D-9D6E-2541B3386A5A}" dt="2022-09-08T07:47:46.051" v="368" actId="1036"/>
          <ac:picMkLst>
            <pc:docMk/>
            <pc:sldMk cId="3648131852" sldId="278"/>
            <ac:picMk id="12" creationId="{819524B9-8E11-49CF-F652-29A35CF6620E}"/>
          </ac:picMkLst>
        </pc:picChg>
        <pc:picChg chg="mod">
          <ac:chgData name="Moza Al-Marhoobi" userId="23c75a02f121e53d" providerId="LiveId" clId="{EE39CB50-F4DF-4C1D-9D6E-2541B3386A5A}" dt="2022-09-08T07:47:46.051" v="368" actId="1036"/>
          <ac:picMkLst>
            <pc:docMk/>
            <pc:sldMk cId="3648131852" sldId="278"/>
            <ac:picMk id="13" creationId="{F1A42556-371C-C30D-938F-DC5BD7E9114E}"/>
          </ac:picMkLst>
        </pc:picChg>
        <pc:picChg chg="mod">
          <ac:chgData name="Moza Al-Marhoobi" userId="23c75a02f121e53d" providerId="LiveId" clId="{EE39CB50-F4DF-4C1D-9D6E-2541B3386A5A}" dt="2022-09-08T07:49:47.589" v="406" actId="1035"/>
          <ac:picMkLst>
            <pc:docMk/>
            <pc:sldMk cId="3648131852" sldId="278"/>
            <ac:picMk id="41" creationId="{C8C253C4-8DA6-BCE0-EF62-03A9771E724C}"/>
          </ac:picMkLst>
        </pc:picChg>
        <pc:picChg chg="add del mod">
          <ac:chgData name="Moza Al-Marhoobi" userId="23c75a02f121e53d" providerId="LiveId" clId="{EE39CB50-F4DF-4C1D-9D6E-2541B3386A5A}" dt="2022-09-08T07:46:31.797" v="227" actId="478"/>
          <ac:picMkLst>
            <pc:docMk/>
            <pc:sldMk cId="3648131852" sldId="278"/>
            <ac:picMk id="47" creationId="{4FCF8DC9-9032-4D05-0109-49F5B1AECED6}"/>
          </ac:picMkLst>
        </pc:picChg>
      </pc:sldChg>
      <pc:sldChg chg="addSp delSp modSp mod modClrScheme delDesignElem chgLayout">
        <pc:chgData name="Moza Al-Marhoobi" userId="23c75a02f121e53d" providerId="LiveId" clId="{EE39CB50-F4DF-4C1D-9D6E-2541B3386A5A}" dt="2022-09-08T07:50:43.565" v="418" actId="14100"/>
        <pc:sldMkLst>
          <pc:docMk/>
          <pc:sldMk cId="330012338" sldId="279"/>
        </pc:sldMkLst>
        <pc:spChg chg="mod ord">
          <ac:chgData name="Moza Al-Marhoobi" userId="23c75a02f121e53d" providerId="LiveId" clId="{EE39CB50-F4DF-4C1D-9D6E-2541B3386A5A}" dt="2022-09-08T07:50:43.565" v="418" actId="14100"/>
          <ac:spMkLst>
            <pc:docMk/>
            <pc:sldMk cId="330012338" sldId="279"/>
            <ac:spMk id="2" creationId="{D05CD14F-E92E-891F-1219-B78A8FC8757F}"/>
          </ac:spMkLst>
        </pc:spChg>
        <pc:spChg chg="mod">
          <ac:chgData name="Moza Al-Marhoobi" userId="23c75a02f121e53d" providerId="LiveId" clId="{EE39CB50-F4DF-4C1D-9D6E-2541B3386A5A}" dt="2022-09-08T07:39:52.963" v="61" actId="27636"/>
          <ac:spMkLst>
            <pc:docMk/>
            <pc:sldMk cId="330012338" sldId="279"/>
            <ac:spMk id="4" creationId="{32D7DFB7-6F14-1275-439C-B83F68F85542}"/>
          </ac:spMkLst>
        </pc:spChg>
        <pc:spChg chg="mod">
          <ac:chgData name="Moza Al-Marhoobi" userId="23c75a02f121e53d" providerId="LiveId" clId="{EE39CB50-F4DF-4C1D-9D6E-2541B3386A5A}" dt="2022-09-08T07:39:52.947" v="60" actId="27636"/>
          <ac:spMkLst>
            <pc:docMk/>
            <pc:sldMk cId="330012338" sldId="279"/>
            <ac:spMk id="5" creationId="{28F8F8FB-F042-26E7-7FC7-852DD788FA1D}"/>
          </ac:spMkLst>
        </pc:spChg>
        <pc:spChg chg="mod">
          <ac:chgData name="Moza Al-Marhoobi" userId="23c75a02f121e53d" providerId="LiveId" clId="{EE39CB50-F4DF-4C1D-9D6E-2541B3386A5A}" dt="2022-09-08T07:39:52.752" v="41"/>
          <ac:spMkLst>
            <pc:docMk/>
            <pc:sldMk cId="330012338" sldId="279"/>
            <ac:spMk id="6" creationId="{7D54A27E-7963-3759-D528-FC8F1DD40609}"/>
          </ac:spMkLst>
        </pc:spChg>
        <pc:spChg chg="mod">
          <ac:chgData name="Moza Al-Marhoobi" userId="23c75a02f121e53d" providerId="LiveId" clId="{EE39CB50-F4DF-4C1D-9D6E-2541B3386A5A}" dt="2022-09-08T07:50:41.104" v="417" actId="27349"/>
          <ac:spMkLst>
            <pc:docMk/>
            <pc:sldMk cId="330012338" sldId="279"/>
            <ac:spMk id="23" creationId="{91D98185-9854-2E04-5DA9-41AAB070FD78}"/>
          </ac:spMkLst>
        </pc:spChg>
        <pc:spChg chg="mod ord">
          <ac:chgData name="Moza Al-Marhoobi" userId="23c75a02f121e53d" providerId="LiveId" clId="{EE39CB50-F4DF-4C1D-9D6E-2541B3386A5A}" dt="2022-09-08T07:47:54.741" v="370" actId="14100"/>
          <ac:spMkLst>
            <pc:docMk/>
            <pc:sldMk cId="330012338" sldId="279"/>
            <ac:spMk id="27" creationId="{87F912E7-533F-A601-85C9-468CCC22ADC9}"/>
          </ac:spMkLst>
        </pc:spChg>
        <pc:spChg chg="del">
          <ac:chgData name="Moza Al-Marhoobi" userId="23c75a02f121e53d" providerId="LiveId" clId="{EE39CB50-F4DF-4C1D-9D6E-2541B3386A5A}" dt="2022-09-08T07:39:52.752" v="41"/>
          <ac:spMkLst>
            <pc:docMk/>
            <pc:sldMk cId="330012338" sldId="279"/>
            <ac:spMk id="32" creationId="{BD9989FB-36A6-49EE-889A-BDBC54F18EB7}"/>
          </ac:spMkLst>
        </pc:spChg>
        <pc:grpChg chg="add mod">
          <ac:chgData name="Moza Al-Marhoobi" userId="23c75a02f121e53d" providerId="LiveId" clId="{EE39CB50-F4DF-4C1D-9D6E-2541B3386A5A}" dt="2022-09-08T07:47:58.012" v="373"/>
          <ac:grpSpMkLst>
            <pc:docMk/>
            <pc:sldMk cId="330012338" sldId="279"/>
            <ac:grpSpMk id="3" creationId="{1B8958C8-7422-E47A-10B3-B3B498D5D90E}"/>
          </ac:grpSpMkLst>
        </pc:grpChg>
        <pc:grpChg chg="del">
          <ac:chgData name="Moza Al-Marhoobi" userId="23c75a02f121e53d" providerId="LiveId" clId="{EE39CB50-F4DF-4C1D-9D6E-2541B3386A5A}" dt="2022-09-08T07:39:52.752" v="41"/>
          <ac:grpSpMkLst>
            <pc:docMk/>
            <pc:sldMk cId="330012338" sldId="279"/>
            <ac:grpSpMk id="34" creationId="{79532E44-64CD-4887-95E4-6D13510171F7}"/>
          </ac:grpSpMkLst>
        </pc:grpChg>
        <pc:picChg chg="mod">
          <ac:chgData name="Moza Al-Marhoobi" userId="23c75a02f121e53d" providerId="LiveId" clId="{EE39CB50-F4DF-4C1D-9D6E-2541B3386A5A}" dt="2022-09-08T07:47:58.012" v="373"/>
          <ac:picMkLst>
            <pc:docMk/>
            <pc:sldMk cId="330012338" sldId="279"/>
            <ac:picMk id="7" creationId="{A403DC84-B019-D25C-A66F-03E9CA373414}"/>
          </ac:picMkLst>
        </pc:picChg>
        <pc:picChg chg="mod">
          <ac:chgData name="Moza Al-Marhoobi" userId="23c75a02f121e53d" providerId="LiveId" clId="{EE39CB50-F4DF-4C1D-9D6E-2541B3386A5A}" dt="2022-09-08T07:47:58.012" v="373"/>
          <ac:picMkLst>
            <pc:docMk/>
            <pc:sldMk cId="330012338" sldId="279"/>
            <ac:picMk id="8" creationId="{64F9EF66-785C-5159-F68B-184D395F1D33}"/>
          </ac:picMkLst>
        </pc:picChg>
        <pc:picChg chg="mod">
          <ac:chgData name="Moza Al-Marhoobi" userId="23c75a02f121e53d" providerId="LiveId" clId="{EE39CB50-F4DF-4C1D-9D6E-2541B3386A5A}" dt="2022-09-08T07:47:58.012" v="373"/>
          <ac:picMkLst>
            <pc:docMk/>
            <pc:sldMk cId="330012338" sldId="279"/>
            <ac:picMk id="9" creationId="{C4460A6E-BFB7-F629-61F6-C5AA09A9D23C}"/>
          </ac:picMkLst>
        </pc:picChg>
        <pc:picChg chg="mod">
          <ac:chgData name="Moza Al-Marhoobi" userId="23c75a02f121e53d" providerId="LiveId" clId="{EE39CB50-F4DF-4C1D-9D6E-2541B3386A5A}" dt="2022-09-08T07:47:51.344" v="369" actId="1076"/>
          <ac:picMkLst>
            <pc:docMk/>
            <pc:sldMk cId="330012338" sldId="279"/>
            <ac:picMk id="21" creationId="{DABE0BF3-B7FC-535C-27FF-41C69ADB60C9}"/>
          </ac:picMkLst>
        </pc:picChg>
        <pc:picChg chg="mod">
          <ac:chgData name="Moza Al-Marhoobi" userId="23c75a02f121e53d" providerId="LiveId" clId="{EE39CB50-F4DF-4C1D-9D6E-2541B3386A5A}" dt="2022-09-08T07:47:56.368" v="371" actId="1076"/>
          <ac:picMkLst>
            <pc:docMk/>
            <pc:sldMk cId="330012338" sldId="279"/>
            <ac:picMk id="22" creationId="{1EBB1902-B242-53D2-B8CC-A548E1D05E67}"/>
          </ac:picMkLst>
        </pc:picChg>
        <pc:picChg chg="del">
          <ac:chgData name="Moza Al-Marhoobi" userId="23c75a02f121e53d" providerId="LiveId" clId="{EE39CB50-F4DF-4C1D-9D6E-2541B3386A5A}" dt="2022-09-08T07:47:57.453" v="372" actId="478"/>
          <ac:picMkLst>
            <pc:docMk/>
            <pc:sldMk cId="330012338" sldId="279"/>
            <ac:picMk id="26" creationId="{5B700D76-61E0-0235-66B4-87FF8E53EA62}"/>
          </ac:picMkLst>
        </pc:picChg>
      </pc:sldChg>
      <pc:sldChg chg="del">
        <pc:chgData name="Moza Al-Marhoobi" userId="23c75a02f121e53d" providerId="LiveId" clId="{EE39CB50-F4DF-4C1D-9D6E-2541B3386A5A}" dt="2022-09-08T07:39:12.428" v="30" actId="47"/>
        <pc:sldMkLst>
          <pc:docMk/>
          <pc:sldMk cId="2901238716" sldId="281"/>
        </pc:sldMkLst>
      </pc:sldChg>
      <pc:sldChg chg="add del modNotes">
        <pc:chgData name="Moza Al-Marhoobi" userId="23c75a02f121e53d" providerId="LiveId" clId="{EE39CB50-F4DF-4C1D-9D6E-2541B3386A5A}" dt="2022-09-08T07:37:46.617" v="4" actId="47"/>
        <pc:sldMkLst>
          <pc:docMk/>
          <pc:sldMk cId="0" sldId="344"/>
        </pc:sldMkLst>
      </pc:sldChg>
      <pc:sldChg chg="modSp add del mod">
        <pc:chgData name="Moza Al-Marhoobi" userId="23c75a02f121e53d" providerId="LiveId" clId="{EE39CB50-F4DF-4C1D-9D6E-2541B3386A5A}" dt="2022-09-08T07:37:46.617" v="4" actId="47"/>
        <pc:sldMkLst>
          <pc:docMk/>
          <pc:sldMk cId="0" sldId="345"/>
        </pc:sldMkLst>
        <pc:spChg chg="mod">
          <ac:chgData name="Moza Al-Marhoobi" userId="23c75a02f121e53d" providerId="LiveId" clId="{EE39CB50-F4DF-4C1D-9D6E-2541B3386A5A}" dt="2022-09-08T07:37:22.949" v="1" actId="27636"/>
          <ac:spMkLst>
            <pc:docMk/>
            <pc:sldMk cId="0" sldId="345"/>
            <ac:spMk id="67" creationId="{00000000-0000-0000-0000-000000000000}"/>
          </ac:spMkLst>
        </pc:spChg>
      </pc:sldChg>
      <pc:sldChg chg="modSp add mod">
        <pc:chgData name="Moza Al-Marhoobi" userId="23c75a02f121e53d" providerId="LiveId" clId="{EE39CB50-F4DF-4C1D-9D6E-2541B3386A5A}" dt="2022-09-08T07:42:48.162" v="80" actId="1076"/>
        <pc:sldMkLst>
          <pc:docMk/>
          <pc:sldMk cId="0" sldId="346"/>
        </pc:sldMkLst>
        <pc:spChg chg="mod">
          <ac:chgData name="Moza Al-Marhoobi" userId="23c75a02f121e53d" providerId="LiveId" clId="{EE39CB50-F4DF-4C1D-9D6E-2541B3386A5A}" dt="2022-09-08T07:38:07.434" v="9"/>
          <ac:spMkLst>
            <pc:docMk/>
            <pc:sldMk cId="0" sldId="346"/>
            <ac:spMk id="66" creationId="{00000000-0000-0000-0000-000000000000}"/>
          </ac:spMkLst>
        </pc:spChg>
        <pc:spChg chg="mod">
          <ac:chgData name="Moza Al-Marhoobi" userId="23c75a02f121e53d" providerId="LiveId" clId="{EE39CB50-F4DF-4C1D-9D6E-2541B3386A5A}" dt="2022-09-08T07:41:55.390" v="66" actId="20577"/>
          <ac:spMkLst>
            <pc:docMk/>
            <pc:sldMk cId="0" sldId="346"/>
            <ac:spMk id="71" creationId="{00000000-0000-0000-0000-000000000000}"/>
          </ac:spMkLst>
        </pc:spChg>
        <pc:grpChg chg="mod">
          <ac:chgData name="Moza Al-Marhoobi" userId="23c75a02f121e53d" providerId="LiveId" clId="{EE39CB50-F4DF-4C1D-9D6E-2541B3386A5A}" dt="2022-09-08T07:42:48.162" v="80" actId="1076"/>
          <ac:grpSpMkLst>
            <pc:docMk/>
            <pc:sldMk cId="0" sldId="346"/>
            <ac:grpSpMk id="8" creationId="{32226025-A213-4E9B-59C7-683DCDAF92B5}"/>
          </ac:grpSpMkLst>
        </pc:grpChg>
        <pc:picChg chg="mod">
          <ac:chgData name="Moza Al-Marhoobi" userId="23c75a02f121e53d" providerId="LiveId" clId="{EE39CB50-F4DF-4C1D-9D6E-2541B3386A5A}" dt="2022-09-08T07:42:48.162" v="80" actId="1076"/>
          <ac:picMkLst>
            <pc:docMk/>
            <pc:sldMk cId="0" sldId="346"/>
            <ac:picMk id="9" creationId="{1CD5BF2F-418C-F9BD-42FB-D4FE12125638}"/>
          </ac:picMkLst>
        </pc:picChg>
        <pc:picChg chg="mod">
          <ac:chgData name="Moza Al-Marhoobi" userId="23c75a02f121e53d" providerId="LiveId" clId="{EE39CB50-F4DF-4C1D-9D6E-2541B3386A5A}" dt="2022-09-08T07:42:48.162" v="80" actId="1076"/>
          <ac:picMkLst>
            <pc:docMk/>
            <pc:sldMk cId="0" sldId="346"/>
            <ac:picMk id="10" creationId="{6E3E23BA-45AD-2228-AD9F-19790D0B2DCC}"/>
          </ac:picMkLst>
        </pc:picChg>
        <pc:picChg chg="mod">
          <ac:chgData name="Moza Al-Marhoobi" userId="23c75a02f121e53d" providerId="LiveId" clId="{EE39CB50-F4DF-4C1D-9D6E-2541B3386A5A}" dt="2022-09-08T07:42:48.162" v="80" actId="1076"/>
          <ac:picMkLst>
            <pc:docMk/>
            <pc:sldMk cId="0" sldId="346"/>
            <ac:picMk id="11" creationId="{C054333D-1F4E-64DD-9724-9EFC1984C6F4}"/>
          </ac:picMkLst>
        </pc:picChg>
      </pc:sldChg>
      <pc:sldChg chg="addSp delSp modSp add mod ord modClrScheme chgLayout modNotes">
        <pc:chgData name="Moza Al-Marhoobi" userId="23c75a02f121e53d" providerId="LiveId" clId="{EE39CB50-F4DF-4C1D-9D6E-2541B3386A5A}" dt="2022-09-08T07:48:37.410" v="394" actId="1076"/>
        <pc:sldMkLst>
          <pc:docMk/>
          <pc:sldMk cId="0" sldId="347"/>
        </pc:sldMkLst>
        <pc:spChg chg="add del mod ord">
          <ac:chgData name="Moza Al-Marhoobi" userId="23c75a02f121e53d" providerId="LiveId" clId="{EE39CB50-F4DF-4C1D-9D6E-2541B3386A5A}" dt="2022-09-08T07:48:04.528" v="374" actId="478"/>
          <ac:spMkLst>
            <pc:docMk/>
            <pc:sldMk cId="0" sldId="347"/>
            <ac:spMk id="3" creationId="{7F64ED11-158D-C99E-B15E-376828C841A7}"/>
          </ac:spMkLst>
        </pc:spChg>
        <pc:spChg chg="add del mod ord">
          <ac:chgData name="Moza Al-Marhoobi" userId="23c75a02f121e53d" providerId="LiveId" clId="{EE39CB50-F4DF-4C1D-9D6E-2541B3386A5A}" dt="2022-09-08T07:48:04.528" v="374" actId="478"/>
          <ac:spMkLst>
            <pc:docMk/>
            <pc:sldMk cId="0" sldId="347"/>
            <ac:spMk id="4" creationId="{6004D307-34FA-D023-75B7-C5E9B2D6C40B}"/>
          </ac:spMkLst>
        </pc:spChg>
        <pc:spChg chg="mod">
          <ac:chgData name="Moza Al-Marhoobi" userId="23c75a02f121e53d" providerId="LiveId" clId="{EE39CB50-F4DF-4C1D-9D6E-2541B3386A5A}" dt="2022-09-08T07:48:26.452" v="391" actId="1076"/>
          <ac:spMkLst>
            <pc:docMk/>
            <pc:sldMk cId="0" sldId="347"/>
            <ac:spMk id="8" creationId="{9A2BB488-5836-68AD-D166-9E547822D88A}"/>
          </ac:spMkLst>
        </pc:spChg>
        <pc:grpChg chg="add mod">
          <ac:chgData name="Moza Al-Marhoobi" userId="23c75a02f121e53d" providerId="LiveId" clId="{EE39CB50-F4DF-4C1D-9D6E-2541B3386A5A}" dt="2022-09-08T07:48:09.271" v="377"/>
          <ac:grpSpMkLst>
            <pc:docMk/>
            <pc:sldMk cId="0" sldId="347"/>
            <ac:grpSpMk id="5" creationId="{28294CD9-8115-06C7-F19C-5AA855842FC8}"/>
          </ac:grpSpMkLst>
        </pc:grpChg>
        <pc:grpChg chg="del">
          <ac:chgData name="Moza Al-Marhoobi" userId="23c75a02f121e53d" providerId="LiveId" clId="{EE39CB50-F4DF-4C1D-9D6E-2541B3386A5A}" dt="2022-09-08T07:48:09.025" v="376" actId="478"/>
          <ac:grpSpMkLst>
            <pc:docMk/>
            <pc:sldMk cId="0" sldId="347"/>
            <ac:grpSpMk id="12" creationId="{C476A8F5-9DD3-38CD-0D1D-1725883429B2}"/>
          </ac:grpSpMkLst>
        </pc:grpChg>
        <pc:graphicFrameChg chg="mod">
          <ac:chgData name="Moza Al-Marhoobi" userId="23c75a02f121e53d" providerId="LiveId" clId="{EE39CB50-F4DF-4C1D-9D6E-2541B3386A5A}" dt="2022-09-08T07:48:37.410" v="394" actId="1076"/>
          <ac:graphicFrameMkLst>
            <pc:docMk/>
            <pc:sldMk cId="0" sldId="347"/>
            <ac:graphicFrameMk id="13" creationId="{4C3C8041-CAC5-4193-89DB-AA9FBB5A2113}"/>
          </ac:graphicFrameMkLst>
        </pc:graphicFrameChg>
        <pc:picChg chg="mod">
          <ac:chgData name="Moza Al-Marhoobi" userId="23c75a02f121e53d" providerId="LiveId" clId="{EE39CB50-F4DF-4C1D-9D6E-2541B3386A5A}" dt="2022-09-08T07:48:09.271" v="377"/>
          <ac:picMkLst>
            <pc:docMk/>
            <pc:sldMk cId="0" sldId="347"/>
            <ac:picMk id="6" creationId="{6CD2B66C-3739-6688-96DA-1950AD857965}"/>
          </ac:picMkLst>
        </pc:picChg>
        <pc:picChg chg="mod">
          <ac:chgData name="Moza Al-Marhoobi" userId="23c75a02f121e53d" providerId="LiveId" clId="{EE39CB50-F4DF-4C1D-9D6E-2541B3386A5A}" dt="2022-09-08T07:48:09.271" v="377"/>
          <ac:picMkLst>
            <pc:docMk/>
            <pc:sldMk cId="0" sldId="347"/>
            <ac:picMk id="7" creationId="{D789CC48-3A31-B1DA-CBD0-BD7DDF85AD2B}"/>
          </ac:picMkLst>
        </pc:picChg>
        <pc:picChg chg="mod">
          <ac:chgData name="Moza Al-Marhoobi" userId="23c75a02f121e53d" providerId="LiveId" clId="{EE39CB50-F4DF-4C1D-9D6E-2541B3386A5A}" dt="2022-09-08T07:48:31.217" v="392" actId="1076"/>
          <ac:picMkLst>
            <pc:docMk/>
            <pc:sldMk cId="0" sldId="347"/>
            <ac:picMk id="9" creationId="{EDECFF0E-36C9-4498-77F8-6B273EFF44B0}"/>
          </ac:picMkLst>
        </pc:picChg>
        <pc:picChg chg="mod">
          <ac:chgData name="Moza Al-Marhoobi" userId="23c75a02f121e53d" providerId="LiveId" clId="{EE39CB50-F4DF-4C1D-9D6E-2541B3386A5A}" dt="2022-09-08T07:48:09.271" v="377"/>
          <ac:picMkLst>
            <pc:docMk/>
            <pc:sldMk cId="0" sldId="347"/>
            <ac:picMk id="10" creationId="{BC92F903-E568-0D91-29C0-C0F4DE2429BA}"/>
          </ac:picMkLst>
        </pc:picChg>
      </pc:sldChg>
      <pc:sldMasterChg chg="delSldLayout">
        <pc:chgData name="Moza Al-Marhoobi" userId="23c75a02f121e53d" providerId="LiveId" clId="{EE39CB50-F4DF-4C1D-9D6E-2541B3386A5A}" dt="2022-09-08T07:37:46.617" v="4" actId="47"/>
        <pc:sldMasterMkLst>
          <pc:docMk/>
          <pc:sldMasterMk cId="3246148867" sldId="2147483708"/>
        </pc:sldMasterMkLst>
        <pc:sldLayoutChg chg="del">
          <pc:chgData name="Moza Al-Marhoobi" userId="23c75a02f121e53d" providerId="LiveId" clId="{EE39CB50-F4DF-4C1D-9D6E-2541B3386A5A}" dt="2022-09-08T07:37:46.617" v="4" actId="47"/>
          <pc:sldLayoutMkLst>
            <pc:docMk/>
            <pc:sldMasterMk cId="3246148867" sldId="2147483708"/>
            <pc:sldLayoutMk cId="406590293" sldId="214748372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4" Type="http://schemas.openxmlformats.org/officeDocument/2006/relationships/image" Target="../media/image5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CAA60-9560-4A9D-9BD3-9D29D1818B42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917F6A8-4861-4CCA-84C7-4B417FFF4C4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latin typeface="+mj-lt"/>
            </a:rPr>
            <a:t>WEATHER </a:t>
          </a:r>
          <a:endParaRPr lang="en-US" dirty="0">
            <a:latin typeface="+mj-lt"/>
          </a:endParaRPr>
        </a:p>
      </dgm:t>
    </dgm:pt>
    <dgm:pt modelId="{89B2629B-CE12-4784-AB03-5A1B7EC5B64C}" type="parTrans" cxnId="{29D1D062-51B7-4642-9B02-5ED23C919D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EC6B369-501F-4C9B-BCCA-59D882870398}" type="sibTrans" cxnId="{29D1D062-51B7-4642-9B02-5ED23C919D8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137B06-7667-4725-B960-03B4D16DD1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j-lt"/>
            </a:rPr>
            <a:t>Atmosphere conditions at a certain place for </a:t>
          </a:r>
          <a:r>
            <a:rPr lang="en-US" b="1" i="1" u="sng" dirty="0">
              <a:latin typeface="+mj-lt"/>
            </a:rPr>
            <a:t>SHORT</a:t>
          </a:r>
          <a:r>
            <a:rPr lang="en-US" dirty="0">
              <a:latin typeface="+mj-lt"/>
            </a:rPr>
            <a:t> period of time.</a:t>
          </a:r>
        </a:p>
      </dgm:t>
    </dgm:pt>
    <dgm:pt modelId="{4B44E7A1-EA8D-4BAD-95A7-09277D8E4116}" type="parTrans" cxnId="{D9541E2C-9AB6-416A-B958-EE572215230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CCC2F6C-22F1-4406-85F0-393E443CBFE0}" type="sibTrans" cxnId="{D9541E2C-9AB6-416A-B958-EE572215230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85B82A1-3E6E-416A-A22B-A01AD891EA8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+mj-lt"/>
            </a:rPr>
            <a:t>CLIMATE</a:t>
          </a:r>
          <a:endParaRPr lang="en-US">
            <a:latin typeface="+mj-lt"/>
          </a:endParaRPr>
        </a:p>
      </dgm:t>
    </dgm:pt>
    <dgm:pt modelId="{4AA1691F-DEF6-43DB-B5A4-FFC5F983906A}" type="parTrans" cxnId="{646EBD9D-98E5-44F2-8D38-BD71FF7E1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B4E9482-0DEA-4BEA-A22A-85D63F68CAFA}" type="sibTrans" cxnId="{646EBD9D-98E5-44F2-8D38-BD71FF7E1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0FC01A7-B41B-4886-8993-80E0D6FBEC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+mj-lt"/>
            </a:rPr>
            <a:t>Atmosphere conditions at a certain place for </a:t>
          </a:r>
          <a:r>
            <a:rPr lang="en-US" b="1" i="1" u="sng" dirty="0">
              <a:latin typeface="+mj-lt"/>
            </a:rPr>
            <a:t>LONG</a:t>
          </a:r>
          <a:r>
            <a:rPr lang="en-US" dirty="0">
              <a:latin typeface="+mj-lt"/>
            </a:rPr>
            <a:t> period of time.</a:t>
          </a:r>
        </a:p>
      </dgm:t>
    </dgm:pt>
    <dgm:pt modelId="{0E760028-E6BC-466F-AF89-1FA84F87D948}" type="parTrans" cxnId="{A2A0D4E4-CE00-4E1F-8DD2-0D0BC52A6B6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514347B-459E-4280-8902-3C279CB1DFA6}" type="sibTrans" cxnId="{A2A0D4E4-CE00-4E1F-8DD2-0D0BC52A6B6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68ADF90-45D2-41B9-9687-87DA1281A6F5}" type="pres">
      <dgm:prSet presAssocID="{9FACAA60-9560-4A9D-9BD3-9D29D1818B42}" presName="root" presStyleCnt="0">
        <dgm:presLayoutVars>
          <dgm:dir/>
          <dgm:resizeHandles val="exact"/>
        </dgm:presLayoutVars>
      </dgm:prSet>
      <dgm:spPr/>
    </dgm:pt>
    <dgm:pt modelId="{BFB02796-9478-4A21-990C-4FADE53B547A}" type="pres">
      <dgm:prSet presAssocID="{F917F6A8-4861-4CCA-84C7-4B417FFF4C44}" presName="compNode" presStyleCnt="0"/>
      <dgm:spPr/>
    </dgm:pt>
    <dgm:pt modelId="{0C8C973A-E55C-4032-8DB4-CF9375CCD9A5}" type="pres">
      <dgm:prSet presAssocID="{F917F6A8-4861-4CCA-84C7-4B417FFF4C4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286E7203-4784-40C0-B1B9-D3F563946E64}" type="pres">
      <dgm:prSet presAssocID="{F917F6A8-4861-4CCA-84C7-4B417FFF4C44}" presName="iconSpace" presStyleCnt="0"/>
      <dgm:spPr/>
    </dgm:pt>
    <dgm:pt modelId="{1FEF406D-FBE9-40BA-9687-12A77A7ED7F1}" type="pres">
      <dgm:prSet presAssocID="{F917F6A8-4861-4CCA-84C7-4B417FFF4C44}" presName="parTx" presStyleLbl="revTx" presStyleIdx="0" presStyleCnt="4">
        <dgm:presLayoutVars>
          <dgm:chMax val="0"/>
          <dgm:chPref val="0"/>
        </dgm:presLayoutVars>
      </dgm:prSet>
      <dgm:spPr/>
    </dgm:pt>
    <dgm:pt modelId="{7751AB00-4339-4AF9-B7A1-95A77051BE08}" type="pres">
      <dgm:prSet presAssocID="{F917F6A8-4861-4CCA-84C7-4B417FFF4C44}" presName="txSpace" presStyleCnt="0"/>
      <dgm:spPr/>
    </dgm:pt>
    <dgm:pt modelId="{0FFFA276-91E5-49DD-BDA0-0AEFA551BEE9}" type="pres">
      <dgm:prSet presAssocID="{F917F6A8-4861-4CCA-84C7-4B417FFF4C44}" presName="desTx" presStyleLbl="revTx" presStyleIdx="1" presStyleCnt="4">
        <dgm:presLayoutVars/>
      </dgm:prSet>
      <dgm:spPr/>
    </dgm:pt>
    <dgm:pt modelId="{B4CB4EFE-354C-4534-9D2D-D15B91238D0D}" type="pres">
      <dgm:prSet presAssocID="{CEC6B369-501F-4C9B-BCCA-59D882870398}" presName="sibTrans" presStyleCnt="0"/>
      <dgm:spPr/>
    </dgm:pt>
    <dgm:pt modelId="{CC2BC324-FA63-4E88-87BD-62B5F68C4836}" type="pres">
      <dgm:prSet presAssocID="{685B82A1-3E6E-416A-A22B-A01AD891EA84}" presName="compNode" presStyleCnt="0"/>
      <dgm:spPr/>
    </dgm:pt>
    <dgm:pt modelId="{1A29E989-59CC-4971-B86E-70C196F6D705}" type="pres">
      <dgm:prSet presAssocID="{685B82A1-3E6E-416A-A22B-A01AD891EA8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7BF24178-0B45-44F7-920C-45D06A848BC5}" type="pres">
      <dgm:prSet presAssocID="{685B82A1-3E6E-416A-A22B-A01AD891EA84}" presName="iconSpace" presStyleCnt="0"/>
      <dgm:spPr/>
    </dgm:pt>
    <dgm:pt modelId="{BEAF87B6-9FB8-4374-90BA-C6CEB6B652DF}" type="pres">
      <dgm:prSet presAssocID="{685B82A1-3E6E-416A-A22B-A01AD891EA84}" presName="parTx" presStyleLbl="revTx" presStyleIdx="2" presStyleCnt="4">
        <dgm:presLayoutVars>
          <dgm:chMax val="0"/>
          <dgm:chPref val="0"/>
        </dgm:presLayoutVars>
      </dgm:prSet>
      <dgm:spPr/>
    </dgm:pt>
    <dgm:pt modelId="{5D45317B-B732-4251-8D06-EE0771F3D957}" type="pres">
      <dgm:prSet presAssocID="{685B82A1-3E6E-416A-A22B-A01AD891EA84}" presName="txSpace" presStyleCnt="0"/>
      <dgm:spPr/>
    </dgm:pt>
    <dgm:pt modelId="{EDAC8735-42BE-4D4C-8027-EEFCB49B0E1A}" type="pres">
      <dgm:prSet presAssocID="{685B82A1-3E6E-416A-A22B-A01AD891EA84}" presName="desTx" presStyleLbl="revTx" presStyleIdx="3" presStyleCnt="4">
        <dgm:presLayoutVars/>
      </dgm:prSet>
      <dgm:spPr/>
    </dgm:pt>
  </dgm:ptLst>
  <dgm:cxnLst>
    <dgm:cxn modelId="{9435F307-2496-4338-A0CF-6139555718E0}" type="presOf" srcId="{B0FC01A7-B41B-4886-8993-80E0D6FBECE4}" destId="{EDAC8735-42BE-4D4C-8027-EEFCB49B0E1A}" srcOrd="0" destOrd="0" presId="urn:microsoft.com/office/officeart/2018/5/layout/CenteredIconLabelDescriptionList"/>
    <dgm:cxn modelId="{D9541E2C-9AB6-416A-B958-EE572215230B}" srcId="{F917F6A8-4861-4CCA-84C7-4B417FFF4C44}" destId="{4A137B06-7667-4725-B960-03B4D16DD166}" srcOrd="0" destOrd="0" parTransId="{4B44E7A1-EA8D-4BAD-95A7-09277D8E4116}" sibTransId="{FCCC2F6C-22F1-4406-85F0-393E443CBFE0}"/>
    <dgm:cxn modelId="{29D1D062-51B7-4642-9B02-5ED23C919D84}" srcId="{9FACAA60-9560-4A9D-9BD3-9D29D1818B42}" destId="{F917F6A8-4861-4CCA-84C7-4B417FFF4C44}" srcOrd="0" destOrd="0" parTransId="{89B2629B-CE12-4784-AB03-5A1B7EC5B64C}" sibTransId="{CEC6B369-501F-4C9B-BCCA-59D882870398}"/>
    <dgm:cxn modelId="{93F7CC79-8DDD-4572-BC40-5A82ECDF419D}" type="presOf" srcId="{9FACAA60-9560-4A9D-9BD3-9D29D1818B42}" destId="{768ADF90-45D2-41B9-9687-87DA1281A6F5}" srcOrd="0" destOrd="0" presId="urn:microsoft.com/office/officeart/2018/5/layout/CenteredIconLabelDescriptionList"/>
    <dgm:cxn modelId="{4035E17A-445B-4E0C-B995-169FA27E0C9E}" type="presOf" srcId="{F917F6A8-4861-4CCA-84C7-4B417FFF4C44}" destId="{1FEF406D-FBE9-40BA-9687-12A77A7ED7F1}" srcOrd="0" destOrd="0" presId="urn:microsoft.com/office/officeart/2018/5/layout/CenteredIconLabelDescriptionList"/>
    <dgm:cxn modelId="{56478082-D2EA-4E86-859B-03119C5F5FE5}" type="presOf" srcId="{4A137B06-7667-4725-B960-03B4D16DD166}" destId="{0FFFA276-91E5-49DD-BDA0-0AEFA551BEE9}" srcOrd="0" destOrd="0" presId="urn:microsoft.com/office/officeart/2018/5/layout/CenteredIconLabelDescriptionList"/>
    <dgm:cxn modelId="{646EBD9D-98E5-44F2-8D38-BD71FF7E1CD9}" srcId="{9FACAA60-9560-4A9D-9BD3-9D29D1818B42}" destId="{685B82A1-3E6E-416A-A22B-A01AD891EA84}" srcOrd="1" destOrd="0" parTransId="{4AA1691F-DEF6-43DB-B5A4-FFC5F983906A}" sibTransId="{DB4E9482-0DEA-4BEA-A22A-85D63F68CAFA}"/>
    <dgm:cxn modelId="{F118F4B8-6E9C-4A64-8A9D-EBBB983A4FCA}" type="presOf" srcId="{685B82A1-3E6E-416A-A22B-A01AD891EA84}" destId="{BEAF87B6-9FB8-4374-90BA-C6CEB6B652DF}" srcOrd="0" destOrd="0" presId="urn:microsoft.com/office/officeart/2018/5/layout/CenteredIconLabelDescriptionList"/>
    <dgm:cxn modelId="{A2A0D4E4-CE00-4E1F-8DD2-0D0BC52A6B64}" srcId="{685B82A1-3E6E-416A-A22B-A01AD891EA84}" destId="{B0FC01A7-B41B-4886-8993-80E0D6FBECE4}" srcOrd="0" destOrd="0" parTransId="{0E760028-E6BC-466F-AF89-1FA84F87D948}" sibTransId="{6514347B-459E-4280-8902-3C279CB1DFA6}"/>
    <dgm:cxn modelId="{C63792E5-F1C0-4B17-AD15-94CA80A3103A}" type="presParOf" srcId="{768ADF90-45D2-41B9-9687-87DA1281A6F5}" destId="{BFB02796-9478-4A21-990C-4FADE53B547A}" srcOrd="0" destOrd="0" presId="urn:microsoft.com/office/officeart/2018/5/layout/CenteredIconLabelDescriptionList"/>
    <dgm:cxn modelId="{6B9A76CC-ECAE-4E27-90C6-1372D2960F90}" type="presParOf" srcId="{BFB02796-9478-4A21-990C-4FADE53B547A}" destId="{0C8C973A-E55C-4032-8DB4-CF9375CCD9A5}" srcOrd="0" destOrd="0" presId="urn:microsoft.com/office/officeart/2018/5/layout/CenteredIconLabelDescriptionList"/>
    <dgm:cxn modelId="{6389FC74-B75F-4F0E-89CF-68FA2FF68484}" type="presParOf" srcId="{BFB02796-9478-4A21-990C-4FADE53B547A}" destId="{286E7203-4784-40C0-B1B9-D3F563946E64}" srcOrd="1" destOrd="0" presId="urn:microsoft.com/office/officeart/2018/5/layout/CenteredIconLabelDescriptionList"/>
    <dgm:cxn modelId="{9728631C-4B6C-42EF-9FAF-F7465134912B}" type="presParOf" srcId="{BFB02796-9478-4A21-990C-4FADE53B547A}" destId="{1FEF406D-FBE9-40BA-9687-12A77A7ED7F1}" srcOrd="2" destOrd="0" presId="urn:microsoft.com/office/officeart/2018/5/layout/CenteredIconLabelDescriptionList"/>
    <dgm:cxn modelId="{B507426C-FE28-4175-8E02-AC16795F3076}" type="presParOf" srcId="{BFB02796-9478-4A21-990C-4FADE53B547A}" destId="{7751AB00-4339-4AF9-B7A1-95A77051BE08}" srcOrd="3" destOrd="0" presId="urn:microsoft.com/office/officeart/2018/5/layout/CenteredIconLabelDescriptionList"/>
    <dgm:cxn modelId="{C1505E2C-C374-4013-A110-EB453B42CC49}" type="presParOf" srcId="{BFB02796-9478-4A21-990C-4FADE53B547A}" destId="{0FFFA276-91E5-49DD-BDA0-0AEFA551BEE9}" srcOrd="4" destOrd="0" presId="urn:microsoft.com/office/officeart/2018/5/layout/CenteredIconLabelDescriptionList"/>
    <dgm:cxn modelId="{B79C81DF-1729-499E-B593-25ADF5C6E363}" type="presParOf" srcId="{768ADF90-45D2-41B9-9687-87DA1281A6F5}" destId="{B4CB4EFE-354C-4534-9D2D-D15B91238D0D}" srcOrd="1" destOrd="0" presId="urn:microsoft.com/office/officeart/2018/5/layout/CenteredIconLabelDescriptionList"/>
    <dgm:cxn modelId="{ACB51AAD-1DF9-4AAD-BF14-083023222073}" type="presParOf" srcId="{768ADF90-45D2-41B9-9687-87DA1281A6F5}" destId="{CC2BC324-FA63-4E88-87BD-62B5F68C4836}" srcOrd="2" destOrd="0" presId="urn:microsoft.com/office/officeart/2018/5/layout/CenteredIconLabelDescriptionList"/>
    <dgm:cxn modelId="{B7EA7F00-E32C-48C3-8923-4ADF3A075560}" type="presParOf" srcId="{CC2BC324-FA63-4E88-87BD-62B5F68C4836}" destId="{1A29E989-59CC-4971-B86E-70C196F6D705}" srcOrd="0" destOrd="0" presId="urn:microsoft.com/office/officeart/2018/5/layout/CenteredIconLabelDescriptionList"/>
    <dgm:cxn modelId="{5BD0032B-26A6-4839-8E39-8FAE4B9D44A3}" type="presParOf" srcId="{CC2BC324-FA63-4E88-87BD-62B5F68C4836}" destId="{7BF24178-0B45-44F7-920C-45D06A848BC5}" srcOrd="1" destOrd="0" presId="urn:microsoft.com/office/officeart/2018/5/layout/CenteredIconLabelDescriptionList"/>
    <dgm:cxn modelId="{86EE87E0-6B4D-4DEA-A6DB-7D2AF46DC6F4}" type="presParOf" srcId="{CC2BC324-FA63-4E88-87BD-62B5F68C4836}" destId="{BEAF87B6-9FB8-4374-90BA-C6CEB6B652DF}" srcOrd="2" destOrd="0" presId="urn:microsoft.com/office/officeart/2018/5/layout/CenteredIconLabelDescriptionList"/>
    <dgm:cxn modelId="{E91B543E-2BE7-41CE-ABDC-CCD908045B7C}" type="presParOf" srcId="{CC2BC324-FA63-4E88-87BD-62B5F68C4836}" destId="{5D45317B-B732-4251-8D06-EE0771F3D957}" srcOrd="3" destOrd="0" presId="urn:microsoft.com/office/officeart/2018/5/layout/CenteredIconLabelDescriptionList"/>
    <dgm:cxn modelId="{6CF8309C-F446-4A65-A32A-942BF7528841}" type="presParOf" srcId="{CC2BC324-FA63-4E88-87BD-62B5F68C4836}" destId="{EDAC8735-42BE-4D4C-8027-EEFCB49B0E1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FB161-8338-4448-8544-7061627CDC7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C8088E9-D866-4288-9B1E-A9CA06A12BC7}">
      <dgm:prSet/>
      <dgm:spPr/>
      <dgm:t>
        <a:bodyPr/>
        <a:lstStyle/>
        <a:p>
          <a:pPr>
            <a:defRPr cap="all"/>
          </a:pPr>
          <a:r>
            <a: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Early warning</a:t>
          </a:r>
        </a:p>
      </dgm:t>
    </dgm:pt>
    <dgm:pt modelId="{1C48D24A-9AA4-4F62-9C6A-8BB02418D9D5}" type="parTrans" cxnId="{CE7E54D7-6B70-4AFE-A604-B4A4C8007FA8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496C8C6-B13E-4DB3-B273-EAAC3488F4C2}" type="sibTrans" cxnId="{CE7E54D7-6B70-4AFE-A604-B4A4C8007FA8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76EA5B4-6678-44BE-ABDA-5CB96BC63DDE}">
      <dgm:prSet/>
      <dgm:spPr/>
      <dgm:t>
        <a:bodyPr/>
        <a:lstStyle/>
        <a:p>
          <a:pPr>
            <a:defRPr cap="all"/>
          </a:pPr>
          <a:r>
            <a: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Aviation</a:t>
          </a:r>
        </a:p>
      </dgm:t>
    </dgm:pt>
    <dgm:pt modelId="{3813CC29-8C20-4CBD-8714-4F5DB88FB895}" type="parTrans" cxnId="{CFD86B31-1075-4E95-8F69-98F7095CDBE0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03D877B-9CFE-49B6-85CB-09D63AE1179C}" type="sibTrans" cxnId="{CFD86B31-1075-4E95-8F69-98F7095CDBE0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7759B58-1504-4948-B8C7-4343F94034E9}">
      <dgm:prSet/>
      <dgm:spPr/>
      <dgm:t>
        <a:bodyPr/>
        <a:lstStyle/>
        <a:p>
          <a:pPr>
            <a:defRPr cap="all"/>
          </a:pPr>
          <a:r>
            <a: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Marine</a:t>
          </a:r>
        </a:p>
      </dgm:t>
    </dgm:pt>
    <dgm:pt modelId="{9C28A572-96FE-42B2-9356-5AEFBBD71366}" type="parTrans" cxnId="{DB3F55FF-4257-417E-8AA0-D490DD51A716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983B1B5-AD61-4D30-A4CC-40F75DA9279A}" type="sibTrans" cxnId="{DB3F55FF-4257-417E-8AA0-D490DD51A716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990DF-69AA-4EAA-92A6-47091F5D6470}">
      <dgm:prSet/>
      <dgm:spPr/>
      <dgm:t>
        <a:bodyPr/>
        <a:lstStyle/>
        <a:p>
          <a:pPr>
            <a:defRPr cap="all"/>
          </a:pPr>
          <a:r>
            <a: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Private Forecasts</a:t>
          </a:r>
        </a:p>
      </dgm:t>
    </dgm:pt>
    <dgm:pt modelId="{14123C14-27F9-474E-A584-F50A5114D06D}" type="parTrans" cxnId="{E9C5050B-7757-4FC1-A293-34F746DE2F18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8D087A3-2C06-4673-A4A0-D51E6CF38708}" type="sibTrans" cxnId="{E9C5050B-7757-4FC1-A293-34F746DE2F18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8CABABA-B9EF-4223-9CD3-3BD3296F8738}">
      <dgm:prSet/>
      <dgm:spPr/>
      <dgm:t>
        <a:bodyPr/>
        <a:lstStyle/>
        <a:p>
          <a:pPr>
            <a:defRPr cap="all"/>
          </a:pPr>
          <a:r>
            <a:rPr lang="en-US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Climatology</a:t>
          </a:r>
        </a:p>
      </dgm:t>
    </dgm:pt>
    <dgm:pt modelId="{3FE68D12-E349-4C75-B06F-E7A24F7E7E1F}" type="parTrans" cxnId="{FD41AA75-0BB3-465A-9120-AC227A125BB1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CCCFD75-221E-476B-ACD8-F46EDA41FF1D}" type="sibTrans" cxnId="{FD41AA75-0BB3-465A-9120-AC227A125BB1}">
      <dgm:prSet/>
      <dgm:spPr/>
      <dgm:t>
        <a:bodyPr/>
        <a:lstStyle/>
        <a:p>
          <a:endParaRPr lang="en-US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FFE7E3A-39D3-4EBC-A312-C7598407C435}" type="pres">
      <dgm:prSet presAssocID="{CD9FB161-8338-4448-8544-7061627CDC7A}" presName="root" presStyleCnt="0">
        <dgm:presLayoutVars>
          <dgm:dir/>
          <dgm:resizeHandles val="exact"/>
        </dgm:presLayoutVars>
      </dgm:prSet>
      <dgm:spPr/>
    </dgm:pt>
    <dgm:pt modelId="{D68C2B1B-AC4E-45FF-ADBA-ACC0A58D95C6}" type="pres">
      <dgm:prSet presAssocID="{1C8088E9-D866-4288-9B1E-A9CA06A12BC7}" presName="compNode" presStyleCnt="0"/>
      <dgm:spPr/>
    </dgm:pt>
    <dgm:pt modelId="{8A2688F3-8073-401A-A0BB-265D5ACEBDBE}" type="pres">
      <dgm:prSet presAssocID="{1C8088E9-D866-4288-9B1E-A9CA06A12BC7}" presName="iconBgRect" presStyleLbl="bgShp" presStyleIdx="0" presStyleCnt="5"/>
      <dgm:spPr/>
    </dgm:pt>
    <dgm:pt modelId="{CBF20159-5672-452C-89EC-B9E37ECD344C}" type="pres">
      <dgm:prSet presAssocID="{1C8088E9-D866-4288-9B1E-A9CA06A12B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DF7DE91-5190-456A-8B99-7FB3DF788900}" type="pres">
      <dgm:prSet presAssocID="{1C8088E9-D866-4288-9B1E-A9CA06A12BC7}" presName="spaceRect" presStyleCnt="0"/>
      <dgm:spPr/>
    </dgm:pt>
    <dgm:pt modelId="{08137C3B-2E46-45DB-AA5A-D81E43713D1B}" type="pres">
      <dgm:prSet presAssocID="{1C8088E9-D866-4288-9B1E-A9CA06A12BC7}" presName="textRect" presStyleLbl="revTx" presStyleIdx="0" presStyleCnt="5">
        <dgm:presLayoutVars>
          <dgm:chMax val="1"/>
          <dgm:chPref val="1"/>
        </dgm:presLayoutVars>
      </dgm:prSet>
      <dgm:spPr/>
    </dgm:pt>
    <dgm:pt modelId="{F99BA66F-08C5-4AA9-B241-F22449C56FED}" type="pres">
      <dgm:prSet presAssocID="{D496C8C6-B13E-4DB3-B273-EAAC3488F4C2}" presName="sibTrans" presStyleCnt="0"/>
      <dgm:spPr/>
    </dgm:pt>
    <dgm:pt modelId="{1CEE6806-0198-4312-A3C9-670F9B73250A}" type="pres">
      <dgm:prSet presAssocID="{476EA5B4-6678-44BE-ABDA-5CB96BC63DDE}" presName="compNode" presStyleCnt="0"/>
      <dgm:spPr/>
    </dgm:pt>
    <dgm:pt modelId="{93D0A605-1F54-4696-B018-A23B4A013083}" type="pres">
      <dgm:prSet presAssocID="{476EA5B4-6678-44BE-ABDA-5CB96BC63DDE}" presName="iconBgRect" presStyleLbl="bgShp" presStyleIdx="1" presStyleCnt="5"/>
      <dgm:spPr/>
    </dgm:pt>
    <dgm:pt modelId="{34426FA8-92C6-44CC-AA78-075D541E58EA}" type="pres">
      <dgm:prSet presAssocID="{476EA5B4-6678-44BE-ABDA-5CB96BC63DD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6ADF751D-C88A-4AD0-A493-F96C62C8B310}" type="pres">
      <dgm:prSet presAssocID="{476EA5B4-6678-44BE-ABDA-5CB96BC63DDE}" presName="spaceRect" presStyleCnt="0"/>
      <dgm:spPr/>
    </dgm:pt>
    <dgm:pt modelId="{5121DED4-75F2-42A8-A058-7AAEE968AF5C}" type="pres">
      <dgm:prSet presAssocID="{476EA5B4-6678-44BE-ABDA-5CB96BC63DDE}" presName="textRect" presStyleLbl="revTx" presStyleIdx="1" presStyleCnt="5">
        <dgm:presLayoutVars>
          <dgm:chMax val="1"/>
          <dgm:chPref val="1"/>
        </dgm:presLayoutVars>
      </dgm:prSet>
      <dgm:spPr/>
    </dgm:pt>
    <dgm:pt modelId="{4D796403-7453-4CFA-A4B4-A040EDFC0A1C}" type="pres">
      <dgm:prSet presAssocID="{203D877B-9CFE-49B6-85CB-09D63AE1179C}" presName="sibTrans" presStyleCnt="0"/>
      <dgm:spPr/>
    </dgm:pt>
    <dgm:pt modelId="{2CB1066A-8DA4-4294-86A6-0BEFEC4A2171}" type="pres">
      <dgm:prSet presAssocID="{67759B58-1504-4948-B8C7-4343F94034E9}" presName="compNode" presStyleCnt="0"/>
      <dgm:spPr/>
    </dgm:pt>
    <dgm:pt modelId="{3B32B362-29BD-4721-80B0-59ACA8C1A955}" type="pres">
      <dgm:prSet presAssocID="{67759B58-1504-4948-B8C7-4343F94034E9}" presName="iconBgRect" presStyleLbl="bgShp" presStyleIdx="2" presStyleCnt="5"/>
      <dgm:spPr/>
    </dgm:pt>
    <dgm:pt modelId="{3E65B131-D2C5-43B4-BC3F-E7B49AAC3FED}" type="pres">
      <dgm:prSet presAssocID="{67759B58-1504-4948-B8C7-4343F94034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ell"/>
        </a:ext>
      </dgm:extLst>
    </dgm:pt>
    <dgm:pt modelId="{C395CB3E-8151-49E5-B10C-FC03BD036202}" type="pres">
      <dgm:prSet presAssocID="{67759B58-1504-4948-B8C7-4343F94034E9}" presName="spaceRect" presStyleCnt="0"/>
      <dgm:spPr/>
    </dgm:pt>
    <dgm:pt modelId="{1E6FD191-0BDB-47E9-AA3B-67627BDF3F6D}" type="pres">
      <dgm:prSet presAssocID="{67759B58-1504-4948-B8C7-4343F94034E9}" presName="textRect" presStyleLbl="revTx" presStyleIdx="2" presStyleCnt="5">
        <dgm:presLayoutVars>
          <dgm:chMax val="1"/>
          <dgm:chPref val="1"/>
        </dgm:presLayoutVars>
      </dgm:prSet>
      <dgm:spPr/>
    </dgm:pt>
    <dgm:pt modelId="{D7BF774D-6F09-4689-A945-EEEBD122E644}" type="pres">
      <dgm:prSet presAssocID="{5983B1B5-AD61-4D30-A4CC-40F75DA9279A}" presName="sibTrans" presStyleCnt="0"/>
      <dgm:spPr/>
    </dgm:pt>
    <dgm:pt modelId="{75CD01E4-AAD9-479D-810D-85D86D172E31}" type="pres">
      <dgm:prSet presAssocID="{D29990DF-69AA-4EAA-92A6-47091F5D6470}" presName="compNode" presStyleCnt="0"/>
      <dgm:spPr/>
    </dgm:pt>
    <dgm:pt modelId="{789FB081-DA92-46D4-9086-58B4FE1DC0BD}" type="pres">
      <dgm:prSet presAssocID="{D29990DF-69AA-4EAA-92A6-47091F5D6470}" presName="iconBgRect" presStyleLbl="bgShp" presStyleIdx="3" presStyleCnt="5"/>
      <dgm:spPr/>
    </dgm:pt>
    <dgm:pt modelId="{B7993B91-41C8-4EAF-A64F-505274092728}" type="pres">
      <dgm:prSet presAssocID="{D29990DF-69AA-4EAA-92A6-47091F5D647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E078783-081A-485A-9117-B717298F4CE3}" type="pres">
      <dgm:prSet presAssocID="{D29990DF-69AA-4EAA-92A6-47091F5D6470}" presName="spaceRect" presStyleCnt="0"/>
      <dgm:spPr/>
    </dgm:pt>
    <dgm:pt modelId="{AAFF4859-86FA-45C9-8A97-BEED8719174A}" type="pres">
      <dgm:prSet presAssocID="{D29990DF-69AA-4EAA-92A6-47091F5D6470}" presName="textRect" presStyleLbl="revTx" presStyleIdx="3" presStyleCnt="5">
        <dgm:presLayoutVars>
          <dgm:chMax val="1"/>
          <dgm:chPref val="1"/>
        </dgm:presLayoutVars>
      </dgm:prSet>
      <dgm:spPr/>
    </dgm:pt>
    <dgm:pt modelId="{854E1789-5BC0-452C-A44C-D5579A3EB49B}" type="pres">
      <dgm:prSet presAssocID="{F8D087A3-2C06-4673-A4A0-D51E6CF38708}" presName="sibTrans" presStyleCnt="0"/>
      <dgm:spPr/>
    </dgm:pt>
    <dgm:pt modelId="{BBC0C82F-6DDC-4FDB-8513-424A690C4272}" type="pres">
      <dgm:prSet presAssocID="{B8CABABA-B9EF-4223-9CD3-3BD3296F8738}" presName="compNode" presStyleCnt="0"/>
      <dgm:spPr/>
    </dgm:pt>
    <dgm:pt modelId="{F111B032-F71A-4275-B8DE-973366A5A9CC}" type="pres">
      <dgm:prSet presAssocID="{B8CABABA-B9EF-4223-9CD3-3BD3296F8738}" presName="iconBgRect" presStyleLbl="bgShp" presStyleIdx="4" presStyleCnt="5"/>
      <dgm:spPr/>
    </dgm:pt>
    <dgm:pt modelId="{A7CC8245-AF78-469E-B24B-F1B9DD929BE9}" type="pres">
      <dgm:prSet presAssocID="{B8CABABA-B9EF-4223-9CD3-3BD3296F873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temperature with solid fill"/>
        </a:ext>
      </dgm:extLst>
    </dgm:pt>
    <dgm:pt modelId="{BB4B5348-005B-4261-8765-280EFBAD8EFC}" type="pres">
      <dgm:prSet presAssocID="{B8CABABA-B9EF-4223-9CD3-3BD3296F8738}" presName="spaceRect" presStyleCnt="0"/>
      <dgm:spPr/>
    </dgm:pt>
    <dgm:pt modelId="{1577AC04-208D-4F52-8D55-699C9C16F46C}" type="pres">
      <dgm:prSet presAssocID="{B8CABABA-B9EF-4223-9CD3-3BD3296F873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9C5050B-7757-4FC1-A293-34F746DE2F18}" srcId="{CD9FB161-8338-4448-8544-7061627CDC7A}" destId="{D29990DF-69AA-4EAA-92A6-47091F5D6470}" srcOrd="3" destOrd="0" parTransId="{14123C14-27F9-474E-A584-F50A5114D06D}" sibTransId="{F8D087A3-2C06-4673-A4A0-D51E6CF38708}"/>
    <dgm:cxn modelId="{065CDA12-1897-4EF1-BACF-8CC4BC5A3ABB}" type="presOf" srcId="{476EA5B4-6678-44BE-ABDA-5CB96BC63DDE}" destId="{5121DED4-75F2-42A8-A058-7AAEE968AF5C}" srcOrd="0" destOrd="0" presId="urn:microsoft.com/office/officeart/2018/5/layout/IconCircleLabelList"/>
    <dgm:cxn modelId="{CFD86B31-1075-4E95-8F69-98F7095CDBE0}" srcId="{CD9FB161-8338-4448-8544-7061627CDC7A}" destId="{476EA5B4-6678-44BE-ABDA-5CB96BC63DDE}" srcOrd="1" destOrd="0" parTransId="{3813CC29-8C20-4CBD-8714-4F5DB88FB895}" sibTransId="{203D877B-9CFE-49B6-85CB-09D63AE1179C}"/>
    <dgm:cxn modelId="{9501C964-AACA-4E37-B35A-B94BFEB7C221}" type="presOf" srcId="{1C8088E9-D866-4288-9B1E-A9CA06A12BC7}" destId="{08137C3B-2E46-45DB-AA5A-D81E43713D1B}" srcOrd="0" destOrd="0" presId="urn:microsoft.com/office/officeart/2018/5/layout/IconCircleLabelList"/>
    <dgm:cxn modelId="{FD41AA75-0BB3-465A-9120-AC227A125BB1}" srcId="{CD9FB161-8338-4448-8544-7061627CDC7A}" destId="{B8CABABA-B9EF-4223-9CD3-3BD3296F8738}" srcOrd="4" destOrd="0" parTransId="{3FE68D12-E349-4C75-B06F-E7A24F7E7E1F}" sibTransId="{ACCCFD75-221E-476B-ACD8-F46EDA41FF1D}"/>
    <dgm:cxn modelId="{1EA501A6-7C23-4B99-83B2-F4193470DF1A}" type="presOf" srcId="{CD9FB161-8338-4448-8544-7061627CDC7A}" destId="{5FFE7E3A-39D3-4EBC-A312-C7598407C435}" srcOrd="0" destOrd="0" presId="urn:microsoft.com/office/officeart/2018/5/layout/IconCircleLabelList"/>
    <dgm:cxn modelId="{DD1941BF-FDF9-4EE9-AACF-772C485B6A18}" type="presOf" srcId="{D29990DF-69AA-4EAA-92A6-47091F5D6470}" destId="{AAFF4859-86FA-45C9-8A97-BEED8719174A}" srcOrd="0" destOrd="0" presId="urn:microsoft.com/office/officeart/2018/5/layout/IconCircleLabelList"/>
    <dgm:cxn modelId="{2FD605C3-DBD7-4B83-9B1C-D64638EE42D1}" type="presOf" srcId="{67759B58-1504-4948-B8C7-4343F94034E9}" destId="{1E6FD191-0BDB-47E9-AA3B-67627BDF3F6D}" srcOrd="0" destOrd="0" presId="urn:microsoft.com/office/officeart/2018/5/layout/IconCircleLabelList"/>
    <dgm:cxn modelId="{6CE18DD2-63C6-496C-A255-92D1D5BA1F03}" type="presOf" srcId="{B8CABABA-B9EF-4223-9CD3-3BD3296F8738}" destId="{1577AC04-208D-4F52-8D55-699C9C16F46C}" srcOrd="0" destOrd="0" presId="urn:microsoft.com/office/officeart/2018/5/layout/IconCircleLabelList"/>
    <dgm:cxn modelId="{CE7E54D7-6B70-4AFE-A604-B4A4C8007FA8}" srcId="{CD9FB161-8338-4448-8544-7061627CDC7A}" destId="{1C8088E9-D866-4288-9B1E-A9CA06A12BC7}" srcOrd="0" destOrd="0" parTransId="{1C48D24A-9AA4-4F62-9C6A-8BB02418D9D5}" sibTransId="{D496C8C6-B13E-4DB3-B273-EAAC3488F4C2}"/>
    <dgm:cxn modelId="{DB3F55FF-4257-417E-8AA0-D490DD51A716}" srcId="{CD9FB161-8338-4448-8544-7061627CDC7A}" destId="{67759B58-1504-4948-B8C7-4343F94034E9}" srcOrd="2" destOrd="0" parTransId="{9C28A572-96FE-42B2-9356-5AEFBBD71366}" sibTransId="{5983B1B5-AD61-4D30-A4CC-40F75DA9279A}"/>
    <dgm:cxn modelId="{2B863B7A-39C7-45DB-A7A3-C6D40FCDB42D}" type="presParOf" srcId="{5FFE7E3A-39D3-4EBC-A312-C7598407C435}" destId="{D68C2B1B-AC4E-45FF-ADBA-ACC0A58D95C6}" srcOrd="0" destOrd="0" presId="urn:microsoft.com/office/officeart/2018/5/layout/IconCircleLabelList"/>
    <dgm:cxn modelId="{92D67D45-9EBB-4F52-88A4-786BD502424C}" type="presParOf" srcId="{D68C2B1B-AC4E-45FF-ADBA-ACC0A58D95C6}" destId="{8A2688F3-8073-401A-A0BB-265D5ACEBDBE}" srcOrd="0" destOrd="0" presId="urn:microsoft.com/office/officeart/2018/5/layout/IconCircleLabelList"/>
    <dgm:cxn modelId="{B6C7DBEB-DC6D-4297-9AB2-2FBB10E8006B}" type="presParOf" srcId="{D68C2B1B-AC4E-45FF-ADBA-ACC0A58D95C6}" destId="{CBF20159-5672-452C-89EC-B9E37ECD344C}" srcOrd="1" destOrd="0" presId="urn:microsoft.com/office/officeart/2018/5/layout/IconCircleLabelList"/>
    <dgm:cxn modelId="{CF519F41-D4B4-4A1F-8A30-0149B8D30B72}" type="presParOf" srcId="{D68C2B1B-AC4E-45FF-ADBA-ACC0A58D95C6}" destId="{6DF7DE91-5190-456A-8B99-7FB3DF788900}" srcOrd="2" destOrd="0" presId="urn:microsoft.com/office/officeart/2018/5/layout/IconCircleLabelList"/>
    <dgm:cxn modelId="{196CE41C-892F-4804-A951-CBE9AD4F0ED9}" type="presParOf" srcId="{D68C2B1B-AC4E-45FF-ADBA-ACC0A58D95C6}" destId="{08137C3B-2E46-45DB-AA5A-D81E43713D1B}" srcOrd="3" destOrd="0" presId="urn:microsoft.com/office/officeart/2018/5/layout/IconCircleLabelList"/>
    <dgm:cxn modelId="{B39FCE89-DE15-4EDD-A63D-86F60009B326}" type="presParOf" srcId="{5FFE7E3A-39D3-4EBC-A312-C7598407C435}" destId="{F99BA66F-08C5-4AA9-B241-F22449C56FED}" srcOrd="1" destOrd="0" presId="urn:microsoft.com/office/officeart/2018/5/layout/IconCircleLabelList"/>
    <dgm:cxn modelId="{431B1C25-CE5E-40B1-952E-CBF38B62B874}" type="presParOf" srcId="{5FFE7E3A-39D3-4EBC-A312-C7598407C435}" destId="{1CEE6806-0198-4312-A3C9-670F9B73250A}" srcOrd="2" destOrd="0" presId="urn:microsoft.com/office/officeart/2018/5/layout/IconCircleLabelList"/>
    <dgm:cxn modelId="{2DB654D2-3286-4161-A31D-94D84F2E2625}" type="presParOf" srcId="{1CEE6806-0198-4312-A3C9-670F9B73250A}" destId="{93D0A605-1F54-4696-B018-A23B4A013083}" srcOrd="0" destOrd="0" presId="urn:microsoft.com/office/officeart/2018/5/layout/IconCircleLabelList"/>
    <dgm:cxn modelId="{250A0F79-F7E9-470D-B634-E807BAD62761}" type="presParOf" srcId="{1CEE6806-0198-4312-A3C9-670F9B73250A}" destId="{34426FA8-92C6-44CC-AA78-075D541E58EA}" srcOrd="1" destOrd="0" presId="urn:microsoft.com/office/officeart/2018/5/layout/IconCircleLabelList"/>
    <dgm:cxn modelId="{78C0373C-D86F-4276-B8FF-53A1F33D930B}" type="presParOf" srcId="{1CEE6806-0198-4312-A3C9-670F9B73250A}" destId="{6ADF751D-C88A-4AD0-A493-F96C62C8B310}" srcOrd="2" destOrd="0" presId="urn:microsoft.com/office/officeart/2018/5/layout/IconCircleLabelList"/>
    <dgm:cxn modelId="{90F0106B-D310-4241-924E-E4D93BCA0415}" type="presParOf" srcId="{1CEE6806-0198-4312-A3C9-670F9B73250A}" destId="{5121DED4-75F2-42A8-A058-7AAEE968AF5C}" srcOrd="3" destOrd="0" presId="urn:microsoft.com/office/officeart/2018/5/layout/IconCircleLabelList"/>
    <dgm:cxn modelId="{487839CD-EFAA-4540-A40F-1228FE441E2E}" type="presParOf" srcId="{5FFE7E3A-39D3-4EBC-A312-C7598407C435}" destId="{4D796403-7453-4CFA-A4B4-A040EDFC0A1C}" srcOrd="3" destOrd="0" presId="urn:microsoft.com/office/officeart/2018/5/layout/IconCircleLabelList"/>
    <dgm:cxn modelId="{B8748C8F-A4F4-47E1-A944-87BFB856725E}" type="presParOf" srcId="{5FFE7E3A-39D3-4EBC-A312-C7598407C435}" destId="{2CB1066A-8DA4-4294-86A6-0BEFEC4A2171}" srcOrd="4" destOrd="0" presId="urn:microsoft.com/office/officeart/2018/5/layout/IconCircleLabelList"/>
    <dgm:cxn modelId="{8E2D4A97-587D-43A6-A29C-AD546157F5A2}" type="presParOf" srcId="{2CB1066A-8DA4-4294-86A6-0BEFEC4A2171}" destId="{3B32B362-29BD-4721-80B0-59ACA8C1A955}" srcOrd="0" destOrd="0" presId="urn:microsoft.com/office/officeart/2018/5/layout/IconCircleLabelList"/>
    <dgm:cxn modelId="{17A292B7-8B4C-4AFB-A06E-80FE70334BDD}" type="presParOf" srcId="{2CB1066A-8DA4-4294-86A6-0BEFEC4A2171}" destId="{3E65B131-D2C5-43B4-BC3F-E7B49AAC3FED}" srcOrd="1" destOrd="0" presId="urn:microsoft.com/office/officeart/2018/5/layout/IconCircleLabelList"/>
    <dgm:cxn modelId="{9322078D-ED92-4678-8E3B-2A5BCB3CA639}" type="presParOf" srcId="{2CB1066A-8DA4-4294-86A6-0BEFEC4A2171}" destId="{C395CB3E-8151-49E5-B10C-FC03BD036202}" srcOrd="2" destOrd="0" presId="urn:microsoft.com/office/officeart/2018/5/layout/IconCircleLabelList"/>
    <dgm:cxn modelId="{80EFE65A-7769-4B45-A9DF-7EC0A00950C6}" type="presParOf" srcId="{2CB1066A-8DA4-4294-86A6-0BEFEC4A2171}" destId="{1E6FD191-0BDB-47E9-AA3B-67627BDF3F6D}" srcOrd="3" destOrd="0" presId="urn:microsoft.com/office/officeart/2018/5/layout/IconCircleLabelList"/>
    <dgm:cxn modelId="{EB063F7D-7522-43ED-BB28-31B17DF254BC}" type="presParOf" srcId="{5FFE7E3A-39D3-4EBC-A312-C7598407C435}" destId="{D7BF774D-6F09-4689-A945-EEEBD122E644}" srcOrd="5" destOrd="0" presId="urn:microsoft.com/office/officeart/2018/5/layout/IconCircleLabelList"/>
    <dgm:cxn modelId="{C984EE32-A054-49FC-BD05-BE59E472A51A}" type="presParOf" srcId="{5FFE7E3A-39D3-4EBC-A312-C7598407C435}" destId="{75CD01E4-AAD9-479D-810D-85D86D172E31}" srcOrd="6" destOrd="0" presId="urn:microsoft.com/office/officeart/2018/5/layout/IconCircleLabelList"/>
    <dgm:cxn modelId="{9D5BA17C-EC35-42EE-9BF9-6925B43192CC}" type="presParOf" srcId="{75CD01E4-AAD9-479D-810D-85D86D172E31}" destId="{789FB081-DA92-46D4-9086-58B4FE1DC0BD}" srcOrd="0" destOrd="0" presId="urn:microsoft.com/office/officeart/2018/5/layout/IconCircleLabelList"/>
    <dgm:cxn modelId="{6F055947-7212-4D04-AF30-0824898D0D00}" type="presParOf" srcId="{75CD01E4-AAD9-479D-810D-85D86D172E31}" destId="{B7993B91-41C8-4EAF-A64F-505274092728}" srcOrd="1" destOrd="0" presId="urn:microsoft.com/office/officeart/2018/5/layout/IconCircleLabelList"/>
    <dgm:cxn modelId="{2779F97A-E08F-4128-9C73-FC4510C84F4C}" type="presParOf" srcId="{75CD01E4-AAD9-479D-810D-85D86D172E31}" destId="{4E078783-081A-485A-9117-B717298F4CE3}" srcOrd="2" destOrd="0" presId="urn:microsoft.com/office/officeart/2018/5/layout/IconCircleLabelList"/>
    <dgm:cxn modelId="{625354CB-FE65-4167-84E1-97A92C76F015}" type="presParOf" srcId="{75CD01E4-AAD9-479D-810D-85D86D172E31}" destId="{AAFF4859-86FA-45C9-8A97-BEED8719174A}" srcOrd="3" destOrd="0" presId="urn:microsoft.com/office/officeart/2018/5/layout/IconCircleLabelList"/>
    <dgm:cxn modelId="{CA6FAAD9-928E-41C7-B5A6-1B494DA18553}" type="presParOf" srcId="{5FFE7E3A-39D3-4EBC-A312-C7598407C435}" destId="{854E1789-5BC0-452C-A44C-D5579A3EB49B}" srcOrd="7" destOrd="0" presId="urn:microsoft.com/office/officeart/2018/5/layout/IconCircleLabelList"/>
    <dgm:cxn modelId="{C601D213-C0FF-4C4A-AA13-E0998D93BED0}" type="presParOf" srcId="{5FFE7E3A-39D3-4EBC-A312-C7598407C435}" destId="{BBC0C82F-6DDC-4FDB-8513-424A690C4272}" srcOrd="8" destOrd="0" presId="urn:microsoft.com/office/officeart/2018/5/layout/IconCircleLabelList"/>
    <dgm:cxn modelId="{46D39E75-15DA-4202-993A-3ACEAFD25613}" type="presParOf" srcId="{BBC0C82F-6DDC-4FDB-8513-424A690C4272}" destId="{F111B032-F71A-4275-B8DE-973366A5A9CC}" srcOrd="0" destOrd="0" presId="urn:microsoft.com/office/officeart/2018/5/layout/IconCircleLabelList"/>
    <dgm:cxn modelId="{6BF8B876-2F79-4C4F-9DD4-6DF8C4D427B0}" type="presParOf" srcId="{BBC0C82F-6DDC-4FDB-8513-424A690C4272}" destId="{A7CC8245-AF78-469E-B24B-F1B9DD929BE9}" srcOrd="1" destOrd="0" presId="urn:microsoft.com/office/officeart/2018/5/layout/IconCircleLabelList"/>
    <dgm:cxn modelId="{39D7A4B2-7782-4911-B659-BA87DABE6364}" type="presParOf" srcId="{BBC0C82F-6DDC-4FDB-8513-424A690C4272}" destId="{BB4B5348-005B-4261-8765-280EFBAD8EFC}" srcOrd="2" destOrd="0" presId="urn:microsoft.com/office/officeart/2018/5/layout/IconCircleLabelList"/>
    <dgm:cxn modelId="{9645D5CF-9E3F-408B-A852-7FA2344AAB7D}" type="presParOf" srcId="{BBC0C82F-6DDC-4FDB-8513-424A690C4272}" destId="{1577AC04-208D-4F52-8D55-699C9C16F46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99C23D-E96D-498A-9352-354FEC669597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CA6A88-F095-410D-9AE8-0BA7DD1DC5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Temperature </a:t>
          </a:r>
        </a:p>
      </dgm:t>
    </dgm:pt>
    <dgm:pt modelId="{D6D0E912-02F9-44AF-AF06-FB6F19AE13F3}" type="parTrans" cxnId="{6E540920-38F6-4717-8D37-226E58DDF21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94768E8-18FD-4C53-8907-A88664E3DF83}" type="sibTrans" cxnId="{6E540920-38F6-4717-8D37-226E58DDF21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9759241-2049-42AA-98AA-2126ABF533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Air Pressure </a:t>
          </a:r>
        </a:p>
      </dgm:t>
    </dgm:pt>
    <dgm:pt modelId="{1E70E901-1535-433D-A4D7-D855EB716F91}" type="parTrans" cxnId="{D76BDEE9-A2D7-4A66-AA50-0C29681C0C5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3FF0BB2-9507-4BF3-B22E-DED615413BA2}" type="sibTrans" cxnId="{D76BDEE9-A2D7-4A66-AA50-0C29681C0C5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C927306-EBD9-4F37-BE51-FBB782B9CB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Wind Speed &amp; Direction</a:t>
          </a:r>
        </a:p>
      </dgm:t>
    </dgm:pt>
    <dgm:pt modelId="{9936A286-836E-45DF-9DA4-3CD130210667}" type="parTrans" cxnId="{FC5465D8-6C8E-4395-9714-840B3E80E6B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5F73587-57BB-4EC4-A168-E1F4E3EADD49}" type="sibTrans" cxnId="{FC5465D8-6C8E-4395-9714-840B3E80E6B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398E8B0-E2A8-4491-AD44-2D7D680FA5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Relative Humidity </a:t>
          </a:r>
        </a:p>
      </dgm:t>
    </dgm:pt>
    <dgm:pt modelId="{2E8B596F-EF21-4273-BFC3-34FE3387ED3D}" type="parTrans" cxnId="{F919A217-0341-426F-9265-6A83999D601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4DA17B4-422B-4D83-ABCB-8D043FF3E131}" type="sibTrans" cxnId="{F919A217-0341-426F-9265-6A83999D601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C69E36B-4BA3-4E0A-BA29-DDF98BF9CA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Dew Point </a:t>
          </a:r>
        </a:p>
      </dgm:t>
    </dgm:pt>
    <dgm:pt modelId="{987F5D23-3A2E-4270-891B-91F744F2F464}" type="parTrans" cxnId="{D51B5CD8-2AAD-4597-A014-E624FDD4A52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7DF155C-B780-4397-B4C8-D30717789C89}" type="sibTrans" cxnId="{D51B5CD8-2AAD-4597-A014-E624FDD4A521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E5DC7F1-783A-4776-A55C-875E40849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Clouds</a:t>
          </a:r>
        </a:p>
      </dgm:t>
    </dgm:pt>
    <dgm:pt modelId="{CDE10A34-281D-403C-8BB0-AFFFAD9FF835}" type="parTrans" cxnId="{9C9D4FA3-3D85-4CE6-BD82-AD31291614B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6737761-DC29-4CDF-9498-94476E57D675}" type="sibTrans" cxnId="{9C9D4FA3-3D85-4CE6-BD82-AD31291614B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B7E9037-732E-4532-BCCE-A3A8BD1D9E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Precipitation </a:t>
          </a:r>
        </a:p>
      </dgm:t>
    </dgm:pt>
    <dgm:pt modelId="{3EB5F48B-FF71-45A9-A4E0-C0F745020399}" type="parTrans" cxnId="{49B34C88-57F4-43CB-93B3-D7F9894492B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A8ABDBB-E15B-4814-B9C4-EF911109A345}" type="sibTrans" cxnId="{49B34C88-57F4-43CB-93B3-D7F9894492B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44BF1F-160E-4299-AB64-BC583E0F7B71}" type="pres">
      <dgm:prSet presAssocID="{0599C23D-E96D-498A-9352-354FEC669597}" presName="root" presStyleCnt="0">
        <dgm:presLayoutVars>
          <dgm:dir/>
          <dgm:resizeHandles val="exact"/>
        </dgm:presLayoutVars>
      </dgm:prSet>
      <dgm:spPr/>
    </dgm:pt>
    <dgm:pt modelId="{1C10EFA8-99A4-4049-A6E3-ED33B4879D69}" type="pres">
      <dgm:prSet presAssocID="{99759241-2049-42AA-98AA-2126ABF53383}" presName="compNode" presStyleCnt="0"/>
      <dgm:spPr/>
    </dgm:pt>
    <dgm:pt modelId="{7DB10DAE-E38E-4593-853F-30F91AE417E3}" type="pres">
      <dgm:prSet presAssocID="{99759241-2049-42AA-98AA-2126ABF53383}" presName="iconRect" presStyleLbl="node1" presStyleIdx="0" presStyleCnt="7" custScaleX="69711" custScaleY="66878"/>
      <dgm:spPr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</dgm:pt>
    <dgm:pt modelId="{4A08D1B6-E0F7-4AB6-98CC-FC7298D2EDBE}" type="pres">
      <dgm:prSet presAssocID="{99759241-2049-42AA-98AA-2126ABF53383}" presName="spaceRect" presStyleCnt="0"/>
      <dgm:spPr/>
    </dgm:pt>
    <dgm:pt modelId="{E5DA5860-ABBC-4784-AC2A-EDCDDDC80179}" type="pres">
      <dgm:prSet presAssocID="{99759241-2049-42AA-98AA-2126ABF53383}" presName="textRect" presStyleLbl="revTx" presStyleIdx="0" presStyleCnt="7">
        <dgm:presLayoutVars>
          <dgm:chMax val="1"/>
          <dgm:chPref val="1"/>
        </dgm:presLayoutVars>
      </dgm:prSet>
      <dgm:spPr/>
    </dgm:pt>
    <dgm:pt modelId="{AC0D81D5-D22F-4A1F-AB0D-F03B5CCE6E75}" type="pres">
      <dgm:prSet presAssocID="{93FF0BB2-9507-4BF3-B22E-DED615413BA2}" presName="sibTrans" presStyleCnt="0"/>
      <dgm:spPr/>
    </dgm:pt>
    <dgm:pt modelId="{FD61534D-004B-41C6-95BC-B65E548745E1}" type="pres">
      <dgm:prSet presAssocID="{EC927306-EBD9-4F37-BE51-FBB782B9CB97}" presName="compNode" presStyleCnt="0"/>
      <dgm:spPr/>
    </dgm:pt>
    <dgm:pt modelId="{766EDC41-7473-4B14-9831-A755E5C42264}" type="pres">
      <dgm:prSet presAssocID="{EC927306-EBD9-4F37-BE51-FBB782B9CB97}" presName="iconRect" presStyleLbl="nod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dy with solid fill"/>
        </a:ext>
      </dgm:extLst>
    </dgm:pt>
    <dgm:pt modelId="{F859EEE1-5966-4B37-8010-B46270A47768}" type="pres">
      <dgm:prSet presAssocID="{EC927306-EBD9-4F37-BE51-FBB782B9CB97}" presName="spaceRect" presStyleCnt="0"/>
      <dgm:spPr/>
    </dgm:pt>
    <dgm:pt modelId="{50BB4BCA-E3A0-48E3-B790-B69AA966DE64}" type="pres">
      <dgm:prSet presAssocID="{EC927306-EBD9-4F37-BE51-FBB782B9CB97}" presName="textRect" presStyleLbl="revTx" presStyleIdx="1" presStyleCnt="7">
        <dgm:presLayoutVars>
          <dgm:chMax val="1"/>
          <dgm:chPref val="1"/>
        </dgm:presLayoutVars>
      </dgm:prSet>
      <dgm:spPr/>
    </dgm:pt>
    <dgm:pt modelId="{FBA7F3A4-8AA6-4C3F-B053-A9AEEC1E7952}" type="pres">
      <dgm:prSet presAssocID="{85F73587-57BB-4EC4-A168-E1F4E3EADD49}" presName="sibTrans" presStyleCnt="0"/>
      <dgm:spPr/>
    </dgm:pt>
    <dgm:pt modelId="{CA012062-078A-44B8-9998-B2FC43186E15}" type="pres">
      <dgm:prSet presAssocID="{D4CA6A88-F095-410D-9AE8-0BA7DD1DC50A}" presName="compNode" presStyleCnt="0"/>
      <dgm:spPr/>
    </dgm:pt>
    <dgm:pt modelId="{178A28E8-DA96-498D-9D76-D4096E571511}" type="pres">
      <dgm:prSet presAssocID="{D4CA6A88-F095-410D-9AE8-0BA7DD1DC50A}" presName="iconRect" presStyleLbl="node1" presStyleIdx="2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7F81F037-1A4F-4721-BCC4-A0F70B4CC67B}" type="pres">
      <dgm:prSet presAssocID="{D4CA6A88-F095-410D-9AE8-0BA7DD1DC50A}" presName="spaceRect" presStyleCnt="0"/>
      <dgm:spPr/>
    </dgm:pt>
    <dgm:pt modelId="{0B82C09F-A9A3-4D1A-A74E-3047AF101204}" type="pres">
      <dgm:prSet presAssocID="{D4CA6A88-F095-410D-9AE8-0BA7DD1DC50A}" presName="textRect" presStyleLbl="revTx" presStyleIdx="2" presStyleCnt="7">
        <dgm:presLayoutVars>
          <dgm:chMax val="1"/>
          <dgm:chPref val="1"/>
        </dgm:presLayoutVars>
      </dgm:prSet>
      <dgm:spPr/>
    </dgm:pt>
    <dgm:pt modelId="{B4277882-CC51-498E-A93B-DA5712D88B76}" type="pres">
      <dgm:prSet presAssocID="{994768E8-18FD-4C53-8907-A88664E3DF83}" presName="sibTrans" presStyleCnt="0"/>
      <dgm:spPr/>
    </dgm:pt>
    <dgm:pt modelId="{952F0D94-C6FD-472A-9C51-4001AFF21481}" type="pres">
      <dgm:prSet presAssocID="{7398E8B0-E2A8-4491-AD44-2D7D680FA596}" presName="compNode" presStyleCnt="0"/>
      <dgm:spPr/>
    </dgm:pt>
    <dgm:pt modelId="{DFB214F9-F2B3-43EE-816E-1C91B1DD66F4}" type="pres">
      <dgm:prSet presAssocID="{7398E8B0-E2A8-4491-AD44-2D7D680FA596}" presName="iconRect" presStyleLbl="node1" presStyleIdx="3" presStyleCnt="7" custScaleX="82738" custScaleY="83439"/>
      <dgm:spPr>
        <a:blipFill>
          <a:blip xmlns:r="http://schemas.openxmlformats.org/officeDocument/2006/relationships"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37000" r="-37000"/>
          </a:stretch>
        </a:blipFill>
      </dgm:spPr>
    </dgm:pt>
    <dgm:pt modelId="{C354CB84-E3C4-4080-AEA9-C232A722CE17}" type="pres">
      <dgm:prSet presAssocID="{7398E8B0-E2A8-4491-AD44-2D7D680FA596}" presName="spaceRect" presStyleCnt="0"/>
      <dgm:spPr/>
    </dgm:pt>
    <dgm:pt modelId="{856913E4-5D2A-4407-BC2B-33B24BCDB0DC}" type="pres">
      <dgm:prSet presAssocID="{7398E8B0-E2A8-4491-AD44-2D7D680FA596}" presName="textRect" presStyleLbl="revTx" presStyleIdx="3" presStyleCnt="7">
        <dgm:presLayoutVars>
          <dgm:chMax val="1"/>
          <dgm:chPref val="1"/>
        </dgm:presLayoutVars>
      </dgm:prSet>
      <dgm:spPr/>
    </dgm:pt>
    <dgm:pt modelId="{E242C6FF-D1CB-4537-9AA2-DE5728299883}" type="pres">
      <dgm:prSet presAssocID="{14DA17B4-422B-4D83-ABCB-8D043FF3E131}" presName="sibTrans" presStyleCnt="0"/>
      <dgm:spPr/>
    </dgm:pt>
    <dgm:pt modelId="{17B45D79-B4E4-4FBA-B78E-1C3538BBC94F}" type="pres">
      <dgm:prSet presAssocID="{BC69E36B-4BA3-4E0A-BA29-DDF98BF9CA4C}" presName="compNode" presStyleCnt="0"/>
      <dgm:spPr/>
    </dgm:pt>
    <dgm:pt modelId="{EFA73942-1752-43D2-9782-4BC4F7228875}" type="pres">
      <dgm:prSet presAssocID="{BC69E36B-4BA3-4E0A-BA29-DDF98BF9CA4C}" presName="iconRect" presStyleLbl="node1" presStyleIdx="4" presStyleCnt="7"/>
      <dgm:spPr>
        <a:blipFill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2CC75EF-AB7B-4A52-B404-865FE6CFEC59}" type="pres">
      <dgm:prSet presAssocID="{BC69E36B-4BA3-4E0A-BA29-DDF98BF9CA4C}" presName="spaceRect" presStyleCnt="0"/>
      <dgm:spPr/>
    </dgm:pt>
    <dgm:pt modelId="{E76F5480-76F0-4070-8B0C-8C58C33F3878}" type="pres">
      <dgm:prSet presAssocID="{BC69E36B-4BA3-4E0A-BA29-DDF98BF9CA4C}" presName="textRect" presStyleLbl="revTx" presStyleIdx="4" presStyleCnt="7">
        <dgm:presLayoutVars>
          <dgm:chMax val="1"/>
          <dgm:chPref val="1"/>
        </dgm:presLayoutVars>
      </dgm:prSet>
      <dgm:spPr/>
    </dgm:pt>
    <dgm:pt modelId="{9C06A30D-F317-49E6-8505-A5ACDC12ACB8}" type="pres">
      <dgm:prSet presAssocID="{B7DF155C-B780-4397-B4C8-D30717789C89}" presName="sibTrans" presStyleCnt="0"/>
      <dgm:spPr/>
    </dgm:pt>
    <dgm:pt modelId="{F3D23632-E8B1-47A6-B082-D0330EA9CF5D}" type="pres">
      <dgm:prSet presAssocID="{9E5DC7F1-783A-4776-A55C-875E4084933F}" presName="compNode" presStyleCnt="0"/>
      <dgm:spPr/>
    </dgm:pt>
    <dgm:pt modelId="{B7D514D6-D62D-46D2-85E7-77DAC991D273}" type="pres">
      <dgm:prSet presAssocID="{9E5DC7F1-783A-4776-A55C-875E4084933F}" presName="iconRect" presStyleLbl="node1" presStyleIdx="5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with solid fill"/>
        </a:ext>
      </dgm:extLst>
    </dgm:pt>
    <dgm:pt modelId="{67B4996F-0119-4543-B685-621E9AC0620E}" type="pres">
      <dgm:prSet presAssocID="{9E5DC7F1-783A-4776-A55C-875E4084933F}" presName="spaceRect" presStyleCnt="0"/>
      <dgm:spPr/>
    </dgm:pt>
    <dgm:pt modelId="{610269E4-11BD-4BEA-A3FF-16135954CA14}" type="pres">
      <dgm:prSet presAssocID="{9E5DC7F1-783A-4776-A55C-875E4084933F}" presName="textRect" presStyleLbl="revTx" presStyleIdx="5" presStyleCnt="7">
        <dgm:presLayoutVars>
          <dgm:chMax val="1"/>
          <dgm:chPref val="1"/>
        </dgm:presLayoutVars>
      </dgm:prSet>
      <dgm:spPr/>
    </dgm:pt>
    <dgm:pt modelId="{50685A73-D865-4549-95EF-EBA858F97A30}" type="pres">
      <dgm:prSet presAssocID="{86737761-DC29-4CDF-9498-94476E57D675}" presName="sibTrans" presStyleCnt="0"/>
      <dgm:spPr/>
    </dgm:pt>
    <dgm:pt modelId="{866B9E62-0CE9-401F-A210-FC748A43543C}" type="pres">
      <dgm:prSet presAssocID="{7B7E9037-732E-4532-BCCE-A3A8BD1D9E0D}" presName="compNode" presStyleCnt="0"/>
      <dgm:spPr/>
    </dgm:pt>
    <dgm:pt modelId="{5E543250-250E-4DED-B166-2CC40DAD74FE}" type="pres">
      <dgm:prSet presAssocID="{7B7E9037-732E-4532-BCCE-A3A8BD1D9E0D}" presName="iconRect" presStyleLbl="node1" presStyleIdx="6" presStyleCnt="7"/>
      <dgm:spPr>
        <a:blipFill>
          <a:blip xmlns:r="http://schemas.openxmlformats.org/officeDocument/2006/relationships"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 with solid fill"/>
        </a:ext>
      </dgm:extLst>
    </dgm:pt>
    <dgm:pt modelId="{0562D7CF-53DD-45EB-BD45-07B5448768AE}" type="pres">
      <dgm:prSet presAssocID="{7B7E9037-732E-4532-BCCE-A3A8BD1D9E0D}" presName="spaceRect" presStyleCnt="0"/>
      <dgm:spPr/>
    </dgm:pt>
    <dgm:pt modelId="{277FA195-E39E-484D-84CB-81FE1C7E1BFF}" type="pres">
      <dgm:prSet presAssocID="{7B7E9037-732E-4532-BCCE-A3A8BD1D9E0D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9069C608-C713-49F2-9BDF-F5973E8FC0B1}" type="presOf" srcId="{D4CA6A88-F095-410D-9AE8-0BA7DD1DC50A}" destId="{0B82C09F-A9A3-4D1A-A74E-3047AF101204}" srcOrd="0" destOrd="0" presId="urn:microsoft.com/office/officeart/2018/2/layout/IconLabelList"/>
    <dgm:cxn modelId="{F919A217-0341-426F-9265-6A83999D6016}" srcId="{0599C23D-E96D-498A-9352-354FEC669597}" destId="{7398E8B0-E2A8-4491-AD44-2D7D680FA596}" srcOrd="3" destOrd="0" parTransId="{2E8B596F-EF21-4273-BFC3-34FE3387ED3D}" sibTransId="{14DA17B4-422B-4D83-ABCB-8D043FF3E131}"/>
    <dgm:cxn modelId="{6E540920-38F6-4717-8D37-226E58DDF21B}" srcId="{0599C23D-E96D-498A-9352-354FEC669597}" destId="{D4CA6A88-F095-410D-9AE8-0BA7DD1DC50A}" srcOrd="2" destOrd="0" parTransId="{D6D0E912-02F9-44AF-AF06-FB6F19AE13F3}" sibTransId="{994768E8-18FD-4C53-8907-A88664E3DF83}"/>
    <dgm:cxn modelId="{48FCD26F-D77B-4EF9-91D2-FD82A03EABCA}" type="presOf" srcId="{9E5DC7F1-783A-4776-A55C-875E4084933F}" destId="{610269E4-11BD-4BEA-A3FF-16135954CA14}" srcOrd="0" destOrd="0" presId="urn:microsoft.com/office/officeart/2018/2/layout/IconLabelList"/>
    <dgm:cxn modelId="{A3B69D7A-D42E-46E0-A5E4-CBCE36A72EBC}" type="presOf" srcId="{99759241-2049-42AA-98AA-2126ABF53383}" destId="{E5DA5860-ABBC-4784-AC2A-EDCDDDC80179}" srcOrd="0" destOrd="0" presId="urn:microsoft.com/office/officeart/2018/2/layout/IconLabelList"/>
    <dgm:cxn modelId="{49B34C88-57F4-43CB-93B3-D7F9894492BC}" srcId="{0599C23D-E96D-498A-9352-354FEC669597}" destId="{7B7E9037-732E-4532-BCCE-A3A8BD1D9E0D}" srcOrd="6" destOrd="0" parTransId="{3EB5F48B-FF71-45A9-A4E0-C0F745020399}" sibTransId="{9A8ABDBB-E15B-4814-B9C4-EF911109A345}"/>
    <dgm:cxn modelId="{91C5CA89-94C3-4FA2-A5C9-AD5722DC5F35}" type="presOf" srcId="{EC927306-EBD9-4F37-BE51-FBB782B9CB97}" destId="{50BB4BCA-E3A0-48E3-B790-B69AA966DE64}" srcOrd="0" destOrd="0" presId="urn:microsoft.com/office/officeart/2018/2/layout/IconLabelList"/>
    <dgm:cxn modelId="{9C9D4FA3-3D85-4CE6-BD82-AD31291614B0}" srcId="{0599C23D-E96D-498A-9352-354FEC669597}" destId="{9E5DC7F1-783A-4776-A55C-875E4084933F}" srcOrd="5" destOrd="0" parTransId="{CDE10A34-281D-403C-8BB0-AFFFAD9FF835}" sibTransId="{86737761-DC29-4CDF-9498-94476E57D675}"/>
    <dgm:cxn modelId="{0B415CA6-1B51-4D21-A0DC-882240D6B9E3}" type="presOf" srcId="{7398E8B0-E2A8-4491-AD44-2D7D680FA596}" destId="{856913E4-5D2A-4407-BC2B-33B24BCDB0DC}" srcOrd="0" destOrd="0" presId="urn:microsoft.com/office/officeart/2018/2/layout/IconLabelList"/>
    <dgm:cxn modelId="{C5EB39B2-1E99-4477-86B9-75D2359DADDD}" type="presOf" srcId="{7B7E9037-732E-4532-BCCE-A3A8BD1D9E0D}" destId="{277FA195-E39E-484D-84CB-81FE1C7E1BFF}" srcOrd="0" destOrd="0" presId="urn:microsoft.com/office/officeart/2018/2/layout/IconLabelList"/>
    <dgm:cxn modelId="{D51B5CD8-2AAD-4597-A014-E624FDD4A521}" srcId="{0599C23D-E96D-498A-9352-354FEC669597}" destId="{BC69E36B-4BA3-4E0A-BA29-DDF98BF9CA4C}" srcOrd="4" destOrd="0" parTransId="{987F5D23-3A2E-4270-891B-91F744F2F464}" sibTransId="{B7DF155C-B780-4397-B4C8-D30717789C89}"/>
    <dgm:cxn modelId="{FC5465D8-6C8E-4395-9714-840B3E80E6BA}" srcId="{0599C23D-E96D-498A-9352-354FEC669597}" destId="{EC927306-EBD9-4F37-BE51-FBB782B9CB97}" srcOrd="1" destOrd="0" parTransId="{9936A286-836E-45DF-9DA4-3CD130210667}" sibTransId="{85F73587-57BB-4EC4-A168-E1F4E3EADD49}"/>
    <dgm:cxn modelId="{25FD4FE8-D544-4095-BA77-12ABF8AC500E}" type="presOf" srcId="{BC69E36B-4BA3-4E0A-BA29-DDF98BF9CA4C}" destId="{E76F5480-76F0-4070-8B0C-8C58C33F3878}" srcOrd="0" destOrd="0" presId="urn:microsoft.com/office/officeart/2018/2/layout/IconLabelList"/>
    <dgm:cxn modelId="{D76BDEE9-A2D7-4A66-AA50-0C29681C0C59}" srcId="{0599C23D-E96D-498A-9352-354FEC669597}" destId="{99759241-2049-42AA-98AA-2126ABF53383}" srcOrd="0" destOrd="0" parTransId="{1E70E901-1535-433D-A4D7-D855EB716F91}" sibTransId="{93FF0BB2-9507-4BF3-B22E-DED615413BA2}"/>
    <dgm:cxn modelId="{2D4DE7F8-8512-4A09-B9BB-C0E032F5A9D7}" type="presOf" srcId="{0599C23D-E96D-498A-9352-354FEC669597}" destId="{8344BF1F-160E-4299-AB64-BC583E0F7B71}" srcOrd="0" destOrd="0" presId="urn:microsoft.com/office/officeart/2018/2/layout/IconLabelList"/>
    <dgm:cxn modelId="{7D721B72-9ABA-419E-8604-638133E61D13}" type="presParOf" srcId="{8344BF1F-160E-4299-AB64-BC583E0F7B71}" destId="{1C10EFA8-99A4-4049-A6E3-ED33B4879D69}" srcOrd="0" destOrd="0" presId="urn:microsoft.com/office/officeart/2018/2/layout/IconLabelList"/>
    <dgm:cxn modelId="{8DD24C39-9BE5-4BC0-B73E-9154C0E8A53E}" type="presParOf" srcId="{1C10EFA8-99A4-4049-A6E3-ED33B4879D69}" destId="{7DB10DAE-E38E-4593-853F-30F91AE417E3}" srcOrd="0" destOrd="0" presId="urn:microsoft.com/office/officeart/2018/2/layout/IconLabelList"/>
    <dgm:cxn modelId="{0AB74DEF-B2F7-4A44-A977-7C48C78C830A}" type="presParOf" srcId="{1C10EFA8-99A4-4049-A6E3-ED33B4879D69}" destId="{4A08D1B6-E0F7-4AB6-98CC-FC7298D2EDBE}" srcOrd="1" destOrd="0" presId="urn:microsoft.com/office/officeart/2018/2/layout/IconLabelList"/>
    <dgm:cxn modelId="{B6BDEB1E-20BE-4215-9101-F3710BDC4453}" type="presParOf" srcId="{1C10EFA8-99A4-4049-A6E3-ED33B4879D69}" destId="{E5DA5860-ABBC-4784-AC2A-EDCDDDC80179}" srcOrd="2" destOrd="0" presId="urn:microsoft.com/office/officeart/2018/2/layout/IconLabelList"/>
    <dgm:cxn modelId="{008B9099-1338-45CE-AAFA-5F757991E595}" type="presParOf" srcId="{8344BF1F-160E-4299-AB64-BC583E0F7B71}" destId="{AC0D81D5-D22F-4A1F-AB0D-F03B5CCE6E75}" srcOrd="1" destOrd="0" presId="urn:microsoft.com/office/officeart/2018/2/layout/IconLabelList"/>
    <dgm:cxn modelId="{D407B4D4-3DB0-431F-8215-82906C2F5303}" type="presParOf" srcId="{8344BF1F-160E-4299-AB64-BC583E0F7B71}" destId="{FD61534D-004B-41C6-95BC-B65E548745E1}" srcOrd="2" destOrd="0" presId="urn:microsoft.com/office/officeart/2018/2/layout/IconLabelList"/>
    <dgm:cxn modelId="{3DACDA65-6D7F-4642-BB37-9284B94CE525}" type="presParOf" srcId="{FD61534D-004B-41C6-95BC-B65E548745E1}" destId="{766EDC41-7473-4B14-9831-A755E5C42264}" srcOrd="0" destOrd="0" presId="urn:microsoft.com/office/officeart/2018/2/layout/IconLabelList"/>
    <dgm:cxn modelId="{F7C43CF3-ABE2-479E-BC4A-7D0AF42B6F3C}" type="presParOf" srcId="{FD61534D-004B-41C6-95BC-B65E548745E1}" destId="{F859EEE1-5966-4B37-8010-B46270A47768}" srcOrd="1" destOrd="0" presId="urn:microsoft.com/office/officeart/2018/2/layout/IconLabelList"/>
    <dgm:cxn modelId="{7C104081-844C-447E-9128-F90D2EAA8F84}" type="presParOf" srcId="{FD61534D-004B-41C6-95BC-B65E548745E1}" destId="{50BB4BCA-E3A0-48E3-B790-B69AA966DE64}" srcOrd="2" destOrd="0" presId="urn:microsoft.com/office/officeart/2018/2/layout/IconLabelList"/>
    <dgm:cxn modelId="{C9F56184-E1D3-46A8-96E3-8D2D38DE1E30}" type="presParOf" srcId="{8344BF1F-160E-4299-AB64-BC583E0F7B71}" destId="{FBA7F3A4-8AA6-4C3F-B053-A9AEEC1E7952}" srcOrd="3" destOrd="0" presId="urn:microsoft.com/office/officeart/2018/2/layout/IconLabelList"/>
    <dgm:cxn modelId="{9F4D7E3A-267C-4D8C-A3AA-3F414B146DB1}" type="presParOf" srcId="{8344BF1F-160E-4299-AB64-BC583E0F7B71}" destId="{CA012062-078A-44B8-9998-B2FC43186E15}" srcOrd="4" destOrd="0" presId="urn:microsoft.com/office/officeart/2018/2/layout/IconLabelList"/>
    <dgm:cxn modelId="{8D737376-6D76-4B96-AD09-59C7E0E15535}" type="presParOf" srcId="{CA012062-078A-44B8-9998-B2FC43186E15}" destId="{178A28E8-DA96-498D-9D76-D4096E571511}" srcOrd="0" destOrd="0" presId="urn:microsoft.com/office/officeart/2018/2/layout/IconLabelList"/>
    <dgm:cxn modelId="{94D39DA0-4048-4A8C-9930-26F111E9DB12}" type="presParOf" srcId="{CA012062-078A-44B8-9998-B2FC43186E15}" destId="{7F81F037-1A4F-4721-BCC4-A0F70B4CC67B}" srcOrd="1" destOrd="0" presId="urn:microsoft.com/office/officeart/2018/2/layout/IconLabelList"/>
    <dgm:cxn modelId="{09F6DE0E-D861-44CA-B758-AF44E64528E5}" type="presParOf" srcId="{CA012062-078A-44B8-9998-B2FC43186E15}" destId="{0B82C09F-A9A3-4D1A-A74E-3047AF101204}" srcOrd="2" destOrd="0" presId="urn:microsoft.com/office/officeart/2018/2/layout/IconLabelList"/>
    <dgm:cxn modelId="{2E185FB2-CFCA-449D-BA1F-0CB4531C5110}" type="presParOf" srcId="{8344BF1F-160E-4299-AB64-BC583E0F7B71}" destId="{B4277882-CC51-498E-A93B-DA5712D88B76}" srcOrd="5" destOrd="0" presId="urn:microsoft.com/office/officeart/2018/2/layout/IconLabelList"/>
    <dgm:cxn modelId="{269536B6-DAB2-4CCD-8B45-C919E8EB24DD}" type="presParOf" srcId="{8344BF1F-160E-4299-AB64-BC583E0F7B71}" destId="{952F0D94-C6FD-472A-9C51-4001AFF21481}" srcOrd="6" destOrd="0" presId="urn:microsoft.com/office/officeart/2018/2/layout/IconLabelList"/>
    <dgm:cxn modelId="{5C8CF74C-28A2-405E-9058-DD1CF8765DD6}" type="presParOf" srcId="{952F0D94-C6FD-472A-9C51-4001AFF21481}" destId="{DFB214F9-F2B3-43EE-816E-1C91B1DD66F4}" srcOrd="0" destOrd="0" presId="urn:microsoft.com/office/officeart/2018/2/layout/IconLabelList"/>
    <dgm:cxn modelId="{3C728BCE-AE98-4C3D-9270-9CAC43CBEB56}" type="presParOf" srcId="{952F0D94-C6FD-472A-9C51-4001AFF21481}" destId="{C354CB84-E3C4-4080-AEA9-C232A722CE17}" srcOrd="1" destOrd="0" presId="urn:microsoft.com/office/officeart/2018/2/layout/IconLabelList"/>
    <dgm:cxn modelId="{89752A77-6E54-4E39-A789-DAFE5378329F}" type="presParOf" srcId="{952F0D94-C6FD-472A-9C51-4001AFF21481}" destId="{856913E4-5D2A-4407-BC2B-33B24BCDB0DC}" srcOrd="2" destOrd="0" presId="urn:microsoft.com/office/officeart/2018/2/layout/IconLabelList"/>
    <dgm:cxn modelId="{8200F064-E0EA-4E1D-BD4A-DDD1D86E4699}" type="presParOf" srcId="{8344BF1F-160E-4299-AB64-BC583E0F7B71}" destId="{E242C6FF-D1CB-4537-9AA2-DE5728299883}" srcOrd="7" destOrd="0" presId="urn:microsoft.com/office/officeart/2018/2/layout/IconLabelList"/>
    <dgm:cxn modelId="{8B74654E-4AEB-473C-A0EF-E2DFAC12413B}" type="presParOf" srcId="{8344BF1F-160E-4299-AB64-BC583E0F7B71}" destId="{17B45D79-B4E4-4FBA-B78E-1C3538BBC94F}" srcOrd="8" destOrd="0" presId="urn:microsoft.com/office/officeart/2018/2/layout/IconLabelList"/>
    <dgm:cxn modelId="{CB14FEFB-DAE9-4BB1-A590-9BDB6CA9B683}" type="presParOf" srcId="{17B45D79-B4E4-4FBA-B78E-1C3538BBC94F}" destId="{EFA73942-1752-43D2-9782-4BC4F7228875}" srcOrd="0" destOrd="0" presId="urn:microsoft.com/office/officeart/2018/2/layout/IconLabelList"/>
    <dgm:cxn modelId="{4B457A09-5A4C-4E68-B717-FE84B572344E}" type="presParOf" srcId="{17B45D79-B4E4-4FBA-B78E-1C3538BBC94F}" destId="{52CC75EF-AB7B-4A52-B404-865FE6CFEC59}" srcOrd="1" destOrd="0" presId="urn:microsoft.com/office/officeart/2018/2/layout/IconLabelList"/>
    <dgm:cxn modelId="{469FFB81-418D-417C-B752-854776429DCA}" type="presParOf" srcId="{17B45D79-B4E4-4FBA-B78E-1C3538BBC94F}" destId="{E76F5480-76F0-4070-8B0C-8C58C33F3878}" srcOrd="2" destOrd="0" presId="urn:microsoft.com/office/officeart/2018/2/layout/IconLabelList"/>
    <dgm:cxn modelId="{A40A9D23-A457-42D1-9A4A-F205DA196D60}" type="presParOf" srcId="{8344BF1F-160E-4299-AB64-BC583E0F7B71}" destId="{9C06A30D-F317-49E6-8505-A5ACDC12ACB8}" srcOrd="9" destOrd="0" presId="urn:microsoft.com/office/officeart/2018/2/layout/IconLabelList"/>
    <dgm:cxn modelId="{4285A600-B3E5-4CA5-9DE7-87A5D9E96442}" type="presParOf" srcId="{8344BF1F-160E-4299-AB64-BC583E0F7B71}" destId="{F3D23632-E8B1-47A6-B082-D0330EA9CF5D}" srcOrd="10" destOrd="0" presId="urn:microsoft.com/office/officeart/2018/2/layout/IconLabelList"/>
    <dgm:cxn modelId="{564EC9F6-1143-48A0-AE3C-97651F2826F9}" type="presParOf" srcId="{F3D23632-E8B1-47A6-B082-D0330EA9CF5D}" destId="{B7D514D6-D62D-46D2-85E7-77DAC991D273}" srcOrd="0" destOrd="0" presId="urn:microsoft.com/office/officeart/2018/2/layout/IconLabelList"/>
    <dgm:cxn modelId="{20A86DA8-9C12-4C76-B24A-B721294045BF}" type="presParOf" srcId="{F3D23632-E8B1-47A6-B082-D0330EA9CF5D}" destId="{67B4996F-0119-4543-B685-621E9AC0620E}" srcOrd="1" destOrd="0" presId="urn:microsoft.com/office/officeart/2018/2/layout/IconLabelList"/>
    <dgm:cxn modelId="{5F073FAE-819B-47F3-A05A-A1B558F1B34B}" type="presParOf" srcId="{F3D23632-E8B1-47A6-B082-D0330EA9CF5D}" destId="{610269E4-11BD-4BEA-A3FF-16135954CA14}" srcOrd="2" destOrd="0" presId="urn:microsoft.com/office/officeart/2018/2/layout/IconLabelList"/>
    <dgm:cxn modelId="{A002644A-BA31-4185-88DC-22464024CA9D}" type="presParOf" srcId="{8344BF1F-160E-4299-AB64-BC583E0F7B71}" destId="{50685A73-D865-4549-95EF-EBA858F97A30}" srcOrd="11" destOrd="0" presId="urn:microsoft.com/office/officeart/2018/2/layout/IconLabelList"/>
    <dgm:cxn modelId="{C84C5940-54A5-4DFA-9F45-0936C01F36DF}" type="presParOf" srcId="{8344BF1F-160E-4299-AB64-BC583E0F7B71}" destId="{866B9E62-0CE9-401F-A210-FC748A43543C}" srcOrd="12" destOrd="0" presId="urn:microsoft.com/office/officeart/2018/2/layout/IconLabelList"/>
    <dgm:cxn modelId="{F629461B-BC48-45B4-A869-1E0D99F86F46}" type="presParOf" srcId="{866B9E62-0CE9-401F-A210-FC748A43543C}" destId="{5E543250-250E-4DED-B166-2CC40DAD74FE}" srcOrd="0" destOrd="0" presId="urn:microsoft.com/office/officeart/2018/2/layout/IconLabelList"/>
    <dgm:cxn modelId="{2F42B026-C702-43A1-8812-8D2C7373AD3A}" type="presParOf" srcId="{866B9E62-0CE9-401F-A210-FC748A43543C}" destId="{0562D7CF-53DD-45EB-BD45-07B5448768AE}" srcOrd="1" destOrd="0" presId="urn:microsoft.com/office/officeart/2018/2/layout/IconLabelList"/>
    <dgm:cxn modelId="{3C9E2644-4425-40D0-9852-B2E59D1F5AA3}" type="presParOf" srcId="{866B9E62-0CE9-401F-A210-FC748A43543C}" destId="{277FA195-E39E-484D-84CB-81FE1C7E1BF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DD0331-B431-476C-8325-749D46674E52}" type="doc">
      <dgm:prSet loTypeId="urn:microsoft.com/office/officeart/2009/layout/CirclePictureHierarchy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5B3633A-B00A-4AC2-B247-8C08E22B56B9}">
      <dgm:prSet/>
      <dgm:spPr/>
      <dgm:t>
        <a:bodyPr/>
        <a:lstStyle/>
        <a:p>
          <a:r>
            <a:rPr lang="en-US" dirty="0">
              <a:latin typeface="+mj-lt"/>
            </a:rPr>
            <a:t>Height</a:t>
          </a:r>
        </a:p>
      </dgm:t>
    </dgm:pt>
    <dgm:pt modelId="{E133E1A8-E10C-4864-8496-7402063ED79B}" type="parTrans" cxnId="{13A33C40-31DA-4F45-9B3E-4DE04F87CAE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51AF981-9352-45BF-8787-ACFDE5D6BB00}" type="sibTrans" cxnId="{13A33C40-31DA-4F45-9B3E-4DE04F87CAE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34F84B7-FFF3-4F82-809B-559871558CBB}">
      <dgm:prSet/>
      <dgm:spPr/>
      <dgm:t>
        <a:bodyPr/>
        <a:lstStyle/>
        <a:p>
          <a:r>
            <a:rPr lang="en-US" dirty="0">
              <a:latin typeface="+mj-lt"/>
            </a:rPr>
            <a:t>Type</a:t>
          </a:r>
        </a:p>
      </dgm:t>
    </dgm:pt>
    <dgm:pt modelId="{A3F46245-CA90-4EFA-88C2-22948F9013E0}" type="parTrans" cxnId="{E2B07584-AE0F-4054-A3D9-FDAAE41CB54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19DEAF1-A50F-41A2-92FD-B9FC2715284F}" type="sibTrans" cxnId="{E2B07584-AE0F-4054-A3D9-FDAAE41CB54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BF1E990-04ED-4A13-A850-2FEB343DB23B}">
      <dgm:prSet/>
      <dgm:spPr/>
      <dgm:t>
        <a:bodyPr/>
        <a:lstStyle/>
        <a:p>
          <a:r>
            <a:rPr lang="en-US" dirty="0">
              <a:latin typeface="+mj-lt"/>
            </a:rPr>
            <a:t>Cover</a:t>
          </a:r>
        </a:p>
      </dgm:t>
    </dgm:pt>
    <dgm:pt modelId="{43873762-5036-422E-A77F-85CC2487DE0B}" type="parTrans" cxnId="{76A2FE71-446E-4DC3-A9FF-EA6009C27A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530C056-8C95-4110-9162-88F87A40675A}" type="sibTrans" cxnId="{76A2FE71-446E-4DC3-A9FF-EA6009C27A2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A311DB4-210F-488B-93F3-90ACE53077E5}">
      <dgm:prSet custT="1"/>
      <dgm:spPr/>
      <dgm:t>
        <a:bodyPr/>
        <a:lstStyle/>
        <a:p>
          <a:r>
            <a:rPr lang="en-US" sz="4400" b="1" kern="1200" cap="none" baseline="0">
              <a:latin typeface="+mj-lt"/>
              <a:ea typeface="+mj-ea"/>
              <a:cs typeface="+mj-cs"/>
            </a:rPr>
            <a:t>Cloud</a:t>
          </a:r>
          <a:endParaRPr lang="en-US" sz="4400" b="1" kern="1200" cap="none" baseline="0" dirty="0">
            <a:latin typeface="+mj-lt"/>
            <a:ea typeface="+mj-ea"/>
            <a:cs typeface="+mj-cs"/>
          </a:endParaRPr>
        </a:p>
      </dgm:t>
    </dgm:pt>
    <dgm:pt modelId="{E30C3D51-0F28-4D52-AEA8-381D5DA94294}" type="sibTrans" cxnId="{FEB7DD4F-7EBB-4453-A72C-4F28DC216DB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2901588-83F1-41D9-8838-6727D111EDF8}" type="parTrans" cxnId="{FEB7DD4F-7EBB-4453-A72C-4F28DC216DB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6169A7E-3041-4F4C-8AAD-0FD5D8EF9F0A}" type="pres">
      <dgm:prSet presAssocID="{BCDD0331-B431-476C-8325-749D46674E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8CB705-529B-4023-B713-273BA1CF5A94}" type="pres">
      <dgm:prSet presAssocID="{8A311DB4-210F-488B-93F3-90ACE53077E5}" presName="hierRoot1" presStyleCnt="0"/>
      <dgm:spPr/>
    </dgm:pt>
    <dgm:pt modelId="{41887EDF-02DB-401B-9650-9C57F6075AC3}" type="pres">
      <dgm:prSet presAssocID="{8A311DB4-210F-488B-93F3-90ACE53077E5}" presName="composite" presStyleCnt="0"/>
      <dgm:spPr/>
    </dgm:pt>
    <dgm:pt modelId="{ED912042-1CCB-4922-AF7B-795AD084C5AF}" type="pres">
      <dgm:prSet presAssocID="{8A311DB4-210F-488B-93F3-90ACE53077E5}" presName="image" presStyleLbl="node0" presStyleIdx="0" presStyleCnt="1" custLinFactX="25977" custLinFactNeighborX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  <a:scene3d>
          <a:camera prst="orthographicFront"/>
          <a:lightRig rig="flat" dir="t"/>
        </a:scene3d>
      </dgm:spPr>
    </dgm:pt>
    <dgm:pt modelId="{15D2EF91-D257-4D6C-B95C-43100C494D3C}" type="pres">
      <dgm:prSet presAssocID="{8A311DB4-210F-488B-93F3-90ACE53077E5}" presName="text" presStyleLbl="revTx" presStyleIdx="0" presStyleCnt="4" custScaleX="337118" custLinFactX="-100000" custLinFactNeighborX="-129698" custLinFactNeighborY="-2373">
        <dgm:presLayoutVars>
          <dgm:chPref val="3"/>
        </dgm:presLayoutVars>
      </dgm:prSet>
      <dgm:spPr/>
    </dgm:pt>
    <dgm:pt modelId="{A6735E1B-05C6-4FA5-B22E-C1E9BE95B795}" type="pres">
      <dgm:prSet presAssocID="{8A311DB4-210F-488B-93F3-90ACE53077E5}" presName="hierChild2" presStyleCnt="0"/>
      <dgm:spPr/>
    </dgm:pt>
    <dgm:pt modelId="{730116FD-B089-487D-A5C3-AA3773DBD887}" type="pres">
      <dgm:prSet presAssocID="{43873762-5036-422E-A77F-85CC2487DE0B}" presName="Name10" presStyleLbl="parChTrans1D2" presStyleIdx="0" presStyleCnt="3"/>
      <dgm:spPr/>
    </dgm:pt>
    <dgm:pt modelId="{AB779736-8309-4F0C-882D-21452C4681E7}" type="pres">
      <dgm:prSet presAssocID="{BBF1E990-04ED-4A13-A850-2FEB343DB23B}" presName="hierRoot2" presStyleCnt="0"/>
      <dgm:spPr/>
    </dgm:pt>
    <dgm:pt modelId="{EF648D69-1023-4AF1-B670-2E3A1C938886}" type="pres">
      <dgm:prSet presAssocID="{BBF1E990-04ED-4A13-A850-2FEB343DB23B}" presName="composite2" presStyleCnt="0"/>
      <dgm:spPr/>
    </dgm:pt>
    <dgm:pt modelId="{74542FCC-7B29-4AF3-BD18-F5749965EBE6}" type="pres">
      <dgm:prSet presAssocID="{BBF1E990-04ED-4A13-A850-2FEB343DB23B}" presName="image2" presStyleLbl="node2" presStyleIdx="0" presStyleCnt="3" custLinFactX="-272828" custLinFactNeighborX="-300000" custLinFactNeighborY="-524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with solid fill"/>
        </a:ext>
      </dgm:extLst>
    </dgm:pt>
    <dgm:pt modelId="{46CB68D1-A05F-44CD-A079-09049E94256B}" type="pres">
      <dgm:prSet presAssocID="{BBF1E990-04ED-4A13-A850-2FEB343DB23B}" presName="text2" presStyleLbl="revTx" presStyleIdx="1" presStyleCnt="4" custLinFactX="-94196" custLinFactNeighborX="-100000" custLinFactNeighborY="-5242">
        <dgm:presLayoutVars>
          <dgm:chPref val="3"/>
        </dgm:presLayoutVars>
      </dgm:prSet>
      <dgm:spPr/>
    </dgm:pt>
    <dgm:pt modelId="{AF1700D5-BD7B-48A0-B4C1-7B1D8D53C129}" type="pres">
      <dgm:prSet presAssocID="{BBF1E990-04ED-4A13-A850-2FEB343DB23B}" presName="hierChild3" presStyleCnt="0"/>
      <dgm:spPr/>
    </dgm:pt>
    <dgm:pt modelId="{2C6E9359-670E-4232-9509-8BC08F31C8DF}" type="pres">
      <dgm:prSet presAssocID="{A3F46245-CA90-4EFA-88C2-22948F9013E0}" presName="Name10" presStyleLbl="parChTrans1D2" presStyleIdx="1" presStyleCnt="3"/>
      <dgm:spPr/>
    </dgm:pt>
    <dgm:pt modelId="{FDFF5FF5-978A-4DF8-A4EF-94262AC05FDE}" type="pres">
      <dgm:prSet presAssocID="{734F84B7-FFF3-4F82-809B-559871558CBB}" presName="hierRoot2" presStyleCnt="0"/>
      <dgm:spPr/>
    </dgm:pt>
    <dgm:pt modelId="{B94E0293-673E-43CA-AE07-6BC5DDF0021C}" type="pres">
      <dgm:prSet presAssocID="{734F84B7-FFF3-4F82-809B-559871558CBB}" presName="composite2" presStyleCnt="0"/>
      <dgm:spPr/>
    </dgm:pt>
    <dgm:pt modelId="{2280AEF5-9E28-4F4C-9BE0-0FE3394D26B8}" type="pres">
      <dgm:prSet presAssocID="{734F84B7-FFF3-4F82-809B-559871558CBB}" presName="image2" presStyleLbl="node2" presStyleIdx="1" presStyleCnt="3" custLinFactNeighborX="76294" custLinFactNeighborY="33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ncing cloud with solid fill"/>
        </a:ext>
      </dgm:extLst>
    </dgm:pt>
    <dgm:pt modelId="{E2634D65-2B9E-4E19-B821-7C1A46B16AE4}" type="pres">
      <dgm:prSet presAssocID="{734F84B7-FFF3-4F82-809B-559871558CBB}" presName="text2" presStyleLbl="revTx" presStyleIdx="2" presStyleCnt="4" custLinFactNeighborX="51517" custLinFactNeighborY="-2251">
        <dgm:presLayoutVars>
          <dgm:chPref val="3"/>
        </dgm:presLayoutVars>
      </dgm:prSet>
      <dgm:spPr/>
    </dgm:pt>
    <dgm:pt modelId="{EB6CADAC-7E9B-497A-9674-EF6E5D85B258}" type="pres">
      <dgm:prSet presAssocID="{734F84B7-FFF3-4F82-809B-559871558CBB}" presName="hierChild3" presStyleCnt="0"/>
      <dgm:spPr/>
    </dgm:pt>
    <dgm:pt modelId="{BA430891-C4CF-4B72-9D73-34F7730761CC}" type="pres">
      <dgm:prSet presAssocID="{E133E1A8-E10C-4864-8496-7402063ED79B}" presName="Name10" presStyleLbl="parChTrans1D2" presStyleIdx="2" presStyleCnt="3"/>
      <dgm:spPr/>
    </dgm:pt>
    <dgm:pt modelId="{EE37F049-62BA-44AF-9C58-18F934F3F02C}" type="pres">
      <dgm:prSet presAssocID="{C5B3633A-B00A-4AC2-B247-8C08E22B56B9}" presName="hierRoot2" presStyleCnt="0"/>
      <dgm:spPr/>
    </dgm:pt>
    <dgm:pt modelId="{57920915-4A9A-4EB5-AA2A-79370C6DC50F}" type="pres">
      <dgm:prSet presAssocID="{C5B3633A-B00A-4AC2-B247-8C08E22B56B9}" presName="composite2" presStyleCnt="0"/>
      <dgm:spPr/>
    </dgm:pt>
    <dgm:pt modelId="{0A3074D3-59E3-4C71-A095-F676EB8C8F62}" type="pres">
      <dgm:prSet presAssocID="{C5B3633A-B00A-4AC2-B247-8C08E22B56B9}" presName="image2" presStyleLbl="node2" presStyleIdx="2" presStyleCnt="3" custLinFactX="107500" custLinFactNeighborX="200000" custLinFactNeighborY="-534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load with solid fill"/>
        </a:ext>
      </dgm:extLst>
    </dgm:pt>
    <dgm:pt modelId="{F0863B25-1DEA-4971-8886-6380236C1C8B}" type="pres">
      <dgm:prSet presAssocID="{C5B3633A-B00A-4AC2-B247-8C08E22B56B9}" presName="text2" presStyleLbl="revTx" presStyleIdx="3" presStyleCnt="4" custLinFactX="100000" custLinFactNeighborX="188991">
        <dgm:presLayoutVars>
          <dgm:chPref val="3"/>
        </dgm:presLayoutVars>
      </dgm:prSet>
      <dgm:spPr/>
    </dgm:pt>
    <dgm:pt modelId="{9DF2F490-84AA-40E1-BD20-031810D0710E}" type="pres">
      <dgm:prSet presAssocID="{C5B3633A-B00A-4AC2-B247-8C08E22B56B9}" presName="hierChild3" presStyleCnt="0"/>
      <dgm:spPr/>
    </dgm:pt>
  </dgm:ptLst>
  <dgm:cxnLst>
    <dgm:cxn modelId="{CD00501D-7F79-4099-BBBC-69AE35CA383E}" type="presOf" srcId="{C5B3633A-B00A-4AC2-B247-8C08E22B56B9}" destId="{F0863B25-1DEA-4971-8886-6380236C1C8B}" srcOrd="0" destOrd="0" presId="urn:microsoft.com/office/officeart/2009/layout/CirclePictureHierarchy"/>
    <dgm:cxn modelId="{A6F38829-FA13-48CD-A663-131E5E6ACBF8}" type="presOf" srcId="{43873762-5036-422E-A77F-85CC2487DE0B}" destId="{730116FD-B089-487D-A5C3-AA3773DBD887}" srcOrd="0" destOrd="0" presId="urn:microsoft.com/office/officeart/2009/layout/CirclePictureHierarchy"/>
    <dgm:cxn modelId="{40A3273A-1AF6-4E3D-9F2B-70E1F3078C63}" type="presOf" srcId="{BBF1E990-04ED-4A13-A850-2FEB343DB23B}" destId="{46CB68D1-A05F-44CD-A079-09049E94256B}" srcOrd="0" destOrd="0" presId="urn:microsoft.com/office/officeart/2009/layout/CirclePictureHierarchy"/>
    <dgm:cxn modelId="{13A33C40-31DA-4F45-9B3E-4DE04F87CAE2}" srcId="{8A311DB4-210F-488B-93F3-90ACE53077E5}" destId="{C5B3633A-B00A-4AC2-B247-8C08E22B56B9}" srcOrd="2" destOrd="0" parTransId="{E133E1A8-E10C-4864-8496-7402063ED79B}" sibTransId="{651AF981-9352-45BF-8787-ACFDE5D6BB00}"/>
    <dgm:cxn modelId="{B5E71C4B-E112-40EC-9583-2FB288AFF2B7}" type="presOf" srcId="{8A311DB4-210F-488B-93F3-90ACE53077E5}" destId="{15D2EF91-D257-4D6C-B95C-43100C494D3C}" srcOrd="0" destOrd="0" presId="urn:microsoft.com/office/officeart/2009/layout/CirclePictureHierarchy"/>
    <dgm:cxn modelId="{FEB7DD4F-7EBB-4453-A72C-4F28DC216DB4}" srcId="{BCDD0331-B431-476C-8325-749D46674E52}" destId="{8A311DB4-210F-488B-93F3-90ACE53077E5}" srcOrd="0" destOrd="0" parTransId="{32901588-83F1-41D9-8838-6727D111EDF8}" sibTransId="{E30C3D51-0F28-4D52-AEA8-381D5DA94294}"/>
    <dgm:cxn modelId="{76A2FE71-446E-4DC3-A9FF-EA6009C27A27}" srcId="{8A311DB4-210F-488B-93F3-90ACE53077E5}" destId="{BBF1E990-04ED-4A13-A850-2FEB343DB23B}" srcOrd="0" destOrd="0" parTransId="{43873762-5036-422E-A77F-85CC2487DE0B}" sibTransId="{A530C056-8C95-4110-9162-88F87A40675A}"/>
    <dgm:cxn modelId="{4B117C83-995F-4A8A-B07C-818282CB5240}" type="presOf" srcId="{BCDD0331-B431-476C-8325-749D46674E52}" destId="{76169A7E-3041-4F4C-8AAD-0FD5D8EF9F0A}" srcOrd="0" destOrd="0" presId="urn:microsoft.com/office/officeart/2009/layout/CirclePictureHierarchy"/>
    <dgm:cxn modelId="{E2B07584-AE0F-4054-A3D9-FDAAE41CB54A}" srcId="{8A311DB4-210F-488B-93F3-90ACE53077E5}" destId="{734F84B7-FFF3-4F82-809B-559871558CBB}" srcOrd="1" destOrd="0" parTransId="{A3F46245-CA90-4EFA-88C2-22948F9013E0}" sibTransId="{219DEAF1-A50F-41A2-92FD-B9FC2715284F}"/>
    <dgm:cxn modelId="{6441BAA3-7111-46D1-91FC-670B715BFB52}" type="presOf" srcId="{E133E1A8-E10C-4864-8496-7402063ED79B}" destId="{BA430891-C4CF-4B72-9D73-34F7730761CC}" srcOrd="0" destOrd="0" presId="urn:microsoft.com/office/officeart/2009/layout/CirclePictureHierarchy"/>
    <dgm:cxn modelId="{C20CC5A3-AC32-45D4-8874-8F99CAEF05C9}" type="presOf" srcId="{A3F46245-CA90-4EFA-88C2-22948F9013E0}" destId="{2C6E9359-670E-4232-9509-8BC08F31C8DF}" srcOrd="0" destOrd="0" presId="urn:microsoft.com/office/officeart/2009/layout/CirclePictureHierarchy"/>
    <dgm:cxn modelId="{C8B17CD4-7E5B-4C90-AC30-7A93DA4AC0F3}" type="presOf" srcId="{734F84B7-FFF3-4F82-809B-559871558CBB}" destId="{E2634D65-2B9E-4E19-B821-7C1A46B16AE4}" srcOrd="0" destOrd="0" presId="urn:microsoft.com/office/officeart/2009/layout/CirclePictureHierarchy"/>
    <dgm:cxn modelId="{A9CB3E11-26A2-482F-9556-1D63E1050ADE}" type="presParOf" srcId="{76169A7E-3041-4F4C-8AAD-0FD5D8EF9F0A}" destId="{EF8CB705-529B-4023-B713-273BA1CF5A94}" srcOrd="0" destOrd="0" presId="urn:microsoft.com/office/officeart/2009/layout/CirclePictureHierarchy"/>
    <dgm:cxn modelId="{9E522431-28C7-426C-A9D0-5865A33E8432}" type="presParOf" srcId="{EF8CB705-529B-4023-B713-273BA1CF5A94}" destId="{41887EDF-02DB-401B-9650-9C57F6075AC3}" srcOrd="0" destOrd="0" presId="urn:microsoft.com/office/officeart/2009/layout/CirclePictureHierarchy"/>
    <dgm:cxn modelId="{D2E6ABD8-672D-4945-9BC0-D8F9C3658DB6}" type="presParOf" srcId="{41887EDF-02DB-401B-9650-9C57F6075AC3}" destId="{ED912042-1CCB-4922-AF7B-795AD084C5AF}" srcOrd="0" destOrd="0" presId="urn:microsoft.com/office/officeart/2009/layout/CirclePictureHierarchy"/>
    <dgm:cxn modelId="{ADA735BA-9593-4594-BB31-ACD0EAAB3556}" type="presParOf" srcId="{41887EDF-02DB-401B-9650-9C57F6075AC3}" destId="{15D2EF91-D257-4D6C-B95C-43100C494D3C}" srcOrd="1" destOrd="0" presId="urn:microsoft.com/office/officeart/2009/layout/CirclePictureHierarchy"/>
    <dgm:cxn modelId="{4DE46DD8-19F0-4684-9EC2-8E00D85DE1F7}" type="presParOf" srcId="{EF8CB705-529B-4023-B713-273BA1CF5A94}" destId="{A6735E1B-05C6-4FA5-B22E-C1E9BE95B795}" srcOrd="1" destOrd="0" presId="urn:microsoft.com/office/officeart/2009/layout/CirclePictureHierarchy"/>
    <dgm:cxn modelId="{F6D985A7-8742-47C9-B13E-E6FFF39186AC}" type="presParOf" srcId="{A6735E1B-05C6-4FA5-B22E-C1E9BE95B795}" destId="{730116FD-B089-487D-A5C3-AA3773DBD887}" srcOrd="0" destOrd="0" presId="urn:microsoft.com/office/officeart/2009/layout/CirclePictureHierarchy"/>
    <dgm:cxn modelId="{2DB48CD2-E720-4B87-8396-28FD4886E658}" type="presParOf" srcId="{A6735E1B-05C6-4FA5-B22E-C1E9BE95B795}" destId="{AB779736-8309-4F0C-882D-21452C4681E7}" srcOrd="1" destOrd="0" presId="urn:microsoft.com/office/officeart/2009/layout/CirclePictureHierarchy"/>
    <dgm:cxn modelId="{B8E1EDD9-206A-48F1-9280-AA9941F03912}" type="presParOf" srcId="{AB779736-8309-4F0C-882D-21452C4681E7}" destId="{EF648D69-1023-4AF1-B670-2E3A1C938886}" srcOrd="0" destOrd="0" presId="urn:microsoft.com/office/officeart/2009/layout/CirclePictureHierarchy"/>
    <dgm:cxn modelId="{DAFC3B10-7408-4AF0-9751-7F00AFD7ACFF}" type="presParOf" srcId="{EF648D69-1023-4AF1-B670-2E3A1C938886}" destId="{74542FCC-7B29-4AF3-BD18-F5749965EBE6}" srcOrd="0" destOrd="0" presId="urn:microsoft.com/office/officeart/2009/layout/CirclePictureHierarchy"/>
    <dgm:cxn modelId="{060F8460-B1FD-4700-9498-5F606A275825}" type="presParOf" srcId="{EF648D69-1023-4AF1-B670-2E3A1C938886}" destId="{46CB68D1-A05F-44CD-A079-09049E94256B}" srcOrd="1" destOrd="0" presId="urn:microsoft.com/office/officeart/2009/layout/CirclePictureHierarchy"/>
    <dgm:cxn modelId="{6E50D8EF-6033-425A-A2CC-D60065AF8EDA}" type="presParOf" srcId="{AB779736-8309-4F0C-882D-21452C4681E7}" destId="{AF1700D5-BD7B-48A0-B4C1-7B1D8D53C129}" srcOrd="1" destOrd="0" presId="urn:microsoft.com/office/officeart/2009/layout/CirclePictureHierarchy"/>
    <dgm:cxn modelId="{D205A298-A5D4-490D-9FD4-D6DEC0C24BBE}" type="presParOf" srcId="{A6735E1B-05C6-4FA5-B22E-C1E9BE95B795}" destId="{2C6E9359-670E-4232-9509-8BC08F31C8DF}" srcOrd="2" destOrd="0" presId="urn:microsoft.com/office/officeart/2009/layout/CirclePictureHierarchy"/>
    <dgm:cxn modelId="{C407C002-0A7D-4003-8635-ED66D8C4644C}" type="presParOf" srcId="{A6735E1B-05C6-4FA5-B22E-C1E9BE95B795}" destId="{FDFF5FF5-978A-4DF8-A4EF-94262AC05FDE}" srcOrd="3" destOrd="0" presId="urn:microsoft.com/office/officeart/2009/layout/CirclePictureHierarchy"/>
    <dgm:cxn modelId="{D8C15EB9-2A0D-415E-BCE7-BAE4FCA63696}" type="presParOf" srcId="{FDFF5FF5-978A-4DF8-A4EF-94262AC05FDE}" destId="{B94E0293-673E-43CA-AE07-6BC5DDF0021C}" srcOrd="0" destOrd="0" presId="urn:microsoft.com/office/officeart/2009/layout/CirclePictureHierarchy"/>
    <dgm:cxn modelId="{5FD758F1-315D-4A6E-8DE2-AAFE14F818E3}" type="presParOf" srcId="{B94E0293-673E-43CA-AE07-6BC5DDF0021C}" destId="{2280AEF5-9E28-4F4C-9BE0-0FE3394D26B8}" srcOrd="0" destOrd="0" presId="urn:microsoft.com/office/officeart/2009/layout/CirclePictureHierarchy"/>
    <dgm:cxn modelId="{8097FC77-43B1-4A4B-97BD-9FB97EC53FE3}" type="presParOf" srcId="{B94E0293-673E-43CA-AE07-6BC5DDF0021C}" destId="{E2634D65-2B9E-4E19-B821-7C1A46B16AE4}" srcOrd="1" destOrd="0" presId="urn:microsoft.com/office/officeart/2009/layout/CirclePictureHierarchy"/>
    <dgm:cxn modelId="{B498A2BB-3361-4423-9069-25657D81D984}" type="presParOf" srcId="{FDFF5FF5-978A-4DF8-A4EF-94262AC05FDE}" destId="{EB6CADAC-7E9B-497A-9674-EF6E5D85B258}" srcOrd="1" destOrd="0" presId="urn:microsoft.com/office/officeart/2009/layout/CirclePictureHierarchy"/>
    <dgm:cxn modelId="{44E3D703-7288-4C6B-895E-E1990FD57D6A}" type="presParOf" srcId="{A6735E1B-05C6-4FA5-B22E-C1E9BE95B795}" destId="{BA430891-C4CF-4B72-9D73-34F7730761CC}" srcOrd="4" destOrd="0" presId="urn:microsoft.com/office/officeart/2009/layout/CirclePictureHierarchy"/>
    <dgm:cxn modelId="{5F00EF3D-65AA-45F6-B61E-9242CA32A89C}" type="presParOf" srcId="{A6735E1B-05C6-4FA5-B22E-C1E9BE95B795}" destId="{EE37F049-62BA-44AF-9C58-18F934F3F02C}" srcOrd="5" destOrd="0" presId="urn:microsoft.com/office/officeart/2009/layout/CirclePictureHierarchy"/>
    <dgm:cxn modelId="{EF0BC204-8EA9-4361-B9AE-9CA182AF073A}" type="presParOf" srcId="{EE37F049-62BA-44AF-9C58-18F934F3F02C}" destId="{57920915-4A9A-4EB5-AA2A-79370C6DC50F}" srcOrd="0" destOrd="0" presId="urn:microsoft.com/office/officeart/2009/layout/CirclePictureHierarchy"/>
    <dgm:cxn modelId="{C210951F-6CA7-4CCD-9C38-03A458B9F8AA}" type="presParOf" srcId="{57920915-4A9A-4EB5-AA2A-79370C6DC50F}" destId="{0A3074D3-59E3-4C71-A095-F676EB8C8F62}" srcOrd="0" destOrd="0" presId="urn:microsoft.com/office/officeart/2009/layout/CirclePictureHierarchy"/>
    <dgm:cxn modelId="{4EB761B3-33CB-4F0D-BA45-A56F8BE4A5FC}" type="presParOf" srcId="{57920915-4A9A-4EB5-AA2A-79370C6DC50F}" destId="{F0863B25-1DEA-4971-8886-6380236C1C8B}" srcOrd="1" destOrd="0" presId="urn:microsoft.com/office/officeart/2009/layout/CirclePictureHierarchy"/>
    <dgm:cxn modelId="{247A9268-7552-409B-95AD-3A8503F0BC63}" type="presParOf" srcId="{EE37F049-62BA-44AF-9C58-18F934F3F02C}" destId="{9DF2F490-84AA-40E1-BD20-031810D0710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FEF2F1-1F8C-4B44-BCD8-3F78B4E5B147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B71E12-CF1D-463A-A9BC-70DCECAC02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Kindly scan this “QR code” to evaluate this lecture.</a:t>
          </a:r>
        </a:p>
      </dgm:t>
    </dgm:pt>
    <dgm:pt modelId="{5B6508A2-B493-44F1-A89D-2E04F10A86F9}" type="parTrans" cxnId="{5CFEE3E0-40D2-49E6-AD31-5B934B8E0285}">
      <dgm:prSet/>
      <dgm:spPr/>
      <dgm:t>
        <a:bodyPr/>
        <a:lstStyle/>
        <a:p>
          <a:endParaRPr lang="en-US"/>
        </a:p>
      </dgm:t>
    </dgm:pt>
    <dgm:pt modelId="{D1EA415E-4EFE-4FAC-82D4-5BD8D248FD75}" type="sibTrans" cxnId="{5CFEE3E0-40D2-49E6-AD31-5B934B8E0285}">
      <dgm:prSet/>
      <dgm:spPr/>
      <dgm:t>
        <a:bodyPr/>
        <a:lstStyle/>
        <a:p>
          <a:endParaRPr lang="en-US"/>
        </a:p>
      </dgm:t>
    </dgm:pt>
    <dgm:pt modelId="{CB511DB2-8C6B-420D-91C0-00A0AE2882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/>
            <a:t>Thank You!</a:t>
          </a:r>
          <a:endParaRPr lang="en-US" sz="3200" dirty="0"/>
        </a:p>
      </dgm:t>
    </dgm:pt>
    <dgm:pt modelId="{100C4135-F3CA-4D04-869B-32BF62074908}" type="parTrans" cxnId="{A4244DB4-C03A-49B6-A157-2A582F77071F}">
      <dgm:prSet/>
      <dgm:spPr/>
      <dgm:t>
        <a:bodyPr/>
        <a:lstStyle/>
        <a:p>
          <a:endParaRPr lang="en-US"/>
        </a:p>
      </dgm:t>
    </dgm:pt>
    <dgm:pt modelId="{5C613A3D-27E7-4004-B313-34CB9595C012}" type="sibTrans" cxnId="{A4244DB4-C03A-49B6-A157-2A582F77071F}">
      <dgm:prSet/>
      <dgm:spPr/>
      <dgm:t>
        <a:bodyPr/>
        <a:lstStyle/>
        <a:p>
          <a:endParaRPr lang="en-US"/>
        </a:p>
      </dgm:t>
    </dgm:pt>
    <dgm:pt modelId="{B24E05BD-0E18-4830-8993-879B8C0A8D9C}" type="pres">
      <dgm:prSet presAssocID="{BEFEF2F1-1F8C-4B44-BCD8-3F78B4E5B147}" presName="root" presStyleCnt="0">
        <dgm:presLayoutVars>
          <dgm:dir/>
          <dgm:resizeHandles val="exact"/>
        </dgm:presLayoutVars>
      </dgm:prSet>
      <dgm:spPr/>
    </dgm:pt>
    <dgm:pt modelId="{61CE3E89-FB2B-4360-B808-4F4990CDBF0B}" type="pres">
      <dgm:prSet presAssocID="{59B71E12-CF1D-463A-A9BC-70DCECAC0217}" presName="compNode" presStyleCnt="0"/>
      <dgm:spPr/>
    </dgm:pt>
    <dgm:pt modelId="{F9F47850-B0DF-47D7-A488-CF6C4751570E}" type="pres">
      <dgm:prSet presAssocID="{59B71E12-CF1D-463A-A9BC-70DCECAC021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A923DAC6-DD4B-45AC-85B3-8C276BDF866F}" type="pres">
      <dgm:prSet presAssocID="{59B71E12-CF1D-463A-A9BC-70DCECAC0217}" presName="spaceRect" presStyleCnt="0"/>
      <dgm:spPr/>
    </dgm:pt>
    <dgm:pt modelId="{0FA86390-E4EE-400F-8E37-D4E65997A8EA}" type="pres">
      <dgm:prSet presAssocID="{59B71E12-CF1D-463A-A9BC-70DCECAC0217}" presName="textRect" presStyleLbl="revTx" presStyleIdx="0" presStyleCnt="2">
        <dgm:presLayoutVars>
          <dgm:chMax val="1"/>
          <dgm:chPref val="1"/>
        </dgm:presLayoutVars>
      </dgm:prSet>
      <dgm:spPr/>
    </dgm:pt>
    <dgm:pt modelId="{8AA05F98-A85F-4B31-82A7-48822BB7F569}" type="pres">
      <dgm:prSet presAssocID="{D1EA415E-4EFE-4FAC-82D4-5BD8D248FD75}" presName="sibTrans" presStyleCnt="0"/>
      <dgm:spPr/>
    </dgm:pt>
    <dgm:pt modelId="{CF52A24D-3610-41B8-99C7-F2D4149DBE2E}" type="pres">
      <dgm:prSet presAssocID="{CB511DB2-8C6B-420D-91C0-00A0AE2882D4}" presName="compNode" presStyleCnt="0"/>
      <dgm:spPr/>
    </dgm:pt>
    <dgm:pt modelId="{50C29969-7FC9-48CC-833B-B0554F6AEC87}" type="pres">
      <dgm:prSet presAssocID="{CB511DB2-8C6B-420D-91C0-00A0AE2882D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glasses Face with Solid Fill"/>
        </a:ext>
      </dgm:extLst>
    </dgm:pt>
    <dgm:pt modelId="{D0254DF6-6385-4026-A06A-256220E7CFAB}" type="pres">
      <dgm:prSet presAssocID="{CB511DB2-8C6B-420D-91C0-00A0AE2882D4}" presName="spaceRect" presStyleCnt="0"/>
      <dgm:spPr/>
    </dgm:pt>
    <dgm:pt modelId="{03405765-C5D0-4254-AB58-BF747D30B130}" type="pres">
      <dgm:prSet presAssocID="{CB511DB2-8C6B-420D-91C0-00A0AE2882D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4420E55-0BFD-44CC-AFC4-EAD88133582F}" type="presOf" srcId="{CB511DB2-8C6B-420D-91C0-00A0AE2882D4}" destId="{03405765-C5D0-4254-AB58-BF747D30B130}" srcOrd="0" destOrd="0" presId="urn:microsoft.com/office/officeart/2018/2/layout/IconLabelList"/>
    <dgm:cxn modelId="{4E3F6996-BB30-41F2-AC74-6D2097589FEE}" type="presOf" srcId="{BEFEF2F1-1F8C-4B44-BCD8-3F78B4E5B147}" destId="{B24E05BD-0E18-4830-8993-879B8C0A8D9C}" srcOrd="0" destOrd="0" presId="urn:microsoft.com/office/officeart/2018/2/layout/IconLabelList"/>
    <dgm:cxn modelId="{A4244DB4-C03A-49B6-A157-2A582F77071F}" srcId="{BEFEF2F1-1F8C-4B44-BCD8-3F78B4E5B147}" destId="{CB511DB2-8C6B-420D-91C0-00A0AE2882D4}" srcOrd="1" destOrd="0" parTransId="{100C4135-F3CA-4D04-869B-32BF62074908}" sibTransId="{5C613A3D-27E7-4004-B313-34CB9595C012}"/>
    <dgm:cxn modelId="{5CFEE3E0-40D2-49E6-AD31-5B934B8E0285}" srcId="{BEFEF2F1-1F8C-4B44-BCD8-3F78B4E5B147}" destId="{59B71E12-CF1D-463A-A9BC-70DCECAC0217}" srcOrd="0" destOrd="0" parTransId="{5B6508A2-B493-44F1-A89D-2E04F10A86F9}" sibTransId="{D1EA415E-4EFE-4FAC-82D4-5BD8D248FD75}"/>
    <dgm:cxn modelId="{B1205AE9-6A25-49B3-8852-74E4EA91444C}" type="presOf" srcId="{59B71E12-CF1D-463A-A9BC-70DCECAC0217}" destId="{0FA86390-E4EE-400F-8E37-D4E65997A8EA}" srcOrd="0" destOrd="0" presId="urn:microsoft.com/office/officeart/2018/2/layout/IconLabelList"/>
    <dgm:cxn modelId="{EB0AEA85-BC3F-4B34-9AE8-5420B90C979F}" type="presParOf" srcId="{B24E05BD-0E18-4830-8993-879B8C0A8D9C}" destId="{61CE3E89-FB2B-4360-B808-4F4990CDBF0B}" srcOrd="0" destOrd="0" presId="urn:microsoft.com/office/officeart/2018/2/layout/IconLabelList"/>
    <dgm:cxn modelId="{1A3A832B-7DEA-4959-A2CF-D4307588C2B4}" type="presParOf" srcId="{61CE3E89-FB2B-4360-B808-4F4990CDBF0B}" destId="{F9F47850-B0DF-47D7-A488-CF6C4751570E}" srcOrd="0" destOrd="0" presId="urn:microsoft.com/office/officeart/2018/2/layout/IconLabelList"/>
    <dgm:cxn modelId="{0A94FF13-13D7-4FB5-B905-7A5223E66B6B}" type="presParOf" srcId="{61CE3E89-FB2B-4360-B808-4F4990CDBF0B}" destId="{A923DAC6-DD4B-45AC-85B3-8C276BDF866F}" srcOrd="1" destOrd="0" presId="urn:microsoft.com/office/officeart/2018/2/layout/IconLabelList"/>
    <dgm:cxn modelId="{1A1D8F3C-0445-4866-9EE6-8038D4E9756D}" type="presParOf" srcId="{61CE3E89-FB2B-4360-B808-4F4990CDBF0B}" destId="{0FA86390-E4EE-400F-8E37-D4E65997A8EA}" srcOrd="2" destOrd="0" presId="urn:microsoft.com/office/officeart/2018/2/layout/IconLabelList"/>
    <dgm:cxn modelId="{F6EF2EB1-F6A4-466B-BB65-328948592A1E}" type="presParOf" srcId="{B24E05BD-0E18-4830-8993-879B8C0A8D9C}" destId="{8AA05F98-A85F-4B31-82A7-48822BB7F569}" srcOrd="1" destOrd="0" presId="urn:microsoft.com/office/officeart/2018/2/layout/IconLabelList"/>
    <dgm:cxn modelId="{4DF19558-9701-447A-B2D5-5A6A1CC48057}" type="presParOf" srcId="{B24E05BD-0E18-4830-8993-879B8C0A8D9C}" destId="{CF52A24D-3610-41B8-99C7-F2D4149DBE2E}" srcOrd="2" destOrd="0" presId="urn:microsoft.com/office/officeart/2018/2/layout/IconLabelList"/>
    <dgm:cxn modelId="{FAFA0FB6-FCD0-4EFD-BDCE-0E817CD1F06B}" type="presParOf" srcId="{CF52A24D-3610-41B8-99C7-F2D4149DBE2E}" destId="{50C29969-7FC9-48CC-833B-B0554F6AEC87}" srcOrd="0" destOrd="0" presId="urn:microsoft.com/office/officeart/2018/2/layout/IconLabelList"/>
    <dgm:cxn modelId="{907F8BB2-77A6-4A38-A9D2-70DCBF747181}" type="presParOf" srcId="{CF52A24D-3610-41B8-99C7-F2D4149DBE2E}" destId="{D0254DF6-6385-4026-A06A-256220E7CFAB}" srcOrd="1" destOrd="0" presId="urn:microsoft.com/office/officeart/2018/2/layout/IconLabelList"/>
    <dgm:cxn modelId="{A047B3D6-6714-418F-8A0E-8A44D701E83D}" type="presParOf" srcId="{CF52A24D-3610-41B8-99C7-F2D4149DBE2E}" destId="{03405765-C5D0-4254-AB58-BF747D30B13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C973A-E55C-4032-8DB4-CF9375CCD9A5}">
      <dsp:nvSpPr>
        <dsp:cNvPr id="0" name=""/>
        <dsp:cNvSpPr/>
      </dsp:nvSpPr>
      <dsp:spPr>
        <a:xfrm>
          <a:off x="1735199" y="31762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F406D-FBE9-40BA-9687-12A77A7ED7F1}">
      <dsp:nvSpPr>
        <dsp:cNvPr id="0" name=""/>
        <dsp:cNvSpPr/>
      </dsp:nvSpPr>
      <dsp:spPr>
        <a:xfrm>
          <a:off x="331199" y="195788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 dirty="0">
              <a:latin typeface="+mj-lt"/>
            </a:rPr>
            <a:t>WEATHER </a:t>
          </a:r>
          <a:endParaRPr lang="en-US" sz="3600" kern="1200" dirty="0">
            <a:latin typeface="+mj-lt"/>
          </a:endParaRPr>
        </a:p>
      </dsp:txBody>
      <dsp:txXfrm>
        <a:off x="331199" y="1957881"/>
        <a:ext cx="4320000" cy="648000"/>
      </dsp:txXfrm>
    </dsp:sp>
    <dsp:sp modelId="{0FFFA276-91E5-49DD-BDA0-0AEFA551BEE9}">
      <dsp:nvSpPr>
        <dsp:cNvPr id="0" name=""/>
        <dsp:cNvSpPr/>
      </dsp:nvSpPr>
      <dsp:spPr>
        <a:xfrm>
          <a:off x="331199" y="2665534"/>
          <a:ext cx="4320000" cy="63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j-lt"/>
            </a:rPr>
            <a:t>Atmosphere conditions at a certain place for </a:t>
          </a:r>
          <a:r>
            <a:rPr lang="en-US" sz="2100" b="1" i="1" u="sng" kern="1200" dirty="0">
              <a:latin typeface="+mj-lt"/>
            </a:rPr>
            <a:t>SHORT</a:t>
          </a:r>
          <a:r>
            <a:rPr lang="en-US" sz="2100" kern="1200" dirty="0">
              <a:latin typeface="+mj-lt"/>
            </a:rPr>
            <a:t> period of time.</a:t>
          </a:r>
        </a:p>
      </dsp:txBody>
      <dsp:txXfrm>
        <a:off x="331199" y="2665534"/>
        <a:ext cx="4320000" cy="634750"/>
      </dsp:txXfrm>
    </dsp:sp>
    <dsp:sp modelId="{1A29E989-59CC-4971-B86E-70C196F6D705}">
      <dsp:nvSpPr>
        <dsp:cNvPr id="0" name=""/>
        <dsp:cNvSpPr/>
      </dsp:nvSpPr>
      <dsp:spPr>
        <a:xfrm>
          <a:off x="6811200" y="31762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F87B6-9FB8-4374-90BA-C6CEB6B652DF}">
      <dsp:nvSpPr>
        <dsp:cNvPr id="0" name=""/>
        <dsp:cNvSpPr/>
      </dsp:nvSpPr>
      <dsp:spPr>
        <a:xfrm>
          <a:off x="5407199" y="195788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>
              <a:latin typeface="+mj-lt"/>
            </a:rPr>
            <a:t>CLIMATE</a:t>
          </a:r>
          <a:endParaRPr lang="en-US" sz="3600" kern="1200">
            <a:latin typeface="+mj-lt"/>
          </a:endParaRPr>
        </a:p>
      </dsp:txBody>
      <dsp:txXfrm>
        <a:off x="5407199" y="1957881"/>
        <a:ext cx="4320000" cy="648000"/>
      </dsp:txXfrm>
    </dsp:sp>
    <dsp:sp modelId="{EDAC8735-42BE-4D4C-8027-EEFCB49B0E1A}">
      <dsp:nvSpPr>
        <dsp:cNvPr id="0" name=""/>
        <dsp:cNvSpPr/>
      </dsp:nvSpPr>
      <dsp:spPr>
        <a:xfrm>
          <a:off x="5407199" y="2665534"/>
          <a:ext cx="4320000" cy="63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j-lt"/>
            </a:rPr>
            <a:t>Atmosphere conditions at a certain place for </a:t>
          </a:r>
          <a:r>
            <a:rPr lang="en-US" sz="2100" b="1" i="1" u="sng" kern="1200" dirty="0">
              <a:latin typeface="+mj-lt"/>
            </a:rPr>
            <a:t>LONG</a:t>
          </a:r>
          <a:r>
            <a:rPr lang="en-US" sz="2100" kern="1200" dirty="0">
              <a:latin typeface="+mj-lt"/>
            </a:rPr>
            <a:t> period of time.</a:t>
          </a:r>
        </a:p>
      </dsp:txBody>
      <dsp:txXfrm>
        <a:off x="5407199" y="2665534"/>
        <a:ext cx="4320000" cy="634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688F3-8073-401A-A0BB-265D5ACEBDBE}">
      <dsp:nvSpPr>
        <dsp:cNvPr id="0" name=""/>
        <dsp:cNvSpPr/>
      </dsp:nvSpPr>
      <dsp:spPr>
        <a:xfrm>
          <a:off x="348206" y="751104"/>
          <a:ext cx="1075482" cy="10754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20159-5672-452C-89EC-B9E37ECD344C}">
      <dsp:nvSpPr>
        <dsp:cNvPr id="0" name=""/>
        <dsp:cNvSpPr/>
      </dsp:nvSpPr>
      <dsp:spPr>
        <a:xfrm>
          <a:off x="577408" y="980305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37C3B-2E46-45DB-AA5A-D81E43713D1B}">
      <dsp:nvSpPr>
        <dsp:cNvPr id="0" name=""/>
        <dsp:cNvSpPr/>
      </dsp:nvSpPr>
      <dsp:spPr>
        <a:xfrm>
          <a:off x="4405" y="216157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Early warning</a:t>
          </a:r>
        </a:p>
      </dsp:txBody>
      <dsp:txXfrm>
        <a:off x="4405" y="2161573"/>
        <a:ext cx="1763085" cy="705234"/>
      </dsp:txXfrm>
    </dsp:sp>
    <dsp:sp modelId="{93D0A605-1F54-4696-B018-A23B4A013083}">
      <dsp:nvSpPr>
        <dsp:cNvPr id="0" name=""/>
        <dsp:cNvSpPr/>
      </dsp:nvSpPr>
      <dsp:spPr>
        <a:xfrm>
          <a:off x="2419832" y="751104"/>
          <a:ext cx="1075482" cy="10754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26FA8-92C6-44CC-AA78-075D541E58EA}">
      <dsp:nvSpPr>
        <dsp:cNvPr id="0" name=""/>
        <dsp:cNvSpPr/>
      </dsp:nvSpPr>
      <dsp:spPr>
        <a:xfrm>
          <a:off x="2649033" y="980305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1DED4-75F2-42A8-A058-7AAEE968AF5C}">
      <dsp:nvSpPr>
        <dsp:cNvPr id="0" name=""/>
        <dsp:cNvSpPr/>
      </dsp:nvSpPr>
      <dsp:spPr>
        <a:xfrm>
          <a:off x="2076031" y="216157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Aviation</a:t>
          </a:r>
        </a:p>
      </dsp:txBody>
      <dsp:txXfrm>
        <a:off x="2076031" y="2161573"/>
        <a:ext cx="1763085" cy="705234"/>
      </dsp:txXfrm>
    </dsp:sp>
    <dsp:sp modelId="{3B32B362-29BD-4721-80B0-59ACA8C1A955}">
      <dsp:nvSpPr>
        <dsp:cNvPr id="0" name=""/>
        <dsp:cNvSpPr/>
      </dsp:nvSpPr>
      <dsp:spPr>
        <a:xfrm>
          <a:off x="4491458" y="751104"/>
          <a:ext cx="1075482" cy="10754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5B131-D2C5-43B4-BC3F-E7B49AAC3FED}">
      <dsp:nvSpPr>
        <dsp:cNvPr id="0" name=""/>
        <dsp:cNvSpPr/>
      </dsp:nvSpPr>
      <dsp:spPr>
        <a:xfrm>
          <a:off x="4720659" y="980305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FD191-0BDB-47E9-AA3B-67627BDF3F6D}">
      <dsp:nvSpPr>
        <dsp:cNvPr id="0" name=""/>
        <dsp:cNvSpPr/>
      </dsp:nvSpPr>
      <dsp:spPr>
        <a:xfrm>
          <a:off x="4147657" y="216157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Marine</a:t>
          </a:r>
        </a:p>
      </dsp:txBody>
      <dsp:txXfrm>
        <a:off x="4147657" y="2161573"/>
        <a:ext cx="1763085" cy="705234"/>
      </dsp:txXfrm>
    </dsp:sp>
    <dsp:sp modelId="{789FB081-DA92-46D4-9086-58B4FE1DC0BD}">
      <dsp:nvSpPr>
        <dsp:cNvPr id="0" name=""/>
        <dsp:cNvSpPr/>
      </dsp:nvSpPr>
      <dsp:spPr>
        <a:xfrm>
          <a:off x="6563084" y="751104"/>
          <a:ext cx="1075482" cy="10754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93B91-41C8-4EAF-A64F-505274092728}">
      <dsp:nvSpPr>
        <dsp:cNvPr id="0" name=""/>
        <dsp:cNvSpPr/>
      </dsp:nvSpPr>
      <dsp:spPr>
        <a:xfrm>
          <a:off x="6792285" y="980305"/>
          <a:ext cx="617080" cy="617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F4859-86FA-45C9-8A97-BEED8719174A}">
      <dsp:nvSpPr>
        <dsp:cNvPr id="0" name=""/>
        <dsp:cNvSpPr/>
      </dsp:nvSpPr>
      <dsp:spPr>
        <a:xfrm>
          <a:off x="6219283" y="216157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Private Forecasts</a:t>
          </a:r>
        </a:p>
      </dsp:txBody>
      <dsp:txXfrm>
        <a:off x="6219283" y="2161573"/>
        <a:ext cx="1763085" cy="705234"/>
      </dsp:txXfrm>
    </dsp:sp>
    <dsp:sp modelId="{F111B032-F71A-4275-B8DE-973366A5A9CC}">
      <dsp:nvSpPr>
        <dsp:cNvPr id="0" name=""/>
        <dsp:cNvSpPr/>
      </dsp:nvSpPr>
      <dsp:spPr>
        <a:xfrm>
          <a:off x="8634710" y="751104"/>
          <a:ext cx="1075482" cy="10754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C8245-AF78-469E-B24B-F1B9DD929BE9}">
      <dsp:nvSpPr>
        <dsp:cNvPr id="0" name=""/>
        <dsp:cNvSpPr/>
      </dsp:nvSpPr>
      <dsp:spPr>
        <a:xfrm>
          <a:off x="8863911" y="980305"/>
          <a:ext cx="617080" cy="617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7AC04-208D-4F52-8D55-699C9C16F46C}">
      <dsp:nvSpPr>
        <dsp:cNvPr id="0" name=""/>
        <dsp:cNvSpPr/>
      </dsp:nvSpPr>
      <dsp:spPr>
        <a:xfrm>
          <a:off x="8290908" y="2161573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Climatology</a:t>
          </a:r>
        </a:p>
      </dsp:txBody>
      <dsp:txXfrm>
        <a:off x="8290908" y="2161573"/>
        <a:ext cx="1763085" cy="705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10DAE-E38E-4593-853F-30F91AE417E3}">
      <dsp:nvSpPr>
        <dsp:cNvPr id="0" name=""/>
        <dsp:cNvSpPr/>
      </dsp:nvSpPr>
      <dsp:spPr>
        <a:xfrm>
          <a:off x="603482" y="390262"/>
          <a:ext cx="476982" cy="45759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A5860-ABBC-4784-AC2A-EDCDDDC80179}">
      <dsp:nvSpPr>
        <dsp:cNvPr id="0" name=""/>
        <dsp:cNvSpPr/>
      </dsp:nvSpPr>
      <dsp:spPr>
        <a:xfrm>
          <a:off x="81720" y="1208825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Air Pressure </a:t>
          </a:r>
        </a:p>
      </dsp:txBody>
      <dsp:txXfrm>
        <a:off x="81720" y="1208825"/>
        <a:ext cx="1520507" cy="608203"/>
      </dsp:txXfrm>
    </dsp:sp>
    <dsp:sp modelId="{766EDC41-7473-4B14-9831-A755E5C42264}">
      <dsp:nvSpPr>
        <dsp:cNvPr id="0" name=""/>
        <dsp:cNvSpPr/>
      </dsp:nvSpPr>
      <dsp:spPr>
        <a:xfrm>
          <a:off x="2286456" y="333604"/>
          <a:ext cx="684228" cy="68422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B4BCA-E3A0-48E3-B790-B69AA966DE64}">
      <dsp:nvSpPr>
        <dsp:cNvPr id="0" name=""/>
        <dsp:cNvSpPr/>
      </dsp:nvSpPr>
      <dsp:spPr>
        <a:xfrm>
          <a:off x="1868316" y="1265483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Wind Speed &amp; Direction</a:t>
          </a:r>
        </a:p>
      </dsp:txBody>
      <dsp:txXfrm>
        <a:off x="1868316" y="1265483"/>
        <a:ext cx="1520507" cy="608203"/>
      </dsp:txXfrm>
    </dsp:sp>
    <dsp:sp modelId="{178A28E8-DA96-498D-9D76-D4096E571511}">
      <dsp:nvSpPr>
        <dsp:cNvPr id="0" name=""/>
        <dsp:cNvSpPr/>
      </dsp:nvSpPr>
      <dsp:spPr>
        <a:xfrm>
          <a:off x="4073053" y="333604"/>
          <a:ext cx="684228" cy="68422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2C09F-A9A3-4D1A-A74E-3047AF101204}">
      <dsp:nvSpPr>
        <dsp:cNvPr id="0" name=""/>
        <dsp:cNvSpPr/>
      </dsp:nvSpPr>
      <dsp:spPr>
        <a:xfrm>
          <a:off x="3654913" y="1265483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Temperature </a:t>
          </a:r>
        </a:p>
      </dsp:txBody>
      <dsp:txXfrm>
        <a:off x="3654913" y="1265483"/>
        <a:ext cx="1520507" cy="608203"/>
      </dsp:txXfrm>
    </dsp:sp>
    <dsp:sp modelId="{DFB214F9-F2B3-43EE-816E-1C91B1DD66F4}">
      <dsp:nvSpPr>
        <dsp:cNvPr id="0" name=""/>
        <dsp:cNvSpPr/>
      </dsp:nvSpPr>
      <dsp:spPr>
        <a:xfrm>
          <a:off x="5918705" y="361933"/>
          <a:ext cx="566116" cy="570913"/>
        </a:xfrm>
        <a:prstGeom prst="rect">
          <a:avLst/>
        </a:prstGeom>
        <a:blipFill>
          <a:blip xmlns:r="http://schemas.openxmlformats.org/officeDocument/2006/relationships"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913E4-5D2A-4407-BC2B-33B24BCDB0DC}">
      <dsp:nvSpPr>
        <dsp:cNvPr id="0" name=""/>
        <dsp:cNvSpPr/>
      </dsp:nvSpPr>
      <dsp:spPr>
        <a:xfrm>
          <a:off x="5441510" y="1237154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Relative Humidity </a:t>
          </a:r>
        </a:p>
      </dsp:txBody>
      <dsp:txXfrm>
        <a:off x="5441510" y="1237154"/>
        <a:ext cx="1520507" cy="608203"/>
      </dsp:txXfrm>
    </dsp:sp>
    <dsp:sp modelId="{EFA73942-1752-43D2-9782-4BC4F7228875}">
      <dsp:nvSpPr>
        <dsp:cNvPr id="0" name=""/>
        <dsp:cNvSpPr/>
      </dsp:nvSpPr>
      <dsp:spPr>
        <a:xfrm>
          <a:off x="1393158" y="2253813"/>
          <a:ext cx="684228" cy="684228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F5480-76F0-4070-8B0C-8C58C33F3878}">
      <dsp:nvSpPr>
        <dsp:cNvPr id="0" name=""/>
        <dsp:cNvSpPr/>
      </dsp:nvSpPr>
      <dsp:spPr>
        <a:xfrm>
          <a:off x="975018" y="3185691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Dew Point </a:t>
          </a:r>
        </a:p>
      </dsp:txBody>
      <dsp:txXfrm>
        <a:off x="975018" y="3185691"/>
        <a:ext cx="1520507" cy="608203"/>
      </dsp:txXfrm>
    </dsp:sp>
    <dsp:sp modelId="{B7D514D6-D62D-46D2-85E7-77DAC991D273}">
      <dsp:nvSpPr>
        <dsp:cNvPr id="0" name=""/>
        <dsp:cNvSpPr/>
      </dsp:nvSpPr>
      <dsp:spPr>
        <a:xfrm>
          <a:off x="3179754" y="2253813"/>
          <a:ext cx="684228" cy="684228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269E4-11BD-4BEA-A3FF-16135954CA14}">
      <dsp:nvSpPr>
        <dsp:cNvPr id="0" name=""/>
        <dsp:cNvSpPr/>
      </dsp:nvSpPr>
      <dsp:spPr>
        <a:xfrm>
          <a:off x="2761615" y="3185691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Clouds</a:t>
          </a:r>
        </a:p>
      </dsp:txBody>
      <dsp:txXfrm>
        <a:off x="2761615" y="3185691"/>
        <a:ext cx="1520507" cy="608203"/>
      </dsp:txXfrm>
    </dsp:sp>
    <dsp:sp modelId="{5E543250-250E-4DED-B166-2CC40DAD74FE}">
      <dsp:nvSpPr>
        <dsp:cNvPr id="0" name=""/>
        <dsp:cNvSpPr/>
      </dsp:nvSpPr>
      <dsp:spPr>
        <a:xfrm>
          <a:off x="4966351" y="2253813"/>
          <a:ext cx="684228" cy="684228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FA195-E39E-484D-84CB-81FE1C7E1BFF}">
      <dsp:nvSpPr>
        <dsp:cNvPr id="0" name=""/>
        <dsp:cNvSpPr/>
      </dsp:nvSpPr>
      <dsp:spPr>
        <a:xfrm>
          <a:off x="4548211" y="3185691"/>
          <a:ext cx="1520507" cy="608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Precipitation </a:t>
          </a:r>
        </a:p>
      </dsp:txBody>
      <dsp:txXfrm>
        <a:off x="4548211" y="3185691"/>
        <a:ext cx="1520507" cy="608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30891-C4CF-4B72-9D73-34F7730761CC}">
      <dsp:nvSpPr>
        <dsp:cNvPr id="0" name=""/>
        <dsp:cNvSpPr/>
      </dsp:nvSpPr>
      <dsp:spPr>
        <a:xfrm>
          <a:off x="5238078" y="763263"/>
          <a:ext cx="3767295" cy="194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54"/>
              </a:lnTo>
              <a:lnTo>
                <a:pt x="3767295" y="78354"/>
              </a:lnTo>
              <a:lnTo>
                <a:pt x="3767295" y="19456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E9359-670E-4232-9509-8BC08F31C8DF}">
      <dsp:nvSpPr>
        <dsp:cNvPr id="0" name=""/>
        <dsp:cNvSpPr/>
      </dsp:nvSpPr>
      <dsp:spPr>
        <a:xfrm>
          <a:off x="5192358" y="763263"/>
          <a:ext cx="91440" cy="251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718"/>
              </a:lnTo>
              <a:lnTo>
                <a:pt x="48077" y="135718"/>
              </a:lnTo>
              <a:lnTo>
                <a:pt x="48077" y="25193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116FD-B089-487D-A5C3-AA3773DBD887}">
      <dsp:nvSpPr>
        <dsp:cNvPr id="0" name=""/>
        <dsp:cNvSpPr/>
      </dsp:nvSpPr>
      <dsp:spPr>
        <a:xfrm>
          <a:off x="371878" y="763263"/>
          <a:ext cx="4866200" cy="195295"/>
        </a:xfrm>
        <a:custGeom>
          <a:avLst/>
          <a:gdLst/>
          <a:ahLst/>
          <a:cxnLst/>
          <a:rect l="0" t="0" r="0" b="0"/>
          <a:pathLst>
            <a:path>
              <a:moveTo>
                <a:pt x="4866200" y="0"/>
              </a:moveTo>
              <a:lnTo>
                <a:pt x="4866200" y="79083"/>
              </a:lnTo>
              <a:lnTo>
                <a:pt x="0" y="79083"/>
              </a:lnTo>
              <a:lnTo>
                <a:pt x="0" y="1952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12042-1CCB-4922-AF7B-795AD084C5AF}">
      <dsp:nvSpPr>
        <dsp:cNvPr id="0" name=""/>
        <dsp:cNvSpPr/>
      </dsp:nvSpPr>
      <dsp:spPr>
        <a:xfrm>
          <a:off x="4866200" y="19506"/>
          <a:ext cx="743756" cy="7437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D2EF91-D257-4D6C-B95C-43100C494D3C}">
      <dsp:nvSpPr>
        <dsp:cNvPr id="0" name=""/>
        <dsp:cNvSpPr/>
      </dsp:nvSpPr>
      <dsp:spPr>
        <a:xfrm>
          <a:off x="787721" y="0"/>
          <a:ext cx="3761003" cy="74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cap="none" baseline="0">
              <a:latin typeface="+mj-lt"/>
              <a:ea typeface="+mj-ea"/>
              <a:cs typeface="+mj-cs"/>
            </a:rPr>
            <a:t>Cloud</a:t>
          </a:r>
          <a:endParaRPr lang="en-US" sz="4400" b="1" kern="1200" cap="none" baseline="0" dirty="0">
            <a:latin typeface="+mj-lt"/>
            <a:ea typeface="+mj-ea"/>
            <a:cs typeface="+mj-cs"/>
          </a:endParaRPr>
        </a:p>
      </dsp:txBody>
      <dsp:txXfrm>
        <a:off x="787721" y="0"/>
        <a:ext cx="3761003" cy="743756"/>
      </dsp:txXfrm>
    </dsp:sp>
    <dsp:sp modelId="{74542FCC-7B29-4AF3-BD18-F5749965EBE6}">
      <dsp:nvSpPr>
        <dsp:cNvPr id="0" name=""/>
        <dsp:cNvSpPr/>
      </dsp:nvSpPr>
      <dsp:spPr>
        <a:xfrm>
          <a:off x="0" y="958558"/>
          <a:ext cx="743756" cy="74375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CB68D1-A05F-44CD-A079-09049E94256B}">
      <dsp:nvSpPr>
        <dsp:cNvPr id="0" name=""/>
        <dsp:cNvSpPr/>
      </dsp:nvSpPr>
      <dsp:spPr>
        <a:xfrm>
          <a:off x="833026" y="956699"/>
          <a:ext cx="1115634" cy="74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+mj-lt"/>
            </a:rPr>
            <a:t>Cover</a:t>
          </a:r>
        </a:p>
      </dsp:txBody>
      <dsp:txXfrm>
        <a:off x="833026" y="956699"/>
        <a:ext cx="1115634" cy="743756"/>
      </dsp:txXfrm>
    </dsp:sp>
    <dsp:sp modelId="{2280AEF5-9E28-4F4C-9BE0-0FE3394D26B8}">
      <dsp:nvSpPr>
        <dsp:cNvPr id="0" name=""/>
        <dsp:cNvSpPr/>
      </dsp:nvSpPr>
      <dsp:spPr>
        <a:xfrm>
          <a:off x="4868558" y="1015193"/>
          <a:ext cx="743756" cy="7437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634D65-2B9E-4E19-B821-7C1A46B16AE4}">
      <dsp:nvSpPr>
        <dsp:cNvPr id="0" name=""/>
        <dsp:cNvSpPr/>
      </dsp:nvSpPr>
      <dsp:spPr>
        <a:xfrm>
          <a:off x="5619614" y="978944"/>
          <a:ext cx="1115634" cy="74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+mj-lt"/>
            </a:rPr>
            <a:t>Type</a:t>
          </a:r>
        </a:p>
      </dsp:txBody>
      <dsp:txXfrm>
        <a:off x="5619614" y="978944"/>
        <a:ext cx="1115634" cy="743756"/>
      </dsp:txXfrm>
    </dsp:sp>
    <dsp:sp modelId="{0A3074D3-59E3-4C71-A095-F676EB8C8F62}">
      <dsp:nvSpPr>
        <dsp:cNvPr id="0" name=""/>
        <dsp:cNvSpPr/>
      </dsp:nvSpPr>
      <dsp:spPr>
        <a:xfrm>
          <a:off x="8633496" y="957829"/>
          <a:ext cx="743756" cy="74375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863B25-1DEA-4971-8886-6380236C1C8B}">
      <dsp:nvSpPr>
        <dsp:cNvPr id="0" name=""/>
        <dsp:cNvSpPr/>
      </dsp:nvSpPr>
      <dsp:spPr>
        <a:xfrm>
          <a:off x="9345990" y="995686"/>
          <a:ext cx="1115634" cy="74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+mj-lt"/>
            </a:rPr>
            <a:t>Height</a:t>
          </a:r>
        </a:p>
      </dsp:txBody>
      <dsp:txXfrm>
        <a:off x="9345990" y="995686"/>
        <a:ext cx="1115634" cy="743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47850-B0DF-47D7-A488-CF6C4751570E}">
      <dsp:nvSpPr>
        <dsp:cNvPr id="0" name=""/>
        <dsp:cNvSpPr/>
      </dsp:nvSpPr>
      <dsp:spPr>
        <a:xfrm>
          <a:off x="804044" y="425867"/>
          <a:ext cx="1199812" cy="1199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86390-E4EE-400F-8E37-D4E65997A8EA}">
      <dsp:nvSpPr>
        <dsp:cNvPr id="0" name=""/>
        <dsp:cNvSpPr/>
      </dsp:nvSpPr>
      <dsp:spPr>
        <a:xfrm>
          <a:off x="70826" y="1964476"/>
          <a:ext cx="266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Kindly scan this “QR code” to evaluate this lecture.</a:t>
          </a:r>
        </a:p>
      </dsp:txBody>
      <dsp:txXfrm>
        <a:off x="70826" y="1964476"/>
        <a:ext cx="2666250" cy="720000"/>
      </dsp:txXfrm>
    </dsp:sp>
    <dsp:sp modelId="{50C29969-7FC9-48CC-833B-B0554F6AEC87}">
      <dsp:nvSpPr>
        <dsp:cNvPr id="0" name=""/>
        <dsp:cNvSpPr/>
      </dsp:nvSpPr>
      <dsp:spPr>
        <a:xfrm>
          <a:off x="3936888" y="425867"/>
          <a:ext cx="1199812" cy="1199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05765-C5D0-4254-AB58-BF747D30B130}">
      <dsp:nvSpPr>
        <dsp:cNvPr id="0" name=""/>
        <dsp:cNvSpPr/>
      </dsp:nvSpPr>
      <dsp:spPr>
        <a:xfrm>
          <a:off x="3203669" y="1964476"/>
          <a:ext cx="266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Thank You!</a:t>
          </a:r>
          <a:endParaRPr lang="en-US" sz="3200" kern="1200" dirty="0"/>
        </a:p>
      </dsp:txBody>
      <dsp:txXfrm>
        <a:off x="3203669" y="1964476"/>
        <a:ext cx="266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BCCD0E-D9AA-F633-BFB0-02BCB16F8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STANDARD WEATHER PARAMETERS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484AA3-CB50-7DB7-7170-C70CCCE496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3E962-0BD4-498A-88AF-BDD22B9D86C6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F7F4A-086D-97B8-2C75-FAA313EC3A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B6AA6-4A47-4788-469D-AFF1E7B371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8BBCF-9B36-4168-A9B5-5A41B340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79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STANDARD WEATHER PARAMETERS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EB6EF-01A7-44E5-8341-A1F37A176684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ADD22-BC8E-44A7-93A4-F858482F8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83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619c02578_0_1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619c02578_0_1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9343647" y="4235851"/>
            <a:ext cx="7496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100047" y="4211003"/>
            <a:ext cx="7496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338859" y="1362700"/>
            <a:ext cx="9515557" cy="2032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338868" y="5292133"/>
            <a:ext cx="9515557" cy="2032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600" cy="13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5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61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Moza Al Marhoobi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6B8-A1CB-4F27-B577-95584A35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Sep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Moza Al Marhoobi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46B8-A1CB-4F27-B577-95584A35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4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7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41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1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47" name="Google Shape;47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0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5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1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508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45" r:id="rId11"/>
    <p:sldLayoutId id="214748374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8.png"/><Relationship Id="rId12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51.sv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0.jpe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3.jpeg"/><Relationship Id="rId7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4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3.png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2528150" y="260901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-GB" dirty="0">
                <a:solidFill>
                  <a:schemeClr val="accent3"/>
                </a:solidFill>
              </a:rPr>
              <a:t>Standard Weather Parameters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3661250" y="3818795"/>
            <a:ext cx="487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n-GB" sz="1500" u="sng" dirty="0"/>
              <a:t>Marine Meteorological Course for Royal Oman Navy</a:t>
            </a:r>
            <a:endParaRPr sz="1500" u="sng" dirty="0"/>
          </a:p>
        </p:txBody>
      </p:sp>
      <p:sp>
        <p:nvSpPr>
          <p:cNvPr id="71" name="Google Shape;71;p13"/>
          <p:cNvSpPr txBox="1"/>
          <p:nvPr/>
        </p:nvSpPr>
        <p:spPr>
          <a:xfrm>
            <a:off x="2845625" y="5838681"/>
            <a:ext cx="6216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GB" sz="1400" b="1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Content creator: </a:t>
            </a:r>
            <a:r>
              <a:rPr lang="en-GB" sz="1400" b="1" kern="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Afada</a:t>
            </a:r>
            <a:r>
              <a:rPr lang="en-GB" sz="1400" b="1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Al </a:t>
            </a:r>
            <a:r>
              <a:rPr lang="en-GB" sz="1400" b="1" kern="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Hubaishi</a:t>
            </a:r>
            <a:r>
              <a:rPr lang="en-GB" sz="1400" b="1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Meteorologist</a:t>
            </a:r>
            <a:endParaRPr sz="1400" b="1" kern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914400">
              <a:buClr>
                <a:srgbClr val="000000"/>
              </a:buClr>
            </a:pPr>
            <a:r>
              <a:rPr lang="en-GB" sz="1400" b="1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Lecturer: Moza Al Marhoobi - Meteorologist</a:t>
            </a:r>
            <a:endParaRPr sz="1400" b="1" kern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/>
          </a:blip>
          <a:stretch>
            <a:fillRect/>
          </a:stretch>
        </p:blipFill>
        <p:spPr>
          <a:xfrm>
            <a:off x="8246900" y="4215627"/>
            <a:ext cx="1725994" cy="1672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2226025-A213-4E9B-59C7-683DCDAF92B5}"/>
              </a:ext>
            </a:extLst>
          </p:cNvPr>
          <p:cNvGrpSpPr/>
          <p:nvPr/>
        </p:nvGrpSpPr>
        <p:grpSpPr>
          <a:xfrm>
            <a:off x="8388055" y="180393"/>
            <a:ext cx="3803945" cy="789305"/>
            <a:chOff x="74668" y="44450"/>
            <a:chExt cx="3803945" cy="717550"/>
          </a:xfrm>
        </p:grpSpPr>
        <p:pic>
          <p:nvPicPr>
            <p:cNvPr id="9" name="Google Shape;69;p13">
              <a:extLst>
                <a:ext uri="{FF2B5EF4-FFF2-40B4-BE49-F238E27FC236}">
                  <a16:creationId xmlns:a16="http://schemas.microsoft.com/office/drawing/2014/main" id="{1CD5BF2F-418C-F9BD-42FB-D4FE1212563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89331" y="53447"/>
              <a:ext cx="690582" cy="6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3E23BA-45AD-2228-AD9F-19790D0B2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13" y="44450"/>
              <a:ext cx="1143000" cy="71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oogle Shape;70;p13">
              <a:extLst>
                <a:ext uri="{FF2B5EF4-FFF2-40B4-BE49-F238E27FC236}">
                  <a16:creationId xmlns:a16="http://schemas.microsoft.com/office/drawing/2014/main" id="{C054333D-1F4E-64DD-9724-9EFC1984C6F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77087" b="-10337"/>
            <a:stretch/>
          </p:blipFill>
          <p:spPr>
            <a:xfrm>
              <a:off x="74668" y="70002"/>
              <a:ext cx="1858963" cy="6556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2EB4283A-A61E-8313-4263-571D8C18AE8F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35991272"/>
              </p:ext>
            </p:extLst>
          </p:nvPr>
        </p:nvGraphicFramePr>
        <p:xfrm>
          <a:off x="0" y="334963"/>
          <a:ext cx="10461625" cy="175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7E2A790-3C5A-3CB6-9698-2F5AB49B9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1024" y="496320"/>
            <a:ext cx="6830998" cy="620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mass of condensed watery vapor floating in the atmosphere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" name="Picture 2" descr="See the source image">
            <a:extLst>
              <a:ext uri="{FF2B5EF4-FFF2-40B4-BE49-F238E27FC236}">
                <a16:creationId xmlns:a16="http://schemas.microsoft.com/office/drawing/2014/main" id="{C8C253C4-8DA6-BCE0-EF62-03A9771E72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16479" r="75108" b="963"/>
          <a:stretch/>
        </p:blipFill>
        <p:spPr bwMode="auto">
          <a:xfrm>
            <a:off x="1227596" y="2170905"/>
            <a:ext cx="613616" cy="3435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2" descr="See the source image">
            <a:extLst>
              <a:ext uri="{FF2B5EF4-FFF2-40B4-BE49-F238E27FC236}">
                <a16:creationId xmlns:a16="http://schemas.microsoft.com/office/drawing/2014/main" id="{88168DE7-65B8-F5DE-8ABD-EDDDECC8E1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42" y="2094705"/>
            <a:ext cx="6367915" cy="3916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4" descr="See the source image">
            <a:extLst>
              <a:ext uri="{FF2B5EF4-FFF2-40B4-BE49-F238E27FC236}">
                <a16:creationId xmlns:a16="http://schemas.microsoft.com/office/drawing/2014/main" id="{5CEECCE6-721E-DAF5-E7A9-30AC574AB1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28" y="2795044"/>
            <a:ext cx="2381126" cy="2298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Rectangle 48" descr="Cloud with solid fill">
            <a:extLst>
              <a:ext uri="{FF2B5EF4-FFF2-40B4-BE49-F238E27FC236}">
                <a16:creationId xmlns:a16="http://schemas.microsoft.com/office/drawing/2014/main" id="{05FC4644-66BB-F2B7-678A-D2139CD8DAC6}"/>
              </a:ext>
            </a:extLst>
          </p:cNvPr>
          <p:cNvSpPr/>
          <p:nvPr/>
        </p:nvSpPr>
        <p:spPr>
          <a:xfrm>
            <a:off x="71247" y="240400"/>
            <a:ext cx="875512" cy="863093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D15F62-7931-6B62-A85D-190D13A66B0E}"/>
              </a:ext>
            </a:extLst>
          </p:cNvPr>
          <p:cNvGrpSpPr/>
          <p:nvPr/>
        </p:nvGrpSpPr>
        <p:grpSpPr>
          <a:xfrm>
            <a:off x="8339503" y="89012"/>
            <a:ext cx="3803945" cy="789305"/>
            <a:chOff x="74668" y="44450"/>
            <a:chExt cx="3803945" cy="717550"/>
          </a:xfrm>
        </p:grpSpPr>
        <p:pic>
          <p:nvPicPr>
            <p:cNvPr id="11" name="Google Shape;69;p13">
              <a:extLst>
                <a:ext uri="{FF2B5EF4-FFF2-40B4-BE49-F238E27FC236}">
                  <a16:creationId xmlns:a16="http://schemas.microsoft.com/office/drawing/2014/main" id="{2F7D9BAD-9B40-DB84-858B-4601CDCE6C0B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989331" y="53447"/>
              <a:ext cx="690582" cy="6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9524B9-8E11-49CF-F652-29A35CF6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13" y="44450"/>
              <a:ext cx="1143000" cy="71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oogle Shape;70;p13">
              <a:extLst>
                <a:ext uri="{FF2B5EF4-FFF2-40B4-BE49-F238E27FC236}">
                  <a16:creationId xmlns:a16="http://schemas.microsoft.com/office/drawing/2014/main" id="{F1A42556-371C-C30D-938F-DC5BD7E9114E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 r="77087" b="-10337"/>
            <a:stretch/>
          </p:blipFill>
          <p:spPr>
            <a:xfrm>
              <a:off x="74668" y="70002"/>
              <a:ext cx="1858963" cy="6556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4813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D14F-E92E-891F-1219-B78A8FC8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72" y="593367"/>
            <a:ext cx="10934828" cy="943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 b="1" dirty="0"/>
              <a:t>Precipitation</a:t>
            </a:r>
            <a:endParaRPr lang="en-US" sz="44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7F912E7-533F-A601-85C9-468CCC22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88433"/>
            <a:ext cx="7724988" cy="4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rain, snow, sleet, or hail that falls to or condenses on the ground</a:t>
            </a: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to obtain it: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Rain Gauge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Tipping Bucket</a:t>
            </a:r>
          </a:p>
        </p:txBody>
      </p:sp>
      <p:pic>
        <p:nvPicPr>
          <p:cNvPr id="21" name="Picture 2" descr="See the source image">
            <a:extLst>
              <a:ext uri="{FF2B5EF4-FFF2-40B4-BE49-F238E27FC236}">
                <a16:creationId xmlns:a16="http://schemas.microsoft.com/office/drawing/2014/main" id="{DABE0BF3-B7FC-535C-27FF-41C69ADB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594" y="1076325"/>
            <a:ext cx="3084856" cy="3525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See the source image">
            <a:extLst>
              <a:ext uri="{FF2B5EF4-FFF2-40B4-BE49-F238E27FC236}">
                <a16:creationId xmlns:a16="http://schemas.microsoft.com/office/drawing/2014/main" id="{1EBB1902-B242-53D2-B8CC-A548E1D0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02" y="2926608"/>
            <a:ext cx="3160538" cy="3506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 descr="Rain with solid fill">
            <a:extLst>
              <a:ext uri="{FF2B5EF4-FFF2-40B4-BE49-F238E27FC236}">
                <a16:creationId xmlns:a16="http://schemas.microsoft.com/office/drawing/2014/main" id="{91D98185-9854-2E04-5DA9-41AAB070FD78}"/>
              </a:ext>
            </a:extLst>
          </p:cNvPr>
          <p:cNvSpPr/>
          <p:nvPr/>
        </p:nvSpPr>
        <p:spPr>
          <a:xfrm>
            <a:off x="41734" y="30778"/>
            <a:ext cx="1046402" cy="1045547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8958C8-7422-E47A-10B3-B3B498D5D90E}"/>
              </a:ext>
            </a:extLst>
          </p:cNvPr>
          <p:cNvGrpSpPr/>
          <p:nvPr/>
        </p:nvGrpSpPr>
        <p:grpSpPr>
          <a:xfrm>
            <a:off x="8388055" y="0"/>
            <a:ext cx="3803945" cy="789305"/>
            <a:chOff x="74668" y="44450"/>
            <a:chExt cx="3803945" cy="717550"/>
          </a:xfrm>
        </p:grpSpPr>
        <p:pic>
          <p:nvPicPr>
            <p:cNvPr id="7" name="Google Shape;69;p13">
              <a:extLst>
                <a:ext uri="{FF2B5EF4-FFF2-40B4-BE49-F238E27FC236}">
                  <a16:creationId xmlns:a16="http://schemas.microsoft.com/office/drawing/2014/main" id="{A403DC84-B019-D25C-A66F-03E9CA373414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89331" y="53447"/>
              <a:ext cx="690582" cy="6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F9EF66-785C-5159-F68B-184D395F1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13" y="44450"/>
              <a:ext cx="1143000" cy="71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oogle Shape;70;p13">
              <a:extLst>
                <a:ext uri="{FF2B5EF4-FFF2-40B4-BE49-F238E27FC236}">
                  <a16:creationId xmlns:a16="http://schemas.microsoft.com/office/drawing/2014/main" id="{C4460A6E-BFB7-F629-61F6-C5AA09A9D23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7087" b="-10337"/>
            <a:stretch/>
          </p:blipFill>
          <p:spPr>
            <a:xfrm>
              <a:off x="74668" y="70002"/>
              <a:ext cx="1858963" cy="6556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001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ECFF0E-36C9-4498-77F8-6B273EFF4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86" y="2287891"/>
            <a:ext cx="2857500" cy="2857500"/>
          </a:xfrm>
          <a:prstGeom prst="rect">
            <a:avLst/>
          </a:prstGeom>
          <a:ln w="28575">
            <a:solidFill>
              <a:srgbClr val="75BDA7"/>
            </a:solidFill>
            <a:prstDash val="lgDashDotDot"/>
          </a:ln>
        </p:spPr>
      </p:pic>
      <p:graphicFrame>
        <p:nvGraphicFramePr>
          <p:cNvPr id="13" name="Text Placeholder 5">
            <a:extLst>
              <a:ext uri="{FF2B5EF4-FFF2-40B4-BE49-F238E27FC236}">
                <a16:creationId xmlns:a16="http://schemas.microsoft.com/office/drawing/2014/main" id="{4C3C8041-CAC5-4193-89DB-AA9FBB5A21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059886"/>
              </p:ext>
            </p:extLst>
          </p:nvPr>
        </p:nvGraphicFramePr>
        <p:xfrm>
          <a:off x="1332842" y="2161469"/>
          <a:ext cx="5940746" cy="311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Google Shape;66;p13">
            <a:extLst>
              <a:ext uri="{FF2B5EF4-FFF2-40B4-BE49-F238E27FC236}">
                <a16:creationId xmlns:a16="http://schemas.microsoft.com/office/drawing/2014/main" id="{9A2BB488-5836-68AD-D166-9E547822D88A}"/>
              </a:ext>
            </a:extLst>
          </p:cNvPr>
          <p:cNvSpPr txBox="1">
            <a:spLocks/>
          </p:cNvSpPr>
          <p:nvPr/>
        </p:nvSpPr>
        <p:spPr>
          <a:xfrm>
            <a:off x="537177" y="789305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PT Sans Narrow"/>
              <a:buNone/>
              <a:defRPr sz="5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 algn="l" defTabSz="914400">
              <a:buClr>
                <a:srgbClr val="1CADE4"/>
              </a:buClr>
              <a:defRPr/>
            </a:pPr>
            <a:r>
              <a:rPr lang="en-GB" kern="0" dirty="0">
                <a:solidFill>
                  <a:srgbClr val="62A39F"/>
                </a:solidFill>
              </a:rPr>
              <a:t>Scan this please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294CD9-8115-06C7-F19C-5AA855842FC8}"/>
              </a:ext>
            </a:extLst>
          </p:cNvPr>
          <p:cNvGrpSpPr/>
          <p:nvPr/>
        </p:nvGrpSpPr>
        <p:grpSpPr>
          <a:xfrm>
            <a:off x="8388055" y="0"/>
            <a:ext cx="3803945" cy="789305"/>
            <a:chOff x="74668" y="44450"/>
            <a:chExt cx="3803945" cy="717550"/>
          </a:xfrm>
        </p:grpSpPr>
        <p:pic>
          <p:nvPicPr>
            <p:cNvPr id="6" name="Google Shape;69;p13">
              <a:extLst>
                <a:ext uri="{FF2B5EF4-FFF2-40B4-BE49-F238E27FC236}">
                  <a16:creationId xmlns:a16="http://schemas.microsoft.com/office/drawing/2014/main" id="{6CD2B66C-3739-6688-96DA-1950AD857965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89331" y="53447"/>
              <a:ext cx="690582" cy="6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89CC48-3A31-B1DA-CBD0-BD7DDF85A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13" y="44450"/>
              <a:ext cx="1143000" cy="71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Google Shape;70;p13">
              <a:extLst>
                <a:ext uri="{FF2B5EF4-FFF2-40B4-BE49-F238E27FC236}">
                  <a16:creationId xmlns:a16="http://schemas.microsoft.com/office/drawing/2014/main" id="{BC92F903-E568-0D91-29C0-C0F4DE2429BA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r="77087" b="-10337"/>
            <a:stretch/>
          </p:blipFill>
          <p:spPr>
            <a:xfrm>
              <a:off x="74668" y="70002"/>
              <a:ext cx="1858963" cy="6556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C439-B831-857A-5E9F-B46ABEAE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091207"/>
            <a:ext cx="11360800" cy="9432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WHAT IS WEATHER &amp; CLIMATE?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74FA4C8-84E1-5533-162F-F5941E1FD7D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7490920"/>
              </p:ext>
            </p:extLst>
          </p:nvPr>
        </p:nvGraphicFramePr>
        <p:xfrm>
          <a:off x="1066800" y="2223453"/>
          <a:ext cx="10058400" cy="361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B195D80-DEDB-DB47-E24E-FD742B340984}"/>
              </a:ext>
            </a:extLst>
          </p:cNvPr>
          <p:cNvGrpSpPr/>
          <p:nvPr/>
        </p:nvGrpSpPr>
        <p:grpSpPr>
          <a:xfrm>
            <a:off x="8388055" y="0"/>
            <a:ext cx="3803945" cy="789305"/>
            <a:chOff x="74668" y="44450"/>
            <a:chExt cx="3803945" cy="717550"/>
          </a:xfrm>
        </p:grpSpPr>
        <p:pic>
          <p:nvPicPr>
            <p:cNvPr id="6" name="Google Shape;69;p13">
              <a:extLst>
                <a:ext uri="{FF2B5EF4-FFF2-40B4-BE49-F238E27FC236}">
                  <a16:creationId xmlns:a16="http://schemas.microsoft.com/office/drawing/2014/main" id="{AD764F06-F140-5EA4-F78B-3AF4AAFCB8B2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989331" y="53447"/>
              <a:ext cx="690582" cy="6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A8AB46-39A1-5C7A-5C20-1ECF17E33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13" y="44450"/>
              <a:ext cx="1143000" cy="71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Google Shape;70;p13">
              <a:extLst>
                <a:ext uri="{FF2B5EF4-FFF2-40B4-BE49-F238E27FC236}">
                  <a16:creationId xmlns:a16="http://schemas.microsoft.com/office/drawing/2014/main" id="{BA339BAB-F360-4C74-CE0B-1CF6EFD2617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77087" b="-10337"/>
            <a:stretch/>
          </p:blipFill>
          <p:spPr>
            <a:xfrm>
              <a:off x="74668" y="70002"/>
              <a:ext cx="1858963" cy="6556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049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92B0-9DB6-980E-036F-FCFDB0C9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101169"/>
            <a:ext cx="11360800" cy="9432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MAIN DUTIES OF A MET SERVICES?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3CA2C87-5845-C5C6-2A83-6E23B55574E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11863054"/>
              </p:ext>
            </p:extLst>
          </p:nvPr>
        </p:nvGraphicFramePr>
        <p:xfrm>
          <a:off x="1066800" y="2345373"/>
          <a:ext cx="10058400" cy="361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33E42A6A-7803-05C3-9FD2-C59E0CCFAEDB}"/>
              </a:ext>
            </a:extLst>
          </p:cNvPr>
          <p:cNvGrpSpPr/>
          <p:nvPr/>
        </p:nvGrpSpPr>
        <p:grpSpPr>
          <a:xfrm>
            <a:off x="8327095" y="50800"/>
            <a:ext cx="3803945" cy="789305"/>
            <a:chOff x="74668" y="44450"/>
            <a:chExt cx="3803945" cy="717550"/>
          </a:xfrm>
        </p:grpSpPr>
        <p:pic>
          <p:nvPicPr>
            <p:cNvPr id="15" name="Google Shape;69;p13">
              <a:extLst>
                <a:ext uri="{FF2B5EF4-FFF2-40B4-BE49-F238E27FC236}">
                  <a16:creationId xmlns:a16="http://schemas.microsoft.com/office/drawing/2014/main" id="{158E7797-DAFA-43A3-6CAB-8028AE00F445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989331" y="53447"/>
              <a:ext cx="690582" cy="6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C32143-AA71-7415-F09A-8719D1F3A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13" y="44450"/>
              <a:ext cx="1143000" cy="71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Google Shape;70;p13">
              <a:extLst>
                <a:ext uri="{FF2B5EF4-FFF2-40B4-BE49-F238E27FC236}">
                  <a16:creationId xmlns:a16="http://schemas.microsoft.com/office/drawing/2014/main" id="{6E63B04F-E078-BAA3-8BE8-060AD3E4E90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77087" b="-10337"/>
            <a:stretch/>
          </p:blipFill>
          <p:spPr>
            <a:xfrm>
              <a:off x="74668" y="70002"/>
              <a:ext cx="1858963" cy="6556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7871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7118-6EFF-1380-2C5F-1C9094C7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400" dirty="0">
                <a:latin typeface="Century Gothic" panose="020B0502020202020204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</a:rPr>
              <a:t>SO WHAT CAN WE MEASURE?</a:t>
            </a:r>
            <a:endParaRPr lang="en-US" sz="4400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4115E9B-72FC-8920-2C31-9F4B1E90387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130547"/>
              </p:ext>
            </p:extLst>
          </p:nvPr>
        </p:nvGraphicFramePr>
        <p:xfrm>
          <a:off x="2574131" y="2337118"/>
          <a:ext cx="7043738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AF16DD4-E484-01AC-73EC-9CA79637133C}"/>
              </a:ext>
            </a:extLst>
          </p:cNvPr>
          <p:cNvSpPr txBox="1"/>
          <p:nvPr/>
        </p:nvSpPr>
        <p:spPr>
          <a:xfrm>
            <a:off x="1085920" y="58521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WE CANNOT SEE AIR</a:t>
            </a:r>
            <a:endParaRPr lang="en-US" sz="4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2BEFC1-CC64-62C6-F3B4-EB8FBA205F12}"/>
              </a:ext>
            </a:extLst>
          </p:cNvPr>
          <p:cNvGrpSpPr/>
          <p:nvPr/>
        </p:nvGrpSpPr>
        <p:grpSpPr>
          <a:xfrm>
            <a:off x="8306775" y="81280"/>
            <a:ext cx="3803945" cy="789305"/>
            <a:chOff x="74668" y="44450"/>
            <a:chExt cx="3803945" cy="717550"/>
          </a:xfrm>
        </p:grpSpPr>
        <p:pic>
          <p:nvPicPr>
            <p:cNvPr id="10" name="Google Shape;69;p13">
              <a:extLst>
                <a:ext uri="{FF2B5EF4-FFF2-40B4-BE49-F238E27FC236}">
                  <a16:creationId xmlns:a16="http://schemas.microsoft.com/office/drawing/2014/main" id="{10075FB6-0384-03E8-6001-86B619092FA4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989331" y="53447"/>
              <a:ext cx="690582" cy="6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3DA0AB-6FBD-FD6E-4743-1B7F75172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13" y="44450"/>
              <a:ext cx="1143000" cy="71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Google Shape;70;p13">
              <a:extLst>
                <a:ext uri="{FF2B5EF4-FFF2-40B4-BE49-F238E27FC236}">
                  <a16:creationId xmlns:a16="http://schemas.microsoft.com/office/drawing/2014/main" id="{ECBE514E-AB34-C998-C383-A256F1B7129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77087" b="-10337"/>
            <a:stretch/>
          </p:blipFill>
          <p:spPr>
            <a:xfrm>
              <a:off x="74668" y="70002"/>
              <a:ext cx="1858963" cy="6556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86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D14F-E92E-891F-1219-B78A8FC8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04" y="593367"/>
            <a:ext cx="10967196" cy="943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/>
              <a:t>Air </a:t>
            </a:r>
            <a:r>
              <a:rPr lang="en-US" sz="4400" b="1" dirty="0"/>
              <a:t>Pressure</a:t>
            </a:r>
            <a:endParaRPr lang="en-US" sz="44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7F912E7-533F-A601-85C9-468CCC22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88433"/>
            <a:ext cx="5334960" cy="4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Air molecules push down on objects (Air Weight).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to obtain it: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Barometers</a:t>
            </a: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541B13C2-F60D-596F-BBCA-F3EDF3D0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320" y="1064967"/>
            <a:ext cx="4567735" cy="520539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18A3BB-FBC6-A3FD-029A-CD9A03563CF3}"/>
              </a:ext>
            </a:extLst>
          </p:cNvPr>
          <p:cNvSpPr/>
          <p:nvPr/>
        </p:nvSpPr>
        <p:spPr>
          <a:xfrm>
            <a:off x="63210" y="85792"/>
            <a:ext cx="933416" cy="918971"/>
          </a:xfrm>
          <a:prstGeom prst="rect">
            <a:avLst/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99CD7A-DC6D-AAE5-BEA7-B0B445CF3AD7}"/>
              </a:ext>
            </a:extLst>
          </p:cNvPr>
          <p:cNvGrpSpPr/>
          <p:nvPr/>
        </p:nvGrpSpPr>
        <p:grpSpPr>
          <a:xfrm>
            <a:off x="8316935" y="81280"/>
            <a:ext cx="3803945" cy="789305"/>
            <a:chOff x="74668" y="44450"/>
            <a:chExt cx="3803945" cy="717550"/>
          </a:xfrm>
        </p:grpSpPr>
        <p:pic>
          <p:nvPicPr>
            <p:cNvPr id="7" name="Google Shape;69;p13">
              <a:extLst>
                <a:ext uri="{FF2B5EF4-FFF2-40B4-BE49-F238E27FC236}">
                  <a16:creationId xmlns:a16="http://schemas.microsoft.com/office/drawing/2014/main" id="{2D58D58C-05E3-3804-68A5-5334611BF8A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89331" y="53447"/>
              <a:ext cx="690582" cy="6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A3C2D4-62E3-8FB0-6279-69D1E2FBB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13" y="44450"/>
              <a:ext cx="1143000" cy="71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oogle Shape;70;p13">
              <a:extLst>
                <a:ext uri="{FF2B5EF4-FFF2-40B4-BE49-F238E27FC236}">
                  <a16:creationId xmlns:a16="http://schemas.microsoft.com/office/drawing/2014/main" id="{92F99429-B173-13CE-48F7-53FAEA260E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77087" b="-10337"/>
            <a:stretch/>
          </p:blipFill>
          <p:spPr>
            <a:xfrm>
              <a:off x="74668" y="70002"/>
              <a:ext cx="1858963" cy="6556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5853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D14F-E92E-891F-1219-B78A8FC8757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4400" b="1" dirty="0"/>
              <a:t>Wind Direction and Speed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7F912E7-533F-A601-85C9-468CCC22A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natural movement of Air.</a:t>
            </a:r>
          </a:p>
          <a:p>
            <a:pPr marL="0" indent="0"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to obtain it: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Anemometer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FC257C-E706-ADED-0ACC-8E4CA13D9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09" y="1064967"/>
            <a:ext cx="4825509" cy="482550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 descr="Windy with solid fill">
            <a:extLst>
              <a:ext uri="{FF2B5EF4-FFF2-40B4-BE49-F238E27FC236}">
                <a16:creationId xmlns:a16="http://schemas.microsoft.com/office/drawing/2014/main" id="{35034497-3CEE-6FEF-34C7-E10563F0AF38}"/>
              </a:ext>
            </a:extLst>
          </p:cNvPr>
          <p:cNvSpPr/>
          <p:nvPr/>
        </p:nvSpPr>
        <p:spPr>
          <a:xfrm>
            <a:off x="63798" y="0"/>
            <a:ext cx="993143" cy="93913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9D7AD8-46DA-EC38-9A96-A92D6C5C6223}"/>
              </a:ext>
            </a:extLst>
          </p:cNvPr>
          <p:cNvGrpSpPr/>
          <p:nvPr/>
        </p:nvGrpSpPr>
        <p:grpSpPr>
          <a:xfrm>
            <a:off x="8324257" y="85064"/>
            <a:ext cx="3803945" cy="789305"/>
            <a:chOff x="74668" y="44450"/>
            <a:chExt cx="3803945" cy="717550"/>
          </a:xfrm>
        </p:grpSpPr>
        <p:pic>
          <p:nvPicPr>
            <p:cNvPr id="7" name="Google Shape;69;p13">
              <a:extLst>
                <a:ext uri="{FF2B5EF4-FFF2-40B4-BE49-F238E27FC236}">
                  <a16:creationId xmlns:a16="http://schemas.microsoft.com/office/drawing/2014/main" id="{290F5AF2-9733-DDE1-2AFA-427D77F0CDE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89331" y="53447"/>
              <a:ext cx="690582" cy="6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A54480-EE03-612C-D7D4-A64B1A4E7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13" y="44450"/>
              <a:ext cx="1143000" cy="71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oogle Shape;70;p13">
              <a:extLst>
                <a:ext uri="{FF2B5EF4-FFF2-40B4-BE49-F238E27FC236}">
                  <a16:creationId xmlns:a16="http://schemas.microsoft.com/office/drawing/2014/main" id="{88823E19-A9D8-E797-6231-E8F2B9E49AA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77087" b="-10337"/>
            <a:stretch/>
          </p:blipFill>
          <p:spPr>
            <a:xfrm>
              <a:off x="74668" y="70002"/>
              <a:ext cx="1858963" cy="6556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8725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D14F-E92E-891F-1219-B78A8FC8757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/>
              <a:t>Temperature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7F912E7-533F-A601-85C9-468CCC22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88433"/>
            <a:ext cx="6462630" cy="4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measurement of how much heat energy the air molecules.</a:t>
            </a: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to obtain it: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Thermometer (Mercury – Liquid in glass)</a:t>
            </a:r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64E0079B-FB6C-571A-362D-C1980BC12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7" r="32313"/>
          <a:stretch/>
        </p:blipFill>
        <p:spPr bwMode="auto">
          <a:xfrm>
            <a:off x="7272917" y="1064967"/>
            <a:ext cx="4008317" cy="534636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23" descr="Thermometer">
            <a:extLst>
              <a:ext uri="{FF2B5EF4-FFF2-40B4-BE49-F238E27FC236}">
                <a16:creationId xmlns:a16="http://schemas.microsoft.com/office/drawing/2014/main" id="{E8F32060-74EC-32EA-717F-FA50FBA581C9}"/>
              </a:ext>
            </a:extLst>
          </p:cNvPr>
          <p:cNvSpPr/>
          <p:nvPr/>
        </p:nvSpPr>
        <p:spPr>
          <a:xfrm>
            <a:off x="19344" y="38863"/>
            <a:ext cx="946675" cy="80179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8DDD8A-C1DE-0AA4-7CAF-F0824C20DA60}"/>
              </a:ext>
            </a:extLst>
          </p:cNvPr>
          <p:cNvGrpSpPr/>
          <p:nvPr/>
        </p:nvGrpSpPr>
        <p:grpSpPr>
          <a:xfrm>
            <a:off x="8347595" y="72828"/>
            <a:ext cx="3803945" cy="789305"/>
            <a:chOff x="74668" y="44450"/>
            <a:chExt cx="3803945" cy="717550"/>
          </a:xfrm>
        </p:grpSpPr>
        <p:pic>
          <p:nvPicPr>
            <p:cNvPr id="8" name="Google Shape;69;p13">
              <a:extLst>
                <a:ext uri="{FF2B5EF4-FFF2-40B4-BE49-F238E27FC236}">
                  <a16:creationId xmlns:a16="http://schemas.microsoft.com/office/drawing/2014/main" id="{D7F31F05-150C-EFF2-E869-FB0E48A7CF4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89331" y="53447"/>
              <a:ext cx="690582" cy="6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DA2251-0716-F3F0-B4A6-89E42DBDC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13" y="44450"/>
              <a:ext cx="1143000" cy="71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Google Shape;70;p13">
              <a:extLst>
                <a:ext uri="{FF2B5EF4-FFF2-40B4-BE49-F238E27FC236}">
                  <a16:creationId xmlns:a16="http://schemas.microsoft.com/office/drawing/2014/main" id="{AAFACEFF-1FEE-F359-D9F4-D1ED5C93377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77087" b="-10337"/>
            <a:stretch/>
          </p:blipFill>
          <p:spPr>
            <a:xfrm>
              <a:off x="74668" y="70002"/>
              <a:ext cx="1858963" cy="6556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9504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D14F-E92E-891F-1219-B78A8FC8757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/>
              <a:t>Relative </a:t>
            </a:r>
            <a:r>
              <a:rPr lang="en-US" sz="4400" b="1" dirty="0"/>
              <a:t>Humidity</a:t>
            </a:r>
            <a:endParaRPr lang="en-US" sz="44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7F912E7-533F-A601-85C9-468CCC22A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Water vapor content in the atmosphere.</a:t>
            </a: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to obtain it: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Hygrometer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Sling psychrometer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E8BC-79C3-ADDF-5E2A-DFCC3BA29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593" y="973424"/>
            <a:ext cx="3141807" cy="314180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298EC2-C34A-AFF5-FCED-03173FC234CA}"/>
              </a:ext>
            </a:extLst>
          </p:cNvPr>
          <p:cNvSpPr/>
          <p:nvPr/>
        </p:nvSpPr>
        <p:spPr>
          <a:xfrm>
            <a:off x="78690" y="71790"/>
            <a:ext cx="886672" cy="825684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37000" r="-3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135434-0DA1-17D6-0798-FB9BE72B7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890" y="3072412"/>
            <a:ext cx="3012844" cy="3415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9CF649-B058-BA85-31EF-CEEC58463AA5}"/>
              </a:ext>
            </a:extLst>
          </p:cNvPr>
          <p:cNvGrpSpPr/>
          <p:nvPr/>
        </p:nvGrpSpPr>
        <p:grpSpPr>
          <a:xfrm>
            <a:off x="8339503" y="80920"/>
            <a:ext cx="3803945" cy="789305"/>
            <a:chOff x="74668" y="44450"/>
            <a:chExt cx="3803945" cy="717550"/>
          </a:xfrm>
        </p:grpSpPr>
        <p:pic>
          <p:nvPicPr>
            <p:cNvPr id="7" name="Google Shape;69;p13">
              <a:extLst>
                <a:ext uri="{FF2B5EF4-FFF2-40B4-BE49-F238E27FC236}">
                  <a16:creationId xmlns:a16="http://schemas.microsoft.com/office/drawing/2014/main" id="{ACF78993-8441-E6DC-0FA0-35EA293681C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89331" y="53447"/>
              <a:ext cx="690582" cy="6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E9CE8E-47FC-8ACB-F122-1C4268E42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13" y="44450"/>
              <a:ext cx="1143000" cy="71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oogle Shape;70;p13">
              <a:extLst>
                <a:ext uri="{FF2B5EF4-FFF2-40B4-BE49-F238E27FC236}">
                  <a16:creationId xmlns:a16="http://schemas.microsoft.com/office/drawing/2014/main" id="{A757A6E0-086E-836F-3FA5-682F1E66817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77087" b="-10337"/>
            <a:stretch/>
          </p:blipFill>
          <p:spPr>
            <a:xfrm>
              <a:off x="74668" y="70002"/>
              <a:ext cx="1858963" cy="6556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0305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D14F-E92E-891F-1219-B78A8FC8757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/>
              <a:t>Dew Point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7F912E7-533F-A601-85C9-468CCC22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1" y="1688433"/>
            <a:ext cx="4641922" cy="440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temperature to which air must be cooled to become saturated</a:t>
            </a: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to obtain it: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Clausius-Clapeyron equation</a:t>
            </a:r>
          </a:p>
        </p:txBody>
      </p:sp>
      <p:pic>
        <p:nvPicPr>
          <p:cNvPr id="1028" name="Picture 4" descr="Dew point graph two">
            <a:extLst>
              <a:ext uri="{FF2B5EF4-FFF2-40B4-BE49-F238E27FC236}">
                <a16:creationId xmlns:a16="http://schemas.microsoft.com/office/drawing/2014/main" id="{FD4769CC-C715-097A-8471-B6CF1597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6920" y="1064967"/>
            <a:ext cx="6882269" cy="51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1AB821-1A35-3649-B2B1-AD50D6BD89C1}"/>
              </a:ext>
            </a:extLst>
          </p:cNvPr>
          <p:cNvSpPr/>
          <p:nvPr/>
        </p:nvSpPr>
        <p:spPr>
          <a:xfrm>
            <a:off x="0" y="28107"/>
            <a:ext cx="837933" cy="813534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0" b="92889" l="9778" r="89778">
                          <a14:foregroundMark x1="37333" y1="76000" x2="37333" y2="76000"/>
                          <a14:foregroundMark x1="36000" y1="92889" x2="36000" y2="92889"/>
                          <a14:foregroundMark x1="36000" y1="8000" x2="36000" y2="8000"/>
                          <a14:foregroundMark x1="68000" y1="17778" x2="68000" y2="17778"/>
                          <a14:foregroundMark x1="88444" y1="57333" x2="88444" y2="57333"/>
                          <a14:foregroundMark x1="71556" y1="83111" x2="71556" y2="83111"/>
                          <a14:foregroundMark x1="73333" y1="78667" x2="73333" y2="78667"/>
                          <a14:foregroundMark x1="82667" y1="48000" x2="82667" y2="4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F2BDD8-67A6-192C-D2EF-58E37FC7BC2A}"/>
              </a:ext>
            </a:extLst>
          </p:cNvPr>
          <p:cNvGrpSpPr/>
          <p:nvPr/>
        </p:nvGrpSpPr>
        <p:grpSpPr>
          <a:xfrm>
            <a:off x="8388055" y="0"/>
            <a:ext cx="3803945" cy="789305"/>
            <a:chOff x="74668" y="44450"/>
            <a:chExt cx="3803945" cy="717550"/>
          </a:xfrm>
        </p:grpSpPr>
        <p:pic>
          <p:nvPicPr>
            <p:cNvPr id="7" name="Google Shape;69;p13">
              <a:extLst>
                <a:ext uri="{FF2B5EF4-FFF2-40B4-BE49-F238E27FC236}">
                  <a16:creationId xmlns:a16="http://schemas.microsoft.com/office/drawing/2014/main" id="{342E8E77-3B86-D13E-686E-941C11DD07D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89331" y="53447"/>
              <a:ext cx="690582" cy="68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D0FD7B-B6C1-1F7C-9713-22B6C798E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613" y="44450"/>
              <a:ext cx="1143000" cy="71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oogle Shape;70;p13">
              <a:extLst>
                <a:ext uri="{FF2B5EF4-FFF2-40B4-BE49-F238E27FC236}">
                  <a16:creationId xmlns:a16="http://schemas.microsoft.com/office/drawing/2014/main" id="{528F14D4-D68E-B508-DF24-B3E69060E89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77087" b="-10337"/>
            <a:stretch/>
          </p:blipFill>
          <p:spPr>
            <a:xfrm>
              <a:off x="74668" y="70002"/>
              <a:ext cx="1858963" cy="6556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15355017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Custom 3">
      <a:dk1>
        <a:sysClr val="windowText" lastClr="000000"/>
      </a:dk1>
      <a:lt1>
        <a:sysClr val="window" lastClr="FFFFFF"/>
      </a:lt1>
      <a:dk2>
        <a:srgbClr val="305250"/>
      </a:dk2>
      <a:lt2>
        <a:srgbClr val="DFE3E5"/>
      </a:lt2>
      <a:accent1>
        <a:srgbClr val="1CADE4"/>
      </a:accent1>
      <a:accent2>
        <a:srgbClr val="3E8853"/>
      </a:accent2>
      <a:accent3>
        <a:srgbClr val="62A39F"/>
      </a:accent3>
      <a:accent4>
        <a:srgbClr val="42BA97"/>
      </a:accent4>
      <a:accent5>
        <a:srgbClr val="2683C6"/>
      </a:accent5>
      <a:accent6>
        <a:srgbClr val="27CED7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4588</TotalTime>
  <Words>249</Words>
  <Application>Microsoft Office PowerPoint</Application>
  <PresentationFormat>Widescreen</PresentationFormat>
  <Paragraphs>66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Open Sans</vt:lpstr>
      <vt:lpstr>PT Sans Narrow</vt:lpstr>
      <vt:lpstr>Tropic</vt:lpstr>
      <vt:lpstr>Standard Weather Parameters</vt:lpstr>
      <vt:lpstr>WHAT IS WEATHER &amp; CLIMATE?</vt:lpstr>
      <vt:lpstr>MAIN DUTIES OF A MET SERVICES?</vt:lpstr>
      <vt:lpstr> SO WHAT CAN WE MEASURE?</vt:lpstr>
      <vt:lpstr>Air Pressure</vt:lpstr>
      <vt:lpstr>Wind Direction and Speed</vt:lpstr>
      <vt:lpstr>Temperature</vt:lpstr>
      <vt:lpstr>Relative Humidity</vt:lpstr>
      <vt:lpstr>Dew Point</vt:lpstr>
      <vt:lpstr>PowerPoint Presentation</vt:lpstr>
      <vt:lpstr>Precipitation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afada alhubaishi</dc:creator>
  <cp:lastModifiedBy>Moza Al-Marhoobi</cp:lastModifiedBy>
  <cp:revision>20</cp:revision>
  <cp:lastPrinted>2022-08-07T03:46:44Z</cp:lastPrinted>
  <dcterms:created xsi:type="dcterms:W3CDTF">2022-07-19T03:57:36Z</dcterms:created>
  <dcterms:modified xsi:type="dcterms:W3CDTF">2022-09-08T07:51:25Z</dcterms:modified>
</cp:coreProperties>
</file>