
<file path=[Content_Types].xml><?xml version="1.0" encoding="utf-8"?>
<Types xmlns="http://schemas.openxmlformats.org/package/2006/content-types">
  <Default Extension="gif" ContentType="image/gif"/>
  <Default Extension="glb" ContentType="model/gltf.binary"/>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8" r:id="rId1"/>
  </p:sldMasterIdLst>
  <p:notesMasterIdLst>
    <p:notesMasterId r:id="rId42"/>
  </p:notesMasterIdLst>
  <p:sldIdLst>
    <p:sldId id="351" r:id="rId2"/>
    <p:sldId id="378" r:id="rId3"/>
    <p:sldId id="352" r:id="rId4"/>
    <p:sldId id="364" r:id="rId5"/>
    <p:sldId id="365" r:id="rId6"/>
    <p:sldId id="360" r:id="rId7"/>
    <p:sldId id="361" r:id="rId8"/>
    <p:sldId id="363" r:id="rId9"/>
    <p:sldId id="362" r:id="rId10"/>
    <p:sldId id="366" r:id="rId11"/>
    <p:sldId id="367" r:id="rId12"/>
    <p:sldId id="375" r:id="rId13"/>
    <p:sldId id="372" r:id="rId14"/>
    <p:sldId id="373" r:id="rId15"/>
    <p:sldId id="376" r:id="rId16"/>
    <p:sldId id="336" r:id="rId17"/>
    <p:sldId id="337" r:id="rId18"/>
    <p:sldId id="338" r:id="rId19"/>
    <p:sldId id="339" r:id="rId20"/>
    <p:sldId id="280" r:id="rId21"/>
    <p:sldId id="371" r:id="rId22"/>
    <p:sldId id="368" r:id="rId23"/>
    <p:sldId id="377" r:id="rId24"/>
    <p:sldId id="299" r:id="rId25"/>
    <p:sldId id="300" r:id="rId26"/>
    <p:sldId id="303" r:id="rId27"/>
    <p:sldId id="272" r:id="rId28"/>
    <p:sldId id="301" r:id="rId29"/>
    <p:sldId id="275" r:id="rId30"/>
    <p:sldId id="276" r:id="rId31"/>
    <p:sldId id="304" r:id="rId32"/>
    <p:sldId id="271" r:id="rId33"/>
    <p:sldId id="278" r:id="rId34"/>
    <p:sldId id="279" r:id="rId35"/>
    <p:sldId id="370" r:id="rId36"/>
    <p:sldId id="281" r:id="rId37"/>
    <p:sldId id="282" r:id="rId38"/>
    <p:sldId id="283" r:id="rId39"/>
    <p:sldId id="284" r:id="rId40"/>
    <p:sldId id="37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23C2A-CA00-4206-B637-0FD90300D871}" v="1303" dt="2023-08-23T21:49:16.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43" autoAdjust="0"/>
    <p:restoredTop sz="77236" autoAdjust="0"/>
  </p:normalViewPr>
  <p:slideViewPr>
    <p:cSldViewPr>
      <p:cViewPr varScale="1">
        <p:scale>
          <a:sx n="66" d="100"/>
          <a:sy n="66" d="100"/>
        </p:scale>
        <p:origin x="552" y="4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38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za Al-Marhoobi" userId="23c75a02f121e53d" providerId="LiveId" clId="{FC523C2A-CA00-4206-B637-0FD90300D871}"/>
    <pc:docChg chg="undo redo custSel addSld delSld modSld sldOrd delMainMaster modMainMaster">
      <pc:chgData name="Moza Al-Marhoobi" userId="23c75a02f121e53d" providerId="LiveId" clId="{FC523C2A-CA00-4206-B637-0FD90300D871}" dt="2023-08-23T21:49:46.183" v="4631" actId="1076"/>
      <pc:docMkLst>
        <pc:docMk/>
      </pc:docMkLst>
      <pc:sldChg chg="addSp delSp modSp del mod">
        <pc:chgData name="Moza Al-Marhoobi" userId="23c75a02f121e53d" providerId="LiveId" clId="{FC523C2A-CA00-4206-B637-0FD90300D871}" dt="2023-08-20T10:51:13.734" v="83" actId="47"/>
        <pc:sldMkLst>
          <pc:docMk/>
          <pc:sldMk cId="0" sldId="256"/>
        </pc:sldMkLst>
        <pc:spChg chg="mod">
          <ac:chgData name="Moza Al-Marhoobi" userId="23c75a02f121e53d" providerId="LiveId" clId="{FC523C2A-CA00-4206-B637-0FD90300D871}" dt="2023-08-20T10:44:07.833" v="71" actId="1076"/>
          <ac:spMkLst>
            <pc:docMk/>
            <pc:sldMk cId="0" sldId="256"/>
            <ac:spMk id="8" creationId="{9539548A-EE58-02F6-6097-D08E1E72DCE9}"/>
          </ac:spMkLst>
        </pc:spChg>
        <pc:spChg chg="del mod">
          <ac:chgData name="Moza Al-Marhoobi" userId="23c75a02f121e53d" providerId="LiveId" clId="{FC523C2A-CA00-4206-B637-0FD90300D871}" dt="2023-08-20T10:07:22.389" v="29" actId="21"/>
          <ac:spMkLst>
            <pc:docMk/>
            <pc:sldMk cId="0" sldId="256"/>
            <ac:spMk id="9" creationId="{A34F8134-3F87-FFE4-55B7-2C0A8D071B1F}"/>
          </ac:spMkLst>
        </pc:spChg>
        <pc:spChg chg="del">
          <ac:chgData name="Moza Al-Marhoobi" userId="23c75a02f121e53d" providerId="LiveId" clId="{FC523C2A-CA00-4206-B637-0FD90300D871}" dt="2023-08-20T10:09:07.966" v="41" actId="478"/>
          <ac:spMkLst>
            <pc:docMk/>
            <pc:sldMk cId="0" sldId="256"/>
            <ac:spMk id="14372" creationId="{870A1295-61BC-4214-AA3E-D396673024D0}"/>
          </ac:spMkLst>
        </pc:spChg>
        <pc:grpChg chg="del mod modVis">
          <ac:chgData name="Moza Al-Marhoobi" userId="23c75a02f121e53d" providerId="LiveId" clId="{FC523C2A-CA00-4206-B637-0FD90300D871}" dt="2023-08-20T10:09:06.766" v="40" actId="478"/>
          <ac:grpSpMkLst>
            <pc:docMk/>
            <pc:sldMk cId="0" sldId="256"/>
            <ac:grpSpMk id="14373" creationId="{0B139475-2B26-4CA9-9413-DE741E49F7BB}"/>
          </ac:grpSpMkLst>
        </pc:grpChg>
        <pc:graphicFrameChg chg="add mod modGraphic">
          <ac:chgData name="Moza Al-Marhoobi" userId="23c75a02f121e53d" providerId="LiveId" clId="{FC523C2A-CA00-4206-B637-0FD90300D871}" dt="2023-08-20T10:43:48.878" v="67" actId="339"/>
          <ac:graphicFrameMkLst>
            <pc:docMk/>
            <pc:sldMk cId="0" sldId="256"/>
            <ac:graphicFrameMk id="5" creationId="{2A01B62B-F1DC-375B-5401-770FF2FC6470}"/>
          </ac:graphicFrameMkLst>
        </pc:graphicFrameChg>
        <pc:picChg chg="add del mod">
          <ac:chgData name="Moza Al-Marhoobi" userId="23c75a02f121e53d" providerId="LiveId" clId="{FC523C2A-CA00-4206-B637-0FD90300D871}" dt="2023-08-20T10:05:38.691" v="1" actId="478"/>
          <ac:picMkLst>
            <pc:docMk/>
            <pc:sldMk cId="0" sldId="256"/>
            <ac:picMk id="2" creationId="{A9DD2E6C-4B99-FFE1-FE76-B490F94F2695}"/>
          </ac:picMkLst>
        </pc:picChg>
        <pc:picChg chg="add del mod ord">
          <ac:chgData name="Moza Al-Marhoobi" userId="23c75a02f121e53d" providerId="LiveId" clId="{FC523C2A-CA00-4206-B637-0FD90300D871}" dt="2023-08-20T10:09:25.443" v="42" actId="478"/>
          <ac:picMkLst>
            <pc:docMk/>
            <pc:sldMk cId="0" sldId="256"/>
            <ac:picMk id="4" creationId="{30A7143D-9637-6E21-3DD3-FA25B28CEDF7}"/>
          </ac:picMkLst>
        </pc:picChg>
        <pc:picChg chg="del">
          <ac:chgData name="Moza Al-Marhoobi" userId="23c75a02f121e53d" providerId="LiveId" clId="{FC523C2A-CA00-4206-B637-0FD90300D871}" dt="2023-08-20T10:07:22.389" v="29" actId="21"/>
          <ac:picMkLst>
            <pc:docMk/>
            <pc:sldMk cId="0" sldId="256"/>
            <ac:picMk id="10" creationId="{F2D3A2FF-3866-A852-B0EC-7D1E928525EA}"/>
          </ac:picMkLst>
        </pc:picChg>
        <pc:picChg chg="add del mod">
          <ac:chgData name="Moza Al-Marhoobi" userId="23c75a02f121e53d" providerId="LiveId" clId="{FC523C2A-CA00-4206-B637-0FD90300D871}" dt="2023-08-20T10:11:30.386" v="48" actId="21"/>
          <ac:picMkLst>
            <pc:docMk/>
            <pc:sldMk cId="0" sldId="256"/>
            <ac:picMk id="1026" creationId="{35B502FE-3354-0090-C553-3C935B8B74E2}"/>
          </ac:picMkLst>
        </pc:picChg>
        <pc:picChg chg="del">
          <ac:chgData name="Moza Al-Marhoobi" userId="23c75a02f121e53d" providerId="LiveId" clId="{FC523C2A-CA00-4206-B637-0FD90300D871}" dt="2023-08-20T10:06:47.484" v="26" actId="478"/>
          <ac:picMkLst>
            <pc:docMk/>
            <pc:sldMk cId="0" sldId="256"/>
            <ac:picMk id="14340" creationId="{69DD3AB0-4236-608D-03CF-21609B57AEAF}"/>
          </ac:picMkLst>
        </pc:picChg>
      </pc:sldChg>
      <pc:sldChg chg="addSp delSp modSp del mod setBg modClrScheme delDesignElem modShow chgLayout modNotesTx">
        <pc:chgData name="Moza Al-Marhoobi" userId="23c75a02f121e53d" providerId="LiveId" clId="{FC523C2A-CA00-4206-B637-0FD90300D871}" dt="2023-08-23T20:26:50.536" v="2993" actId="47"/>
        <pc:sldMkLst>
          <pc:docMk/>
          <pc:sldMk cId="0" sldId="257"/>
        </pc:sldMkLst>
        <pc:spChg chg="mod">
          <ac:chgData name="Moza Al-Marhoobi" userId="23c75a02f121e53d" providerId="LiveId" clId="{FC523C2A-CA00-4206-B637-0FD90300D871}" dt="2023-08-22T12:12:07.929" v="2031" actId="26606"/>
          <ac:spMkLst>
            <pc:docMk/>
            <pc:sldMk cId="0" sldId="257"/>
            <ac:spMk id="2" creationId="{5454EE9F-0AE5-FE6B-6060-E85B88B30100}"/>
          </ac:spMkLst>
        </pc:spChg>
        <pc:spChg chg="add mod">
          <ac:chgData name="Moza Al-Marhoobi" userId="23c75a02f121e53d" providerId="LiveId" clId="{FC523C2A-CA00-4206-B637-0FD90300D871}" dt="2023-08-23T20:07:42.645" v="2796" actId="571"/>
          <ac:spMkLst>
            <pc:docMk/>
            <pc:sldMk cId="0" sldId="257"/>
            <ac:spMk id="4" creationId="{63B21FFC-5CB7-CD4D-6CC9-E9FAE502A39E}"/>
          </ac:spMkLst>
        </pc:spChg>
        <pc:spChg chg="add del">
          <ac:chgData name="Moza Al-Marhoobi" userId="23c75a02f121e53d" providerId="LiveId" clId="{FC523C2A-CA00-4206-B637-0FD90300D871}" dt="2023-08-20T11:32:33.022" v="400"/>
          <ac:spMkLst>
            <pc:docMk/>
            <pc:sldMk cId="0" sldId="257"/>
            <ac:spMk id="4" creationId="{B16C7F18-E4D8-1D07-769C-91EA09625ACF}"/>
          </ac:spMkLst>
        </pc:spChg>
        <pc:spChg chg="mod">
          <ac:chgData name="Moza Al-Marhoobi" userId="23c75a02f121e53d" providerId="LiveId" clId="{FC523C2A-CA00-4206-B637-0FD90300D871}" dt="2023-08-22T12:12:07.929" v="2031" actId="26606"/>
          <ac:spMkLst>
            <pc:docMk/>
            <pc:sldMk cId="0" sldId="257"/>
            <ac:spMk id="62" creationId="{F2C714C0-38A9-8D8D-1FC2-CDEC15FFE45F}"/>
          </ac:spMkLst>
        </pc:spChg>
        <pc:spChg chg="mod">
          <ac:chgData name="Moza Al-Marhoobi" userId="23c75a02f121e53d" providerId="LiveId" clId="{FC523C2A-CA00-4206-B637-0FD90300D871}" dt="2023-08-23T20:06:17.329" v="2777" actId="27636"/>
          <ac:spMkLst>
            <pc:docMk/>
            <pc:sldMk cId="0" sldId="257"/>
            <ac:spMk id="63" creationId="{24D1F463-8B90-F8C0-6F66-28445106338E}"/>
          </ac:spMkLst>
        </pc:spChg>
        <pc:spChg chg="mod">
          <ac:chgData name="Moza Al-Marhoobi" userId="23c75a02f121e53d" providerId="LiveId" clId="{FC523C2A-CA00-4206-B637-0FD90300D871}" dt="2023-08-23T20:20:13.595" v="2842" actId="27636"/>
          <ac:spMkLst>
            <pc:docMk/>
            <pc:sldMk cId="0" sldId="257"/>
            <ac:spMk id="15360" creationId="{B74C4648-170F-8E75-FEFB-E0F2696CC1A6}"/>
          </ac:spMkLst>
        </pc:spChg>
        <pc:spChg chg="del mod">
          <ac:chgData name="Moza Al-Marhoobi" userId="23c75a02f121e53d" providerId="LiveId" clId="{FC523C2A-CA00-4206-B637-0FD90300D871}" dt="2023-08-23T20:06:36.558" v="2783" actId="21"/>
          <ac:spMkLst>
            <pc:docMk/>
            <pc:sldMk cId="0" sldId="257"/>
            <ac:spMk id="15375" creationId="{76B2270B-FE1F-CC72-CA3E-3770C7E46A88}"/>
          </ac:spMkLst>
        </pc:spChg>
        <pc:spChg chg="del mod">
          <ac:chgData name="Moza Al-Marhoobi" userId="23c75a02f121e53d" providerId="LiveId" clId="{FC523C2A-CA00-4206-B637-0FD90300D871}" dt="2023-08-23T20:06:36.558" v="2783" actId="21"/>
          <ac:spMkLst>
            <pc:docMk/>
            <pc:sldMk cId="0" sldId="257"/>
            <ac:spMk id="15376" creationId="{F6C2D066-17A0-EBBC-E09F-365FA4DEB484}"/>
          </ac:spMkLst>
        </pc:spChg>
        <pc:spChg chg="del mod">
          <ac:chgData name="Moza Al-Marhoobi" userId="23c75a02f121e53d" providerId="LiveId" clId="{FC523C2A-CA00-4206-B637-0FD90300D871}" dt="2023-08-23T20:06:36.558" v="2783" actId="21"/>
          <ac:spMkLst>
            <pc:docMk/>
            <pc:sldMk cId="0" sldId="257"/>
            <ac:spMk id="15377" creationId="{64D36EF3-46F0-C9C0-29B7-867F11D15B12}"/>
          </ac:spMkLst>
        </pc:spChg>
        <pc:spChg chg="mod">
          <ac:chgData name="Moza Al-Marhoobi" userId="23c75a02f121e53d" providerId="LiveId" clId="{FC523C2A-CA00-4206-B637-0FD90300D871}" dt="2023-08-22T12:12:07.929" v="2031" actId="26606"/>
          <ac:spMkLst>
            <pc:docMk/>
            <pc:sldMk cId="0" sldId="257"/>
            <ac:spMk id="15380" creationId="{2C36DF1F-48E2-9484-DA7E-A07A7608C47A}"/>
          </ac:spMkLst>
        </pc:spChg>
        <pc:spChg chg="mod ord">
          <ac:chgData name="Moza Al-Marhoobi" userId="23c75a02f121e53d" providerId="LiveId" clId="{FC523C2A-CA00-4206-B637-0FD90300D871}" dt="2023-08-20T15:51:16.163" v="577" actId="700"/>
          <ac:spMkLst>
            <pc:docMk/>
            <pc:sldMk cId="0" sldId="257"/>
            <ac:spMk id="15381" creationId="{1EF9684C-C810-B605-2D34-6C58D566810A}"/>
          </ac:spMkLst>
        </pc:spChg>
        <pc:spChg chg="add del">
          <ac:chgData name="Moza Al-Marhoobi" userId="23c75a02f121e53d" providerId="LiveId" clId="{FC523C2A-CA00-4206-B637-0FD90300D871}" dt="2023-08-20T11:32:33.022" v="400"/>
          <ac:spMkLst>
            <pc:docMk/>
            <pc:sldMk cId="0" sldId="257"/>
            <ac:spMk id="15382" creationId="{D55CD764-972B-4CA5-A885-53E55C63E174}"/>
          </ac:spMkLst>
        </pc:spChg>
        <pc:spChg chg="add del">
          <ac:chgData name="Moza Al-Marhoobi" userId="23c75a02f121e53d" providerId="LiveId" clId="{FC523C2A-CA00-4206-B637-0FD90300D871}" dt="2023-08-20T11:32:33.022" v="400"/>
          <ac:spMkLst>
            <pc:docMk/>
            <pc:sldMk cId="0" sldId="257"/>
            <ac:spMk id="15383" creationId="{34165AB3-7006-4430-BCE3-25476BE13322}"/>
          </ac:spMkLst>
        </pc:spChg>
        <pc:spChg chg="add del">
          <ac:chgData name="Moza Al-Marhoobi" userId="23c75a02f121e53d" providerId="LiveId" clId="{FC523C2A-CA00-4206-B637-0FD90300D871}" dt="2023-08-20T11:32:33.022" v="400"/>
          <ac:spMkLst>
            <pc:docMk/>
            <pc:sldMk cId="0" sldId="257"/>
            <ac:spMk id="15411" creationId="{E3E51905-F374-4E1A-97CF-B741584B74D5}"/>
          </ac:spMkLst>
        </pc:spChg>
        <pc:spChg chg="mod ord">
          <ac:chgData name="Moza Al-Marhoobi" userId="23c75a02f121e53d" providerId="LiveId" clId="{FC523C2A-CA00-4206-B637-0FD90300D871}" dt="2023-08-22T12:12:07.929" v="2031" actId="26606"/>
          <ac:spMkLst>
            <pc:docMk/>
            <pc:sldMk cId="0" sldId="257"/>
            <ac:spMk id="15429" creationId="{BEF6E4A0-3EB3-96CF-1C15-39CB0765CED6}"/>
          </ac:spMkLst>
        </pc:spChg>
        <pc:spChg chg="mod ord">
          <ac:chgData name="Moza Al-Marhoobi" userId="23c75a02f121e53d" providerId="LiveId" clId="{FC523C2A-CA00-4206-B637-0FD90300D871}" dt="2023-08-22T12:12:07.929" v="2031" actId="26606"/>
          <ac:spMkLst>
            <pc:docMk/>
            <pc:sldMk cId="0" sldId="257"/>
            <ac:spMk id="15430" creationId="{D86CC792-2E2E-F1FF-4DA4-78634B02A456}"/>
          </ac:spMkLst>
        </pc:spChg>
        <pc:spChg chg="add del">
          <ac:chgData name="Moza Al-Marhoobi" userId="23c75a02f121e53d" providerId="LiveId" clId="{FC523C2A-CA00-4206-B637-0FD90300D871}" dt="2023-08-22T12:12:07.882" v="2030" actId="26606"/>
          <ac:spMkLst>
            <pc:docMk/>
            <pc:sldMk cId="0" sldId="257"/>
            <ac:spMk id="15433" creationId="{F3060C83-F051-4F0E-ABAD-AA0DFC48B218}"/>
          </ac:spMkLst>
        </pc:spChg>
        <pc:spChg chg="add del">
          <ac:chgData name="Moza Al-Marhoobi" userId="23c75a02f121e53d" providerId="LiveId" clId="{FC523C2A-CA00-4206-B637-0FD90300D871}" dt="2023-08-22T12:12:07.882" v="2030" actId="26606"/>
          <ac:spMkLst>
            <pc:docMk/>
            <pc:sldMk cId="0" sldId="257"/>
            <ac:spMk id="15434" creationId="{83C98ABE-055B-441F-B07E-44F97F083C39}"/>
          </ac:spMkLst>
        </pc:spChg>
        <pc:spChg chg="add del">
          <ac:chgData name="Moza Al-Marhoobi" userId="23c75a02f121e53d" providerId="LiveId" clId="{FC523C2A-CA00-4206-B637-0FD90300D871}" dt="2023-08-22T12:12:07.882" v="2030" actId="26606"/>
          <ac:spMkLst>
            <pc:docMk/>
            <pc:sldMk cId="0" sldId="257"/>
            <ac:spMk id="15435" creationId="{29FDB030-9B49-4CED-8CCD-4D99382388AC}"/>
          </ac:spMkLst>
        </pc:spChg>
        <pc:spChg chg="add del">
          <ac:chgData name="Moza Al-Marhoobi" userId="23c75a02f121e53d" providerId="LiveId" clId="{FC523C2A-CA00-4206-B637-0FD90300D871}" dt="2023-08-22T12:12:04.828" v="2024" actId="26606"/>
          <ac:spMkLst>
            <pc:docMk/>
            <pc:sldMk cId="0" sldId="257"/>
            <ac:spMk id="15436" creationId="{F3060C83-F051-4F0E-ABAD-AA0DFC48B218}"/>
          </ac:spMkLst>
        </pc:spChg>
        <pc:spChg chg="add del">
          <ac:chgData name="Moza Al-Marhoobi" userId="23c75a02f121e53d" providerId="LiveId" clId="{FC523C2A-CA00-4206-B637-0FD90300D871}" dt="2023-08-22T12:12:07.882" v="2030" actId="26606"/>
          <ac:spMkLst>
            <pc:docMk/>
            <pc:sldMk cId="0" sldId="257"/>
            <ac:spMk id="15437" creationId="{3783CA14-24A1-485C-8B30-D6A5D87987AD}"/>
          </ac:spMkLst>
        </pc:spChg>
        <pc:spChg chg="add del">
          <ac:chgData name="Moza Al-Marhoobi" userId="23c75a02f121e53d" providerId="LiveId" clId="{FC523C2A-CA00-4206-B637-0FD90300D871}" dt="2023-08-22T12:12:04.828" v="2024" actId="26606"/>
          <ac:spMkLst>
            <pc:docMk/>
            <pc:sldMk cId="0" sldId="257"/>
            <ac:spMk id="15438" creationId="{83C98ABE-055B-441F-B07E-44F97F083C39}"/>
          </ac:spMkLst>
        </pc:spChg>
        <pc:spChg chg="add del">
          <ac:chgData name="Moza Al-Marhoobi" userId="23c75a02f121e53d" providerId="LiveId" clId="{FC523C2A-CA00-4206-B637-0FD90300D871}" dt="2023-08-22T12:12:07.882" v="2030" actId="26606"/>
          <ac:spMkLst>
            <pc:docMk/>
            <pc:sldMk cId="0" sldId="257"/>
            <ac:spMk id="15439" creationId="{9A97C86A-04D6-40F7-AE84-31AB43E6A846}"/>
          </ac:spMkLst>
        </pc:spChg>
        <pc:spChg chg="add del">
          <ac:chgData name="Moza Al-Marhoobi" userId="23c75a02f121e53d" providerId="LiveId" clId="{FC523C2A-CA00-4206-B637-0FD90300D871}" dt="2023-08-22T12:12:04.828" v="2024" actId="26606"/>
          <ac:spMkLst>
            <pc:docMk/>
            <pc:sldMk cId="0" sldId="257"/>
            <ac:spMk id="15440" creationId="{29FDB030-9B49-4CED-8CCD-4D99382388AC}"/>
          </ac:spMkLst>
        </pc:spChg>
        <pc:spChg chg="add del">
          <ac:chgData name="Moza Al-Marhoobi" userId="23c75a02f121e53d" providerId="LiveId" clId="{FC523C2A-CA00-4206-B637-0FD90300D871}" dt="2023-08-22T12:12:07.882" v="2030" actId="26606"/>
          <ac:spMkLst>
            <pc:docMk/>
            <pc:sldMk cId="0" sldId="257"/>
            <ac:spMk id="15441" creationId="{FF9F2414-84E8-453E-B1F3-389FDE8192D9}"/>
          </ac:spMkLst>
        </pc:spChg>
        <pc:spChg chg="add del">
          <ac:chgData name="Moza Al-Marhoobi" userId="23c75a02f121e53d" providerId="LiveId" clId="{FC523C2A-CA00-4206-B637-0FD90300D871}" dt="2023-08-22T12:12:04.828" v="2024" actId="26606"/>
          <ac:spMkLst>
            <pc:docMk/>
            <pc:sldMk cId="0" sldId="257"/>
            <ac:spMk id="15442" creationId="{3783CA14-24A1-485C-8B30-D6A5D87987AD}"/>
          </ac:spMkLst>
        </pc:spChg>
        <pc:spChg chg="add del">
          <ac:chgData name="Moza Al-Marhoobi" userId="23c75a02f121e53d" providerId="LiveId" clId="{FC523C2A-CA00-4206-B637-0FD90300D871}" dt="2023-08-22T12:12:07.882" v="2030" actId="26606"/>
          <ac:spMkLst>
            <pc:docMk/>
            <pc:sldMk cId="0" sldId="257"/>
            <ac:spMk id="15443" creationId="{3ECA69A1-7536-43AC-85EF-C7106179F5ED}"/>
          </ac:spMkLst>
        </pc:spChg>
        <pc:spChg chg="add del">
          <ac:chgData name="Moza Al-Marhoobi" userId="23c75a02f121e53d" providerId="LiveId" clId="{FC523C2A-CA00-4206-B637-0FD90300D871}" dt="2023-08-22T12:12:04.828" v="2024" actId="26606"/>
          <ac:spMkLst>
            <pc:docMk/>
            <pc:sldMk cId="0" sldId="257"/>
            <ac:spMk id="15444" creationId="{9A97C86A-04D6-40F7-AE84-31AB43E6A846}"/>
          </ac:spMkLst>
        </pc:spChg>
        <pc:spChg chg="add del">
          <ac:chgData name="Moza Al-Marhoobi" userId="23c75a02f121e53d" providerId="LiveId" clId="{FC523C2A-CA00-4206-B637-0FD90300D871}" dt="2023-08-22T12:12:04.828" v="2024" actId="26606"/>
          <ac:spMkLst>
            <pc:docMk/>
            <pc:sldMk cId="0" sldId="257"/>
            <ac:spMk id="15446" creationId="{FF9F2414-84E8-453E-B1F3-389FDE8192D9}"/>
          </ac:spMkLst>
        </pc:spChg>
        <pc:spChg chg="add del">
          <ac:chgData name="Moza Al-Marhoobi" userId="23c75a02f121e53d" providerId="LiveId" clId="{FC523C2A-CA00-4206-B637-0FD90300D871}" dt="2023-08-22T12:12:04.828" v="2024" actId="26606"/>
          <ac:spMkLst>
            <pc:docMk/>
            <pc:sldMk cId="0" sldId="257"/>
            <ac:spMk id="15448" creationId="{3ECA69A1-7536-43AC-85EF-C7106179F5ED}"/>
          </ac:spMkLst>
        </pc:spChg>
        <pc:grpChg chg="add del">
          <ac:chgData name="Moza Al-Marhoobi" userId="23c75a02f121e53d" providerId="LiveId" clId="{FC523C2A-CA00-4206-B637-0FD90300D871}" dt="2023-08-20T11:32:33.022" v="400"/>
          <ac:grpSpMkLst>
            <pc:docMk/>
            <pc:sldMk cId="0" sldId="257"/>
            <ac:grpSpMk id="15384" creationId="{11999B20-6058-4C55-882E-A1FB050B69DD}"/>
          </ac:grpSpMkLst>
        </pc:grpChg>
        <pc:picChg chg="mod">
          <ac:chgData name="Moza Al-Marhoobi" userId="23c75a02f121e53d" providerId="LiveId" clId="{FC523C2A-CA00-4206-B637-0FD90300D871}" dt="2023-08-22T12:12:07.929" v="2031" actId="26606"/>
          <ac:picMkLst>
            <pc:docMk/>
            <pc:sldMk cId="0" sldId="257"/>
            <ac:picMk id="15431" creationId="{DDE7D285-B51C-F93A-C7D8-177312AB7DAD}"/>
          </ac:picMkLst>
        </pc:picChg>
      </pc:sldChg>
      <pc:sldChg chg="addSp delSp modSp add del mod ord setBg delDesignElem">
        <pc:chgData name="Moza Al-Marhoobi" userId="23c75a02f121e53d" providerId="LiveId" clId="{FC523C2A-CA00-4206-B637-0FD90300D871}" dt="2023-08-23T18:11:53.604" v="2522" actId="47"/>
        <pc:sldMkLst>
          <pc:docMk/>
          <pc:sldMk cId="0" sldId="258"/>
        </pc:sldMkLst>
        <pc:spChg chg="mod">
          <ac:chgData name="Moza Al-Marhoobi" userId="23c75a02f121e53d" providerId="LiveId" clId="{FC523C2A-CA00-4206-B637-0FD90300D871}" dt="2023-08-21T10:22:27.395" v="1840" actId="26606"/>
          <ac:spMkLst>
            <pc:docMk/>
            <pc:sldMk cId="0" sldId="258"/>
            <ac:spMk id="2" creationId="{240A4CFE-40C1-A09D-2B42-40E44AB153C8}"/>
          </ac:spMkLst>
        </pc:spChg>
        <pc:spChg chg="mod">
          <ac:chgData name="Moza Al-Marhoobi" userId="23c75a02f121e53d" providerId="LiveId" clId="{FC523C2A-CA00-4206-B637-0FD90300D871}" dt="2023-08-22T17:28:15.903" v="2447" actId="26606"/>
          <ac:spMkLst>
            <pc:docMk/>
            <pc:sldMk cId="0" sldId="258"/>
            <ac:spMk id="2" creationId="{3BC40888-5011-3BED-EC9B-B85E0A867574}"/>
          </ac:spMkLst>
        </pc:spChg>
        <pc:spChg chg="mod">
          <ac:chgData name="Moza Al-Marhoobi" userId="23c75a02f121e53d" providerId="LiveId" clId="{FC523C2A-CA00-4206-B637-0FD90300D871}" dt="2023-08-20T15:52:41.437" v="683"/>
          <ac:spMkLst>
            <pc:docMk/>
            <pc:sldMk cId="0" sldId="258"/>
            <ac:spMk id="3" creationId="{A455C0AF-02FC-FE3B-98A9-3C8CE6B23D3B}"/>
          </ac:spMkLst>
        </pc:spChg>
        <pc:spChg chg="mod">
          <ac:chgData name="Moza Al-Marhoobi" userId="23c75a02f121e53d" providerId="LiveId" clId="{FC523C2A-CA00-4206-B637-0FD90300D871}" dt="2023-08-22T17:28:15.903" v="2447" actId="26606"/>
          <ac:spMkLst>
            <pc:docMk/>
            <pc:sldMk cId="0" sldId="258"/>
            <ac:spMk id="4" creationId="{12766134-D989-89BD-81F5-05EE947260AA}"/>
          </ac:spMkLst>
        </pc:spChg>
        <pc:spChg chg="mod">
          <ac:chgData name="Moza Al-Marhoobi" userId="23c75a02f121e53d" providerId="LiveId" clId="{FC523C2A-CA00-4206-B637-0FD90300D871}" dt="2023-08-21T10:22:27.395" v="1840" actId="26606"/>
          <ac:spMkLst>
            <pc:docMk/>
            <pc:sldMk cId="0" sldId="258"/>
            <ac:spMk id="4" creationId="{838A215D-C4F6-5E61-DBEF-1CD2FEA339EA}"/>
          </ac:spMkLst>
        </pc:spChg>
        <pc:spChg chg="mod ord">
          <ac:chgData name="Moza Al-Marhoobi" userId="23c75a02f121e53d" providerId="LiveId" clId="{FC523C2A-CA00-4206-B637-0FD90300D871}" dt="2023-08-22T17:28:15.903" v="2447" actId="26606"/>
          <ac:spMkLst>
            <pc:docMk/>
            <pc:sldMk cId="0" sldId="258"/>
            <ac:spMk id="5" creationId="{40CCBC1D-2E8D-D494-6863-8F2611743D15}"/>
          </ac:spMkLst>
        </pc:spChg>
        <pc:spChg chg="mod ord">
          <ac:chgData name="Moza Al-Marhoobi" userId="23c75a02f121e53d" providerId="LiveId" clId="{FC523C2A-CA00-4206-B637-0FD90300D871}" dt="2023-08-21T10:22:27.395" v="1840" actId="26606"/>
          <ac:spMkLst>
            <pc:docMk/>
            <pc:sldMk cId="0" sldId="258"/>
            <ac:spMk id="6" creationId="{0238873B-88A0-A8C3-7400-763E8B6D23A3}"/>
          </ac:spMkLst>
        </pc:spChg>
        <pc:spChg chg="del mod">
          <ac:chgData name="Moza Al-Marhoobi" userId="23c75a02f121e53d" providerId="LiveId" clId="{FC523C2A-CA00-4206-B637-0FD90300D871}" dt="2023-08-21T10:21:49.758" v="1838" actId="478"/>
          <ac:spMkLst>
            <pc:docMk/>
            <pc:sldMk cId="0" sldId="258"/>
            <ac:spMk id="8" creationId="{980184A8-6A9D-FB60-5867-29044C40057E}"/>
          </ac:spMkLst>
        </pc:spChg>
        <pc:spChg chg="del">
          <ac:chgData name="Moza Al-Marhoobi" userId="23c75a02f121e53d" providerId="LiveId" clId="{FC523C2A-CA00-4206-B637-0FD90300D871}" dt="2023-08-21T02:57:50.499" v="1729" actId="478"/>
          <ac:spMkLst>
            <pc:docMk/>
            <pc:sldMk cId="0" sldId="258"/>
            <ac:spMk id="11" creationId="{38474B4F-02D5-E94D-5979-473BFAD70D80}"/>
          </ac:spMkLst>
        </pc:spChg>
        <pc:spChg chg="add del">
          <ac:chgData name="Moza Al-Marhoobi" userId="23c75a02f121e53d" providerId="LiveId" clId="{FC523C2A-CA00-4206-B637-0FD90300D871}" dt="2023-08-21T02:57:47.456" v="1728"/>
          <ac:spMkLst>
            <pc:docMk/>
            <pc:sldMk cId="0" sldId="258"/>
            <ac:spMk id="12" creationId="{08C9B587-E65E-4B52-B37C-ABEBB6E87928}"/>
          </ac:spMkLst>
        </pc:spChg>
        <pc:spChg chg="add del mod">
          <ac:chgData name="Moza Al-Marhoobi" userId="23c75a02f121e53d" providerId="LiveId" clId="{FC523C2A-CA00-4206-B637-0FD90300D871}" dt="2023-08-21T10:21:52.731" v="1839" actId="478"/>
          <ac:spMkLst>
            <pc:docMk/>
            <pc:sldMk cId="0" sldId="258"/>
            <ac:spMk id="13" creationId="{24B31EF5-54DA-5367-8E28-E4C897613B82}"/>
          </ac:spMkLst>
        </pc:spChg>
        <pc:spChg chg="add del">
          <ac:chgData name="Moza Al-Marhoobi" userId="23c75a02f121e53d" providerId="LiveId" clId="{FC523C2A-CA00-4206-B637-0FD90300D871}" dt="2023-08-21T02:57:47.456" v="1728"/>
          <ac:spMkLst>
            <pc:docMk/>
            <pc:sldMk cId="0" sldId="258"/>
            <ac:spMk id="14" creationId="{E91DC736-0EF8-4F87-9146-EBF1D2EE4D3D}"/>
          </ac:spMkLst>
        </pc:spChg>
        <pc:spChg chg="add del">
          <ac:chgData name="Moza Al-Marhoobi" userId="23c75a02f121e53d" providerId="LiveId" clId="{FC523C2A-CA00-4206-B637-0FD90300D871}" dt="2023-08-21T10:22:27.395" v="1840" actId="26606"/>
          <ac:spMkLst>
            <pc:docMk/>
            <pc:sldMk cId="0" sldId="258"/>
            <ac:spMk id="15" creationId="{9180DE06-7362-4888-AADA-7AADD57AC49D}"/>
          </ac:spMkLst>
        </pc:spChg>
        <pc:spChg chg="add del">
          <ac:chgData name="Moza Al-Marhoobi" userId="23c75a02f121e53d" providerId="LiveId" clId="{FC523C2A-CA00-4206-B637-0FD90300D871}" dt="2023-08-21T02:57:47.456" v="1728"/>
          <ac:spMkLst>
            <pc:docMk/>
            <pc:sldMk cId="0" sldId="258"/>
            <ac:spMk id="16" creationId="{097CD68E-23E3-4007-8847-CD0944C4F7BE}"/>
          </ac:spMkLst>
        </pc:spChg>
        <pc:spChg chg="add">
          <ac:chgData name="Moza Al-Marhoobi" userId="23c75a02f121e53d" providerId="LiveId" clId="{FC523C2A-CA00-4206-B637-0FD90300D871}" dt="2023-08-22T17:28:15.903" v="2447" actId="26606"/>
          <ac:spMkLst>
            <pc:docMk/>
            <pc:sldMk cId="0" sldId="258"/>
            <ac:spMk id="18" creationId="{ECC07320-C2CA-4E29-8481-9D9E143C7788}"/>
          </ac:spMkLst>
        </pc:spChg>
        <pc:spChg chg="add">
          <ac:chgData name="Moza Al-Marhoobi" userId="23c75a02f121e53d" providerId="LiveId" clId="{FC523C2A-CA00-4206-B637-0FD90300D871}" dt="2023-08-22T17:28:15.903" v="2447" actId="26606"/>
          <ac:spMkLst>
            <pc:docMk/>
            <pc:sldMk cId="0" sldId="258"/>
            <ac:spMk id="19" creationId="{178FB36B-5BFE-42CA-BC60-1115E0D95EEC}"/>
          </ac:spMkLst>
        </pc:spChg>
        <pc:spChg chg="add del">
          <ac:chgData name="Moza Al-Marhoobi" userId="23c75a02f121e53d" providerId="LiveId" clId="{FC523C2A-CA00-4206-B637-0FD90300D871}" dt="2023-08-21T10:22:27.395" v="1840" actId="26606"/>
          <ac:spMkLst>
            <pc:docMk/>
            <pc:sldMk cId="0" sldId="258"/>
            <ac:spMk id="21" creationId="{04357C93-F0CB-4A1C-8F77-4E9063789819}"/>
          </ac:spMkLst>
        </pc:spChg>
        <pc:spChg chg="add del">
          <ac:chgData name="Moza Al-Marhoobi" userId="23c75a02f121e53d" providerId="LiveId" clId="{FC523C2A-CA00-4206-B637-0FD90300D871}" dt="2023-08-22T12:38:25.235" v="2115"/>
          <ac:spMkLst>
            <pc:docMk/>
            <pc:sldMk cId="0" sldId="258"/>
            <ac:spMk id="26" creationId="{ECC07320-C2CA-4E29-8481-9D9E143C7788}"/>
          </ac:spMkLst>
        </pc:spChg>
        <pc:spChg chg="add del">
          <ac:chgData name="Moza Al-Marhoobi" userId="23c75a02f121e53d" providerId="LiveId" clId="{FC523C2A-CA00-4206-B637-0FD90300D871}" dt="2023-08-22T12:38:25.235" v="2115"/>
          <ac:spMkLst>
            <pc:docMk/>
            <pc:sldMk cId="0" sldId="258"/>
            <ac:spMk id="28" creationId="{178FB36B-5BFE-42CA-BC60-1115E0D95EEC}"/>
          </ac:spMkLst>
        </pc:spChg>
        <pc:grpChg chg="add del">
          <ac:chgData name="Moza Al-Marhoobi" userId="23c75a02f121e53d" providerId="LiveId" clId="{FC523C2A-CA00-4206-B637-0FD90300D871}" dt="2023-08-21T10:22:27.395" v="1840" actId="26606"/>
          <ac:grpSpMkLst>
            <pc:docMk/>
            <pc:sldMk cId="0" sldId="258"/>
            <ac:grpSpMk id="17" creationId="{3AF6A671-C637-4547-85F4-51B6D1881399}"/>
          </ac:grpSpMkLst>
        </pc:grpChg>
        <pc:picChg chg="add mod ord">
          <ac:chgData name="Moza Al-Marhoobi" userId="23c75a02f121e53d" providerId="LiveId" clId="{FC523C2A-CA00-4206-B637-0FD90300D871}" dt="2023-08-22T17:28:15.903" v="2447" actId="26606"/>
          <ac:picMkLst>
            <pc:docMk/>
            <pc:sldMk cId="0" sldId="258"/>
            <ac:picMk id="3" creationId="{DB46C424-8038-3A9F-E6E8-1DECB2D57042}"/>
          </ac:picMkLst>
        </pc:picChg>
        <pc:picChg chg="del">
          <ac:chgData name="Moza Al-Marhoobi" userId="23c75a02f121e53d" providerId="LiveId" clId="{FC523C2A-CA00-4206-B637-0FD90300D871}" dt="2023-08-21T02:59:51.826" v="1783" actId="478"/>
          <ac:picMkLst>
            <pc:docMk/>
            <pc:sldMk cId="0" sldId="258"/>
            <ac:picMk id="9" creationId="{A46E8F06-C64B-164D-84F0-4C6ADAEF3596}"/>
          </ac:picMkLst>
        </pc:picChg>
        <pc:picChg chg="mod ord">
          <ac:chgData name="Moza Al-Marhoobi" userId="23c75a02f121e53d" providerId="LiveId" clId="{FC523C2A-CA00-4206-B637-0FD90300D871}" dt="2023-08-21T10:22:27.395" v="1840" actId="26606"/>
          <ac:picMkLst>
            <pc:docMk/>
            <pc:sldMk cId="0" sldId="258"/>
            <ac:picMk id="10" creationId="{8E5EEC4D-A272-8E05-2DA7-DDDF013B8192}"/>
          </ac:picMkLst>
        </pc:picChg>
      </pc:sldChg>
      <pc:sldChg chg="delSp modSp add del mod setBg modNotes">
        <pc:chgData name="Moza Al-Marhoobi" userId="23c75a02f121e53d" providerId="LiveId" clId="{FC523C2A-CA00-4206-B637-0FD90300D871}" dt="2023-08-20T11:30:15.704" v="342" actId="47"/>
        <pc:sldMkLst>
          <pc:docMk/>
          <pc:sldMk cId="0" sldId="261"/>
        </pc:sldMkLst>
        <pc:spChg chg="mod">
          <ac:chgData name="Moza Al-Marhoobi" userId="23c75a02f121e53d" providerId="LiveId" clId="{FC523C2A-CA00-4206-B637-0FD90300D871}" dt="2023-08-20T10:53:32.294" v="103" actId="1076"/>
          <ac:spMkLst>
            <pc:docMk/>
            <pc:sldMk cId="0" sldId="261"/>
            <ac:spMk id="1120" creationId="{00000000-0000-0000-0000-000000000000}"/>
          </ac:spMkLst>
        </pc:spChg>
        <pc:spChg chg="del mod">
          <ac:chgData name="Moza Al-Marhoobi" userId="23c75a02f121e53d" providerId="LiveId" clId="{FC523C2A-CA00-4206-B637-0FD90300D871}" dt="2023-08-20T10:52:18.189" v="88" actId="478"/>
          <ac:spMkLst>
            <pc:docMk/>
            <pc:sldMk cId="0" sldId="261"/>
            <ac:spMk id="1121" creationId="{00000000-0000-0000-0000-000000000000}"/>
          </ac:spMkLst>
        </pc:spChg>
      </pc:sldChg>
      <pc:sldChg chg="addSp delSp modSp del mod setBg delDesignElem">
        <pc:chgData name="Moza Al-Marhoobi" userId="23c75a02f121e53d" providerId="LiveId" clId="{FC523C2A-CA00-4206-B637-0FD90300D871}" dt="2023-08-20T15:58:42.736" v="904" actId="47"/>
        <pc:sldMkLst>
          <pc:docMk/>
          <pc:sldMk cId="0" sldId="262"/>
        </pc:sldMkLst>
        <pc:spChg chg="mod">
          <ac:chgData name="Moza Al-Marhoobi" userId="23c75a02f121e53d" providerId="LiveId" clId="{FC523C2A-CA00-4206-B637-0FD90300D871}" dt="2023-08-20T11:36:22.658" v="425"/>
          <ac:spMkLst>
            <pc:docMk/>
            <pc:sldMk cId="0" sldId="262"/>
            <ac:spMk id="2" creationId="{2289B662-0E88-F599-1B14-22B6A9F6839D}"/>
          </ac:spMkLst>
        </pc:spChg>
        <pc:spChg chg="mod">
          <ac:chgData name="Moza Al-Marhoobi" userId="23c75a02f121e53d" providerId="LiveId" clId="{FC523C2A-CA00-4206-B637-0FD90300D871}" dt="2023-08-20T15:52:41.437" v="683"/>
          <ac:spMkLst>
            <pc:docMk/>
            <pc:sldMk cId="0" sldId="262"/>
            <ac:spMk id="3" creationId="{D85BE515-D35F-644D-287B-A7B1F3C866C2}"/>
          </ac:spMkLst>
        </pc:spChg>
        <pc:spChg chg="mod">
          <ac:chgData name="Moza Al-Marhoobi" userId="23c75a02f121e53d" providerId="LiveId" clId="{FC523C2A-CA00-4206-B637-0FD90300D871}" dt="2023-08-20T15:52:41.437" v="683"/>
          <ac:spMkLst>
            <pc:docMk/>
            <pc:sldMk cId="0" sldId="262"/>
            <ac:spMk id="4" creationId="{03228B12-A5B9-E3E6-53F9-2B9B5BB68BB8}"/>
          </ac:spMkLst>
        </pc:spChg>
        <pc:spChg chg="mod">
          <ac:chgData name="Moza Al-Marhoobi" userId="23c75a02f121e53d" providerId="LiveId" clId="{FC523C2A-CA00-4206-B637-0FD90300D871}" dt="2023-08-20T15:52:41.437" v="683"/>
          <ac:spMkLst>
            <pc:docMk/>
            <pc:sldMk cId="0" sldId="262"/>
            <ac:spMk id="6" creationId="{D3EA616A-9E4C-F9E2-0C90-97830710C6D5}"/>
          </ac:spMkLst>
        </pc:spChg>
        <pc:spChg chg="mod">
          <ac:chgData name="Moza Al-Marhoobi" userId="23c75a02f121e53d" providerId="LiveId" clId="{FC523C2A-CA00-4206-B637-0FD90300D871}" dt="2023-08-20T15:53:26.586" v="684" actId="27636"/>
          <ac:spMkLst>
            <pc:docMk/>
            <pc:sldMk cId="0" sldId="262"/>
            <ac:spMk id="19458" creationId="{00000000-0000-0000-0000-000000000000}"/>
          </ac:spMkLst>
        </pc:spChg>
        <pc:spChg chg="add del">
          <ac:chgData name="Moza Al-Marhoobi" userId="23c75a02f121e53d" providerId="LiveId" clId="{FC523C2A-CA00-4206-B637-0FD90300D871}" dt="2023-08-20T11:32:33.022" v="400"/>
          <ac:spMkLst>
            <pc:docMk/>
            <pc:sldMk cId="0" sldId="262"/>
            <ac:spMk id="59399" creationId="{9B7AD9F6-8CE7-4299-8FC6-328F4DCD3FF9}"/>
          </ac:spMkLst>
        </pc:spChg>
        <pc:spChg chg="add del">
          <ac:chgData name="Moza Al-Marhoobi" userId="23c75a02f121e53d" providerId="LiveId" clId="{FC523C2A-CA00-4206-B637-0FD90300D871}" dt="2023-08-20T11:32:33.022" v="400"/>
          <ac:spMkLst>
            <pc:docMk/>
            <pc:sldMk cId="0" sldId="262"/>
            <ac:spMk id="59401" creationId="{F49775AF-8896-43EE-92C6-83497D6DC56F}"/>
          </ac:spMkLst>
        </pc:spChg>
      </pc:sldChg>
      <pc:sldChg chg="addSp delSp modSp del mod setBg delDesignElem">
        <pc:chgData name="Moza Al-Marhoobi" userId="23c75a02f121e53d" providerId="LiveId" clId="{FC523C2A-CA00-4206-B637-0FD90300D871}" dt="2023-08-20T15:58:42.736" v="904" actId="47"/>
        <pc:sldMkLst>
          <pc:docMk/>
          <pc:sldMk cId="0" sldId="263"/>
        </pc:sldMkLst>
        <pc:spChg chg="mod">
          <ac:chgData name="Moza Al-Marhoobi" userId="23c75a02f121e53d" providerId="LiveId" clId="{FC523C2A-CA00-4206-B637-0FD90300D871}" dt="2023-08-20T11:36:22.658" v="425"/>
          <ac:spMkLst>
            <pc:docMk/>
            <pc:sldMk cId="0" sldId="263"/>
            <ac:spMk id="2" creationId="{C015DC99-EE66-641F-E826-FE0029873FAD}"/>
          </ac:spMkLst>
        </pc:spChg>
        <pc:spChg chg="mod">
          <ac:chgData name="Moza Al-Marhoobi" userId="23c75a02f121e53d" providerId="LiveId" clId="{FC523C2A-CA00-4206-B637-0FD90300D871}" dt="2023-08-20T15:52:41.437" v="683"/>
          <ac:spMkLst>
            <pc:docMk/>
            <pc:sldMk cId="0" sldId="263"/>
            <ac:spMk id="3" creationId="{366258E2-BC0D-8EC2-312D-955518884DAC}"/>
          </ac:spMkLst>
        </pc:spChg>
        <pc:spChg chg="mod">
          <ac:chgData name="Moza Al-Marhoobi" userId="23c75a02f121e53d" providerId="LiveId" clId="{FC523C2A-CA00-4206-B637-0FD90300D871}" dt="2023-08-20T15:52:41.437" v="683"/>
          <ac:spMkLst>
            <pc:docMk/>
            <pc:sldMk cId="0" sldId="263"/>
            <ac:spMk id="4" creationId="{85BA1C87-FAB2-0BFA-1BD2-384D84C2927A}"/>
          </ac:spMkLst>
        </pc:spChg>
        <pc:spChg chg="mod">
          <ac:chgData name="Moza Al-Marhoobi" userId="23c75a02f121e53d" providerId="LiveId" clId="{FC523C2A-CA00-4206-B637-0FD90300D871}" dt="2023-08-20T15:52:41.437" v="683"/>
          <ac:spMkLst>
            <pc:docMk/>
            <pc:sldMk cId="0" sldId="263"/>
            <ac:spMk id="6" creationId="{7606FEA9-99E8-27D2-4C9E-F87D529AABD0}"/>
          </ac:spMkLst>
        </pc:spChg>
        <pc:spChg chg="add del">
          <ac:chgData name="Moza Al-Marhoobi" userId="23c75a02f121e53d" providerId="LiveId" clId="{FC523C2A-CA00-4206-B637-0FD90300D871}" dt="2023-08-20T11:32:33.022" v="400"/>
          <ac:spMkLst>
            <pc:docMk/>
            <pc:sldMk cId="0" sldId="263"/>
            <ac:spMk id="20489" creationId="{DA2E7C1E-2B5A-4BBA-AE51-1CD8C19309D7}"/>
          </ac:spMkLst>
        </pc:spChg>
        <pc:spChg chg="add del">
          <ac:chgData name="Moza Al-Marhoobi" userId="23c75a02f121e53d" providerId="LiveId" clId="{FC523C2A-CA00-4206-B637-0FD90300D871}" dt="2023-08-20T11:32:33.022" v="400"/>
          <ac:spMkLst>
            <pc:docMk/>
            <pc:sldMk cId="0" sldId="263"/>
            <ac:spMk id="20491" creationId="{43DF76B1-5174-4FAF-9D19-FFEE98426836}"/>
          </ac:spMkLst>
        </pc:spChg>
      </pc:sldChg>
      <pc:sldChg chg="addSp delSp modSp del mod setBg delDesignElem">
        <pc:chgData name="Moza Al-Marhoobi" userId="23c75a02f121e53d" providerId="LiveId" clId="{FC523C2A-CA00-4206-B637-0FD90300D871}" dt="2023-08-20T15:58:42.736" v="904" actId="47"/>
        <pc:sldMkLst>
          <pc:docMk/>
          <pc:sldMk cId="0" sldId="265"/>
        </pc:sldMkLst>
        <pc:spChg chg="mod">
          <ac:chgData name="Moza Al-Marhoobi" userId="23c75a02f121e53d" providerId="LiveId" clId="{FC523C2A-CA00-4206-B637-0FD90300D871}" dt="2023-08-20T11:36:22.658" v="425"/>
          <ac:spMkLst>
            <pc:docMk/>
            <pc:sldMk cId="0" sldId="265"/>
            <ac:spMk id="2" creationId="{3763F6E5-A6C3-6B83-29CA-10E5E01014DE}"/>
          </ac:spMkLst>
        </pc:spChg>
        <pc:spChg chg="mod">
          <ac:chgData name="Moza Al-Marhoobi" userId="23c75a02f121e53d" providerId="LiveId" clId="{FC523C2A-CA00-4206-B637-0FD90300D871}" dt="2023-08-20T15:52:41.437" v="683"/>
          <ac:spMkLst>
            <pc:docMk/>
            <pc:sldMk cId="0" sldId="265"/>
            <ac:spMk id="3" creationId="{37138CA0-A0D7-DDEC-43CC-D46F5685A655}"/>
          </ac:spMkLst>
        </pc:spChg>
        <pc:spChg chg="mod">
          <ac:chgData name="Moza Al-Marhoobi" userId="23c75a02f121e53d" providerId="LiveId" clId="{FC523C2A-CA00-4206-B637-0FD90300D871}" dt="2023-08-20T15:52:41.437" v="683"/>
          <ac:spMkLst>
            <pc:docMk/>
            <pc:sldMk cId="0" sldId="265"/>
            <ac:spMk id="4" creationId="{B8CB4203-C356-5AAE-FE81-20648F212513}"/>
          </ac:spMkLst>
        </pc:spChg>
        <pc:spChg chg="mod">
          <ac:chgData name="Moza Al-Marhoobi" userId="23c75a02f121e53d" providerId="LiveId" clId="{FC523C2A-CA00-4206-B637-0FD90300D871}" dt="2023-08-20T15:52:41.437" v="683"/>
          <ac:spMkLst>
            <pc:docMk/>
            <pc:sldMk cId="0" sldId="265"/>
            <ac:spMk id="7" creationId="{D42727CD-71A9-6379-D064-42F276964EED}"/>
          </ac:spMkLst>
        </pc:spChg>
        <pc:spChg chg="add del">
          <ac:chgData name="Moza Al-Marhoobi" userId="23c75a02f121e53d" providerId="LiveId" clId="{FC523C2A-CA00-4206-B637-0FD90300D871}" dt="2023-08-20T11:32:33.022" v="400"/>
          <ac:spMkLst>
            <pc:docMk/>
            <pc:sldMk cId="0" sldId="265"/>
            <ac:spMk id="22540" creationId="{0E91F5CA-B392-444C-88E3-BF5BAAEBDEB0}"/>
          </ac:spMkLst>
        </pc:spChg>
        <pc:spChg chg="add del">
          <ac:chgData name="Moza Al-Marhoobi" userId="23c75a02f121e53d" providerId="LiveId" clId="{FC523C2A-CA00-4206-B637-0FD90300D871}" dt="2023-08-20T11:32:33.022" v="400"/>
          <ac:spMkLst>
            <pc:docMk/>
            <pc:sldMk cId="0" sldId="265"/>
            <ac:spMk id="22542" creationId="{DFCA2118-59A2-4310-A4B2-F2CBA821E842}"/>
          </ac:spMkLst>
        </pc:spChg>
      </pc:sldChg>
      <pc:sldChg chg="addSp delSp modSp del mod setBg delDesignElem">
        <pc:chgData name="Moza Al-Marhoobi" userId="23c75a02f121e53d" providerId="LiveId" clId="{FC523C2A-CA00-4206-B637-0FD90300D871}" dt="2023-08-20T15:58:42.736" v="904" actId="47"/>
        <pc:sldMkLst>
          <pc:docMk/>
          <pc:sldMk cId="0" sldId="268"/>
        </pc:sldMkLst>
        <pc:spChg chg="mod">
          <ac:chgData name="Moza Al-Marhoobi" userId="23c75a02f121e53d" providerId="LiveId" clId="{FC523C2A-CA00-4206-B637-0FD90300D871}" dt="2023-08-20T11:36:22.658" v="425"/>
          <ac:spMkLst>
            <pc:docMk/>
            <pc:sldMk cId="0" sldId="268"/>
            <ac:spMk id="2" creationId="{F6673452-21E7-51F4-B4C6-21BEFFF3232D}"/>
          </ac:spMkLst>
        </pc:spChg>
        <pc:spChg chg="mod">
          <ac:chgData name="Moza Al-Marhoobi" userId="23c75a02f121e53d" providerId="LiveId" clId="{FC523C2A-CA00-4206-B637-0FD90300D871}" dt="2023-08-20T15:52:41.437" v="683"/>
          <ac:spMkLst>
            <pc:docMk/>
            <pc:sldMk cId="0" sldId="268"/>
            <ac:spMk id="3" creationId="{0A1BA842-719B-D8E9-CB1F-1F729C88A215}"/>
          </ac:spMkLst>
        </pc:spChg>
        <pc:spChg chg="mod">
          <ac:chgData name="Moza Al-Marhoobi" userId="23c75a02f121e53d" providerId="LiveId" clId="{FC523C2A-CA00-4206-B637-0FD90300D871}" dt="2023-08-20T15:52:41.437" v="683"/>
          <ac:spMkLst>
            <pc:docMk/>
            <pc:sldMk cId="0" sldId="268"/>
            <ac:spMk id="4" creationId="{EBE333DC-D669-6F5E-5B53-F5218BEBB5B3}"/>
          </ac:spMkLst>
        </pc:spChg>
        <pc:spChg chg="mod">
          <ac:chgData name="Moza Al-Marhoobi" userId="23c75a02f121e53d" providerId="LiveId" clId="{FC523C2A-CA00-4206-B637-0FD90300D871}" dt="2023-08-20T15:52:41.437" v="683"/>
          <ac:spMkLst>
            <pc:docMk/>
            <pc:sldMk cId="0" sldId="268"/>
            <ac:spMk id="6" creationId="{08798E24-51A8-BAEC-2ACD-E56EBFF2419F}"/>
          </ac:spMkLst>
        </pc:spChg>
        <pc:spChg chg="add del">
          <ac:chgData name="Moza Al-Marhoobi" userId="23c75a02f121e53d" providerId="LiveId" clId="{FC523C2A-CA00-4206-B637-0FD90300D871}" dt="2023-08-20T11:32:33.022" v="400"/>
          <ac:spMkLst>
            <pc:docMk/>
            <pc:sldMk cId="0" sldId="268"/>
            <ac:spMk id="25607" creationId="{42A4FC2C-047E-45A5-965D-8E1E3BF09BC6}"/>
          </ac:spMkLst>
        </pc:spChg>
      </pc:sldChg>
      <pc:sldChg chg="addSp delSp modSp del delDesignElem">
        <pc:chgData name="Moza Al-Marhoobi" userId="23c75a02f121e53d" providerId="LiveId" clId="{FC523C2A-CA00-4206-B637-0FD90300D871}" dt="2023-08-20T15:58:42.736" v="904" actId="47"/>
        <pc:sldMkLst>
          <pc:docMk/>
          <pc:sldMk cId="0" sldId="269"/>
        </pc:sldMkLst>
        <pc:spChg chg="mod">
          <ac:chgData name="Moza Al-Marhoobi" userId="23c75a02f121e53d" providerId="LiveId" clId="{FC523C2A-CA00-4206-B637-0FD90300D871}" dt="2023-08-20T11:36:22.658" v="425"/>
          <ac:spMkLst>
            <pc:docMk/>
            <pc:sldMk cId="0" sldId="269"/>
            <ac:spMk id="2" creationId="{27555E4B-2FB5-6BB5-BE55-B7C4832A597B}"/>
          </ac:spMkLst>
        </pc:spChg>
        <pc:spChg chg="mod">
          <ac:chgData name="Moza Al-Marhoobi" userId="23c75a02f121e53d" providerId="LiveId" clId="{FC523C2A-CA00-4206-B637-0FD90300D871}" dt="2023-08-20T15:52:41.437" v="683"/>
          <ac:spMkLst>
            <pc:docMk/>
            <pc:sldMk cId="0" sldId="269"/>
            <ac:spMk id="3" creationId="{6BEF710C-D6E8-53D4-C409-A9C4FA51BEA9}"/>
          </ac:spMkLst>
        </pc:spChg>
        <pc:spChg chg="mod">
          <ac:chgData name="Moza Al-Marhoobi" userId="23c75a02f121e53d" providerId="LiveId" clId="{FC523C2A-CA00-4206-B637-0FD90300D871}" dt="2023-08-20T15:52:41.437" v="683"/>
          <ac:spMkLst>
            <pc:docMk/>
            <pc:sldMk cId="0" sldId="269"/>
            <ac:spMk id="4" creationId="{5678723B-C952-5B39-AC8C-BD070778E3B2}"/>
          </ac:spMkLst>
        </pc:spChg>
        <pc:spChg chg="mod">
          <ac:chgData name="Moza Al-Marhoobi" userId="23c75a02f121e53d" providerId="LiveId" clId="{FC523C2A-CA00-4206-B637-0FD90300D871}" dt="2023-08-20T15:52:41.437" v="683"/>
          <ac:spMkLst>
            <pc:docMk/>
            <pc:sldMk cId="0" sldId="269"/>
            <ac:spMk id="5" creationId="{4E094F4A-87B2-0934-E612-97F92C6F776A}"/>
          </ac:spMkLst>
        </pc:spChg>
        <pc:spChg chg="add del">
          <ac:chgData name="Moza Al-Marhoobi" userId="23c75a02f121e53d" providerId="LiveId" clId="{FC523C2A-CA00-4206-B637-0FD90300D871}" dt="2023-08-20T11:32:33.022" v="400"/>
          <ac:spMkLst>
            <pc:docMk/>
            <pc:sldMk cId="0" sldId="269"/>
            <ac:spMk id="20" creationId="{1760C948-21FD-5FEB-FD93-1A2D60F256DF}"/>
          </ac:spMkLst>
        </pc:spChg>
      </pc:sldChg>
      <pc:sldChg chg="addSp delSp modSp add mod ord setBg modClrScheme delDesignElem chgLayout modNotesTx">
        <pc:chgData name="Moza Al-Marhoobi" userId="23c75a02f121e53d" providerId="LiveId" clId="{FC523C2A-CA00-4206-B637-0FD90300D871}" dt="2023-08-23T21:49:16.941" v="4620"/>
        <pc:sldMkLst>
          <pc:docMk/>
          <pc:sldMk cId="4145679535" sldId="271"/>
        </pc:sldMkLst>
        <pc:spChg chg="mod ord">
          <ac:chgData name="Moza Al-Marhoobi" userId="23c75a02f121e53d" providerId="LiveId" clId="{FC523C2A-CA00-4206-B637-0FD90300D871}" dt="2023-08-23T20:52:40.118" v="3645" actId="14100"/>
          <ac:spMkLst>
            <pc:docMk/>
            <pc:sldMk cId="4145679535" sldId="271"/>
            <ac:spMk id="2" creationId="{CD396884-AC53-4381-99B3-4F205FE2C74E}"/>
          </ac:spMkLst>
        </pc:spChg>
        <pc:spChg chg="mod">
          <ac:chgData name="Moza Al-Marhoobi" userId="23c75a02f121e53d" providerId="LiveId" clId="{FC523C2A-CA00-4206-B637-0FD90300D871}" dt="2023-08-20T11:36:22.658" v="425"/>
          <ac:spMkLst>
            <pc:docMk/>
            <pc:sldMk cId="4145679535" sldId="271"/>
            <ac:spMk id="2" creationId="{F7722153-01F5-6D21-AF97-6ECC06E56413}"/>
          </ac:spMkLst>
        </pc:spChg>
        <pc:spChg chg="add mod">
          <ac:chgData name="Moza Al-Marhoobi" userId="23c75a02f121e53d" providerId="LiveId" clId="{FC523C2A-CA00-4206-B637-0FD90300D871}" dt="2023-08-23T20:52:51.976" v="3660" actId="1038"/>
          <ac:spMkLst>
            <pc:docMk/>
            <pc:sldMk cId="4145679535" sldId="271"/>
            <ac:spMk id="3" creationId="{3B4F2468-40E2-9C8D-83BA-A981659BA932}"/>
          </ac:spMkLst>
        </pc:spChg>
        <pc:spChg chg="del mod">
          <ac:chgData name="Moza Al-Marhoobi" userId="23c75a02f121e53d" providerId="LiveId" clId="{FC523C2A-CA00-4206-B637-0FD90300D871}" dt="2023-08-23T18:22:34.282" v="2627" actId="478"/>
          <ac:spMkLst>
            <pc:docMk/>
            <pc:sldMk cId="4145679535" sldId="271"/>
            <ac:spMk id="3" creationId="{C68CBCEB-9A87-4D32-97C6-63A55AA33D5F}"/>
          </ac:spMkLst>
        </pc:spChg>
        <pc:spChg chg="mod">
          <ac:chgData name="Moza Al-Marhoobi" userId="23c75a02f121e53d" providerId="LiveId" clId="{FC523C2A-CA00-4206-B637-0FD90300D871}" dt="2023-08-20T15:52:41.437" v="683"/>
          <ac:spMkLst>
            <pc:docMk/>
            <pc:sldMk cId="4145679535" sldId="271"/>
            <ac:spMk id="3" creationId="{D228DA7E-F14D-209B-29E1-2ADBBC1E553D}"/>
          </ac:spMkLst>
        </pc:spChg>
        <pc:spChg chg="add del mod ord">
          <ac:chgData name="Moza Al-Marhoobi" userId="23c75a02f121e53d" providerId="LiveId" clId="{FC523C2A-CA00-4206-B637-0FD90300D871}" dt="2023-08-23T18:23:09.447" v="2633" actId="478"/>
          <ac:spMkLst>
            <pc:docMk/>
            <pc:sldMk cId="4145679535" sldId="271"/>
            <ac:spMk id="4" creationId="{07DAFC21-A061-F813-F6B4-9E904DB57E5D}"/>
          </ac:spMkLst>
        </pc:spChg>
        <pc:spChg chg="mod">
          <ac:chgData name="Moza Al-Marhoobi" userId="23c75a02f121e53d" providerId="LiveId" clId="{FC523C2A-CA00-4206-B637-0FD90300D871}" dt="2023-08-22T12:58:04.023" v="2184" actId="26606"/>
          <ac:spMkLst>
            <pc:docMk/>
            <pc:sldMk cId="4145679535" sldId="271"/>
            <ac:spMk id="4" creationId="{8CB1CF55-8789-F4CC-CD1B-246A116DCA8F}"/>
          </ac:spMkLst>
        </pc:spChg>
        <pc:spChg chg="mod">
          <ac:chgData name="Moza Al-Marhoobi" userId="23c75a02f121e53d" providerId="LiveId" clId="{FC523C2A-CA00-4206-B637-0FD90300D871}" dt="2023-08-20T15:52:41.437" v="683"/>
          <ac:spMkLst>
            <pc:docMk/>
            <pc:sldMk cId="4145679535" sldId="271"/>
            <ac:spMk id="4" creationId="{CFA6CEC4-9ED4-EA93-F0AD-F0483BE1741B}"/>
          </ac:spMkLst>
        </pc:spChg>
        <pc:spChg chg="add del mod ord">
          <ac:chgData name="Moza Al-Marhoobi" userId="23c75a02f121e53d" providerId="LiveId" clId="{FC523C2A-CA00-4206-B637-0FD90300D871}" dt="2023-08-23T18:22:58.982" v="2632" actId="21"/>
          <ac:spMkLst>
            <pc:docMk/>
            <pc:sldMk cId="4145679535" sldId="271"/>
            <ac:spMk id="5" creationId="{B4CC08A6-86AE-5410-13C7-41BA015F2802}"/>
          </ac:spMkLst>
        </pc:spChg>
        <pc:spChg chg="mod">
          <ac:chgData name="Moza Al-Marhoobi" userId="23c75a02f121e53d" providerId="LiveId" clId="{FC523C2A-CA00-4206-B637-0FD90300D871}" dt="2023-08-20T15:52:41.437" v="683"/>
          <ac:spMkLst>
            <pc:docMk/>
            <pc:sldMk cId="4145679535" sldId="271"/>
            <ac:spMk id="6" creationId="{D6F05D5E-8662-89A9-C8DD-4E9CA5D3AEB8}"/>
          </ac:spMkLst>
        </pc:spChg>
        <pc:spChg chg="add del mod">
          <ac:chgData name="Moza Al-Marhoobi" userId="23c75a02f121e53d" providerId="LiveId" clId="{FC523C2A-CA00-4206-B637-0FD90300D871}" dt="2023-08-23T18:22:58.982" v="2632" actId="21"/>
          <ac:spMkLst>
            <pc:docMk/>
            <pc:sldMk cId="4145679535" sldId="271"/>
            <ac:spMk id="6" creationId="{EF4CD11D-D3A6-FBCD-F41D-3A2B86D46784}"/>
          </ac:spMkLst>
        </pc:spChg>
        <pc:spChg chg="mod">
          <ac:chgData name="Moza Al-Marhoobi" userId="23c75a02f121e53d" providerId="LiveId" clId="{FC523C2A-CA00-4206-B637-0FD90300D871}" dt="2023-08-20T15:52:26.729" v="682"/>
          <ac:spMkLst>
            <pc:docMk/>
            <pc:sldMk cId="4145679535" sldId="271"/>
            <ac:spMk id="7" creationId="{52CB3460-C41E-06FF-7ABC-D5C9C7E2E5C3}"/>
          </ac:spMkLst>
        </pc:spChg>
        <pc:spChg chg="add del mod">
          <ac:chgData name="Moza Al-Marhoobi" userId="23c75a02f121e53d" providerId="LiveId" clId="{FC523C2A-CA00-4206-B637-0FD90300D871}" dt="2023-08-23T18:22:58.982" v="2632" actId="21"/>
          <ac:spMkLst>
            <pc:docMk/>
            <pc:sldMk cId="4145679535" sldId="271"/>
            <ac:spMk id="7" creationId="{C5A4D9DE-C893-B226-2A9E-B90FAF66F002}"/>
          </ac:spMkLst>
        </pc:spChg>
        <pc:spChg chg="add del">
          <ac:chgData name="Moza Al-Marhoobi" userId="23c75a02f121e53d" providerId="LiveId" clId="{FC523C2A-CA00-4206-B637-0FD90300D871}" dt="2023-08-23T21:49:16.941" v="4620"/>
          <ac:spMkLst>
            <pc:docMk/>
            <pc:sldMk cId="4145679535" sldId="271"/>
            <ac:spMk id="8" creationId="{9B7AD9F6-8CE7-4299-8FC6-328F4DCD3FF9}"/>
          </ac:spMkLst>
        </pc:spChg>
        <pc:spChg chg="add del">
          <ac:chgData name="Moza Al-Marhoobi" userId="23c75a02f121e53d" providerId="LiveId" clId="{FC523C2A-CA00-4206-B637-0FD90300D871}" dt="2023-08-22T12:58:17.446" v="2189" actId="26606"/>
          <ac:spMkLst>
            <pc:docMk/>
            <pc:sldMk cId="4145679535" sldId="271"/>
            <ac:spMk id="9" creationId="{DBF61EA3-B236-439E-9C0B-340980D56BEE}"/>
          </ac:spMkLst>
        </pc:spChg>
        <pc:spChg chg="add mod">
          <ac:chgData name="Moza Al-Marhoobi" userId="23c75a02f121e53d" providerId="LiveId" clId="{FC523C2A-CA00-4206-B637-0FD90300D871}" dt="2023-08-23T18:23:19.312" v="2635"/>
          <ac:spMkLst>
            <pc:docMk/>
            <pc:sldMk cId="4145679535" sldId="271"/>
            <ac:spMk id="9" creationId="{F8347550-C58E-7154-22FF-DA9A44EC85C3}"/>
          </ac:spMkLst>
        </pc:spChg>
        <pc:spChg chg="add del">
          <ac:chgData name="Moza Al-Marhoobi" userId="23c75a02f121e53d" providerId="LiveId" clId="{FC523C2A-CA00-4206-B637-0FD90300D871}" dt="2023-08-23T21:49:16.941" v="4620"/>
          <ac:spMkLst>
            <pc:docMk/>
            <pc:sldMk cId="4145679535" sldId="271"/>
            <ac:spMk id="10" creationId="{F49775AF-8896-43EE-92C6-83497D6DC56F}"/>
          </ac:spMkLst>
        </pc:spChg>
        <pc:spChg chg="add mod">
          <ac:chgData name="Moza Al-Marhoobi" userId="23c75a02f121e53d" providerId="LiveId" clId="{FC523C2A-CA00-4206-B637-0FD90300D871}" dt="2023-08-23T18:23:19.312" v="2635"/>
          <ac:spMkLst>
            <pc:docMk/>
            <pc:sldMk cId="4145679535" sldId="271"/>
            <ac:spMk id="11" creationId="{8385B22A-2830-93B8-2ECE-C1E3C992D597}"/>
          </ac:spMkLst>
        </pc:spChg>
        <pc:spChg chg="add mod">
          <ac:chgData name="Moza Al-Marhoobi" userId="23c75a02f121e53d" providerId="LiveId" clId="{FC523C2A-CA00-4206-B637-0FD90300D871}" dt="2023-08-23T18:23:19.312" v="2635"/>
          <ac:spMkLst>
            <pc:docMk/>
            <pc:sldMk cId="4145679535" sldId="271"/>
            <ac:spMk id="13" creationId="{B45D53F1-66A4-7CEB-0FCF-93D886B78055}"/>
          </ac:spMkLst>
        </pc:spChg>
        <pc:spChg chg="add del">
          <ac:chgData name="Moza Al-Marhoobi" userId="23c75a02f121e53d" providerId="LiveId" clId="{FC523C2A-CA00-4206-B637-0FD90300D871}" dt="2023-08-22T12:58:17.446" v="2189" actId="26606"/>
          <ac:spMkLst>
            <pc:docMk/>
            <pc:sldMk cId="4145679535" sldId="271"/>
            <ac:spMk id="15" creationId="{E659831F-0D9A-4C63-9EBB-8435B85A440F}"/>
          </ac:spMkLst>
        </pc:spChg>
        <pc:spChg chg="add del">
          <ac:chgData name="Moza Al-Marhoobi" userId="23c75a02f121e53d" providerId="LiveId" clId="{FC523C2A-CA00-4206-B637-0FD90300D871}" dt="2023-08-23T18:22:48.727" v="2630" actId="700"/>
          <ac:spMkLst>
            <pc:docMk/>
            <pc:sldMk cId="4145679535" sldId="271"/>
            <ac:spMk id="20" creationId="{DBF61EA3-B236-439E-9C0B-340980D56BEE}"/>
          </ac:spMkLst>
        </pc:spChg>
        <pc:spChg chg="add del">
          <ac:chgData name="Moza Al-Marhoobi" userId="23c75a02f121e53d" providerId="LiveId" clId="{FC523C2A-CA00-4206-B637-0FD90300D871}" dt="2023-08-23T18:22:48.727" v="2630" actId="700"/>
          <ac:spMkLst>
            <pc:docMk/>
            <pc:sldMk cId="4145679535" sldId="271"/>
            <ac:spMk id="26" creationId="{E659831F-0D9A-4C63-9EBB-8435B85A440F}"/>
          </ac:spMkLst>
        </pc:spChg>
        <pc:spChg chg="add del">
          <ac:chgData name="Moza Al-Marhoobi" userId="23c75a02f121e53d" providerId="LiveId" clId="{FC523C2A-CA00-4206-B637-0FD90300D871}" dt="2023-08-20T11:32:33.022" v="400"/>
          <ac:spMkLst>
            <pc:docMk/>
            <pc:sldMk cId="4145679535" sldId="271"/>
            <ac:spMk id="28688" creationId="{665DBBEF-238B-476B-96AB-8AAC3224ECEA}"/>
          </ac:spMkLst>
        </pc:spChg>
        <pc:spChg chg="add del">
          <ac:chgData name="Moza Al-Marhoobi" userId="23c75a02f121e53d" providerId="LiveId" clId="{FC523C2A-CA00-4206-B637-0FD90300D871}" dt="2023-08-20T11:32:33.022" v="400"/>
          <ac:spMkLst>
            <pc:docMk/>
            <pc:sldMk cId="4145679535" sldId="271"/>
            <ac:spMk id="28690" creationId="{3FCFB1DE-0B7E-48CC-BA90-B2AB0889F9D6}"/>
          </ac:spMkLst>
        </pc:spChg>
        <pc:grpChg chg="add del">
          <ac:chgData name="Moza Al-Marhoobi" userId="23c75a02f121e53d" providerId="LiveId" clId="{FC523C2A-CA00-4206-B637-0FD90300D871}" dt="2023-08-22T12:58:17.446" v="2189" actId="26606"/>
          <ac:grpSpMkLst>
            <pc:docMk/>
            <pc:sldMk cId="4145679535" sldId="271"/>
            <ac:grpSpMk id="11" creationId="{28FAF094-D087-493F-8DF9-A486C2D6BBAA}"/>
          </ac:grpSpMkLst>
        </pc:grpChg>
        <pc:grpChg chg="add del">
          <ac:chgData name="Moza Al-Marhoobi" userId="23c75a02f121e53d" providerId="LiveId" clId="{FC523C2A-CA00-4206-B637-0FD90300D871}" dt="2023-08-23T18:22:48.727" v="2630" actId="700"/>
          <ac:grpSpMkLst>
            <pc:docMk/>
            <pc:sldMk cId="4145679535" sldId="271"/>
            <ac:grpSpMk id="22" creationId="{28FAF094-D087-493F-8DF9-A486C2D6BBAA}"/>
          </ac:grpSpMkLst>
        </pc:grpChg>
        <pc:picChg chg="add">
          <ac:chgData name="Moza Al-Marhoobi" userId="23c75a02f121e53d" providerId="LiveId" clId="{FC523C2A-CA00-4206-B637-0FD90300D871}" dt="2023-08-23T18:23:15.815" v="2634" actId="26606"/>
          <ac:picMkLst>
            <pc:docMk/>
            <pc:sldMk cId="4145679535" sldId="271"/>
            <ac:picMk id="12" creationId="{DB17AD02-1C6B-1559-23CE-96449F8BFDF8}"/>
          </ac:picMkLst>
        </pc:picChg>
      </pc:sldChg>
      <pc:sldChg chg="addSp delSp modSp add mod ord setBg addAnim delAnim delDesignElem">
        <pc:chgData name="Moza Al-Marhoobi" userId="23c75a02f121e53d" providerId="LiveId" clId="{FC523C2A-CA00-4206-B637-0FD90300D871}" dt="2023-08-23T21:49:16.941" v="4620"/>
        <pc:sldMkLst>
          <pc:docMk/>
          <pc:sldMk cId="1804059882" sldId="272"/>
        </pc:sldMkLst>
        <pc:spChg chg="mod ord">
          <ac:chgData name="Moza Al-Marhoobi" userId="23c75a02f121e53d" providerId="LiveId" clId="{FC523C2A-CA00-4206-B637-0FD90300D871}" dt="2023-08-22T12:40:04.449" v="2133" actId="26606"/>
          <ac:spMkLst>
            <pc:docMk/>
            <pc:sldMk cId="1804059882" sldId="272"/>
            <ac:spMk id="2" creationId="{83F9E4EC-EBCD-4B1E-A342-25FB5D0785E0}"/>
          </ac:spMkLst>
        </pc:spChg>
        <pc:spChg chg="del mod ord">
          <ac:chgData name="Moza Al-Marhoobi" userId="23c75a02f121e53d" providerId="LiveId" clId="{FC523C2A-CA00-4206-B637-0FD90300D871}" dt="2023-08-22T17:14:39.151" v="2347" actId="478"/>
          <ac:spMkLst>
            <pc:docMk/>
            <pc:sldMk cId="1804059882" sldId="272"/>
            <ac:spMk id="3" creationId="{71F5DEB6-565A-EE66-AC23-DD880B4E2A98}"/>
          </ac:spMkLst>
        </pc:spChg>
        <pc:spChg chg="add del mod">
          <ac:chgData name="Moza Al-Marhoobi" userId="23c75a02f121e53d" providerId="LiveId" clId="{FC523C2A-CA00-4206-B637-0FD90300D871}" dt="2023-08-22T12:40:58.257" v="2144"/>
          <ac:spMkLst>
            <pc:docMk/>
            <pc:sldMk cId="1804059882" sldId="272"/>
            <ac:spMk id="4" creationId="{4E64CD4C-46A3-69A8-E7F8-342B042D31AD}"/>
          </ac:spMkLst>
        </pc:spChg>
        <pc:spChg chg="add mod">
          <ac:chgData name="Moza Al-Marhoobi" userId="23c75a02f121e53d" providerId="LiveId" clId="{FC523C2A-CA00-4206-B637-0FD90300D871}" dt="2023-08-22T17:14:49.164" v="2350" actId="122"/>
          <ac:spMkLst>
            <pc:docMk/>
            <pc:sldMk cId="1804059882" sldId="272"/>
            <ac:spMk id="4" creationId="{EC7059ED-8141-268B-94F3-A17122C189F3}"/>
          </ac:spMkLst>
        </pc:spChg>
        <pc:spChg chg="add del mod">
          <ac:chgData name="Moza Al-Marhoobi" userId="23c75a02f121e53d" providerId="LiveId" clId="{FC523C2A-CA00-4206-B637-0FD90300D871}" dt="2023-08-22T12:40:58.257" v="2144"/>
          <ac:spMkLst>
            <pc:docMk/>
            <pc:sldMk cId="1804059882" sldId="272"/>
            <ac:spMk id="5" creationId="{079F1D19-1550-1BF2-386B-70B85B8950FF}"/>
          </ac:spMkLst>
        </pc:spChg>
        <pc:spChg chg="add mod">
          <ac:chgData name="Moza Al-Marhoobi" userId="23c75a02f121e53d" providerId="LiveId" clId="{FC523C2A-CA00-4206-B637-0FD90300D871}" dt="2023-08-22T17:14:49.164" v="2350" actId="122"/>
          <ac:spMkLst>
            <pc:docMk/>
            <pc:sldMk cId="1804059882" sldId="272"/>
            <ac:spMk id="5" creationId="{4FAC2D5A-22E8-6C0C-46B7-3ACF0A0141F4}"/>
          </ac:spMkLst>
        </pc:spChg>
        <pc:spChg chg="add mod">
          <ac:chgData name="Moza Al-Marhoobi" userId="23c75a02f121e53d" providerId="LiveId" clId="{FC523C2A-CA00-4206-B637-0FD90300D871}" dt="2023-08-22T17:14:49.164" v="2350" actId="122"/>
          <ac:spMkLst>
            <pc:docMk/>
            <pc:sldMk cId="1804059882" sldId="272"/>
            <ac:spMk id="6" creationId="{1DA8CA5A-8159-7E7B-FD3A-49B1E944F8C2}"/>
          </ac:spMkLst>
        </pc:spChg>
        <pc:spChg chg="add del">
          <ac:chgData name="Moza Al-Marhoobi" userId="23c75a02f121e53d" providerId="LiveId" clId="{FC523C2A-CA00-4206-B637-0FD90300D871}" dt="2023-08-22T12:39:46.641" v="2131" actId="26606"/>
          <ac:spMkLst>
            <pc:docMk/>
            <pc:sldMk cId="1804059882" sldId="272"/>
            <ac:spMk id="12" creationId="{BCED4D40-4B67-4331-AC48-79B82B4A47D8}"/>
          </ac:spMkLst>
        </pc:spChg>
        <pc:spChg chg="add del">
          <ac:chgData name="Moza Al-Marhoobi" userId="23c75a02f121e53d" providerId="LiveId" clId="{FC523C2A-CA00-4206-B637-0FD90300D871}" dt="2023-08-22T12:39:46.641" v="2131" actId="26606"/>
          <ac:spMkLst>
            <pc:docMk/>
            <pc:sldMk cId="1804059882" sldId="272"/>
            <ac:spMk id="14" creationId="{670CEDEF-4F34-412E-84EE-329C1E936AF5}"/>
          </ac:spMkLst>
        </pc:spChg>
        <pc:spChg chg="add del">
          <ac:chgData name="Moza Al-Marhoobi" userId="23c75a02f121e53d" providerId="LiveId" clId="{FC523C2A-CA00-4206-B637-0FD90300D871}" dt="2023-08-22T12:39:19.506" v="2121" actId="26606"/>
          <ac:spMkLst>
            <pc:docMk/>
            <pc:sldMk cId="1804059882" sldId="272"/>
            <ac:spMk id="19" creationId="{BCED4D40-4B67-4331-AC48-79B82B4A47D8}"/>
          </ac:spMkLst>
        </pc:spChg>
        <pc:spChg chg="add del">
          <ac:chgData name="Moza Al-Marhoobi" userId="23c75a02f121e53d" providerId="LiveId" clId="{FC523C2A-CA00-4206-B637-0FD90300D871}" dt="2023-08-22T12:39:19.506" v="2121" actId="26606"/>
          <ac:spMkLst>
            <pc:docMk/>
            <pc:sldMk cId="1804059882" sldId="272"/>
            <ac:spMk id="21" creationId="{670CEDEF-4F34-412E-84EE-329C1E936AF5}"/>
          </ac:spMkLst>
        </pc:spChg>
        <pc:spChg chg="add del">
          <ac:chgData name="Moza Al-Marhoobi" userId="23c75a02f121e53d" providerId="LiveId" clId="{FC523C2A-CA00-4206-B637-0FD90300D871}" dt="2023-08-22T12:39:30.480" v="2123" actId="26606"/>
          <ac:spMkLst>
            <pc:docMk/>
            <pc:sldMk cId="1804059882" sldId="272"/>
            <ac:spMk id="23" creationId="{C59AB4C8-9178-4F7A-8404-6890510B5917}"/>
          </ac:spMkLst>
        </pc:spChg>
        <pc:spChg chg="add del">
          <ac:chgData name="Moza Al-Marhoobi" userId="23c75a02f121e53d" providerId="LiveId" clId="{FC523C2A-CA00-4206-B637-0FD90300D871}" dt="2023-08-22T12:39:30.480" v="2123" actId="26606"/>
          <ac:spMkLst>
            <pc:docMk/>
            <pc:sldMk cId="1804059882" sldId="272"/>
            <ac:spMk id="24" creationId="{4CFDFB37-4BC7-42C6-915D-A6609139BFE7}"/>
          </ac:spMkLst>
        </pc:spChg>
        <pc:spChg chg="add del">
          <ac:chgData name="Moza Al-Marhoobi" userId="23c75a02f121e53d" providerId="LiveId" clId="{FC523C2A-CA00-4206-B637-0FD90300D871}" dt="2023-08-22T12:39:32.985" v="2125" actId="26606"/>
          <ac:spMkLst>
            <pc:docMk/>
            <pc:sldMk cId="1804059882" sldId="272"/>
            <ac:spMk id="26" creationId="{93245F62-CCC4-49E4-B95B-EA6C1E790510}"/>
          </ac:spMkLst>
        </pc:spChg>
        <pc:spChg chg="add del">
          <ac:chgData name="Moza Al-Marhoobi" userId="23c75a02f121e53d" providerId="LiveId" clId="{FC523C2A-CA00-4206-B637-0FD90300D871}" dt="2023-08-22T12:39:32.985" v="2125" actId="26606"/>
          <ac:spMkLst>
            <pc:docMk/>
            <pc:sldMk cId="1804059882" sldId="272"/>
            <ac:spMk id="27" creationId="{E6C0DD6B-6AA3-448F-9B99-8386295BC1B4}"/>
          </ac:spMkLst>
        </pc:spChg>
        <pc:spChg chg="add del">
          <ac:chgData name="Moza Al-Marhoobi" userId="23c75a02f121e53d" providerId="LiveId" clId="{FC523C2A-CA00-4206-B637-0FD90300D871}" dt="2023-08-22T12:39:38.480" v="2128" actId="26606"/>
          <ac:spMkLst>
            <pc:docMk/>
            <pc:sldMk cId="1804059882" sldId="272"/>
            <ac:spMk id="29" creationId="{8A95209C-5275-4E15-8EA7-7F42980ABF2D}"/>
          </ac:spMkLst>
        </pc:spChg>
        <pc:spChg chg="add del">
          <ac:chgData name="Moza Al-Marhoobi" userId="23c75a02f121e53d" providerId="LiveId" clId="{FC523C2A-CA00-4206-B637-0FD90300D871}" dt="2023-08-22T12:39:38.480" v="2128" actId="26606"/>
          <ac:spMkLst>
            <pc:docMk/>
            <pc:sldMk cId="1804059882" sldId="272"/>
            <ac:spMk id="30" creationId="{DEF0EFD6-A3C2-4C94-A80A-BA9709D99013}"/>
          </ac:spMkLst>
        </pc:spChg>
        <pc:spChg chg="add del">
          <ac:chgData name="Moza Al-Marhoobi" userId="23c75a02f121e53d" providerId="LiveId" clId="{FC523C2A-CA00-4206-B637-0FD90300D871}" dt="2023-08-22T12:39:38.480" v="2128" actId="26606"/>
          <ac:spMkLst>
            <pc:docMk/>
            <pc:sldMk cId="1804059882" sldId="272"/>
            <ac:spMk id="31" creationId="{4F2ED431-E304-4FF0-9F4E-032783C9D612}"/>
          </ac:spMkLst>
        </pc:spChg>
        <pc:spChg chg="add del">
          <ac:chgData name="Moza Al-Marhoobi" userId="23c75a02f121e53d" providerId="LiveId" clId="{FC523C2A-CA00-4206-B637-0FD90300D871}" dt="2023-08-22T12:39:46.625" v="2130" actId="26606"/>
          <ac:spMkLst>
            <pc:docMk/>
            <pc:sldMk cId="1804059882" sldId="272"/>
            <ac:spMk id="33" creationId="{665DBBEF-238B-476B-96AB-8AAC3224ECEA}"/>
          </ac:spMkLst>
        </pc:spChg>
        <pc:spChg chg="add del">
          <ac:chgData name="Moza Al-Marhoobi" userId="23c75a02f121e53d" providerId="LiveId" clId="{FC523C2A-CA00-4206-B637-0FD90300D871}" dt="2023-08-22T12:39:46.625" v="2130" actId="26606"/>
          <ac:spMkLst>
            <pc:docMk/>
            <pc:sldMk cId="1804059882" sldId="272"/>
            <ac:spMk id="34" creationId="{3FCFB1DE-0B7E-48CC-BA90-B2AB0889F9D6}"/>
          </ac:spMkLst>
        </pc:spChg>
        <pc:spChg chg="add del">
          <ac:chgData name="Moza Al-Marhoobi" userId="23c75a02f121e53d" providerId="LiveId" clId="{FC523C2A-CA00-4206-B637-0FD90300D871}" dt="2023-08-22T12:40:04.449" v="2133" actId="26606"/>
          <ac:spMkLst>
            <pc:docMk/>
            <pc:sldMk cId="1804059882" sldId="272"/>
            <ac:spMk id="36" creationId="{68AF5748-FED8-45BA-8631-26D1D10F3246}"/>
          </ac:spMkLst>
        </pc:spChg>
        <pc:spChg chg="add del">
          <ac:chgData name="Moza Al-Marhoobi" userId="23c75a02f121e53d" providerId="LiveId" clId="{FC523C2A-CA00-4206-B637-0FD90300D871}" dt="2023-08-22T12:40:04.449" v="2133" actId="26606"/>
          <ac:spMkLst>
            <pc:docMk/>
            <pc:sldMk cId="1804059882" sldId="272"/>
            <ac:spMk id="37" creationId="{AF2F604E-43BE-4DC3-B983-E071523364F8}"/>
          </ac:spMkLst>
        </pc:spChg>
        <pc:spChg chg="add del">
          <ac:chgData name="Moza Al-Marhoobi" userId="23c75a02f121e53d" providerId="LiveId" clId="{FC523C2A-CA00-4206-B637-0FD90300D871}" dt="2023-08-22T12:40:04.449" v="2133" actId="26606"/>
          <ac:spMkLst>
            <pc:docMk/>
            <pc:sldMk cId="1804059882" sldId="272"/>
            <ac:spMk id="38" creationId="{08C9B587-E65E-4B52-B37C-ABEBB6E87928}"/>
          </ac:spMkLst>
        </pc:spChg>
        <pc:spChg chg="add del">
          <ac:chgData name="Moza Al-Marhoobi" userId="23c75a02f121e53d" providerId="LiveId" clId="{FC523C2A-CA00-4206-B637-0FD90300D871}" dt="2023-08-23T21:49:16.941" v="4620"/>
          <ac:spMkLst>
            <pc:docMk/>
            <pc:sldMk cId="1804059882" sldId="272"/>
            <ac:spMk id="43" creationId="{BCED4D40-4B67-4331-AC48-79B82B4A47D8}"/>
          </ac:spMkLst>
        </pc:spChg>
        <pc:spChg chg="add del">
          <ac:chgData name="Moza Al-Marhoobi" userId="23c75a02f121e53d" providerId="LiveId" clId="{FC523C2A-CA00-4206-B637-0FD90300D871}" dt="2023-08-23T21:49:16.941" v="4620"/>
          <ac:spMkLst>
            <pc:docMk/>
            <pc:sldMk cId="1804059882" sldId="272"/>
            <ac:spMk id="45" creationId="{670CEDEF-4F34-412E-84EE-329C1E936AF5}"/>
          </ac:spMkLst>
        </pc:spChg>
        <pc:picChg chg="add mod">
          <ac:chgData name="Moza Al-Marhoobi" userId="23c75a02f121e53d" providerId="LiveId" clId="{FC523C2A-CA00-4206-B637-0FD90300D871}" dt="2023-08-23T20:56:09.014" v="3681"/>
          <ac:picMkLst>
            <pc:docMk/>
            <pc:sldMk cId="1804059882" sldId="272"/>
            <ac:picMk id="3" creationId="{4E976865-F9CA-C09C-F2F6-5712613C3D70}"/>
          </ac:picMkLst>
        </pc:picChg>
        <pc:picChg chg="mod">
          <ac:chgData name="Moza Al-Marhoobi" userId="23c75a02f121e53d" providerId="LiveId" clId="{FC523C2A-CA00-4206-B637-0FD90300D871}" dt="2023-08-22T12:40:31.863" v="2138" actId="1076"/>
          <ac:picMkLst>
            <pc:docMk/>
            <pc:sldMk cId="1804059882" sldId="272"/>
            <ac:picMk id="7" creationId="{94E279C3-FFF5-545D-7CB4-D69C67139B0B}"/>
          </ac:picMkLst>
        </pc:picChg>
      </pc:sldChg>
      <pc:sldChg chg="addSp delSp modSp del mod setBg delDesignElem">
        <pc:chgData name="Moza Al-Marhoobi" userId="23c75a02f121e53d" providerId="LiveId" clId="{FC523C2A-CA00-4206-B637-0FD90300D871}" dt="2023-08-20T15:58:42.736" v="904" actId="47"/>
        <pc:sldMkLst>
          <pc:docMk/>
          <pc:sldMk cId="0" sldId="273"/>
        </pc:sldMkLst>
        <pc:spChg chg="mod">
          <ac:chgData name="Moza Al-Marhoobi" userId="23c75a02f121e53d" providerId="LiveId" clId="{FC523C2A-CA00-4206-B637-0FD90300D871}" dt="2023-08-20T11:36:22.658" v="425"/>
          <ac:spMkLst>
            <pc:docMk/>
            <pc:sldMk cId="0" sldId="273"/>
            <ac:spMk id="2" creationId="{0EA78E69-FE68-14AA-5B6F-197351B17379}"/>
          </ac:spMkLst>
        </pc:spChg>
        <pc:spChg chg="mod">
          <ac:chgData name="Moza Al-Marhoobi" userId="23c75a02f121e53d" providerId="LiveId" clId="{FC523C2A-CA00-4206-B637-0FD90300D871}" dt="2023-08-20T15:52:41.437" v="683"/>
          <ac:spMkLst>
            <pc:docMk/>
            <pc:sldMk cId="0" sldId="273"/>
            <ac:spMk id="3" creationId="{2368818D-CC2D-BF02-7BD5-E4FE883CC27E}"/>
          </ac:spMkLst>
        </pc:spChg>
        <pc:spChg chg="mod">
          <ac:chgData name="Moza Al-Marhoobi" userId="23c75a02f121e53d" providerId="LiveId" clId="{FC523C2A-CA00-4206-B637-0FD90300D871}" dt="2023-08-20T15:52:41.437" v="683"/>
          <ac:spMkLst>
            <pc:docMk/>
            <pc:sldMk cId="0" sldId="273"/>
            <ac:spMk id="4" creationId="{AD221A0C-8E9D-3D56-A95E-EB847CD960ED}"/>
          </ac:spMkLst>
        </pc:spChg>
        <pc:spChg chg="mod">
          <ac:chgData name="Moza Al-Marhoobi" userId="23c75a02f121e53d" providerId="LiveId" clId="{FC523C2A-CA00-4206-B637-0FD90300D871}" dt="2023-08-20T15:52:41.437" v="683"/>
          <ac:spMkLst>
            <pc:docMk/>
            <pc:sldMk cId="0" sldId="273"/>
            <ac:spMk id="5" creationId="{38D4653C-072D-370F-3CC7-800E68A2DBED}"/>
          </ac:spMkLst>
        </pc:spChg>
        <pc:spChg chg="mod">
          <ac:chgData name="Moza Al-Marhoobi" userId="23c75a02f121e53d" providerId="LiveId" clId="{FC523C2A-CA00-4206-B637-0FD90300D871}" dt="2023-08-20T15:52:26.729" v="682"/>
          <ac:spMkLst>
            <pc:docMk/>
            <pc:sldMk cId="0" sldId="273"/>
            <ac:spMk id="7" creationId="{D09FA3A8-7E03-2C00-54EF-3529B16C5127}"/>
          </ac:spMkLst>
        </pc:spChg>
        <pc:spChg chg="add del">
          <ac:chgData name="Moza Al-Marhoobi" userId="23c75a02f121e53d" providerId="LiveId" clId="{FC523C2A-CA00-4206-B637-0FD90300D871}" dt="2023-08-20T11:32:33.022" v="400"/>
          <ac:spMkLst>
            <pc:docMk/>
            <pc:sldMk cId="0" sldId="273"/>
            <ac:spMk id="30734" creationId="{93245F62-CCC4-49E4-B95B-EA6C1E790510}"/>
          </ac:spMkLst>
        </pc:spChg>
        <pc:spChg chg="add del">
          <ac:chgData name="Moza Al-Marhoobi" userId="23c75a02f121e53d" providerId="LiveId" clId="{FC523C2A-CA00-4206-B637-0FD90300D871}" dt="2023-08-20T11:32:33.022" v="400"/>
          <ac:spMkLst>
            <pc:docMk/>
            <pc:sldMk cId="0" sldId="273"/>
            <ac:spMk id="30735" creationId="{E6C0DD6B-6AA3-448F-9B99-8386295BC1B4}"/>
          </ac:spMkLst>
        </pc:spChg>
      </pc:sldChg>
      <pc:sldChg chg="addSp modSp add del mod setBg">
        <pc:chgData name="Moza Al-Marhoobi" userId="23c75a02f121e53d" providerId="LiveId" clId="{FC523C2A-CA00-4206-B637-0FD90300D871}" dt="2023-08-22T12:57:17.024" v="2178" actId="47"/>
        <pc:sldMkLst>
          <pc:docMk/>
          <pc:sldMk cId="3674233821" sldId="273"/>
        </pc:sldMkLst>
        <pc:spChg chg="mod">
          <ac:chgData name="Moza Al-Marhoobi" userId="23c75a02f121e53d" providerId="LiveId" clId="{FC523C2A-CA00-4206-B637-0FD90300D871}" dt="2023-08-22T12:57:05.562" v="2171" actId="26606"/>
          <ac:spMkLst>
            <pc:docMk/>
            <pc:sldMk cId="3674233821" sldId="273"/>
            <ac:spMk id="2" creationId="{B9FCE1A0-6ED0-4465-94F7-AC54A804C8E5}"/>
          </ac:spMkLst>
        </pc:spChg>
        <pc:spChg chg="mod">
          <ac:chgData name="Moza Al-Marhoobi" userId="23c75a02f121e53d" providerId="LiveId" clId="{FC523C2A-CA00-4206-B637-0FD90300D871}" dt="2023-08-22T12:57:12.014" v="2177" actId="20577"/>
          <ac:spMkLst>
            <pc:docMk/>
            <pc:sldMk cId="3674233821" sldId="273"/>
            <ac:spMk id="3" creationId="{7E4603A2-9C6E-4E97-A200-EB73BD4EBF86}"/>
          </ac:spMkLst>
        </pc:spChg>
        <pc:spChg chg="mod">
          <ac:chgData name="Moza Al-Marhoobi" userId="23c75a02f121e53d" providerId="LiveId" clId="{FC523C2A-CA00-4206-B637-0FD90300D871}" dt="2023-08-22T12:57:05.562" v="2171" actId="26606"/>
          <ac:spMkLst>
            <pc:docMk/>
            <pc:sldMk cId="3674233821" sldId="273"/>
            <ac:spMk id="6" creationId="{4958C288-1CEC-9F93-BE09-8F92C04AFCB0}"/>
          </ac:spMkLst>
        </pc:spChg>
        <pc:spChg chg="add">
          <ac:chgData name="Moza Al-Marhoobi" userId="23c75a02f121e53d" providerId="LiveId" clId="{FC523C2A-CA00-4206-B637-0FD90300D871}" dt="2023-08-22T12:57:05.562" v="2171" actId="26606"/>
          <ac:spMkLst>
            <pc:docMk/>
            <pc:sldMk cId="3674233821" sldId="273"/>
            <ac:spMk id="11" creationId="{6ECA6DCB-B7E1-40A9-9524-540C6DA40B1B}"/>
          </ac:spMkLst>
        </pc:spChg>
        <pc:spChg chg="add">
          <ac:chgData name="Moza Al-Marhoobi" userId="23c75a02f121e53d" providerId="LiveId" clId="{FC523C2A-CA00-4206-B637-0FD90300D871}" dt="2023-08-22T12:57:05.562" v="2171" actId="26606"/>
          <ac:spMkLst>
            <pc:docMk/>
            <pc:sldMk cId="3674233821" sldId="273"/>
            <ac:spMk id="17" creationId="{3873B707-463F-40B0-8227-E8CC6C67EB25}"/>
          </ac:spMkLst>
        </pc:spChg>
        <pc:spChg chg="add">
          <ac:chgData name="Moza Al-Marhoobi" userId="23c75a02f121e53d" providerId="LiveId" clId="{FC523C2A-CA00-4206-B637-0FD90300D871}" dt="2023-08-22T12:57:05.562" v="2171" actId="26606"/>
          <ac:spMkLst>
            <pc:docMk/>
            <pc:sldMk cId="3674233821" sldId="273"/>
            <ac:spMk id="19" creationId="{C13237C8-E62C-4F0D-A318-BD6FB6C2D138}"/>
          </ac:spMkLst>
        </pc:spChg>
        <pc:spChg chg="add">
          <ac:chgData name="Moza Al-Marhoobi" userId="23c75a02f121e53d" providerId="LiveId" clId="{FC523C2A-CA00-4206-B637-0FD90300D871}" dt="2023-08-22T12:57:05.562" v="2171" actId="26606"/>
          <ac:spMkLst>
            <pc:docMk/>
            <pc:sldMk cId="3674233821" sldId="273"/>
            <ac:spMk id="21" creationId="{19C9EAEA-39D0-4B0E-A0EB-51E7B26740B1}"/>
          </ac:spMkLst>
        </pc:spChg>
        <pc:spChg chg="add">
          <ac:chgData name="Moza Al-Marhoobi" userId="23c75a02f121e53d" providerId="LiveId" clId="{FC523C2A-CA00-4206-B637-0FD90300D871}" dt="2023-08-22T12:57:05.562" v="2171" actId="26606"/>
          <ac:spMkLst>
            <pc:docMk/>
            <pc:sldMk cId="3674233821" sldId="273"/>
            <ac:spMk id="23" creationId="{8CB5D2D7-DF65-4E86-BFBA-FFB9B5ACEB64}"/>
          </ac:spMkLst>
        </pc:spChg>
        <pc:grpChg chg="add">
          <ac:chgData name="Moza Al-Marhoobi" userId="23c75a02f121e53d" providerId="LiveId" clId="{FC523C2A-CA00-4206-B637-0FD90300D871}" dt="2023-08-22T12:57:05.562" v="2171" actId="26606"/>
          <ac:grpSpMkLst>
            <pc:docMk/>
            <pc:sldMk cId="3674233821" sldId="273"/>
            <ac:grpSpMk id="13" creationId="{1DE889C7-FAD6-4397-98E2-05D503484459}"/>
          </ac:grpSpMkLst>
        </pc:grpChg>
        <pc:picChg chg="mod">
          <ac:chgData name="Moza Al-Marhoobi" userId="23c75a02f121e53d" providerId="LiveId" clId="{FC523C2A-CA00-4206-B637-0FD90300D871}" dt="2023-08-22T12:57:05.562" v="2171" actId="26606"/>
          <ac:picMkLst>
            <pc:docMk/>
            <pc:sldMk cId="3674233821" sldId="273"/>
            <ac:picMk id="4" creationId="{48E5FCC9-4754-4189-98DE-DDEE6B6D2C63}"/>
          </ac:picMkLst>
        </pc:picChg>
        <pc:picChg chg="mod ord">
          <ac:chgData name="Moza Al-Marhoobi" userId="23c75a02f121e53d" providerId="LiveId" clId="{FC523C2A-CA00-4206-B637-0FD90300D871}" dt="2023-08-22T12:57:05.562" v="2171" actId="26606"/>
          <ac:picMkLst>
            <pc:docMk/>
            <pc:sldMk cId="3674233821" sldId="273"/>
            <ac:picMk id="5" creationId="{E79CF704-C5F3-4E4A-9D3E-7FF981C92A22}"/>
          </ac:picMkLst>
        </pc:picChg>
      </pc:sldChg>
      <pc:sldChg chg="addSp delSp modSp add del mod ord setBg">
        <pc:chgData name="Moza Al-Marhoobi" userId="23c75a02f121e53d" providerId="LiveId" clId="{FC523C2A-CA00-4206-B637-0FD90300D871}" dt="2023-08-22T17:31:42.292" v="2472" actId="47"/>
        <pc:sldMkLst>
          <pc:docMk/>
          <pc:sldMk cId="2982428357" sldId="274"/>
        </pc:sldMkLst>
        <pc:spChg chg="mod">
          <ac:chgData name="Moza Al-Marhoobi" userId="23c75a02f121e53d" providerId="LiveId" clId="{FC523C2A-CA00-4206-B637-0FD90300D871}" dt="2023-08-22T17:22:19.226" v="2405" actId="26606"/>
          <ac:spMkLst>
            <pc:docMk/>
            <pc:sldMk cId="2982428357" sldId="274"/>
            <ac:spMk id="2" creationId="{12993183-B9BB-4033-A2B4-F24E435B20D5}"/>
          </ac:spMkLst>
        </pc:spChg>
        <pc:spChg chg="mod">
          <ac:chgData name="Moza Al-Marhoobi" userId="23c75a02f121e53d" providerId="LiveId" clId="{FC523C2A-CA00-4206-B637-0FD90300D871}" dt="2023-08-22T17:31:02.209" v="2468" actId="14100"/>
          <ac:spMkLst>
            <pc:docMk/>
            <pc:sldMk cId="2982428357" sldId="274"/>
            <ac:spMk id="3" creationId="{3839BE22-451F-431C-8E0D-AB38ECF53C86}"/>
          </ac:spMkLst>
        </pc:spChg>
        <pc:spChg chg="del mod">
          <ac:chgData name="Moza Al-Marhoobi" userId="23c75a02f121e53d" providerId="LiveId" clId="{FC523C2A-CA00-4206-B637-0FD90300D871}" dt="2023-08-22T17:31:11.052" v="2470" actId="478"/>
          <ac:spMkLst>
            <pc:docMk/>
            <pc:sldMk cId="2982428357" sldId="274"/>
            <ac:spMk id="6" creationId="{E171B521-36CC-4084-89E1-7E7421B86450}"/>
          </ac:spMkLst>
        </pc:spChg>
        <pc:spChg chg="del mod">
          <ac:chgData name="Moza Al-Marhoobi" userId="23c75a02f121e53d" providerId="LiveId" clId="{FC523C2A-CA00-4206-B637-0FD90300D871}" dt="2023-08-22T17:14:08.784" v="2342" actId="478"/>
          <ac:spMkLst>
            <pc:docMk/>
            <pc:sldMk cId="2982428357" sldId="274"/>
            <ac:spMk id="7" creationId="{170111CA-936F-D8BC-775B-581CC8990829}"/>
          </ac:spMkLst>
        </pc:spChg>
        <pc:spChg chg="add mod">
          <ac:chgData name="Moza Al-Marhoobi" userId="23c75a02f121e53d" providerId="LiveId" clId="{FC523C2A-CA00-4206-B637-0FD90300D871}" dt="2023-08-22T17:22:19.226" v="2405" actId="26606"/>
          <ac:spMkLst>
            <pc:docMk/>
            <pc:sldMk cId="2982428357" sldId="274"/>
            <ac:spMk id="8" creationId="{959F4061-8DC5-EFE4-0F7C-2CD2A3058C01}"/>
          </ac:spMkLst>
        </pc:spChg>
        <pc:spChg chg="add mod">
          <ac:chgData name="Moza Al-Marhoobi" userId="23c75a02f121e53d" providerId="LiveId" clId="{FC523C2A-CA00-4206-B637-0FD90300D871}" dt="2023-08-22T17:22:19.226" v="2405" actId="26606"/>
          <ac:spMkLst>
            <pc:docMk/>
            <pc:sldMk cId="2982428357" sldId="274"/>
            <ac:spMk id="9" creationId="{333C3038-3282-6A0B-9FBB-FABD742FF936}"/>
          </ac:spMkLst>
        </pc:spChg>
        <pc:spChg chg="add mod">
          <ac:chgData name="Moza Al-Marhoobi" userId="23c75a02f121e53d" providerId="LiveId" clId="{FC523C2A-CA00-4206-B637-0FD90300D871}" dt="2023-08-22T17:22:19.226" v="2405" actId="26606"/>
          <ac:spMkLst>
            <pc:docMk/>
            <pc:sldMk cId="2982428357" sldId="274"/>
            <ac:spMk id="10" creationId="{65C56F70-7347-4768-6CA5-49A3437FD354}"/>
          </ac:spMkLst>
        </pc:spChg>
        <pc:spChg chg="add">
          <ac:chgData name="Moza Al-Marhoobi" userId="23c75a02f121e53d" providerId="LiveId" clId="{FC523C2A-CA00-4206-B637-0FD90300D871}" dt="2023-08-22T17:22:19.226" v="2405" actId="26606"/>
          <ac:spMkLst>
            <pc:docMk/>
            <pc:sldMk cId="2982428357" sldId="274"/>
            <ac:spMk id="12" creationId="{56E9B3E6-E277-4D68-BA48-9CB43FFBD6E2}"/>
          </ac:spMkLst>
        </pc:spChg>
        <pc:spChg chg="add del">
          <ac:chgData name="Moza Al-Marhoobi" userId="23c75a02f121e53d" providerId="LiveId" clId="{FC523C2A-CA00-4206-B637-0FD90300D871}" dt="2023-08-22T12:57:29.764" v="2181" actId="26606"/>
          <ac:spMkLst>
            <pc:docMk/>
            <pc:sldMk cId="2982428357" sldId="274"/>
            <ac:spMk id="13" creationId="{0DEDCC5D-8B8A-40DB-BE90-A3AA27C64A78}"/>
          </ac:spMkLst>
        </pc:spChg>
        <pc:spChg chg="add del">
          <ac:chgData name="Moza Al-Marhoobi" userId="23c75a02f121e53d" providerId="LiveId" clId="{FC523C2A-CA00-4206-B637-0FD90300D871}" dt="2023-08-22T12:57:29.764" v="2181" actId="26606"/>
          <ac:spMkLst>
            <pc:docMk/>
            <pc:sldMk cId="2982428357" sldId="274"/>
            <ac:spMk id="19" creationId="{CBC4F608-B4B8-48C3-9572-C0F061B1CD99}"/>
          </ac:spMkLst>
        </pc:spChg>
        <pc:spChg chg="add">
          <ac:chgData name="Moza Al-Marhoobi" userId="23c75a02f121e53d" providerId="LiveId" clId="{FC523C2A-CA00-4206-B637-0FD90300D871}" dt="2023-08-22T17:22:19.226" v="2405" actId="26606"/>
          <ac:spMkLst>
            <pc:docMk/>
            <pc:sldMk cId="2982428357" sldId="274"/>
            <ac:spMk id="22" creationId="{D5B0017B-2ECA-49AF-B397-DC140825DF8D}"/>
          </ac:spMkLst>
        </pc:spChg>
        <pc:grpChg chg="add del">
          <ac:chgData name="Moza Al-Marhoobi" userId="23c75a02f121e53d" providerId="LiveId" clId="{FC523C2A-CA00-4206-B637-0FD90300D871}" dt="2023-08-22T12:57:29.764" v="2181" actId="26606"/>
          <ac:grpSpMkLst>
            <pc:docMk/>
            <pc:sldMk cId="2982428357" sldId="274"/>
            <ac:grpSpMk id="15" creationId="{65167ED7-6315-43AB-B1B6-C326D5FD8F84}"/>
          </ac:grpSpMkLst>
        </pc:grpChg>
        <pc:grpChg chg="add">
          <ac:chgData name="Moza Al-Marhoobi" userId="23c75a02f121e53d" providerId="LiveId" clId="{FC523C2A-CA00-4206-B637-0FD90300D871}" dt="2023-08-22T17:22:19.226" v="2405" actId="26606"/>
          <ac:grpSpMkLst>
            <pc:docMk/>
            <pc:sldMk cId="2982428357" sldId="274"/>
            <ac:grpSpMk id="17" creationId="{AE1C45F0-260A-458C-96ED-C1F6D2151219}"/>
          </ac:grpSpMkLst>
        </pc:grpChg>
        <pc:picChg chg="mod">
          <ac:chgData name="Moza Al-Marhoobi" userId="23c75a02f121e53d" providerId="LiveId" clId="{FC523C2A-CA00-4206-B637-0FD90300D871}" dt="2023-08-22T17:22:19.226" v="2405" actId="26606"/>
          <ac:picMkLst>
            <pc:docMk/>
            <pc:sldMk cId="2982428357" sldId="274"/>
            <ac:picMk id="4" creationId="{B2EA8106-B151-43FB-8C4A-C33BC8604C2A}"/>
          </ac:picMkLst>
        </pc:picChg>
        <pc:picChg chg="mod">
          <ac:chgData name="Moza Al-Marhoobi" userId="23c75a02f121e53d" providerId="LiveId" clId="{FC523C2A-CA00-4206-B637-0FD90300D871}" dt="2023-08-22T17:31:33.867" v="2471" actId="1076"/>
          <ac:picMkLst>
            <pc:docMk/>
            <pc:sldMk cId="2982428357" sldId="274"/>
            <ac:picMk id="5" creationId="{00000000-0000-0000-0000-000000000000}"/>
          </ac:picMkLst>
        </pc:picChg>
        <pc:cxnChg chg="add">
          <ac:chgData name="Moza Al-Marhoobi" userId="23c75a02f121e53d" providerId="LiveId" clId="{FC523C2A-CA00-4206-B637-0FD90300D871}" dt="2023-08-22T17:22:19.226" v="2405" actId="26606"/>
          <ac:cxnSpMkLst>
            <pc:docMk/>
            <pc:sldMk cId="2982428357" sldId="274"/>
            <ac:cxnSpMk id="24" creationId="{6CF1BAF6-AD41-4082-B212-8A1F9A2E8779}"/>
          </ac:cxnSpMkLst>
        </pc:cxnChg>
      </pc:sldChg>
      <pc:sldChg chg="addSp delSp modSp del mod ord setBg delDesignElem modNotesTx">
        <pc:chgData name="Moza Al-Marhoobi" userId="23c75a02f121e53d" providerId="LiveId" clId="{FC523C2A-CA00-4206-B637-0FD90300D871}" dt="2023-08-23T21:49:17.099" v="4623" actId="27636"/>
        <pc:sldMkLst>
          <pc:docMk/>
          <pc:sldMk cId="256472297" sldId="275"/>
        </pc:sldMkLst>
        <pc:spChg chg="mod">
          <ac:chgData name="Moza Al-Marhoobi" userId="23c75a02f121e53d" providerId="LiveId" clId="{FC523C2A-CA00-4206-B637-0FD90300D871}" dt="2023-08-23T21:41:03.668" v="4544" actId="20577"/>
          <ac:spMkLst>
            <pc:docMk/>
            <pc:sldMk cId="256472297" sldId="275"/>
            <ac:spMk id="2" creationId="{96895254-DBA1-480E-886C-40C02C751FEC}"/>
          </ac:spMkLst>
        </pc:spChg>
        <pc:spChg chg="mod">
          <ac:chgData name="Moza Al-Marhoobi" userId="23c75a02f121e53d" providerId="LiveId" clId="{FC523C2A-CA00-4206-B637-0FD90300D871}" dt="2023-08-20T11:36:22.658" v="425"/>
          <ac:spMkLst>
            <pc:docMk/>
            <pc:sldMk cId="256472297" sldId="275"/>
            <ac:spMk id="2" creationId="{CAA411BD-F23B-A161-8DD7-6797415F590C}"/>
          </ac:spMkLst>
        </pc:spChg>
        <pc:spChg chg="mod">
          <ac:chgData name="Moza Al-Marhoobi" userId="23c75a02f121e53d" providerId="LiveId" clId="{FC523C2A-CA00-4206-B637-0FD90300D871}" dt="2023-08-20T15:52:41.437" v="683"/>
          <ac:spMkLst>
            <pc:docMk/>
            <pc:sldMk cId="256472297" sldId="275"/>
            <ac:spMk id="3" creationId="{D0FD8D4B-3EFE-1FB2-4777-AC4C3A7E2AE2}"/>
          </ac:spMkLst>
        </pc:spChg>
        <pc:spChg chg="mod">
          <ac:chgData name="Moza Al-Marhoobi" userId="23c75a02f121e53d" providerId="LiveId" clId="{FC523C2A-CA00-4206-B637-0FD90300D871}" dt="2023-08-23T21:49:17.099" v="4623" actId="27636"/>
          <ac:spMkLst>
            <pc:docMk/>
            <pc:sldMk cId="256472297" sldId="275"/>
            <ac:spMk id="3" creationId="{EAD4928D-5EDD-4037-AD37-5612C0D470B0}"/>
          </ac:spMkLst>
        </pc:spChg>
        <pc:spChg chg="mod">
          <ac:chgData name="Moza Al-Marhoobi" userId="23c75a02f121e53d" providerId="LiveId" clId="{FC523C2A-CA00-4206-B637-0FD90300D871}" dt="2023-08-20T15:52:41.437" v="683"/>
          <ac:spMkLst>
            <pc:docMk/>
            <pc:sldMk cId="256472297" sldId="275"/>
            <ac:spMk id="4" creationId="{10F650F1-722A-1316-13DF-2C9D87DCB7A4}"/>
          </ac:spMkLst>
        </pc:spChg>
        <pc:spChg chg="add mod">
          <ac:chgData name="Moza Al-Marhoobi" userId="23c75a02f121e53d" providerId="LiveId" clId="{FC523C2A-CA00-4206-B637-0FD90300D871}" dt="2023-08-22T17:15:38.602" v="2365" actId="255"/>
          <ac:spMkLst>
            <pc:docMk/>
            <pc:sldMk cId="256472297" sldId="275"/>
            <ac:spMk id="4" creationId="{8A41683A-BD2D-C249-E830-C07D54C3393C}"/>
          </ac:spMkLst>
        </pc:spChg>
        <pc:spChg chg="del mod">
          <ac:chgData name="Moza Al-Marhoobi" userId="23c75a02f121e53d" providerId="LiveId" clId="{FC523C2A-CA00-4206-B637-0FD90300D871}" dt="2023-08-22T17:15:32.416" v="2362" actId="478"/>
          <ac:spMkLst>
            <pc:docMk/>
            <pc:sldMk cId="256472297" sldId="275"/>
            <ac:spMk id="5" creationId="{4B7DC135-3A23-1B0F-747F-5485C4C83CBA}"/>
          </ac:spMkLst>
        </pc:spChg>
        <pc:spChg chg="mod">
          <ac:chgData name="Moza Al-Marhoobi" userId="23c75a02f121e53d" providerId="LiveId" clId="{FC523C2A-CA00-4206-B637-0FD90300D871}" dt="2023-08-20T15:52:41.437" v="683"/>
          <ac:spMkLst>
            <pc:docMk/>
            <pc:sldMk cId="256472297" sldId="275"/>
            <ac:spMk id="5" creationId="{754AEBC5-F2F9-4854-B331-B5082BB98E3F}"/>
          </ac:spMkLst>
        </pc:spChg>
        <pc:spChg chg="add mod">
          <ac:chgData name="Moza Al-Marhoobi" userId="23c75a02f121e53d" providerId="LiveId" clId="{FC523C2A-CA00-4206-B637-0FD90300D871}" dt="2023-08-22T17:15:38.602" v="2365" actId="255"/>
          <ac:spMkLst>
            <pc:docMk/>
            <pc:sldMk cId="256472297" sldId="275"/>
            <ac:spMk id="7" creationId="{A08A67AA-56DD-C204-7EAF-3F22A8A2A12E}"/>
          </ac:spMkLst>
        </pc:spChg>
        <pc:spChg chg="add mod">
          <ac:chgData name="Moza Al-Marhoobi" userId="23c75a02f121e53d" providerId="LiveId" clId="{FC523C2A-CA00-4206-B637-0FD90300D871}" dt="2023-08-22T17:15:38.602" v="2365" actId="255"/>
          <ac:spMkLst>
            <pc:docMk/>
            <pc:sldMk cId="256472297" sldId="275"/>
            <ac:spMk id="8" creationId="{058A6F2D-1447-820D-F542-CC3E5F0B6F28}"/>
          </ac:spMkLst>
        </pc:spChg>
        <pc:spChg chg="add del">
          <ac:chgData name="Moza Al-Marhoobi" userId="23c75a02f121e53d" providerId="LiveId" clId="{FC523C2A-CA00-4206-B637-0FD90300D871}" dt="2023-08-22T12:58:39.844" v="2196" actId="26606"/>
          <ac:spMkLst>
            <pc:docMk/>
            <pc:sldMk cId="256472297" sldId="275"/>
            <ac:spMk id="11" creationId="{74B0B678-CD10-4371-96E5-2706F4579FAD}"/>
          </ac:spMkLst>
        </pc:spChg>
        <pc:spChg chg="add del">
          <ac:chgData name="Moza Al-Marhoobi" userId="23c75a02f121e53d" providerId="LiveId" clId="{FC523C2A-CA00-4206-B637-0FD90300D871}" dt="2023-08-22T12:58:39.844" v="2196" actId="26606"/>
          <ac:spMkLst>
            <pc:docMk/>
            <pc:sldMk cId="256472297" sldId="275"/>
            <ac:spMk id="17" creationId="{CBC4F608-B4B8-48C3-9572-C0F061B1CD99}"/>
          </ac:spMkLst>
        </pc:spChg>
        <pc:spChg chg="add del">
          <ac:chgData name="Moza Al-Marhoobi" userId="23c75a02f121e53d" providerId="LiveId" clId="{FC523C2A-CA00-4206-B637-0FD90300D871}" dt="2023-08-22T12:58:39.844" v="2196" actId="26606"/>
          <ac:spMkLst>
            <pc:docMk/>
            <pc:sldMk cId="256472297" sldId="275"/>
            <ac:spMk id="19" creationId="{1382A32C-5B0C-4B1C-A074-76C6DBCC9F87}"/>
          </ac:spMkLst>
        </pc:spChg>
        <pc:spChg chg="add del">
          <ac:chgData name="Moza Al-Marhoobi" userId="23c75a02f121e53d" providerId="LiveId" clId="{FC523C2A-CA00-4206-B637-0FD90300D871}" dt="2023-08-22T12:58:41.345" v="2198" actId="26606"/>
          <ac:spMkLst>
            <pc:docMk/>
            <pc:sldMk cId="256472297" sldId="275"/>
            <ac:spMk id="21" creationId="{149FB5C3-7336-4FE0-A30C-CC0A3646D499}"/>
          </ac:spMkLst>
        </pc:spChg>
        <pc:spChg chg="add del">
          <ac:chgData name="Moza Al-Marhoobi" userId="23c75a02f121e53d" providerId="LiveId" clId="{FC523C2A-CA00-4206-B637-0FD90300D871}" dt="2023-08-22T12:58:41.345" v="2198" actId="26606"/>
          <ac:spMkLst>
            <pc:docMk/>
            <pc:sldMk cId="256472297" sldId="275"/>
            <ac:spMk id="25" creationId="{0DA909B4-15FF-46A6-8A7F-7AEF977FE9ED}"/>
          </ac:spMkLst>
        </pc:spChg>
        <pc:spChg chg="add del">
          <ac:chgData name="Moza Al-Marhoobi" userId="23c75a02f121e53d" providerId="LiveId" clId="{FC523C2A-CA00-4206-B637-0FD90300D871}" dt="2023-08-22T12:58:41.345" v="2198" actId="26606"/>
          <ac:spMkLst>
            <pc:docMk/>
            <pc:sldMk cId="256472297" sldId="275"/>
            <ac:spMk id="26" creationId="{1382A32C-5B0C-4B1C-A074-76C6DBCC9F87}"/>
          </ac:spMkLst>
        </pc:spChg>
        <pc:spChg chg="add del">
          <ac:chgData name="Moza Al-Marhoobi" userId="23c75a02f121e53d" providerId="LiveId" clId="{FC523C2A-CA00-4206-B637-0FD90300D871}" dt="2023-08-22T13:18:24.266" v="2283" actId="26606"/>
          <ac:spMkLst>
            <pc:docMk/>
            <pc:sldMk cId="256472297" sldId="275"/>
            <ac:spMk id="28" creationId="{74B0B678-CD10-4371-96E5-2706F4579FAD}"/>
          </ac:spMkLst>
        </pc:spChg>
        <pc:spChg chg="add del">
          <ac:chgData name="Moza Al-Marhoobi" userId="23c75a02f121e53d" providerId="LiveId" clId="{FC523C2A-CA00-4206-B637-0FD90300D871}" dt="2023-08-22T13:18:24.266" v="2283" actId="26606"/>
          <ac:spMkLst>
            <pc:docMk/>
            <pc:sldMk cId="256472297" sldId="275"/>
            <ac:spMk id="30" creationId="{CBC4F608-B4B8-48C3-9572-C0F061B1CD99}"/>
          </ac:spMkLst>
        </pc:spChg>
        <pc:spChg chg="add del">
          <ac:chgData name="Moza Al-Marhoobi" userId="23c75a02f121e53d" providerId="LiveId" clId="{FC523C2A-CA00-4206-B637-0FD90300D871}" dt="2023-08-22T13:18:24.266" v="2283" actId="26606"/>
          <ac:spMkLst>
            <pc:docMk/>
            <pc:sldMk cId="256472297" sldId="275"/>
            <ac:spMk id="31" creationId="{1382A32C-5B0C-4B1C-A074-76C6DBCC9F87}"/>
          </ac:spMkLst>
        </pc:spChg>
        <pc:spChg chg="add del">
          <ac:chgData name="Moza Al-Marhoobi" userId="23c75a02f121e53d" providerId="LiveId" clId="{FC523C2A-CA00-4206-B637-0FD90300D871}" dt="2023-08-23T21:49:16.941" v="4620"/>
          <ac:spMkLst>
            <pc:docMk/>
            <pc:sldMk cId="256472297" sldId="275"/>
            <ac:spMk id="36" creationId="{201CC55D-ED54-4C5C-95E6-10947BD1103B}"/>
          </ac:spMkLst>
        </pc:spChg>
        <pc:spChg chg="add del">
          <ac:chgData name="Moza Al-Marhoobi" userId="23c75a02f121e53d" providerId="LiveId" clId="{FC523C2A-CA00-4206-B637-0FD90300D871}" dt="2023-08-23T21:49:16.941" v="4620"/>
          <ac:spMkLst>
            <pc:docMk/>
            <pc:sldMk cId="256472297" sldId="275"/>
            <ac:spMk id="42" creationId="{3873B707-463F-40B0-8227-E8CC6C67EB25}"/>
          </ac:spMkLst>
        </pc:spChg>
        <pc:spChg chg="add del">
          <ac:chgData name="Moza Al-Marhoobi" userId="23c75a02f121e53d" providerId="LiveId" clId="{FC523C2A-CA00-4206-B637-0FD90300D871}" dt="2023-08-23T21:49:16.941" v="4620"/>
          <ac:spMkLst>
            <pc:docMk/>
            <pc:sldMk cId="256472297" sldId="275"/>
            <ac:spMk id="44" creationId="{C13237C8-E62C-4F0D-A318-BD6FB6C2D138}"/>
          </ac:spMkLst>
        </pc:spChg>
        <pc:spChg chg="add del">
          <ac:chgData name="Moza Al-Marhoobi" userId="23c75a02f121e53d" providerId="LiveId" clId="{FC523C2A-CA00-4206-B637-0FD90300D871}" dt="2023-08-23T21:49:16.941" v="4620"/>
          <ac:spMkLst>
            <pc:docMk/>
            <pc:sldMk cId="256472297" sldId="275"/>
            <ac:spMk id="46" creationId="{19C9EAEA-39D0-4B0E-A0EB-51E7B26740B1}"/>
          </ac:spMkLst>
        </pc:spChg>
        <pc:spChg chg="add del">
          <ac:chgData name="Moza Al-Marhoobi" userId="23c75a02f121e53d" providerId="LiveId" clId="{FC523C2A-CA00-4206-B637-0FD90300D871}" dt="2023-08-20T11:32:33.022" v="400"/>
          <ac:spMkLst>
            <pc:docMk/>
            <pc:sldMk cId="256472297" sldId="275"/>
            <ac:spMk id="32783" creationId="{777A147A-9ED8-46B4-8660-1B3C2AA880B5}"/>
          </ac:spMkLst>
        </pc:spChg>
        <pc:spChg chg="add del">
          <ac:chgData name="Moza Al-Marhoobi" userId="23c75a02f121e53d" providerId="LiveId" clId="{FC523C2A-CA00-4206-B637-0FD90300D871}" dt="2023-08-20T11:32:33.022" v="400"/>
          <ac:spMkLst>
            <pc:docMk/>
            <pc:sldMk cId="256472297" sldId="275"/>
            <ac:spMk id="32785" creationId="{5D6C15A0-C087-4593-8414-2B4EC1CDC3DE}"/>
          </ac:spMkLst>
        </pc:spChg>
        <pc:grpChg chg="add del">
          <ac:chgData name="Moza Al-Marhoobi" userId="23c75a02f121e53d" providerId="LiveId" clId="{FC523C2A-CA00-4206-B637-0FD90300D871}" dt="2023-08-22T12:58:39.844" v="2196" actId="26606"/>
          <ac:grpSpMkLst>
            <pc:docMk/>
            <pc:sldMk cId="256472297" sldId="275"/>
            <ac:grpSpMk id="13" creationId="{A9270323-9616-4384-857D-E86B78272EFE}"/>
          </ac:grpSpMkLst>
        </pc:grpChg>
        <pc:grpChg chg="add del">
          <ac:chgData name="Moza Al-Marhoobi" userId="23c75a02f121e53d" providerId="LiveId" clId="{FC523C2A-CA00-4206-B637-0FD90300D871}" dt="2023-08-22T12:58:41.345" v="2198" actId="26606"/>
          <ac:grpSpMkLst>
            <pc:docMk/>
            <pc:sldMk cId="256472297" sldId="275"/>
            <ac:grpSpMk id="22" creationId="{19A6B5CE-CB1D-48EE-8B43-E952235C8371}"/>
          </ac:grpSpMkLst>
        </pc:grpChg>
        <pc:grpChg chg="add del">
          <ac:chgData name="Moza Al-Marhoobi" userId="23c75a02f121e53d" providerId="LiveId" clId="{FC523C2A-CA00-4206-B637-0FD90300D871}" dt="2023-08-22T13:18:24.266" v="2283" actId="26606"/>
          <ac:grpSpMkLst>
            <pc:docMk/>
            <pc:sldMk cId="256472297" sldId="275"/>
            <ac:grpSpMk id="29" creationId="{A9270323-9616-4384-857D-E86B78272EFE}"/>
          </ac:grpSpMkLst>
        </pc:grpChg>
        <pc:grpChg chg="add del">
          <ac:chgData name="Moza Al-Marhoobi" userId="23c75a02f121e53d" providerId="LiveId" clId="{FC523C2A-CA00-4206-B637-0FD90300D871}" dt="2023-08-23T21:49:16.941" v="4620"/>
          <ac:grpSpMkLst>
            <pc:docMk/>
            <pc:sldMk cId="256472297" sldId="275"/>
            <ac:grpSpMk id="38" creationId="{1DE889C7-FAD6-4397-98E2-05D503484459}"/>
          </ac:grpSpMkLst>
        </pc:grpChg>
        <pc:picChg chg="del mod ord">
          <ac:chgData name="Moza Al-Marhoobi" userId="23c75a02f121e53d" providerId="LiveId" clId="{FC523C2A-CA00-4206-B637-0FD90300D871}" dt="2023-08-22T13:18:22.051" v="2282" actId="478"/>
          <ac:picMkLst>
            <pc:docMk/>
            <pc:sldMk cId="256472297" sldId="275"/>
            <ac:picMk id="4" creationId="{F0A0EAA0-2CDB-4D1B-BE55-9330C2FE22D9}"/>
          </ac:picMkLst>
        </pc:picChg>
        <pc:picChg chg="add mod">
          <ac:chgData name="Moza Al-Marhoobi" userId="23c75a02f121e53d" providerId="LiveId" clId="{FC523C2A-CA00-4206-B637-0FD90300D871}" dt="2023-08-23T20:56:35.367" v="3795" actId="1037"/>
          <ac:picMkLst>
            <pc:docMk/>
            <pc:sldMk cId="256472297" sldId="275"/>
            <ac:picMk id="5" creationId="{0524B5CF-366D-DCB5-EC31-2641CBA4FAD3}"/>
          </ac:picMkLst>
        </pc:picChg>
        <pc:picChg chg="mod ord">
          <ac:chgData name="Moza Al-Marhoobi" userId="23c75a02f121e53d" providerId="LiveId" clId="{FC523C2A-CA00-4206-B637-0FD90300D871}" dt="2023-08-22T13:18:24.266" v="2283" actId="26606"/>
          <ac:picMkLst>
            <pc:docMk/>
            <pc:sldMk cId="256472297" sldId="275"/>
            <ac:picMk id="6" creationId="{1452CC62-1A9E-40CF-B37D-17C5C4F8C18A}"/>
          </ac:picMkLst>
        </pc:picChg>
      </pc:sldChg>
      <pc:sldChg chg="addSp delSp modSp del mod ord setBg delDesignElem">
        <pc:chgData name="Moza Al-Marhoobi" userId="23c75a02f121e53d" providerId="LiveId" clId="{FC523C2A-CA00-4206-B637-0FD90300D871}" dt="2023-08-23T21:49:16.941" v="4620"/>
        <pc:sldMkLst>
          <pc:docMk/>
          <pc:sldMk cId="3774148029" sldId="276"/>
        </pc:sldMkLst>
        <pc:spChg chg="mod">
          <ac:chgData name="Moza Al-Marhoobi" userId="23c75a02f121e53d" providerId="LiveId" clId="{FC523C2A-CA00-4206-B637-0FD90300D871}" dt="2023-08-23T21:41:07.343" v="4548" actId="20577"/>
          <ac:spMkLst>
            <pc:docMk/>
            <pc:sldMk cId="3774148029" sldId="276"/>
            <ac:spMk id="2" creationId="{606764CD-CC90-464E-AEEE-32E0723E0A8E}"/>
          </ac:spMkLst>
        </pc:spChg>
        <pc:spChg chg="mod">
          <ac:chgData name="Moza Al-Marhoobi" userId="23c75a02f121e53d" providerId="LiveId" clId="{FC523C2A-CA00-4206-B637-0FD90300D871}" dt="2023-08-20T11:36:22.658" v="425"/>
          <ac:spMkLst>
            <pc:docMk/>
            <pc:sldMk cId="3774148029" sldId="276"/>
            <ac:spMk id="2" creationId="{FCEC3BC5-0F64-E2D2-19FF-7E7B3337ED9D}"/>
          </ac:spMkLst>
        </pc:spChg>
        <pc:spChg chg="mod">
          <ac:chgData name="Moza Al-Marhoobi" userId="23c75a02f121e53d" providerId="LiveId" clId="{FC523C2A-CA00-4206-B637-0FD90300D871}" dt="2023-08-20T10:53:53.829" v="300"/>
          <ac:spMkLst>
            <pc:docMk/>
            <pc:sldMk cId="3774148029" sldId="276"/>
            <ac:spMk id="3" creationId="{5480B553-C2DD-1739-9AF1-1F638FE83B02}"/>
          </ac:spMkLst>
        </pc:spChg>
        <pc:spChg chg="mod">
          <ac:chgData name="Moza Al-Marhoobi" userId="23c75a02f121e53d" providerId="LiveId" clId="{FC523C2A-CA00-4206-B637-0FD90300D871}" dt="2023-08-23T21:42:52.041" v="4586" actId="20577"/>
          <ac:spMkLst>
            <pc:docMk/>
            <pc:sldMk cId="3774148029" sldId="276"/>
            <ac:spMk id="3" creationId="{765A93CD-47B5-4537-B6B0-00C87B4866AB}"/>
          </ac:spMkLst>
        </pc:spChg>
        <pc:spChg chg="mod">
          <ac:chgData name="Moza Al-Marhoobi" userId="23c75a02f121e53d" providerId="LiveId" clId="{FC523C2A-CA00-4206-B637-0FD90300D871}" dt="2023-08-20T10:53:53.829" v="300"/>
          <ac:spMkLst>
            <pc:docMk/>
            <pc:sldMk cId="3774148029" sldId="276"/>
            <ac:spMk id="4" creationId="{6D10D6D9-DC74-D637-1765-8E790F1064A4}"/>
          </ac:spMkLst>
        </pc:spChg>
        <pc:spChg chg="add mod">
          <ac:chgData name="Moza Al-Marhoobi" userId="23c75a02f121e53d" providerId="LiveId" clId="{FC523C2A-CA00-4206-B637-0FD90300D871}" dt="2023-08-22T17:15:51.714" v="2369" actId="122"/>
          <ac:spMkLst>
            <pc:docMk/>
            <pc:sldMk cId="3774148029" sldId="276"/>
            <ac:spMk id="4" creationId="{9A6AD44F-A676-9AAF-CEA7-8A29D74CAFEF}"/>
          </ac:spMkLst>
        </pc:spChg>
        <pc:spChg chg="mod">
          <ac:chgData name="Moza Al-Marhoobi" userId="23c75a02f121e53d" providerId="LiveId" clId="{FC523C2A-CA00-4206-B637-0FD90300D871}" dt="2023-08-20T15:52:41.437" v="683"/>
          <ac:spMkLst>
            <pc:docMk/>
            <pc:sldMk cId="3774148029" sldId="276"/>
            <ac:spMk id="5" creationId="{0A9C953A-6D82-7DFC-CCD3-F8DA3A4F295D}"/>
          </ac:spMkLst>
        </pc:spChg>
        <pc:spChg chg="del">
          <ac:chgData name="Moza Al-Marhoobi" userId="23c75a02f121e53d" providerId="LiveId" clId="{FC523C2A-CA00-4206-B637-0FD90300D871}" dt="2023-08-22T17:15:45.441" v="2366" actId="478"/>
          <ac:spMkLst>
            <pc:docMk/>
            <pc:sldMk cId="3774148029" sldId="276"/>
            <ac:spMk id="5" creationId="{3EBEF2A6-3FC3-9968-C341-F0863E33B70E}"/>
          </ac:spMkLst>
        </pc:spChg>
        <pc:spChg chg="add mod">
          <ac:chgData name="Moza Al-Marhoobi" userId="23c75a02f121e53d" providerId="LiveId" clId="{FC523C2A-CA00-4206-B637-0FD90300D871}" dt="2023-08-22T17:15:51.714" v="2369" actId="122"/>
          <ac:spMkLst>
            <pc:docMk/>
            <pc:sldMk cId="3774148029" sldId="276"/>
            <ac:spMk id="7" creationId="{00083E30-BB84-7250-31D3-53B01795FF19}"/>
          </ac:spMkLst>
        </pc:spChg>
        <pc:spChg chg="add mod">
          <ac:chgData name="Moza Al-Marhoobi" userId="23c75a02f121e53d" providerId="LiveId" clId="{FC523C2A-CA00-4206-B637-0FD90300D871}" dt="2023-08-22T17:15:51.714" v="2369" actId="122"/>
          <ac:spMkLst>
            <pc:docMk/>
            <pc:sldMk cId="3774148029" sldId="276"/>
            <ac:spMk id="8" creationId="{DE4366FE-26E1-C23C-3C67-5B6B5867921D}"/>
          </ac:spMkLst>
        </pc:spChg>
        <pc:spChg chg="add del">
          <ac:chgData name="Moza Al-Marhoobi" userId="23c75a02f121e53d" providerId="LiveId" clId="{FC523C2A-CA00-4206-B637-0FD90300D871}" dt="2023-08-22T13:18:09.611" v="2281" actId="26606"/>
          <ac:spMkLst>
            <pc:docMk/>
            <pc:sldMk cId="3774148029" sldId="276"/>
            <ac:spMk id="11" creationId="{74B0B678-CD10-4371-96E5-2706F4579FAD}"/>
          </ac:spMkLst>
        </pc:spChg>
        <pc:spChg chg="add del">
          <ac:chgData name="Moza Al-Marhoobi" userId="23c75a02f121e53d" providerId="LiveId" clId="{FC523C2A-CA00-4206-B637-0FD90300D871}" dt="2023-08-22T13:18:09.611" v="2281" actId="26606"/>
          <ac:spMkLst>
            <pc:docMk/>
            <pc:sldMk cId="3774148029" sldId="276"/>
            <ac:spMk id="17" creationId="{CBC4F608-B4B8-48C3-9572-C0F061B1CD99}"/>
          </ac:spMkLst>
        </pc:spChg>
        <pc:spChg chg="add del">
          <ac:chgData name="Moza Al-Marhoobi" userId="23c75a02f121e53d" providerId="LiveId" clId="{FC523C2A-CA00-4206-B637-0FD90300D871}" dt="2023-08-22T13:18:09.611" v="2281" actId="26606"/>
          <ac:spMkLst>
            <pc:docMk/>
            <pc:sldMk cId="3774148029" sldId="276"/>
            <ac:spMk id="19" creationId="{1382A32C-5B0C-4B1C-A074-76C6DBCC9F87}"/>
          </ac:spMkLst>
        </pc:spChg>
        <pc:spChg chg="add del">
          <ac:chgData name="Moza Al-Marhoobi" userId="23c75a02f121e53d" providerId="LiveId" clId="{FC523C2A-CA00-4206-B637-0FD90300D871}" dt="2023-08-23T21:49:16.941" v="4620"/>
          <ac:spMkLst>
            <pc:docMk/>
            <pc:sldMk cId="3774148029" sldId="276"/>
            <ac:spMk id="24" creationId="{201CC55D-ED54-4C5C-95E6-10947BD1103B}"/>
          </ac:spMkLst>
        </pc:spChg>
        <pc:spChg chg="add del">
          <ac:chgData name="Moza Al-Marhoobi" userId="23c75a02f121e53d" providerId="LiveId" clId="{FC523C2A-CA00-4206-B637-0FD90300D871}" dt="2023-08-23T21:49:16.941" v="4620"/>
          <ac:spMkLst>
            <pc:docMk/>
            <pc:sldMk cId="3774148029" sldId="276"/>
            <ac:spMk id="30" creationId="{3873B707-463F-40B0-8227-E8CC6C67EB25}"/>
          </ac:spMkLst>
        </pc:spChg>
        <pc:spChg chg="add del">
          <ac:chgData name="Moza Al-Marhoobi" userId="23c75a02f121e53d" providerId="LiveId" clId="{FC523C2A-CA00-4206-B637-0FD90300D871}" dt="2023-08-23T21:49:16.941" v="4620"/>
          <ac:spMkLst>
            <pc:docMk/>
            <pc:sldMk cId="3774148029" sldId="276"/>
            <ac:spMk id="32" creationId="{C13237C8-E62C-4F0D-A318-BD6FB6C2D138}"/>
          </ac:spMkLst>
        </pc:spChg>
        <pc:spChg chg="add del">
          <ac:chgData name="Moza Al-Marhoobi" userId="23c75a02f121e53d" providerId="LiveId" clId="{FC523C2A-CA00-4206-B637-0FD90300D871}" dt="2023-08-23T21:49:16.941" v="4620"/>
          <ac:spMkLst>
            <pc:docMk/>
            <pc:sldMk cId="3774148029" sldId="276"/>
            <ac:spMk id="34" creationId="{19C9EAEA-39D0-4B0E-A0EB-51E7B26740B1}"/>
          </ac:spMkLst>
        </pc:spChg>
        <pc:spChg chg="add del">
          <ac:chgData name="Moza Al-Marhoobi" userId="23c75a02f121e53d" providerId="LiveId" clId="{FC523C2A-CA00-4206-B637-0FD90300D871}" dt="2023-08-20T11:32:33.022" v="400"/>
          <ac:spMkLst>
            <pc:docMk/>
            <pc:sldMk cId="3774148029" sldId="276"/>
            <ac:spMk id="33836" creationId="{F13C74B1-5B17-4795-BED0-7140497B445A}"/>
          </ac:spMkLst>
        </pc:spChg>
        <pc:spChg chg="add del">
          <ac:chgData name="Moza Al-Marhoobi" userId="23c75a02f121e53d" providerId="LiveId" clId="{FC523C2A-CA00-4206-B637-0FD90300D871}" dt="2023-08-20T11:32:33.022" v="400"/>
          <ac:spMkLst>
            <pc:docMk/>
            <pc:sldMk cId="3774148029" sldId="276"/>
            <ac:spMk id="33838" creationId="{D4974D33-8DC5-464E-8C6D-BE58F0669C17}"/>
          </ac:spMkLst>
        </pc:spChg>
        <pc:grpChg chg="add del">
          <ac:chgData name="Moza Al-Marhoobi" userId="23c75a02f121e53d" providerId="LiveId" clId="{FC523C2A-CA00-4206-B637-0FD90300D871}" dt="2023-08-22T13:18:09.611" v="2281" actId="26606"/>
          <ac:grpSpMkLst>
            <pc:docMk/>
            <pc:sldMk cId="3774148029" sldId="276"/>
            <ac:grpSpMk id="13" creationId="{A9270323-9616-4384-857D-E86B78272EFE}"/>
          </ac:grpSpMkLst>
        </pc:grpChg>
        <pc:grpChg chg="add del">
          <ac:chgData name="Moza Al-Marhoobi" userId="23c75a02f121e53d" providerId="LiveId" clId="{FC523C2A-CA00-4206-B637-0FD90300D871}" dt="2023-08-23T21:49:16.941" v="4620"/>
          <ac:grpSpMkLst>
            <pc:docMk/>
            <pc:sldMk cId="3774148029" sldId="276"/>
            <ac:grpSpMk id="26" creationId="{1DE889C7-FAD6-4397-98E2-05D503484459}"/>
          </ac:grpSpMkLst>
        </pc:grpChg>
        <pc:picChg chg="del mod ord">
          <ac:chgData name="Moza Al-Marhoobi" userId="23c75a02f121e53d" providerId="LiveId" clId="{FC523C2A-CA00-4206-B637-0FD90300D871}" dt="2023-08-22T13:18:06.391" v="2280" actId="478"/>
          <ac:picMkLst>
            <pc:docMk/>
            <pc:sldMk cId="3774148029" sldId="276"/>
            <ac:picMk id="4" creationId="{77F03248-93E6-4A8F-92A4-E16BF44881CB}"/>
          </ac:picMkLst>
        </pc:picChg>
        <pc:picChg chg="add mod">
          <ac:chgData name="Moza Al-Marhoobi" userId="23c75a02f121e53d" providerId="LiveId" clId="{FC523C2A-CA00-4206-B637-0FD90300D871}" dt="2023-08-23T20:56:41.054" v="3798"/>
          <ac:picMkLst>
            <pc:docMk/>
            <pc:sldMk cId="3774148029" sldId="276"/>
            <ac:picMk id="5" creationId="{55E624BA-9058-EC62-83FA-99F19CC823EE}"/>
          </ac:picMkLst>
        </pc:picChg>
        <pc:picChg chg="mod ord">
          <ac:chgData name="Moza Al-Marhoobi" userId="23c75a02f121e53d" providerId="LiveId" clId="{FC523C2A-CA00-4206-B637-0FD90300D871}" dt="2023-08-22T13:18:09.611" v="2281" actId="26606"/>
          <ac:picMkLst>
            <pc:docMk/>
            <pc:sldMk cId="3774148029" sldId="276"/>
            <ac:picMk id="6" creationId="{F30302E9-79E6-4F71-A918-892E9E5FE724}"/>
          </ac:picMkLst>
        </pc:picChg>
        <pc:picChg chg="add mod">
          <ac:chgData name="Moza Al-Marhoobi" userId="23c75a02f121e53d" providerId="LiveId" clId="{FC523C2A-CA00-4206-B637-0FD90300D871}" dt="2023-08-23T20:56:53.569" v="3802" actId="571"/>
          <ac:picMkLst>
            <pc:docMk/>
            <pc:sldMk cId="3774148029" sldId="276"/>
            <ac:picMk id="9" creationId="{E4A4BB3C-79CA-2515-3BE9-4F469284CD59}"/>
          </ac:picMkLst>
        </pc:picChg>
      </pc:sldChg>
      <pc:sldChg chg="addSp delSp modSp add del mod ord setBg modClrScheme delDesignElem chgLayout modNotesTx">
        <pc:chgData name="Moza Al-Marhoobi" userId="23c75a02f121e53d" providerId="LiveId" clId="{FC523C2A-CA00-4206-B637-0FD90300D871}" dt="2023-08-23T20:42:17.466" v="3043" actId="47"/>
        <pc:sldMkLst>
          <pc:docMk/>
          <pc:sldMk cId="3032288739" sldId="277"/>
        </pc:sldMkLst>
        <pc:spChg chg="del mod ord">
          <ac:chgData name="Moza Al-Marhoobi" userId="23c75a02f121e53d" providerId="LiveId" clId="{FC523C2A-CA00-4206-B637-0FD90300D871}" dt="2023-08-23T18:27:23.653" v="2651" actId="478"/>
          <ac:spMkLst>
            <pc:docMk/>
            <pc:sldMk cId="3032288739" sldId="277"/>
            <ac:spMk id="2" creationId="{B68386E6-D580-4AE3-BC47-00DCA040FED3}"/>
          </ac:spMkLst>
        </pc:spChg>
        <pc:spChg chg="del mod">
          <ac:chgData name="Moza Al-Marhoobi" userId="23c75a02f121e53d" providerId="LiveId" clId="{FC523C2A-CA00-4206-B637-0FD90300D871}" dt="2023-08-23T18:26:40.807" v="2643" actId="478"/>
          <ac:spMkLst>
            <pc:docMk/>
            <pc:sldMk cId="3032288739" sldId="277"/>
            <ac:spMk id="3" creationId="{B6800C2E-7071-4F4A-99C1-5A8AC168C21D}"/>
          </ac:spMkLst>
        </pc:spChg>
        <pc:spChg chg="add del mod ord">
          <ac:chgData name="Moza Al-Marhoobi" userId="23c75a02f121e53d" providerId="LiveId" clId="{FC523C2A-CA00-4206-B637-0FD90300D871}" dt="2023-08-23T18:26:49.972" v="2646" actId="478"/>
          <ac:spMkLst>
            <pc:docMk/>
            <pc:sldMk cId="3032288739" sldId="277"/>
            <ac:spMk id="4" creationId="{3AA23258-A14D-D9C8-F8D3-8BF5F131FC9F}"/>
          </ac:spMkLst>
        </pc:spChg>
        <pc:spChg chg="del mod">
          <ac:chgData name="Moza Al-Marhoobi" userId="23c75a02f121e53d" providerId="LiveId" clId="{FC523C2A-CA00-4206-B637-0FD90300D871}" dt="2023-08-22T17:15:03.836" v="2352" actId="478"/>
          <ac:spMkLst>
            <pc:docMk/>
            <pc:sldMk cId="3032288739" sldId="277"/>
            <ac:spMk id="4" creationId="{CC344A3A-A4DA-DECE-1817-96190B68C214}"/>
          </ac:spMkLst>
        </pc:spChg>
        <pc:spChg chg="add del mod ord">
          <ac:chgData name="Moza Al-Marhoobi" userId="23c75a02f121e53d" providerId="LiveId" clId="{FC523C2A-CA00-4206-B637-0FD90300D871}" dt="2023-08-23T18:27:26.092" v="2652" actId="21"/>
          <ac:spMkLst>
            <pc:docMk/>
            <pc:sldMk cId="3032288739" sldId="277"/>
            <ac:spMk id="5" creationId="{56F2CF43-4CB4-EBCA-1373-CD8686DE41BC}"/>
          </ac:spMkLst>
        </pc:spChg>
        <pc:spChg chg="add del mod">
          <ac:chgData name="Moza Al-Marhoobi" userId="23c75a02f121e53d" providerId="LiveId" clId="{FC523C2A-CA00-4206-B637-0FD90300D871}" dt="2023-08-23T18:27:26.092" v="2652" actId="21"/>
          <ac:spMkLst>
            <pc:docMk/>
            <pc:sldMk cId="3032288739" sldId="277"/>
            <ac:spMk id="7" creationId="{26A1C56C-A528-9447-CBE4-12CCA7FF7B4C}"/>
          </ac:spMkLst>
        </pc:spChg>
        <pc:spChg chg="add del mod">
          <ac:chgData name="Moza Al-Marhoobi" userId="23c75a02f121e53d" providerId="LiveId" clId="{FC523C2A-CA00-4206-B637-0FD90300D871}" dt="2023-08-23T18:27:26.092" v="2652" actId="21"/>
          <ac:spMkLst>
            <pc:docMk/>
            <pc:sldMk cId="3032288739" sldId="277"/>
            <ac:spMk id="9" creationId="{CE6E9779-DCB0-7800-120A-55F722DA66E8}"/>
          </ac:spMkLst>
        </pc:spChg>
        <pc:spChg chg="add del">
          <ac:chgData name="Moza Al-Marhoobi" userId="23c75a02f121e53d" providerId="LiveId" clId="{FC523C2A-CA00-4206-B637-0FD90300D871}" dt="2023-08-23T18:27:42.119" v="2658" actId="26606"/>
          <ac:spMkLst>
            <pc:docMk/>
            <pc:sldMk cId="3032288739" sldId="277"/>
            <ac:spMk id="10" creationId="{F3060C83-F051-4F0E-ABAD-AA0DFC48B218}"/>
          </ac:spMkLst>
        </pc:spChg>
        <pc:spChg chg="add del mod">
          <ac:chgData name="Moza Al-Marhoobi" userId="23c75a02f121e53d" providerId="LiveId" clId="{FC523C2A-CA00-4206-B637-0FD90300D871}" dt="2023-08-23T18:27:27.619" v="2653" actId="478"/>
          <ac:spMkLst>
            <pc:docMk/>
            <pc:sldMk cId="3032288739" sldId="277"/>
            <ac:spMk id="11" creationId="{D0E981C7-BC49-B249-0908-088729AF24CD}"/>
          </ac:spMkLst>
        </pc:spChg>
        <pc:spChg chg="add del">
          <ac:chgData name="Moza Al-Marhoobi" userId="23c75a02f121e53d" providerId="LiveId" clId="{FC523C2A-CA00-4206-B637-0FD90300D871}" dt="2023-08-23T18:27:42.119" v="2658" actId="26606"/>
          <ac:spMkLst>
            <pc:docMk/>
            <pc:sldMk cId="3032288739" sldId="277"/>
            <ac:spMk id="12" creationId="{83C98ABE-055B-441F-B07E-44F97F083C39}"/>
          </ac:spMkLst>
        </pc:spChg>
        <pc:spChg chg="add mod">
          <ac:chgData name="Moza Al-Marhoobi" userId="23c75a02f121e53d" providerId="LiveId" clId="{FC523C2A-CA00-4206-B637-0FD90300D871}" dt="2023-08-23T20:31:53.883" v="3028"/>
          <ac:spMkLst>
            <pc:docMk/>
            <pc:sldMk cId="3032288739" sldId="277"/>
            <ac:spMk id="13" creationId="{64413FC7-4F1C-0D7B-079C-E1CC8CAA96DA}"/>
          </ac:spMkLst>
        </pc:spChg>
        <pc:spChg chg="add del">
          <ac:chgData name="Moza Al-Marhoobi" userId="23c75a02f121e53d" providerId="LiveId" clId="{FC523C2A-CA00-4206-B637-0FD90300D871}" dt="2023-08-22T12:59:11.168" v="2208" actId="26606"/>
          <ac:spMkLst>
            <pc:docMk/>
            <pc:sldMk cId="3032288739" sldId="277"/>
            <ac:spMk id="13" creationId="{74B0B678-CD10-4371-96E5-2706F4579FAD}"/>
          </ac:spMkLst>
        </pc:spChg>
        <pc:spChg chg="add del">
          <ac:chgData name="Moza Al-Marhoobi" userId="23c75a02f121e53d" providerId="LiveId" clId="{FC523C2A-CA00-4206-B637-0FD90300D871}" dt="2023-08-23T18:27:42.119" v="2658" actId="26606"/>
          <ac:spMkLst>
            <pc:docMk/>
            <pc:sldMk cId="3032288739" sldId="277"/>
            <ac:spMk id="14" creationId="{3783CA14-24A1-485C-8B30-D6A5D87987AD}"/>
          </ac:spMkLst>
        </pc:spChg>
        <pc:spChg chg="add mod">
          <ac:chgData name="Moza Al-Marhoobi" userId="23c75a02f121e53d" providerId="LiveId" clId="{FC523C2A-CA00-4206-B637-0FD90300D871}" dt="2023-08-23T18:27:45.774" v="2660"/>
          <ac:spMkLst>
            <pc:docMk/>
            <pc:sldMk cId="3032288739" sldId="277"/>
            <ac:spMk id="15" creationId="{9621F6DF-8909-F9CF-EC43-2E2783192752}"/>
          </ac:spMkLst>
        </pc:spChg>
        <pc:spChg chg="add del">
          <ac:chgData name="Moza Al-Marhoobi" userId="23c75a02f121e53d" providerId="LiveId" clId="{FC523C2A-CA00-4206-B637-0FD90300D871}" dt="2023-08-23T18:27:42.119" v="2658" actId="26606"/>
          <ac:spMkLst>
            <pc:docMk/>
            <pc:sldMk cId="3032288739" sldId="277"/>
            <ac:spMk id="16" creationId="{9A97C86A-04D6-40F7-AE84-31AB43E6A846}"/>
          </ac:spMkLst>
        </pc:spChg>
        <pc:spChg chg="add del">
          <ac:chgData name="Moza Al-Marhoobi" userId="23c75a02f121e53d" providerId="LiveId" clId="{FC523C2A-CA00-4206-B637-0FD90300D871}" dt="2023-08-23T18:27:42.119" v="2658" actId="26606"/>
          <ac:spMkLst>
            <pc:docMk/>
            <pc:sldMk cId="3032288739" sldId="277"/>
            <ac:spMk id="17" creationId="{29FDB030-9B49-4CED-8CCD-4D99382388AC}"/>
          </ac:spMkLst>
        </pc:spChg>
        <pc:spChg chg="add mod">
          <ac:chgData name="Moza Al-Marhoobi" userId="23c75a02f121e53d" providerId="LiveId" clId="{FC523C2A-CA00-4206-B637-0FD90300D871}" dt="2023-08-23T18:27:45.774" v="2660"/>
          <ac:spMkLst>
            <pc:docMk/>
            <pc:sldMk cId="3032288739" sldId="277"/>
            <ac:spMk id="18" creationId="{A7AA1DC5-8D98-6E0A-B872-1AAB49D6F1E4}"/>
          </ac:spMkLst>
        </pc:spChg>
        <pc:spChg chg="add del">
          <ac:chgData name="Moza Al-Marhoobi" userId="23c75a02f121e53d" providerId="LiveId" clId="{FC523C2A-CA00-4206-B637-0FD90300D871}" dt="2023-08-22T12:59:11.168" v="2208" actId="26606"/>
          <ac:spMkLst>
            <pc:docMk/>
            <pc:sldMk cId="3032288739" sldId="277"/>
            <ac:spMk id="19" creationId="{CBC4F608-B4B8-48C3-9572-C0F061B1CD99}"/>
          </ac:spMkLst>
        </pc:spChg>
        <pc:spChg chg="add del">
          <ac:chgData name="Moza Al-Marhoobi" userId="23c75a02f121e53d" providerId="LiveId" clId="{FC523C2A-CA00-4206-B637-0FD90300D871}" dt="2023-08-22T12:59:11.168" v="2208" actId="26606"/>
          <ac:spMkLst>
            <pc:docMk/>
            <pc:sldMk cId="3032288739" sldId="277"/>
            <ac:spMk id="21" creationId="{1382A32C-5B0C-4B1C-A074-76C6DBCC9F87}"/>
          </ac:spMkLst>
        </pc:spChg>
        <pc:spChg chg="add del">
          <ac:chgData name="Moza Al-Marhoobi" userId="23c75a02f121e53d" providerId="LiveId" clId="{FC523C2A-CA00-4206-B637-0FD90300D871}" dt="2023-08-23T18:27:42.119" v="2658" actId="26606"/>
          <ac:spMkLst>
            <pc:docMk/>
            <pc:sldMk cId="3032288739" sldId="277"/>
            <ac:spMk id="23" creationId="{FF9F2414-84E8-453E-B1F3-389FDE8192D9}"/>
          </ac:spMkLst>
        </pc:spChg>
        <pc:spChg chg="add del">
          <ac:chgData name="Moza Al-Marhoobi" userId="23c75a02f121e53d" providerId="LiveId" clId="{FC523C2A-CA00-4206-B637-0FD90300D871}" dt="2023-08-23T18:27:42.119" v="2658" actId="26606"/>
          <ac:spMkLst>
            <pc:docMk/>
            <pc:sldMk cId="3032288739" sldId="277"/>
            <ac:spMk id="25" creationId="{3ECA69A1-7536-43AC-85EF-C7106179F5ED}"/>
          </ac:spMkLst>
        </pc:spChg>
        <pc:spChg chg="add del">
          <ac:chgData name="Moza Al-Marhoobi" userId="23c75a02f121e53d" providerId="LiveId" clId="{FC523C2A-CA00-4206-B637-0FD90300D871}" dt="2023-08-23T18:26:47.466" v="2644" actId="700"/>
          <ac:spMkLst>
            <pc:docMk/>
            <pc:sldMk cId="3032288739" sldId="277"/>
            <ac:spMk id="26" creationId="{74B0B678-CD10-4371-96E5-2706F4579FAD}"/>
          </ac:spMkLst>
        </pc:spChg>
        <pc:spChg chg="add del">
          <ac:chgData name="Moza Al-Marhoobi" userId="23c75a02f121e53d" providerId="LiveId" clId="{FC523C2A-CA00-4206-B637-0FD90300D871}" dt="2023-08-23T20:31:53.883" v="3028"/>
          <ac:spMkLst>
            <pc:docMk/>
            <pc:sldMk cId="3032288739" sldId="277"/>
            <ac:spMk id="27" creationId="{86FF76B9-219D-4469-AF87-0236D29032F1}"/>
          </ac:spMkLst>
        </pc:spChg>
        <pc:spChg chg="add del">
          <ac:chgData name="Moza Al-Marhoobi" userId="23c75a02f121e53d" providerId="LiveId" clId="{FC523C2A-CA00-4206-B637-0FD90300D871}" dt="2023-08-23T18:26:47.466" v="2644" actId="700"/>
          <ac:spMkLst>
            <pc:docMk/>
            <pc:sldMk cId="3032288739" sldId="277"/>
            <ac:spMk id="32" creationId="{CBC4F608-B4B8-48C3-9572-C0F061B1CD99}"/>
          </ac:spMkLst>
        </pc:spChg>
        <pc:spChg chg="add del">
          <ac:chgData name="Moza Al-Marhoobi" userId="23c75a02f121e53d" providerId="LiveId" clId="{FC523C2A-CA00-4206-B637-0FD90300D871}" dt="2023-08-23T18:26:47.466" v="2644" actId="700"/>
          <ac:spMkLst>
            <pc:docMk/>
            <pc:sldMk cId="3032288739" sldId="277"/>
            <ac:spMk id="34" creationId="{1382A32C-5B0C-4B1C-A074-76C6DBCC9F87}"/>
          </ac:spMkLst>
        </pc:spChg>
        <pc:spChg chg="add del">
          <ac:chgData name="Moza Al-Marhoobi" userId="23c75a02f121e53d" providerId="LiveId" clId="{FC523C2A-CA00-4206-B637-0FD90300D871}" dt="2023-08-23T20:31:53.883" v="3028"/>
          <ac:spMkLst>
            <pc:docMk/>
            <pc:sldMk cId="3032288739" sldId="277"/>
            <ac:spMk id="36" creationId="{2E80C965-DB6D-4F81-9E9E-B027384D0BD6}"/>
          </ac:spMkLst>
        </pc:spChg>
        <pc:spChg chg="add del">
          <ac:chgData name="Moza Al-Marhoobi" userId="23c75a02f121e53d" providerId="LiveId" clId="{FC523C2A-CA00-4206-B637-0FD90300D871}" dt="2023-08-23T20:31:53.883" v="3028"/>
          <ac:spMkLst>
            <pc:docMk/>
            <pc:sldMk cId="3032288739" sldId="277"/>
            <ac:spMk id="37" creationId="{633C5E46-DAC5-4661-9C87-22B08E2A512F}"/>
          </ac:spMkLst>
        </pc:spChg>
        <pc:grpChg chg="add del">
          <ac:chgData name="Moza Al-Marhoobi" userId="23c75a02f121e53d" providerId="LiveId" clId="{FC523C2A-CA00-4206-B637-0FD90300D871}" dt="2023-08-22T12:59:11.168" v="2208" actId="26606"/>
          <ac:grpSpMkLst>
            <pc:docMk/>
            <pc:sldMk cId="3032288739" sldId="277"/>
            <ac:grpSpMk id="15" creationId="{A9270323-9616-4384-857D-E86B78272EFE}"/>
          </ac:grpSpMkLst>
        </pc:grpChg>
        <pc:grpChg chg="add del">
          <ac:chgData name="Moza Al-Marhoobi" userId="23c75a02f121e53d" providerId="LiveId" clId="{FC523C2A-CA00-4206-B637-0FD90300D871}" dt="2023-08-23T18:26:47.466" v="2644" actId="700"/>
          <ac:grpSpMkLst>
            <pc:docMk/>
            <pc:sldMk cId="3032288739" sldId="277"/>
            <ac:grpSpMk id="28" creationId="{A9270323-9616-4384-857D-E86B78272EFE}"/>
          </ac:grpSpMkLst>
        </pc:grpChg>
        <pc:grpChg chg="add del">
          <ac:chgData name="Moza Al-Marhoobi" userId="23c75a02f121e53d" providerId="LiveId" clId="{FC523C2A-CA00-4206-B637-0FD90300D871}" dt="2023-08-23T20:31:53.883" v="3028"/>
          <ac:grpSpMkLst>
            <pc:docMk/>
            <pc:sldMk cId="3032288739" sldId="277"/>
            <ac:grpSpMk id="31" creationId="{DB88BD78-87E1-424D-B479-C37D8E41B12E}"/>
          </ac:grpSpMkLst>
        </pc:grpChg>
        <pc:picChg chg="del mod ord">
          <ac:chgData name="Moza Al-Marhoobi" userId="23c75a02f121e53d" providerId="LiveId" clId="{FC523C2A-CA00-4206-B637-0FD90300D871}" dt="2023-08-23T18:26:01.024" v="2638" actId="478"/>
          <ac:picMkLst>
            <pc:docMk/>
            <pc:sldMk cId="3032288739" sldId="277"/>
            <ac:picMk id="6" creationId="{47AAA4B6-D8B5-421D-AC2C-3117E89FC0C1}"/>
          </ac:picMkLst>
        </pc:picChg>
        <pc:picChg chg="mod ord">
          <ac:chgData name="Moza Al-Marhoobi" userId="23c75a02f121e53d" providerId="LiveId" clId="{FC523C2A-CA00-4206-B637-0FD90300D871}" dt="2023-08-23T18:27:42.131" v="2659" actId="26606"/>
          <ac:picMkLst>
            <pc:docMk/>
            <pc:sldMk cId="3032288739" sldId="277"/>
            <ac:picMk id="8" creationId="{8223F069-8CF3-4DCF-B6BD-58D5BDAB05B9}"/>
          </ac:picMkLst>
        </pc:picChg>
      </pc:sldChg>
      <pc:sldChg chg="addSp delSp modSp del mod ord setBg delDesignElem">
        <pc:chgData name="Moza Al-Marhoobi" userId="23c75a02f121e53d" providerId="LiveId" clId="{FC523C2A-CA00-4206-B637-0FD90300D871}" dt="2023-08-23T21:49:16.941" v="4620"/>
        <pc:sldMkLst>
          <pc:docMk/>
          <pc:sldMk cId="3804895916" sldId="278"/>
        </pc:sldMkLst>
        <pc:spChg chg="mod">
          <ac:chgData name="Moza Al-Marhoobi" userId="23c75a02f121e53d" providerId="LiveId" clId="{FC523C2A-CA00-4206-B637-0FD90300D871}" dt="2023-08-20T11:36:22.658" v="425"/>
          <ac:spMkLst>
            <pc:docMk/>
            <pc:sldMk cId="3804895916" sldId="278"/>
            <ac:spMk id="2" creationId="{A293F406-EB42-3BF7-1D44-B56B76E8F6AE}"/>
          </ac:spMkLst>
        </pc:spChg>
        <pc:spChg chg="mod">
          <ac:chgData name="Moza Al-Marhoobi" userId="23c75a02f121e53d" providerId="LiveId" clId="{FC523C2A-CA00-4206-B637-0FD90300D871}" dt="2023-08-22T13:19:57.893" v="2290" actId="26606"/>
          <ac:spMkLst>
            <pc:docMk/>
            <pc:sldMk cId="3804895916" sldId="278"/>
            <ac:spMk id="2" creationId="{F9EA811A-ECCE-4F08-9E76-EA7F08D1FDA5}"/>
          </ac:spMkLst>
        </pc:spChg>
        <pc:spChg chg="mod">
          <ac:chgData name="Moza Al-Marhoobi" userId="23c75a02f121e53d" providerId="LiveId" clId="{FC523C2A-CA00-4206-B637-0FD90300D871}" dt="2023-08-22T13:19:57.893" v="2290" actId="26606"/>
          <ac:spMkLst>
            <pc:docMk/>
            <pc:sldMk cId="3804895916" sldId="278"/>
            <ac:spMk id="3" creationId="{B3071157-17F2-4692-ADFB-B0EB7103C72A}"/>
          </ac:spMkLst>
        </pc:spChg>
        <pc:spChg chg="mod">
          <ac:chgData name="Moza Al-Marhoobi" userId="23c75a02f121e53d" providerId="LiveId" clId="{FC523C2A-CA00-4206-B637-0FD90300D871}" dt="2023-08-20T15:52:41.437" v="683"/>
          <ac:spMkLst>
            <pc:docMk/>
            <pc:sldMk cId="3804895916" sldId="278"/>
            <ac:spMk id="3" creationId="{D8A9246C-F7BC-871A-4742-D674505C4EA7}"/>
          </ac:spMkLst>
        </pc:spChg>
        <pc:spChg chg="mod">
          <ac:chgData name="Moza Al-Marhoobi" userId="23c75a02f121e53d" providerId="LiveId" clId="{FC523C2A-CA00-4206-B637-0FD90300D871}" dt="2023-08-20T15:52:41.437" v="683"/>
          <ac:spMkLst>
            <pc:docMk/>
            <pc:sldMk cId="3804895916" sldId="278"/>
            <ac:spMk id="4" creationId="{BDF51B3F-58C5-4920-C029-CE56134D1141}"/>
          </ac:spMkLst>
        </pc:spChg>
        <pc:spChg chg="del mod">
          <ac:chgData name="Moza Al-Marhoobi" userId="23c75a02f121e53d" providerId="LiveId" clId="{FC523C2A-CA00-4206-B637-0FD90300D871}" dt="2023-08-22T17:15:59.015" v="2371" actId="478"/>
          <ac:spMkLst>
            <pc:docMk/>
            <pc:sldMk cId="3804895916" sldId="278"/>
            <ac:spMk id="4" creationId="{E36867C8-9386-6CEB-C0C2-A88C5A38F831}"/>
          </ac:spMkLst>
        </pc:spChg>
        <pc:spChg chg="mod">
          <ac:chgData name="Moza Al-Marhoobi" userId="23c75a02f121e53d" providerId="LiveId" clId="{FC523C2A-CA00-4206-B637-0FD90300D871}" dt="2023-08-20T15:53:26.743" v="686" actId="27636"/>
          <ac:spMkLst>
            <pc:docMk/>
            <pc:sldMk cId="3804895916" sldId="278"/>
            <ac:spMk id="5" creationId="{39F80E58-54A2-1E3C-A12C-E1304C5B43EC}"/>
          </ac:spMkLst>
        </pc:spChg>
        <pc:spChg chg="add mod">
          <ac:chgData name="Moza Al-Marhoobi" userId="23c75a02f121e53d" providerId="LiveId" clId="{FC523C2A-CA00-4206-B637-0FD90300D871}" dt="2023-08-22T17:16:04.868" v="2374" actId="122"/>
          <ac:spMkLst>
            <pc:docMk/>
            <pc:sldMk cId="3804895916" sldId="278"/>
            <ac:spMk id="5" creationId="{97337454-9861-3DF9-015B-1908BD66D9A8}"/>
          </ac:spMkLst>
        </pc:spChg>
        <pc:spChg chg="add mod">
          <ac:chgData name="Moza Al-Marhoobi" userId="23c75a02f121e53d" providerId="LiveId" clId="{FC523C2A-CA00-4206-B637-0FD90300D871}" dt="2023-08-22T17:16:04.868" v="2374" actId="122"/>
          <ac:spMkLst>
            <pc:docMk/>
            <pc:sldMk cId="3804895916" sldId="278"/>
            <ac:spMk id="7" creationId="{11F8021C-B25E-5FBB-D8CD-A99472A71BED}"/>
          </ac:spMkLst>
        </pc:spChg>
        <pc:spChg chg="add mod">
          <ac:chgData name="Moza Al-Marhoobi" userId="23c75a02f121e53d" providerId="LiveId" clId="{FC523C2A-CA00-4206-B637-0FD90300D871}" dt="2023-08-22T17:16:04.868" v="2374" actId="122"/>
          <ac:spMkLst>
            <pc:docMk/>
            <pc:sldMk cId="3804895916" sldId="278"/>
            <ac:spMk id="8" creationId="{99D9BF29-101A-1CC9-DD5B-B73B4BA43952}"/>
          </ac:spMkLst>
        </pc:spChg>
        <pc:spChg chg="mod">
          <ac:chgData name="Moza Al-Marhoobi" userId="23c75a02f121e53d" providerId="LiveId" clId="{FC523C2A-CA00-4206-B637-0FD90300D871}" dt="2023-08-20T15:52:41.437" v="683"/>
          <ac:spMkLst>
            <pc:docMk/>
            <pc:sldMk cId="3804895916" sldId="278"/>
            <ac:spMk id="8" creationId="{E84E9B32-15A7-2E66-71D2-4CF8AF8B6352}"/>
          </ac:spMkLst>
        </pc:spChg>
        <pc:spChg chg="add del">
          <ac:chgData name="Moza Al-Marhoobi" userId="23c75a02f121e53d" providerId="LiveId" clId="{FC523C2A-CA00-4206-B637-0FD90300D871}" dt="2023-08-22T13:19:57.893" v="2290" actId="26606"/>
          <ac:spMkLst>
            <pc:docMk/>
            <pc:sldMk cId="3804895916" sldId="278"/>
            <ac:spMk id="14" creationId="{74B0B678-CD10-4371-96E5-2706F4579FAD}"/>
          </ac:spMkLst>
        </pc:spChg>
        <pc:spChg chg="add del">
          <ac:chgData name="Moza Al-Marhoobi" userId="23c75a02f121e53d" providerId="LiveId" clId="{FC523C2A-CA00-4206-B637-0FD90300D871}" dt="2023-08-22T13:19:57.893" v="2290" actId="26606"/>
          <ac:spMkLst>
            <pc:docMk/>
            <pc:sldMk cId="3804895916" sldId="278"/>
            <ac:spMk id="20" creationId="{CBC4F608-B4B8-48C3-9572-C0F061B1CD99}"/>
          </ac:spMkLst>
        </pc:spChg>
        <pc:spChg chg="add del">
          <ac:chgData name="Moza Al-Marhoobi" userId="23c75a02f121e53d" providerId="LiveId" clId="{FC523C2A-CA00-4206-B637-0FD90300D871}" dt="2023-08-22T13:19:57.893" v="2290" actId="26606"/>
          <ac:spMkLst>
            <pc:docMk/>
            <pc:sldMk cId="3804895916" sldId="278"/>
            <ac:spMk id="22" creationId="{1382A32C-5B0C-4B1C-A074-76C6DBCC9F87}"/>
          </ac:spMkLst>
        </pc:spChg>
        <pc:spChg chg="add del">
          <ac:chgData name="Moza Al-Marhoobi" userId="23c75a02f121e53d" providerId="LiveId" clId="{FC523C2A-CA00-4206-B637-0FD90300D871}" dt="2023-08-23T21:49:16.941" v="4620"/>
          <ac:spMkLst>
            <pc:docMk/>
            <pc:sldMk cId="3804895916" sldId="278"/>
            <ac:spMk id="27" creationId="{743AA782-23D1-4521-8CAD-47662984AA08}"/>
          </ac:spMkLst>
        </pc:spChg>
        <pc:spChg chg="add del">
          <ac:chgData name="Moza Al-Marhoobi" userId="23c75a02f121e53d" providerId="LiveId" clId="{FC523C2A-CA00-4206-B637-0FD90300D871}" dt="2023-08-23T21:49:16.941" v="4620"/>
          <ac:spMkLst>
            <pc:docMk/>
            <pc:sldMk cId="3804895916" sldId="278"/>
            <ac:spMk id="29" creationId="{71877DBC-BB60-40F0-AC93-2ACDBAAE60CE}"/>
          </ac:spMkLst>
        </pc:spChg>
        <pc:spChg chg="add del">
          <ac:chgData name="Moza Al-Marhoobi" userId="23c75a02f121e53d" providerId="LiveId" clId="{FC523C2A-CA00-4206-B637-0FD90300D871}" dt="2023-08-20T11:32:33.022" v="400"/>
          <ac:spMkLst>
            <pc:docMk/>
            <pc:sldMk cId="3804895916" sldId="278"/>
            <ac:spMk id="35856" creationId="{32AEEBC8-9D30-42EF-95F2-386C2653FBF0}"/>
          </ac:spMkLst>
        </pc:spChg>
        <pc:spChg chg="add del">
          <ac:chgData name="Moza Al-Marhoobi" userId="23c75a02f121e53d" providerId="LiveId" clId="{FC523C2A-CA00-4206-B637-0FD90300D871}" dt="2023-08-20T11:32:33.022" v="400"/>
          <ac:spMkLst>
            <pc:docMk/>
            <pc:sldMk cId="3804895916" sldId="278"/>
            <ac:spMk id="35858" creationId="{2E92FA66-67D7-4CB4-94D3-E643A9AD4757}"/>
          </ac:spMkLst>
        </pc:spChg>
        <pc:grpChg chg="add del">
          <ac:chgData name="Moza Al-Marhoobi" userId="23c75a02f121e53d" providerId="LiveId" clId="{FC523C2A-CA00-4206-B637-0FD90300D871}" dt="2023-08-22T13:19:57.893" v="2290" actId="26606"/>
          <ac:grpSpMkLst>
            <pc:docMk/>
            <pc:sldMk cId="3804895916" sldId="278"/>
            <ac:grpSpMk id="16" creationId="{A9270323-9616-4384-857D-E86B78272EFE}"/>
          </ac:grpSpMkLst>
        </pc:grpChg>
        <pc:picChg chg="add mod">
          <ac:chgData name="Moza Al-Marhoobi" userId="23c75a02f121e53d" providerId="LiveId" clId="{FC523C2A-CA00-4206-B637-0FD90300D871}" dt="2023-08-23T20:57:14.697" v="4032" actId="1036"/>
          <ac:picMkLst>
            <pc:docMk/>
            <pc:sldMk cId="3804895916" sldId="278"/>
            <ac:picMk id="4" creationId="{CB9DE252-916D-C301-D7BC-F09624B3A0AA}"/>
          </ac:picMkLst>
        </pc:picChg>
        <pc:picChg chg="add mod">
          <ac:chgData name="Moza Al-Marhoobi" userId="23c75a02f121e53d" providerId="LiveId" clId="{FC523C2A-CA00-4206-B637-0FD90300D871}" dt="2023-08-22T13:19:57.893" v="2290" actId="26606"/>
          <ac:picMkLst>
            <pc:docMk/>
            <pc:sldMk cId="3804895916" sldId="278"/>
            <ac:picMk id="6" creationId="{2973738D-41F6-675B-612C-608CF4C9FABA}"/>
          </ac:picMkLst>
        </pc:picChg>
        <pc:picChg chg="del mod ord">
          <ac:chgData name="Moza Al-Marhoobi" userId="23c75a02f121e53d" providerId="LiveId" clId="{FC523C2A-CA00-4206-B637-0FD90300D871}" dt="2023-08-22T13:14:12.505" v="2264" actId="478"/>
          <ac:picMkLst>
            <pc:docMk/>
            <pc:sldMk cId="3804895916" sldId="278"/>
            <ac:picMk id="8" creationId="{C283B5E6-A1A2-4C9C-B5F4-3767032E1863}"/>
          </ac:picMkLst>
        </pc:picChg>
        <pc:picChg chg="del mod ord">
          <ac:chgData name="Moza Al-Marhoobi" userId="23c75a02f121e53d" providerId="LiveId" clId="{FC523C2A-CA00-4206-B637-0FD90300D871}" dt="2023-08-22T13:14:11.507" v="2263" actId="478"/>
          <ac:picMkLst>
            <pc:docMk/>
            <pc:sldMk cId="3804895916" sldId="278"/>
            <ac:picMk id="9" creationId="{FF39D54C-6D50-42D4-9E47-6DCF380301BF}"/>
          </ac:picMkLst>
        </pc:picChg>
      </pc:sldChg>
      <pc:sldChg chg="addSp delSp modSp add mod setBg delDesignElem modNotesTx">
        <pc:chgData name="Moza Al-Marhoobi" userId="23c75a02f121e53d" providerId="LiveId" clId="{FC523C2A-CA00-4206-B637-0FD90300D871}" dt="2023-08-23T21:49:16.941" v="4620"/>
        <pc:sldMkLst>
          <pc:docMk/>
          <pc:sldMk cId="1554123178" sldId="279"/>
        </pc:sldMkLst>
        <pc:spChg chg="mod">
          <ac:chgData name="Moza Al-Marhoobi" userId="23c75a02f121e53d" providerId="LiveId" clId="{FC523C2A-CA00-4206-B637-0FD90300D871}" dt="2023-08-20T11:36:22.658" v="425"/>
          <ac:spMkLst>
            <pc:docMk/>
            <pc:sldMk cId="1554123178" sldId="279"/>
            <ac:spMk id="2" creationId="{7BAAAA80-F68D-A153-48F8-8A50B27A2B78}"/>
          </ac:spMkLst>
        </pc:spChg>
        <pc:spChg chg="mod">
          <ac:chgData name="Moza Al-Marhoobi" userId="23c75a02f121e53d" providerId="LiveId" clId="{FC523C2A-CA00-4206-B637-0FD90300D871}" dt="2023-08-22T13:21:03.216" v="2300" actId="26606"/>
          <ac:spMkLst>
            <pc:docMk/>
            <pc:sldMk cId="1554123178" sldId="279"/>
            <ac:spMk id="2" creationId="{BBE0F835-623F-4A87-A859-8E6C174B5CFC}"/>
          </ac:spMkLst>
        </pc:spChg>
        <pc:spChg chg="mod">
          <ac:chgData name="Moza Al-Marhoobi" userId="23c75a02f121e53d" providerId="LiveId" clId="{FC523C2A-CA00-4206-B637-0FD90300D871}" dt="2023-08-20T15:52:41.437" v="683"/>
          <ac:spMkLst>
            <pc:docMk/>
            <pc:sldMk cId="1554123178" sldId="279"/>
            <ac:spMk id="3" creationId="{02C5AAE7-6600-191C-35A2-88A3DDC831FB}"/>
          </ac:spMkLst>
        </pc:spChg>
        <pc:spChg chg="mod">
          <ac:chgData name="Moza Al-Marhoobi" userId="23c75a02f121e53d" providerId="LiveId" clId="{FC523C2A-CA00-4206-B637-0FD90300D871}" dt="2023-08-22T13:21:06.446" v="2301" actId="5793"/>
          <ac:spMkLst>
            <pc:docMk/>
            <pc:sldMk cId="1554123178" sldId="279"/>
            <ac:spMk id="3" creationId="{547175A3-CFF9-4C92-91A6-C144E0F824EC}"/>
          </ac:spMkLst>
        </pc:spChg>
        <pc:spChg chg="mod">
          <ac:chgData name="Moza Al-Marhoobi" userId="23c75a02f121e53d" providerId="LiveId" clId="{FC523C2A-CA00-4206-B637-0FD90300D871}" dt="2023-08-20T15:52:26.729" v="682"/>
          <ac:spMkLst>
            <pc:docMk/>
            <pc:sldMk cId="1554123178" sldId="279"/>
            <ac:spMk id="4" creationId="{369331E8-4FE8-C3D4-1C1C-F984F7BC530F}"/>
          </ac:spMkLst>
        </pc:spChg>
        <pc:spChg chg="add mod">
          <ac:chgData name="Moza Al-Marhoobi" userId="23c75a02f121e53d" providerId="LiveId" clId="{FC523C2A-CA00-4206-B637-0FD90300D871}" dt="2023-08-22T17:16:14.672" v="2378" actId="122"/>
          <ac:spMkLst>
            <pc:docMk/>
            <pc:sldMk cId="1554123178" sldId="279"/>
            <ac:spMk id="4" creationId="{83274B7B-4B42-05B2-08DE-B6AB7A5EAD95}"/>
          </ac:spMkLst>
        </pc:spChg>
        <pc:spChg chg="add mod">
          <ac:chgData name="Moza Al-Marhoobi" userId="23c75a02f121e53d" providerId="LiveId" clId="{FC523C2A-CA00-4206-B637-0FD90300D871}" dt="2023-08-22T17:16:14.672" v="2378" actId="122"/>
          <ac:spMkLst>
            <pc:docMk/>
            <pc:sldMk cId="1554123178" sldId="279"/>
            <ac:spMk id="5" creationId="{B118F6F6-9F47-F7C6-66CB-28C1D8679385}"/>
          </ac:spMkLst>
        </pc:spChg>
        <pc:spChg chg="mod ord">
          <ac:chgData name="Moza Al-Marhoobi" userId="23c75a02f121e53d" providerId="LiveId" clId="{FC523C2A-CA00-4206-B637-0FD90300D871}" dt="2023-08-22T13:20:28.007" v="2294" actId="26606"/>
          <ac:spMkLst>
            <pc:docMk/>
            <pc:sldMk cId="1554123178" sldId="279"/>
            <ac:spMk id="6" creationId="{A37BFCB2-8DA8-AF31-6D2D-47FE2DEC95B5}"/>
          </ac:spMkLst>
        </pc:spChg>
        <pc:spChg chg="add mod">
          <ac:chgData name="Moza Al-Marhoobi" userId="23c75a02f121e53d" providerId="LiveId" clId="{FC523C2A-CA00-4206-B637-0FD90300D871}" dt="2023-08-22T17:16:14.672" v="2378" actId="122"/>
          <ac:spMkLst>
            <pc:docMk/>
            <pc:sldMk cId="1554123178" sldId="279"/>
            <ac:spMk id="7" creationId="{03B72B71-B221-684B-3B96-ECD6C763FDEB}"/>
          </ac:spMkLst>
        </pc:spChg>
        <pc:spChg chg="mod">
          <ac:chgData name="Moza Al-Marhoobi" userId="23c75a02f121e53d" providerId="LiveId" clId="{FC523C2A-CA00-4206-B637-0FD90300D871}" dt="2023-08-20T15:52:41.437" v="683"/>
          <ac:spMkLst>
            <pc:docMk/>
            <pc:sldMk cId="1554123178" sldId="279"/>
            <ac:spMk id="7" creationId="{0B585F64-67AE-16F7-233F-A5ABBE11E1EC}"/>
          </ac:spMkLst>
        </pc:spChg>
        <pc:spChg chg="add del">
          <ac:chgData name="Moza Al-Marhoobi" userId="23c75a02f121e53d" providerId="LiveId" clId="{FC523C2A-CA00-4206-B637-0FD90300D871}" dt="2023-08-22T13:16:33.175" v="2276" actId="26606"/>
          <ac:spMkLst>
            <pc:docMk/>
            <pc:sldMk cId="1554123178" sldId="279"/>
            <ac:spMk id="11" creationId="{74B0B678-CD10-4371-96E5-2706F4579FAD}"/>
          </ac:spMkLst>
        </pc:spChg>
        <pc:spChg chg="add del">
          <ac:chgData name="Moza Al-Marhoobi" userId="23c75a02f121e53d" providerId="LiveId" clId="{FC523C2A-CA00-4206-B637-0FD90300D871}" dt="2023-08-22T13:16:33.175" v="2276" actId="26606"/>
          <ac:spMkLst>
            <pc:docMk/>
            <pc:sldMk cId="1554123178" sldId="279"/>
            <ac:spMk id="17" creationId="{CBC4F608-B4B8-48C3-9572-C0F061B1CD99}"/>
          </ac:spMkLst>
        </pc:spChg>
        <pc:spChg chg="add del">
          <ac:chgData name="Moza Al-Marhoobi" userId="23c75a02f121e53d" providerId="LiveId" clId="{FC523C2A-CA00-4206-B637-0FD90300D871}" dt="2023-08-22T13:16:33.175" v="2276" actId="26606"/>
          <ac:spMkLst>
            <pc:docMk/>
            <pc:sldMk cId="1554123178" sldId="279"/>
            <ac:spMk id="19" creationId="{1382A32C-5B0C-4B1C-A074-76C6DBCC9F87}"/>
          </ac:spMkLst>
        </pc:spChg>
        <pc:spChg chg="add del">
          <ac:chgData name="Moza Al-Marhoobi" userId="23c75a02f121e53d" providerId="LiveId" clId="{FC523C2A-CA00-4206-B637-0FD90300D871}" dt="2023-08-22T13:16:33.160" v="2275" actId="26606"/>
          <ac:spMkLst>
            <pc:docMk/>
            <pc:sldMk cId="1554123178" sldId="279"/>
            <ac:spMk id="24" creationId="{7B831B6F-405A-4B47-B9BB-5CA88F285844}"/>
          </ac:spMkLst>
        </pc:spChg>
        <pc:spChg chg="add del">
          <ac:chgData name="Moza Al-Marhoobi" userId="23c75a02f121e53d" providerId="LiveId" clId="{FC523C2A-CA00-4206-B637-0FD90300D871}" dt="2023-08-22T13:16:33.160" v="2275" actId="26606"/>
          <ac:spMkLst>
            <pc:docMk/>
            <pc:sldMk cId="1554123178" sldId="279"/>
            <ac:spMk id="26" creationId="{953EE71A-6488-4203-A7C4-77102FD0DCCA}"/>
          </ac:spMkLst>
        </pc:spChg>
        <pc:spChg chg="add del">
          <ac:chgData name="Moza Al-Marhoobi" userId="23c75a02f121e53d" providerId="LiveId" clId="{FC523C2A-CA00-4206-B637-0FD90300D871}" dt="2023-08-22T13:17:09.242" v="2279" actId="26606"/>
          <ac:spMkLst>
            <pc:docMk/>
            <pc:sldMk cId="1554123178" sldId="279"/>
            <ac:spMk id="28" creationId="{743AA782-23D1-4521-8CAD-47662984AA08}"/>
          </ac:spMkLst>
        </pc:spChg>
        <pc:spChg chg="add del">
          <ac:chgData name="Moza Al-Marhoobi" userId="23c75a02f121e53d" providerId="LiveId" clId="{FC523C2A-CA00-4206-B637-0FD90300D871}" dt="2023-08-22T13:17:09.242" v="2279" actId="26606"/>
          <ac:spMkLst>
            <pc:docMk/>
            <pc:sldMk cId="1554123178" sldId="279"/>
            <ac:spMk id="29" creationId="{650D18FE-0824-4A46-B22C-A86B52E5780A}"/>
          </ac:spMkLst>
        </pc:spChg>
        <pc:spChg chg="add del">
          <ac:chgData name="Moza Al-Marhoobi" userId="23c75a02f121e53d" providerId="LiveId" clId="{FC523C2A-CA00-4206-B637-0FD90300D871}" dt="2023-08-22T13:20:28.007" v="2294" actId="26606"/>
          <ac:spMkLst>
            <pc:docMk/>
            <pc:sldMk cId="1554123178" sldId="279"/>
            <ac:spMk id="34" creationId="{201CC55D-ED54-4C5C-95E6-10947BD1103B}"/>
          </ac:spMkLst>
        </pc:spChg>
        <pc:spChg chg="add del">
          <ac:chgData name="Moza Al-Marhoobi" userId="23c75a02f121e53d" providerId="LiveId" clId="{FC523C2A-CA00-4206-B637-0FD90300D871}" dt="2023-08-22T13:20:28.007" v="2294" actId="26606"/>
          <ac:spMkLst>
            <pc:docMk/>
            <pc:sldMk cId="1554123178" sldId="279"/>
            <ac:spMk id="40" creationId="{3873B707-463F-40B0-8227-E8CC6C67EB25}"/>
          </ac:spMkLst>
        </pc:spChg>
        <pc:spChg chg="add del">
          <ac:chgData name="Moza Al-Marhoobi" userId="23c75a02f121e53d" providerId="LiveId" clId="{FC523C2A-CA00-4206-B637-0FD90300D871}" dt="2023-08-22T13:20:28.007" v="2294" actId="26606"/>
          <ac:spMkLst>
            <pc:docMk/>
            <pc:sldMk cId="1554123178" sldId="279"/>
            <ac:spMk id="42" creationId="{C13237C8-E62C-4F0D-A318-BD6FB6C2D138}"/>
          </ac:spMkLst>
        </pc:spChg>
        <pc:spChg chg="add del">
          <ac:chgData name="Moza Al-Marhoobi" userId="23c75a02f121e53d" providerId="LiveId" clId="{FC523C2A-CA00-4206-B637-0FD90300D871}" dt="2023-08-22T13:20:28.007" v="2294" actId="26606"/>
          <ac:spMkLst>
            <pc:docMk/>
            <pc:sldMk cId="1554123178" sldId="279"/>
            <ac:spMk id="44" creationId="{19C9EAEA-39D0-4B0E-A0EB-51E7B26740B1}"/>
          </ac:spMkLst>
        </pc:spChg>
        <pc:spChg chg="add del">
          <ac:chgData name="Moza Al-Marhoobi" userId="23c75a02f121e53d" providerId="LiveId" clId="{FC523C2A-CA00-4206-B637-0FD90300D871}" dt="2023-08-22T13:20:43.152" v="2297" actId="26606"/>
          <ac:spMkLst>
            <pc:docMk/>
            <pc:sldMk cId="1554123178" sldId="279"/>
            <ac:spMk id="49" creationId="{743AA782-23D1-4521-8CAD-47662984AA08}"/>
          </ac:spMkLst>
        </pc:spChg>
        <pc:spChg chg="add del">
          <ac:chgData name="Moza Al-Marhoobi" userId="23c75a02f121e53d" providerId="LiveId" clId="{FC523C2A-CA00-4206-B637-0FD90300D871}" dt="2023-08-22T13:20:43.152" v="2297" actId="26606"/>
          <ac:spMkLst>
            <pc:docMk/>
            <pc:sldMk cId="1554123178" sldId="279"/>
            <ac:spMk id="51" creationId="{71877DBC-BB60-40F0-AC93-2ACDBAAE60CE}"/>
          </ac:spMkLst>
        </pc:spChg>
        <pc:spChg chg="add del">
          <ac:chgData name="Moza Al-Marhoobi" userId="23c75a02f121e53d" providerId="LiveId" clId="{FC523C2A-CA00-4206-B637-0FD90300D871}" dt="2023-08-22T13:21:03.216" v="2300" actId="26606"/>
          <ac:spMkLst>
            <pc:docMk/>
            <pc:sldMk cId="1554123178" sldId="279"/>
            <ac:spMk id="56" creationId="{743AA782-23D1-4521-8CAD-47662984AA08}"/>
          </ac:spMkLst>
        </pc:spChg>
        <pc:spChg chg="add del">
          <ac:chgData name="Moza Al-Marhoobi" userId="23c75a02f121e53d" providerId="LiveId" clId="{FC523C2A-CA00-4206-B637-0FD90300D871}" dt="2023-08-22T13:21:03.216" v="2300" actId="26606"/>
          <ac:spMkLst>
            <pc:docMk/>
            <pc:sldMk cId="1554123178" sldId="279"/>
            <ac:spMk id="58" creationId="{71877DBC-BB60-40F0-AC93-2ACDBAAE60CE}"/>
          </ac:spMkLst>
        </pc:spChg>
        <pc:spChg chg="add del">
          <ac:chgData name="Moza Al-Marhoobi" userId="23c75a02f121e53d" providerId="LiveId" clId="{FC523C2A-CA00-4206-B637-0FD90300D871}" dt="2023-08-23T21:49:16.941" v="4620"/>
          <ac:spMkLst>
            <pc:docMk/>
            <pc:sldMk cId="1554123178" sldId="279"/>
            <ac:spMk id="63" creationId="{2B97F24A-32CE-4C1C-A50D-3016B394DCFB}"/>
          </ac:spMkLst>
        </pc:spChg>
        <pc:spChg chg="add del">
          <ac:chgData name="Moza Al-Marhoobi" userId="23c75a02f121e53d" providerId="LiveId" clId="{FC523C2A-CA00-4206-B637-0FD90300D871}" dt="2023-08-23T21:49:16.941" v="4620"/>
          <ac:spMkLst>
            <pc:docMk/>
            <pc:sldMk cId="1554123178" sldId="279"/>
            <ac:spMk id="65" creationId="{CD8B4F24-440B-49E9-B85D-733523DC064B}"/>
          </ac:spMkLst>
        </pc:spChg>
        <pc:spChg chg="add del">
          <ac:chgData name="Moza Al-Marhoobi" userId="23c75a02f121e53d" providerId="LiveId" clId="{FC523C2A-CA00-4206-B637-0FD90300D871}" dt="2023-08-20T11:32:33.022" v="400"/>
          <ac:spMkLst>
            <pc:docMk/>
            <pc:sldMk cId="1554123178" sldId="279"/>
            <ac:spMk id="36878" creationId="{C4879EFC-8E62-4E00-973C-C45EE9EC676D}"/>
          </ac:spMkLst>
        </pc:spChg>
        <pc:spChg chg="add del">
          <ac:chgData name="Moza Al-Marhoobi" userId="23c75a02f121e53d" providerId="LiveId" clId="{FC523C2A-CA00-4206-B637-0FD90300D871}" dt="2023-08-20T11:32:33.022" v="400"/>
          <ac:spMkLst>
            <pc:docMk/>
            <pc:sldMk cId="1554123178" sldId="279"/>
            <ac:spMk id="36880" creationId="{D6A9C53F-5F90-40A5-8C85-5412D39C8C68}"/>
          </ac:spMkLst>
        </pc:spChg>
        <pc:grpChg chg="add del">
          <ac:chgData name="Moza Al-Marhoobi" userId="23c75a02f121e53d" providerId="LiveId" clId="{FC523C2A-CA00-4206-B637-0FD90300D871}" dt="2023-08-22T13:16:33.175" v="2276" actId="26606"/>
          <ac:grpSpMkLst>
            <pc:docMk/>
            <pc:sldMk cId="1554123178" sldId="279"/>
            <ac:grpSpMk id="13" creationId="{A9270323-9616-4384-857D-E86B78272EFE}"/>
          </ac:grpSpMkLst>
        </pc:grpChg>
        <pc:grpChg chg="add del">
          <ac:chgData name="Moza Al-Marhoobi" userId="23c75a02f121e53d" providerId="LiveId" clId="{FC523C2A-CA00-4206-B637-0FD90300D871}" dt="2023-08-22T13:20:28.007" v="2294" actId="26606"/>
          <ac:grpSpMkLst>
            <pc:docMk/>
            <pc:sldMk cId="1554123178" sldId="279"/>
            <ac:grpSpMk id="36" creationId="{1DE889C7-FAD6-4397-98E2-05D503484459}"/>
          </ac:grpSpMkLst>
        </pc:grpChg>
        <pc:picChg chg="del mod ord">
          <ac:chgData name="Moza Al-Marhoobi" userId="23c75a02f121e53d" providerId="LiveId" clId="{FC523C2A-CA00-4206-B637-0FD90300D871}" dt="2023-08-22T13:15:22.518" v="2270" actId="478"/>
          <ac:picMkLst>
            <pc:docMk/>
            <pc:sldMk cId="1554123178" sldId="279"/>
            <ac:picMk id="4" creationId="{398724BC-95D8-44B4-A637-C7DB5F72084C}"/>
          </ac:picMkLst>
        </pc:picChg>
        <pc:picChg chg="del mod ord">
          <ac:chgData name="Moza Al-Marhoobi" userId="23c75a02f121e53d" providerId="LiveId" clId="{FC523C2A-CA00-4206-B637-0FD90300D871}" dt="2023-08-22T13:15:22.518" v="2270" actId="478"/>
          <ac:picMkLst>
            <pc:docMk/>
            <pc:sldMk cId="1554123178" sldId="279"/>
            <ac:picMk id="5" creationId="{0B828A2E-81B0-49EF-AEB3-4DE27ED219EB}"/>
          </ac:picMkLst>
        </pc:picChg>
        <pc:picChg chg="add mod">
          <ac:chgData name="Moza Al-Marhoobi" userId="23c75a02f121e53d" providerId="LiveId" clId="{FC523C2A-CA00-4206-B637-0FD90300D871}" dt="2023-08-23T20:57:20.288" v="4033"/>
          <ac:picMkLst>
            <pc:docMk/>
            <pc:sldMk cId="1554123178" sldId="279"/>
            <ac:picMk id="6" creationId="{EDAE27FA-C4FB-190E-F5B5-AF0A7FD7ECB8}"/>
          </ac:picMkLst>
        </pc:picChg>
        <pc:picChg chg="add del mod">
          <ac:chgData name="Moza Al-Marhoobi" userId="23c75a02f121e53d" providerId="LiveId" clId="{FC523C2A-CA00-4206-B637-0FD90300D871}" dt="2023-08-22T13:16:05.471" v="2272" actId="478"/>
          <ac:picMkLst>
            <pc:docMk/>
            <pc:sldMk cId="1554123178" sldId="279"/>
            <ac:picMk id="8" creationId="{2922887A-A56F-DEBC-6A48-E936D80CA0DB}"/>
          </ac:picMkLst>
        </pc:picChg>
        <pc:picChg chg="add del mod ord">
          <ac:chgData name="Moza Al-Marhoobi" userId="23c75a02f121e53d" providerId="LiveId" clId="{FC523C2A-CA00-4206-B637-0FD90300D871}" dt="2023-08-22T13:16:57.340" v="2277" actId="478"/>
          <ac:picMkLst>
            <pc:docMk/>
            <pc:sldMk cId="1554123178" sldId="279"/>
            <ac:picMk id="10" creationId="{70F1E0D9-A7C7-832C-4631-DA954584BBC4}"/>
          </ac:picMkLst>
        </pc:picChg>
        <pc:picChg chg="add mod modCrop">
          <ac:chgData name="Moza Al-Marhoobi" userId="23c75a02f121e53d" providerId="LiveId" clId="{FC523C2A-CA00-4206-B637-0FD90300D871}" dt="2023-08-22T13:21:03.216" v="2300" actId="26606"/>
          <ac:picMkLst>
            <pc:docMk/>
            <pc:sldMk cId="1554123178" sldId="279"/>
            <ac:picMk id="16" creationId="{EE9B701B-12A6-CAC0-9ADB-75BCB348EEA4}"/>
          </ac:picMkLst>
        </pc:picChg>
      </pc:sldChg>
      <pc:sldChg chg="addSp delSp modSp add del mod ord setBg addAnim modAnim delDesignElem modNotesTx">
        <pc:chgData name="Moza Al-Marhoobi" userId="23c75a02f121e53d" providerId="LiveId" clId="{FC523C2A-CA00-4206-B637-0FD90300D871}" dt="2023-08-23T21:49:16.941" v="4620"/>
        <pc:sldMkLst>
          <pc:docMk/>
          <pc:sldMk cId="0" sldId="280"/>
        </pc:sldMkLst>
        <pc:spChg chg="mod">
          <ac:chgData name="Moza Al-Marhoobi" userId="23c75a02f121e53d" providerId="LiveId" clId="{FC523C2A-CA00-4206-B637-0FD90300D871}" dt="2023-08-21T12:32:37.379" v="1865" actId="26606"/>
          <ac:spMkLst>
            <pc:docMk/>
            <pc:sldMk cId="0" sldId="280"/>
            <ac:spMk id="2" creationId="{05AABF45-CEBF-07F4-BDB8-B7A1D72E97DB}"/>
          </ac:spMkLst>
        </pc:spChg>
        <pc:spChg chg="mod">
          <ac:chgData name="Moza Al-Marhoobi" userId="23c75a02f121e53d" providerId="LiveId" clId="{FC523C2A-CA00-4206-B637-0FD90300D871}" dt="2023-08-22T17:29:19.272" v="2460" actId="26606"/>
          <ac:spMkLst>
            <pc:docMk/>
            <pc:sldMk cId="0" sldId="280"/>
            <ac:spMk id="2" creationId="{581125BB-B40D-54F7-6BAC-AA8446E50423}"/>
          </ac:spMkLst>
        </pc:spChg>
        <pc:spChg chg="mod">
          <ac:chgData name="Moza Al-Marhoobi" userId="23c75a02f121e53d" providerId="LiveId" clId="{FC523C2A-CA00-4206-B637-0FD90300D871}" dt="2023-08-22T17:29:19.272" v="2460" actId="26606"/>
          <ac:spMkLst>
            <pc:docMk/>
            <pc:sldMk cId="0" sldId="280"/>
            <ac:spMk id="3" creationId="{1D908392-665A-A0A1-48AC-EDD4DEE5E373}"/>
          </ac:spMkLst>
        </pc:spChg>
        <pc:spChg chg="mod">
          <ac:chgData name="Moza Al-Marhoobi" userId="23c75a02f121e53d" providerId="LiveId" clId="{FC523C2A-CA00-4206-B637-0FD90300D871}" dt="2023-08-21T12:32:37.379" v="1865" actId="26606"/>
          <ac:spMkLst>
            <pc:docMk/>
            <pc:sldMk cId="0" sldId="280"/>
            <ac:spMk id="3" creationId="{70B90E47-4D85-14B7-0929-DE56A6415533}"/>
          </ac:spMkLst>
        </pc:spChg>
        <pc:spChg chg="mod ord">
          <ac:chgData name="Moza Al-Marhoobi" userId="23c75a02f121e53d" providerId="LiveId" clId="{FC523C2A-CA00-4206-B637-0FD90300D871}" dt="2023-08-22T17:29:19.272" v="2460" actId="26606"/>
          <ac:spMkLst>
            <pc:docMk/>
            <pc:sldMk cId="0" sldId="280"/>
            <ac:spMk id="4" creationId="{9A76E728-C0C8-F144-604E-BB195E34060E}"/>
          </ac:spMkLst>
        </pc:spChg>
        <pc:spChg chg="mod">
          <ac:chgData name="Moza Al-Marhoobi" userId="23c75a02f121e53d" providerId="LiveId" clId="{FC523C2A-CA00-4206-B637-0FD90300D871}" dt="2023-08-20T15:52:41.437" v="683"/>
          <ac:spMkLst>
            <pc:docMk/>
            <pc:sldMk cId="0" sldId="280"/>
            <ac:spMk id="5" creationId="{9573BDF7-D1B2-E866-2169-CAF814336BCF}"/>
          </ac:spMkLst>
        </pc:spChg>
        <pc:spChg chg="add del">
          <ac:chgData name="Moza Al-Marhoobi" userId="23c75a02f121e53d" providerId="LiveId" clId="{FC523C2A-CA00-4206-B637-0FD90300D871}" dt="2023-08-22T12:55:57.349" v="2169" actId="22"/>
          <ac:spMkLst>
            <pc:docMk/>
            <pc:sldMk cId="0" sldId="280"/>
            <ac:spMk id="6" creationId="{31585DE6-0E79-5C6F-9D81-319B23874904}"/>
          </ac:spMkLst>
        </pc:spChg>
        <pc:spChg chg="mod">
          <ac:chgData name="Moza Al-Marhoobi" userId="23c75a02f121e53d" providerId="LiveId" clId="{FC523C2A-CA00-4206-B637-0FD90300D871}" dt="2023-08-22T17:29:19.272" v="2460" actId="26606"/>
          <ac:spMkLst>
            <pc:docMk/>
            <pc:sldMk cId="0" sldId="280"/>
            <ac:spMk id="37890" creationId="{00000000-0000-0000-0000-000000000000}"/>
          </ac:spMkLst>
        </pc:spChg>
        <pc:spChg chg="mod ord">
          <ac:chgData name="Moza Al-Marhoobi" userId="23c75a02f121e53d" providerId="LiveId" clId="{FC523C2A-CA00-4206-B637-0FD90300D871}" dt="2023-08-22T17:29:19.272" v="2460" actId="26606"/>
          <ac:spMkLst>
            <pc:docMk/>
            <pc:sldMk cId="0" sldId="280"/>
            <ac:spMk id="37891" creationId="{00000000-0000-0000-0000-000000000000}"/>
          </ac:spMkLst>
        </pc:spChg>
        <pc:spChg chg="add del">
          <ac:chgData name="Moza Al-Marhoobi" userId="23c75a02f121e53d" providerId="LiveId" clId="{FC523C2A-CA00-4206-B637-0FD90300D871}" dt="2023-08-23T21:49:16.941" v="4620"/>
          <ac:spMkLst>
            <pc:docMk/>
            <pc:sldMk cId="0" sldId="280"/>
            <ac:spMk id="37894" creationId="{16F48AD3-C8B3-4F74-B546-F12937F7DD9F}"/>
          </ac:spMkLst>
        </pc:spChg>
        <pc:spChg chg="add del">
          <ac:chgData name="Moza Al-Marhoobi" userId="23c75a02f121e53d" providerId="LiveId" clId="{FC523C2A-CA00-4206-B637-0FD90300D871}" dt="2023-08-23T21:49:16.941" v="4620"/>
          <ac:spMkLst>
            <pc:docMk/>
            <pc:sldMk cId="0" sldId="280"/>
            <ac:spMk id="37895" creationId="{AF2F604E-43BE-4DC3-B983-E071523364F8}"/>
          </ac:spMkLst>
        </pc:spChg>
        <pc:spChg chg="add del">
          <ac:chgData name="Moza Al-Marhoobi" userId="23c75a02f121e53d" providerId="LiveId" clId="{FC523C2A-CA00-4206-B637-0FD90300D871}" dt="2023-08-23T21:49:16.941" v="4620"/>
          <ac:spMkLst>
            <pc:docMk/>
            <pc:sldMk cId="0" sldId="280"/>
            <ac:spMk id="37896" creationId="{08C9B587-E65E-4B52-B37C-ABEBB6E87928}"/>
          </ac:spMkLst>
        </pc:spChg>
        <pc:spChg chg="add del">
          <ac:chgData name="Moza Al-Marhoobi" userId="23c75a02f121e53d" providerId="LiveId" clId="{FC523C2A-CA00-4206-B637-0FD90300D871}" dt="2023-08-21T12:32:37.379" v="1865" actId="26606"/>
          <ac:spMkLst>
            <pc:docMk/>
            <pc:sldMk cId="0" sldId="280"/>
            <ac:spMk id="37897" creationId="{7FEAE179-C525-48F3-AD47-0E9E2B6F2E2E}"/>
          </ac:spMkLst>
        </pc:spChg>
        <pc:spChg chg="add del">
          <ac:chgData name="Moza Al-Marhoobi" userId="23c75a02f121e53d" providerId="LiveId" clId="{FC523C2A-CA00-4206-B637-0FD90300D871}" dt="2023-08-21T12:32:37.379" v="1865" actId="26606"/>
          <ac:spMkLst>
            <pc:docMk/>
            <pc:sldMk cId="0" sldId="280"/>
            <ac:spMk id="37899" creationId="{95C8260E-968F-44E8-A823-ABB431311926}"/>
          </ac:spMkLst>
        </pc:spChg>
        <pc:spChg chg="add del">
          <ac:chgData name="Moza Al-Marhoobi" userId="23c75a02f121e53d" providerId="LiveId" clId="{FC523C2A-CA00-4206-B637-0FD90300D871}" dt="2023-08-21T12:32:37.379" v="1865" actId="26606"/>
          <ac:spMkLst>
            <pc:docMk/>
            <pc:sldMk cId="0" sldId="280"/>
            <ac:spMk id="37901" creationId="{2C1BBA94-3F40-40AA-8BB9-E69E25E537C1}"/>
          </ac:spMkLst>
        </pc:spChg>
        <pc:spChg chg="add del">
          <ac:chgData name="Moza Al-Marhoobi" userId="23c75a02f121e53d" providerId="LiveId" clId="{FC523C2A-CA00-4206-B637-0FD90300D871}" dt="2023-08-21T12:32:37.379" v="1865" actId="26606"/>
          <ac:spMkLst>
            <pc:docMk/>
            <pc:sldMk cId="0" sldId="280"/>
            <ac:spMk id="37903" creationId="{FE43805F-24A6-46A4-B19B-54F28347355C}"/>
          </ac:spMkLst>
        </pc:spChg>
        <pc:spChg chg="add del">
          <ac:chgData name="Moza Al-Marhoobi" userId="23c75a02f121e53d" providerId="LiveId" clId="{FC523C2A-CA00-4206-B637-0FD90300D871}" dt="2023-08-21T12:32:35.532" v="1862" actId="26606"/>
          <ac:spMkLst>
            <pc:docMk/>
            <pc:sldMk cId="0" sldId="280"/>
            <ac:spMk id="37908" creationId="{E45B1D5C-0827-4AF0-8186-11FC5A8B8B92}"/>
          </ac:spMkLst>
        </pc:spChg>
        <pc:spChg chg="add del">
          <ac:chgData name="Moza Al-Marhoobi" userId="23c75a02f121e53d" providerId="LiveId" clId="{FC523C2A-CA00-4206-B637-0FD90300D871}" dt="2023-08-21T12:32:35.532" v="1862" actId="26606"/>
          <ac:spMkLst>
            <pc:docMk/>
            <pc:sldMk cId="0" sldId="280"/>
            <ac:spMk id="37910" creationId="{99413ED5-9ED4-4772-BCE4-2BCAE6B12E35}"/>
          </ac:spMkLst>
        </pc:spChg>
        <pc:spChg chg="add del">
          <ac:chgData name="Moza Al-Marhoobi" userId="23c75a02f121e53d" providerId="LiveId" clId="{FC523C2A-CA00-4206-B637-0FD90300D871}" dt="2023-08-21T12:32:35.532" v="1862" actId="26606"/>
          <ac:spMkLst>
            <pc:docMk/>
            <pc:sldMk cId="0" sldId="280"/>
            <ac:spMk id="37912" creationId="{04357C93-F0CB-4A1C-8F77-4E9063789819}"/>
          </ac:spMkLst>
        </pc:spChg>
        <pc:spChg chg="add del">
          <ac:chgData name="Moza Al-Marhoobi" userId="23c75a02f121e53d" providerId="LiveId" clId="{FC523C2A-CA00-4206-B637-0FD90300D871}" dt="2023-08-21T12:32:35.532" v="1862" actId="26606"/>
          <ac:spMkLst>
            <pc:docMk/>
            <pc:sldMk cId="0" sldId="280"/>
            <ac:spMk id="37914" creationId="{90F533E9-6690-41A8-A372-4C6C622D028D}"/>
          </ac:spMkLst>
        </pc:spChg>
        <pc:spChg chg="add del">
          <ac:chgData name="Moza Al-Marhoobi" userId="23c75a02f121e53d" providerId="LiveId" clId="{FC523C2A-CA00-4206-B637-0FD90300D871}" dt="2023-08-21T12:32:37.347" v="1864" actId="26606"/>
          <ac:spMkLst>
            <pc:docMk/>
            <pc:sldMk cId="0" sldId="280"/>
            <ac:spMk id="37916" creationId="{0C0CCF94-9536-4A63-8FF2-E37827C92756}"/>
          </ac:spMkLst>
        </pc:spChg>
        <pc:spChg chg="add del">
          <ac:chgData name="Moza Al-Marhoobi" userId="23c75a02f121e53d" providerId="LiveId" clId="{FC523C2A-CA00-4206-B637-0FD90300D871}" dt="2023-08-21T12:32:37.347" v="1864" actId="26606"/>
          <ac:spMkLst>
            <pc:docMk/>
            <pc:sldMk cId="0" sldId="280"/>
            <ac:spMk id="37917" creationId="{C970655A-F4C2-4D7E-BAB6-D3BFC5CAE148}"/>
          </ac:spMkLst>
        </pc:spChg>
        <pc:spChg chg="add del">
          <ac:chgData name="Moza Al-Marhoobi" userId="23c75a02f121e53d" providerId="LiveId" clId="{FC523C2A-CA00-4206-B637-0FD90300D871}" dt="2023-08-21T03:04:06.303" v="1800"/>
          <ac:spMkLst>
            <pc:docMk/>
            <pc:sldMk cId="0" sldId="280"/>
            <ac:spMk id="37918" creationId="{665DBBEF-238B-476B-96AB-8AAC3224ECEA}"/>
          </ac:spMkLst>
        </pc:spChg>
        <pc:spChg chg="add del">
          <ac:chgData name="Moza Al-Marhoobi" userId="23c75a02f121e53d" providerId="LiveId" clId="{FC523C2A-CA00-4206-B637-0FD90300D871}" dt="2023-08-21T12:32:37.347" v="1864" actId="26606"/>
          <ac:spMkLst>
            <pc:docMk/>
            <pc:sldMk cId="0" sldId="280"/>
            <ac:spMk id="37919" creationId="{3389D0BC-BA1D-4360-88F9-D9ECCBDAB50E}"/>
          </ac:spMkLst>
        </pc:spChg>
        <pc:spChg chg="add del">
          <ac:chgData name="Moza Al-Marhoobi" userId="23c75a02f121e53d" providerId="LiveId" clId="{FC523C2A-CA00-4206-B637-0FD90300D871}" dt="2023-08-21T03:04:06.303" v="1800"/>
          <ac:spMkLst>
            <pc:docMk/>
            <pc:sldMk cId="0" sldId="280"/>
            <ac:spMk id="37920" creationId="{3FCFB1DE-0B7E-48CC-BA90-B2AB0889F9D6}"/>
          </ac:spMkLst>
        </pc:spChg>
        <pc:spChg chg="add del">
          <ac:chgData name="Moza Al-Marhoobi" userId="23c75a02f121e53d" providerId="LiveId" clId="{FC523C2A-CA00-4206-B637-0FD90300D871}" dt="2023-08-22T12:38:25.235" v="2115"/>
          <ac:spMkLst>
            <pc:docMk/>
            <pc:sldMk cId="0" sldId="280"/>
            <ac:spMk id="37921" creationId="{E45B1D5C-0827-4AF0-8186-11FC5A8B8B92}"/>
          </ac:spMkLst>
        </pc:spChg>
        <pc:spChg chg="add del">
          <ac:chgData name="Moza Al-Marhoobi" userId="23c75a02f121e53d" providerId="LiveId" clId="{FC523C2A-CA00-4206-B637-0FD90300D871}" dt="2023-08-22T12:38:25.235" v="2115"/>
          <ac:spMkLst>
            <pc:docMk/>
            <pc:sldMk cId="0" sldId="280"/>
            <ac:spMk id="37922" creationId="{99413ED5-9ED4-4772-BCE4-2BCAE6B12E35}"/>
          </ac:spMkLst>
        </pc:spChg>
        <pc:spChg chg="add del">
          <ac:chgData name="Moza Al-Marhoobi" userId="23c75a02f121e53d" providerId="LiveId" clId="{FC523C2A-CA00-4206-B637-0FD90300D871}" dt="2023-08-22T12:38:25.235" v="2115"/>
          <ac:spMkLst>
            <pc:docMk/>
            <pc:sldMk cId="0" sldId="280"/>
            <ac:spMk id="37923" creationId="{04357C93-F0CB-4A1C-8F77-4E9063789819}"/>
          </ac:spMkLst>
        </pc:spChg>
        <pc:spChg chg="add del">
          <ac:chgData name="Moza Al-Marhoobi" userId="23c75a02f121e53d" providerId="LiveId" clId="{FC523C2A-CA00-4206-B637-0FD90300D871}" dt="2023-08-22T12:38:25.235" v="2115"/>
          <ac:spMkLst>
            <pc:docMk/>
            <pc:sldMk cId="0" sldId="280"/>
            <ac:spMk id="37924" creationId="{90F533E9-6690-41A8-A372-4C6C622D028D}"/>
          </ac:spMkLst>
        </pc:spChg>
        <pc:picChg chg="add del mod">
          <ac:chgData name="Moza Al-Marhoobi" userId="23c75a02f121e53d" providerId="LiveId" clId="{FC523C2A-CA00-4206-B637-0FD90300D871}" dt="2023-08-23T20:59:22.501" v="4186" actId="478"/>
          <ac:picMkLst>
            <pc:docMk/>
            <pc:sldMk cId="0" sldId="280"/>
            <ac:picMk id="5" creationId="{4189860E-1844-3560-5B47-CC55845258C1}"/>
          </ac:picMkLst>
        </pc:picChg>
        <pc:picChg chg="add mod">
          <ac:chgData name="Moza Al-Marhoobi" userId="23c75a02f121e53d" providerId="LiveId" clId="{FC523C2A-CA00-4206-B637-0FD90300D871}" dt="2023-08-23T20:59:22.941" v="4187"/>
          <ac:picMkLst>
            <pc:docMk/>
            <pc:sldMk cId="0" sldId="280"/>
            <ac:picMk id="6" creationId="{A07C0036-47D9-33BB-3D0F-5DD0C17B7484}"/>
          </ac:picMkLst>
        </pc:picChg>
        <pc:picChg chg="mod ord">
          <ac:chgData name="Moza Al-Marhoobi" userId="23c75a02f121e53d" providerId="LiveId" clId="{FC523C2A-CA00-4206-B637-0FD90300D871}" dt="2023-08-22T17:29:19.272" v="2460" actId="26606"/>
          <ac:picMkLst>
            <pc:docMk/>
            <pc:sldMk cId="0" sldId="280"/>
            <ac:picMk id="37892" creationId="{00000000-0000-0000-0000-000000000000}"/>
          </ac:picMkLst>
        </pc:picChg>
      </pc:sldChg>
      <pc:sldChg chg="addSp delSp modSp del mod setBg delDesignElem modNotesTx">
        <pc:chgData name="Moza Al-Marhoobi" userId="23c75a02f121e53d" providerId="LiveId" clId="{FC523C2A-CA00-4206-B637-0FD90300D871}" dt="2023-08-23T21:49:16.941" v="4620"/>
        <pc:sldMkLst>
          <pc:docMk/>
          <pc:sldMk cId="466269544" sldId="281"/>
        </pc:sldMkLst>
        <pc:spChg chg="mod">
          <ac:chgData name="Moza Al-Marhoobi" userId="23c75a02f121e53d" providerId="LiveId" clId="{FC523C2A-CA00-4206-B637-0FD90300D871}" dt="2023-08-22T13:04:27.057" v="2255" actId="26606"/>
          <ac:spMkLst>
            <pc:docMk/>
            <pc:sldMk cId="466269544" sldId="281"/>
            <ac:spMk id="2" creationId="{405DAB3E-819A-44DF-9327-FC9310779899}"/>
          </ac:spMkLst>
        </pc:spChg>
        <pc:spChg chg="mod">
          <ac:chgData name="Moza Al-Marhoobi" userId="23c75a02f121e53d" providerId="LiveId" clId="{FC523C2A-CA00-4206-B637-0FD90300D871}" dt="2023-08-20T11:36:22.658" v="425"/>
          <ac:spMkLst>
            <pc:docMk/>
            <pc:sldMk cId="466269544" sldId="281"/>
            <ac:spMk id="2" creationId="{ADC9BC34-DF34-0D62-C6C9-6965FDEBB993}"/>
          </ac:spMkLst>
        </pc:spChg>
        <pc:spChg chg="mod">
          <ac:chgData name="Moza Al-Marhoobi" userId="23c75a02f121e53d" providerId="LiveId" clId="{FC523C2A-CA00-4206-B637-0FD90300D871}" dt="2023-08-20T15:52:41.437" v="683"/>
          <ac:spMkLst>
            <pc:docMk/>
            <pc:sldMk cId="466269544" sldId="281"/>
            <ac:spMk id="3" creationId="{5A40E622-5B70-FD0A-BB22-D4659BD87913}"/>
          </ac:spMkLst>
        </pc:spChg>
        <pc:spChg chg="mod ord">
          <ac:chgData name="Moza Al-Marhoobi" userId="23c75a02f121e53d" providerId="LiveId" clId="{FC523C2A-CA00-4206-B637-0FD90300D871}" dt="2023-08-23T21:29:05.288" v="4381"/>
          <ac:spMkLst>
            <pc:docMk/>
            <pc:sldMk cId="466269544" sldId="281"/>
            <ac:spMk id="3" creationId="{8F70C5B0-B66F-4672-B195-0A5A8D94B4B4}"/>
          </ac:spMkLst>
        </pc:spChg>
        <pc:spChg chg="add mod">
          <ac:chgData name="Moza Al-Marhoobi" userId="23c75a02f121e53d" providerId="LiveId" clId="{FC523C2A-CA00-4206-B637-0FD90300D871}" dt="2023-08-22T17:17:43.830" v="2403" actId="121"/>
          <ac:spMkLst>
            <pc:docMk/>
            <pc:sldMk cId="466269544" sldId="281"/>
            <ac:spMk id="4" creationId="{10FC87EB-7417-D517-A7AE-01B9286661ED}"/>
          </ac:spMkLst>
        </pc:spChg>
        <pc:spChg chg="mod">
          <ac:chgData name="Moza Al-Marhoobi" userId="23c75a02f121e53d" providerId="LiveId" clId="{FC523C2A-CA00-4206-B637-0FD90300D871}" dt="2023-08-20T15:52:41.437" v="683"/>
          <ac:spMkLst>
            <pc:docMk/>
            <pc:sldMk cId="466269544" sldId="281"/>
            <ac:spMk id="4" creationId="{161A1CFA-0C20-9FDB-A7EA-F26841995A63}"/>
          </ac:spMkLst>
        </pc:spChg>
        <pc:spChg chg="add mod">
          <ac:chgData name="Moza Al-Marhoobi" userId="23c75a02f121e53d" providerId="LiveId" clId="{FC523C2A-CA00-4206-B637-0FD90300D871}" dt="2023-08-22T17:16:44.151" v="2388" actId="122"/>
          <ac:spMkLst>
            <pc:docMk/>
            <pc:sldMk cId="466269544" sldId="281"/>
            <ac:spMk id="5" creationId="{0F374072-5B85-2D00-4264-F89AA634EECD}"/>
          </ac:spMkLst>
        </pc:spChg>
        <pc:spChg chg="mod">
          <ac:chgData name="Moza Al-Marhoobi" userId="23c75a02f121e53d" providerId="LiveId" clId="{FC523C2A-CA00-4206-B637-0FD90300D871}" dt="2023-08-20T15:52:41.437" v="683"/>
          <ac:spMkLst>
            <pc:docMk/>
            <pc:sldMk cId="466269544" sldId="281"/>
            <ac:spMk id="5" creationId="{61D0E6CE-3552-9362-77DC-2D6C0FA072B9}"/>
          </ac:spMkLst>
        </pc:spChg>
        <pc:spChg chg="del mod">
          <ac:chgData name="Moza Al-Marhoobi" userId="23c75a02f121e53d" providerId="LiveId" clId="{FC523C2A-CA00-4206-B637-0FD90300D871}" dt="2023-08-22T17:16:37.784" v="2385" actId="478"/>
          <ac:spMkLst>
            <pc:docMk/>
            <pc:sldMk cId="466269544" sldId="281"/>
            <ac:spMk id="6" creationId="{73329153-5185-E55B-6E39-BF346B3380A9}"/>
          </ac:spMkLst>
        </pc:spChg>
        <pc:spChg chg="add mod">
          <ac:chgData name="Moza Al-Marhoobi" userId="23c75a02f121e53d" providerId="LiveId" clId="{FC523C2A-CA00-4206-B637-0FD90300D871}" dt="2023-08-22T17:16:44.151" v="2388" actId="122"/>
          <ac:spMkLst>
            <pc:docMk/>
            <pc:sldMk cId="466269544" sldId="281"/>
            <ac:spMk id="7" creationId="{2B10B7A7-20D9-8F3D-AE42-C4BC26471F15}"/>
          </ac:spMkLst>
        </pc:spChg>
        <pc:spChg chg="add del">
          <ac:chgData name="Moza Al-Marhoobi" userId="23c75a02f121e53d" providerId="LiveId" clId="{FC523C2A-CA00-4206-B637-0FD90300D871}" dt="2023-08-23T21:49:16.941" v="4620"/>
          <ac:spMkLst>
            <pc:docMk/>
            <pc:sldMk cId="466269544" sldId="281"/>
            <ac:spMk id="10" creationId="{7FEAE179-C525-48F3-AD47-0E9E2B6F2E2E}"/>
          </ac:spMkLst>
        </pc:spChg>
        <pc:spChg chg="add del">
          <ac:chgData name="Moza Al-Marhoobi" userId="23c75a02f121e53d" providerId="LiveId" clId="{FC523C2A-CA00-4206-B637-0FD90300D871}" dt="2023-08-22T13:00:00.049" v="2214" actId="26606"/>
          <ac:spMkLst>
            <pc:docMk/>
            <pc:sldMk cId="466269544" sldId="281"/>
            <ac:spMk id="11" creationId="{AAAE94E3-A7DB-4868-B1E3-E49703488BBC}"/>
          </ac:spMkLst>
        </pc:spChg>
        <pc:spChg chg="add del">
          <ac:chgData name="Moza Al-Marhoobi" userId="23c75a02f121e53d" providerId="LiveId" clId="{FC523C2A-CA00-4206-B637-0FD90300D871}" dt="2023-08-23T21:49:16.941" v="4620"/>
          <ac:spMkLst>
            <pc:docMk/>
            <pc:sldMk cId="466269544" sldId="281"/>
            <ac:spMk id="12" creationId="{2C1BBA94-3F40-40AA-8BB9-E69E25E537C1}"/>
          </ac:spMkLst>
        </pc:spChg>
        <pc:spChg chg="add del">
          <ac:chgData name="Moza Al-Marhoobi" userId="23c75a02f121e53d" providerId="LiveId" clId="{FC523C2A-CA00-4206-B637-0FD90300D871}" dt="2023-08-23T21:49:16.941" v="4620"/>
          <ac:spMkLst>
            <pc:docMk/>
            <pc:sldMk cId="466269544" sldId="281"/>
            <ac:spMk id="14" creationId="{FE43805F-24A6-46A4-B19B-54F28347355C}"/>
          </ac:spMkLst>
        </pc:spChg>
        <pc:spChg chg="add del">
          <ac:chgData name="Moza Al-Marhoobi" userId="23c75a02f121e53d" providerId="LiveId" clId="{FC523C2A-CA00-4206-B637-0FD90300D871}" dt="2023-08-23T21:49:16.941" v="4620"/>
          <ac:spMkLst>
            <pc:docMk/>
            <pc:sldMk cId="466269544" sldId="281"/>
            <ac:spMk id="15" creationId="{95C8260E-968F-44E8-A823-ABB431311926}"/>
          </ac:spMkLst>
        </pc:spChg>
        <pc:spChg chg="add del">
          <ac:chgData name="Moza Al-Marhoobi" userId="23c75a02f121e53d" providerId="LiveId" clId="{FC523C2A-CA00-4206-B637-0FD90300D871}" dt="2023-08-22T13:00:00.049" v="2214" actId="26606"/>
          <ac:spMkLst>
            <pc:docMk/>
            <pc:sldMk cId="466269544" sldId="281"/>
            <ac:spMk id="17" creationId="{3873B707-463F-40B0-8227-E8CC6C67EB25}"/>
          </ac:spMkLst>
        </pc:spChg>
        <pc:spChg chg="add del">
          <ac:chgData name="Moza Al-Marhoobi" userId="23c75a02f121e53d" providerId="LiveId" clId="{FC523C2A-CA00-4206-B637-0FD90300D871}" dt="2023-08-22T13:00:00.049" v="2214" actId="26606"/>
          <ac:spMkLst>
            <pc:docMk/>
            <pc:sldMk cId="466269544" sldId="281"/>
            <ac:spMk id="19" creationId="{C13237C8-E62C-4F0D-A318-BD6FB6C2D138}"/>
          </ac:spMkLst>
        </pc:spChg>
        <pc:spChg chg="add del">
          <ac:chgData name="Moza Al-Marhoobi" userId="23c75a02f121e53d" providerId="LiveId" clId="{FC523C2A-CA00-4206-B637-0FD90300D871}" dt="2023-08-22T13:00:00.049" v="2214" actId="26606"/>
          <ac:spMkLst>
            <pc:docMk/>
            <pc:sldMk cId="466269544" sldId="281"/>
            <ac:spMk id="21" creationId="{19C9EAEA-39D0-4B0E-A0EB-51E7B26740B1}"/>
          </ac:spMkLst>
        </pc:spChg>
        <pc:spChg chg="add del">
          <ac:chgData name="Moza Al-Marhoobi" userId="23c75a02f121e53d" providerId="LiveId" clId="{FC523C2A-CA00-4206-B637-0FD90300D871}" dt="2023-08-22T13:00:00.049" v="2214" actId="26606"/>
          <ac:spMkLst>
            <pc:docMk/>
            <pc:sldMk cId="466269544" sldId="281"/>
            <ac:spMk id="23" creationId="{8CB5D2D7-DF65-4E86-BFBA-FFB9B5ACEB64}"/>
          </ac:spMkLst>
        </pc:spChg>
        <pc:spChg chg="add del">
          <ac:chgData name="Moza Al-Marhoobi" userId="23c75a02f121e53d" providerId="LiveId" clId="{FC523C2A-CA00-4206-B637-0FD90300D871}" dt="2023-08-22T13:04:19.460" v="2253" actId="26606"/>
          <ac:spMkLst>
            <pc:docMk/>
            <pc:sldMk cId="466269544" sldId="281"/>
            <ac:spMk id="25" creationId="{74B0B678-CD10-4371-96E5-2706F4579FAD}"/>
          </ac:spMkLst>
        </pc:spChg>
        <pc:spChg chg="add del">
          <ac:chgData name="Moza Al-Marhoobi" userId="23c75a02f121e53d" providerId="LiveId" clId="{FC523C2A-CA00-4206-B637-0FD90300D871}" dt="2023-08-22T13:04:19.460" v="2253" actId="26606"/>
          <ac:spMkLst>
            <pc:docMk/>
            <pc:sldMk cId="466269544" sldId="281"/>
            <ac:spMk id="29" creationId="{CBC4F608-B4B8-48C3-9572-C0F061B1CD99}"/>
          </ac:spMkLst>
        </pc:spChg>
        <pc:spChg chg="add del">
          <ac:chgData name="Moza Al-Marhoobi" userId="23c75a02f121e53d" providerId="LiveId" clId="{FC523C2A-CA00-4206-B637-0FD90300D871}" dt="2023-08-22T13:04:19.460" v="2253" actId="26606"/>
          <ac:spMkLst>
            <pc:docMk/>
            <pc:sldMk cId="466269544" sldId="281"/>
            <ac:spMk id="30" creationId="{1382A32C-5B0C-4B1C-A074-76C6DBCC9F87}"/>
          </ac:spMkLst>
        </pc:spChg>
        <pc:spChg chg="add del">
          <ac:chgData name="Moza Al-Marhoobi" userId="23c75a02f121e53d" providerId="LiveId" clId="{FC523C2A-CA00-4206-B637-0FD90300D871}" dt="2023-08-20T11:32:33.022" v="400"/>
          <ac:spMkLst>
            <pc:docMk/>
            <pc:sldMk cId="466269544" sldId="281"/>
            <ac:spMk id="38925" creationId="{BCED4D40-4B67-4331-AC48-79B82B4A47D8}"/>
          </ac:spMkLst>
        </pc:spChg>
        <pc:spChg chg="add del">
          <ac:chgData name="Moza Al-Marhoobi" userId="23c75a02f121e53d" providerId="LiveId" clId="{FC523C2A-CA00-4206-B637-0FD90300D871}" dt="2023-08-20T11:32:33.022" v="400"/>
          <ac:spMkLst>
            <pc:docMk/>
            <pc:sldMk cId="466269544" sldId="281"/>
            <ac:spMk id="38926" creationId="{670CEDEF-4F34-412E-84EE-329C1E936AF5}"/>
          </ac:spMkLst>
        </pc:spChg>
        <pc:grpChg chg="add del">
          <ac:chgData name="Moza Al-Marhoobi" userId="23c75a02f121e53d" providerId="LiveId" clId="{FC523C2A-CA00-4206-B637-0FD90300D871}" dt="2023-08-22T13:00:00.049" v="2214" actId="26606"/>
          <ac:grpSpMkLst>
            <pc:docMk/>
            <pc:sldMk cId="466269544" sldId="281"/>
            <ac:grpSpMk id="13" creationId="{1DE889C7-FAD6-4397-98E2-05D503484459}"/>
          </ac:grpSpMkLst>
        </pc:grpChg>
        <pc:grpChg chg="add del">
          <ac:chgData name="Moza Al-Marhoobi" userId="23c75a02f121e53d" providerId="LiveId" clId="{FC523C2A-CA00-4206-B637-0FD90300D871}" dt="2023-08-22T13:04:19.460" v="2253" actId="26606"/>
          <ac:grpSpMkLst>
            <pc:docMk/>
            <pc:sldMk cId="466269544" sldId="281"/>
            <ac:grpSpMk id="26" creationId="{A9270323-9616-4384-857D-E86B78272EFE}"/>
          </ac:grpSpMkLst>
        </pc:grpChg>
        <pc:picChg chg="del mod ord">
          <ac:chgData name="Moza Al-Marhoobi" userId="23c75a02f121e53d" providerId="LiveId" clId="{FC523C2A-CA00-4206-B637-0FD90300D871}" dt="2023-08-22T13:04:15.393" v="2252" actId="478"/>
          <ac:picMkLst>
            <pc:docMk/>
            <pc:sldMk cId="466269544" sldId="281"/>
            <ac:picMk id="4" creationId="{53D32A5F-C11B-41DD-BFEE-73E14D181845}"/>
          </ac:picMkLst>
        </pc:picChg>
        <pc:picChg chg="del mod">
          <ac:chgData name="Moza Al-Marhoobi" userId="23c75a02f121e53d" providerId="LiveId" clId="{FC523C2A-CA00-4206-B637-0FD90300D871}" dt="2023-08-22T13:04:15.393" v="2252" actId="478"/>
          <ac:picMkLst>
            <pc:docMk/>
            <pc:sldMk cId="466269544" sldId="281"/>
            <ac:picMk id="5" creationId="{DACCBD2F-C8E3-4C12-8124-CA282A949F22}"/>
          </ac:picMkLst>
        </pc:picChg>
        <pc:picChg chg="add mod">
          <ac:chgData name="Moza Al-Marhoobi" userId="23c75a02f121e53d" providerId="LiveId" clId="{FC523C2A-CA00-4206-B637-0FD90300D871}" dt="2023-08-23T20:57:26.803" v="4041" actId="1038"/>
          <ac:picMkLst>
            <pc:docMk/>
            <pc:sldMk cId="466269544" sldId="281"/>
            <ac:picMk id="6" creationId="{B5655B27-1BDA-EDE4-5895-BD7AE5C9D9C2}"/>
          </ac:picMkLst>
        </pc:picChg>
        <pc:picChg chg="add mod ord modCrop">
          <ac:chgData name="Moza Al-Marhoobi" userId="23c75a02f121e53d" providerId="LiveId" clId="{FC523C2A-CA00-4206-B637-0FD90300D871}" dt="2023-08-22T13:04:59.634" v="2261" actId="14100"/>
          <ac:picMkLst>
            <pc:docMk/>
            <pc:sldMk cId="466269544" sldId="281"/>
            <ac:picMk id="8" creationId="{D5C35BBB-3CD8-B75B-62FB-6306FF46998C}"/>
          </ac:picMkLst>
        </pc:picChg>
      </pc:sldChg>
      <pc:sldChg chg="addSp delSp modSp add mod setBg delDesignElem modNotesTx">
        <pc:chgData name="Moza Al-Marhoobi" userId="23c75a02f121e53d" providerId="LiveId" clId="{FC523C2A-CA00-4206-B637-0FD90300D871}" dt="2023-08-23T21:49:16.941" v="4620"/>
        <pc:sldMkLst>
          <pc:docMk/>
          <pc:sldMk cId="3799553427" sldId="282"/>
        </pc:sldMkLst>
        <pc:spChg chg="mod">
          <ac:chgData name="Moza Al-Marhoobi" userId="23c75a02f121e53d" providerId="LiveId" clId="{FC523C2A-CA00-4206-B637-0FD90300D871}" dt="2023-08-22T17:23:21.893" v="2411" actId="26606"/>
          <ac:spMkLst>
            <pc:docMk/>
            <pc:sldMk cId="3799553427" sldId="282"/>
            <ac:spMk id="2" creationId="{59FC3FDF-7BB3-47AC-AF01-67B2DF94A2BB}"/>
          </ac:spMkLst>
        </pc:spChg>
        <pc:spChg chg="mod ord">
          <ac:chgData name="Moza Al-Marhoobi" userId="23c75a02f121e53d" providerId="LiveId" clId="{FC523C2A-CA00-4206-B637-0FD90300D871}" dt="2023-08-23T21:24:12.461" v="4244" actId="113"/>
          <ac:spMkLst>
            <pc:docMk/>
            <pc:sldMk cId="3799553427" sldId="282"/>
            <ac:spMk id="3" creationId="{D4A2069A-85C1-4D13-AE96-328A8D8F0A62}"/>
          </ac:spMkLst>
        </pc:spChg>
        <pc:spChg chg="add del mod">
          <ac:chgData name="Moza Al-Marhoobi" userId="23c75a02f121e53d" providerId="LiveId" clId="{FC523C2A-CA00-4206-B637-0FD90300D871}" dt="2023-08-22T17:22:59.859" v="2407" actId="21"/>
          <ac:spMkLst>
            <pc:docMk/>
            <pc:sldMk cId="3799553427" sldId="282"/>
            <ac:spMk id="4" creationId="{E5180EDC-EB92-0F4A-0052-E28D8D05017A}"/>
          </ac:spMkLst>
        </pc:spChg>
        <pc:spChg chg="add del mod">
          <ac:chgData name="Moza Al-Marhoobi" userId="23c75a02f121e53d" providerId="LiveId" clId="{FC523C2A-CA00-4206-B637-0FD90300D871}" dt="2023-08-22T17:22:59.859" v="2407" actId="21"/>
          <ac:spMkLst>
            <pc:docMk/>
            <pc:sldMk cId="3799553427" sldId="282"/>
            <ac:spMk id="5" creationId="{E4151A45-3138-4E67-04E2-3D8C7EE00A55}"/>
          </ac:spMkLst>
        </pc:spChg>
        <pc:spChg chg="del mod ord">
          <ac:chgData name="Moza Al-Marhoobi" userId="23c75a02f121e53d" providerId="LiveId" clId="{FC523C2A-CA00-4206-B637-0FD90300D871}" dt="2023-08-22T17:16:48.835" v="2389" actId="478"/>
          <ac:spMkLst>
            <pc:docMk/>
            <pc:sldMk cId="3799553427" sldId="282"/>
            <ac:spMk id="6" creationId="{CD66E2AB-E4A4-5D09-9CB8-F24122A1797A}"/>
          </ac:spMkLst>
        </pc:spChg>
        <pc:spChg chg="add del mod">
          <ac:chgData name="Moza Al-Marhoobi" userId="23c75a02f121e53d" providerId="LiveId" clId="{FC523C2A-CA00-4206-B637-0FD90300D871}" dt="2023-08-22T17:22:59.859" v="2407" actId="21"/>
          <ac:spMkLst>
            <pc:docMk/>
            <pc:sldMk cId="3799553427" sldId="282"/>
            <ac:spMk id="7" creationId="{42FD2C93-C558-1ABB-BA9F-1A8214442A34}"/>
          </ac:spMkLst>
        </pc:spChg>
        <pc:spChg chg="add mod">
          <ac:chgData name="Moza Al-Marhoobi" userId="23c75a02f121e53d" providerId="LiveId" clId="{FC523C2A-CA00-4206-B637-0FD90300D871}" dt="2023-08-22T17:23:24.934" v="2412"/>
          <ac:spMkLst>
            <pc:docMk/>
            <pc:sldMk cId="3799553427" sldId="282"/>
            <ac:spMk id="8" creationId="{38606645-8B87-24B9-F3E0-D679D95C60E4}"/>
          </ac:spMkLst>
        </pc:spChg>
        <pc:spChg chg="add del">
          <ac:chgData name="Moza Al-Marhoobi" userId="23c75a02f121e53d" providerId="LiveId" clId="{FC523C2A-CA00-4206-B637-0FD90300D871}" dt="2023-08-22T13:23:00.094" v="2307" actId="22"/>
          <ac:spMkLst>
            <pc:docMk/>
            <pc:sldMk cId="3799553427" sldId="282"/>
            <ac:spMk id="8" creationId="{561B78D8-D3AE-39E8-A016-42E8EDA9BF8D}"/>
          </ac:spMkLst>
        </pc:spChg>
        <pc:spChg chg="add mod">
          <ac:chgData name="Moza Al-Marhoobi" userId="23c75a02f121e53d" providerId="LiveId" clId="{FC523C2A-CA00-4206-B637-0FD90300D871}" dt="2023-08-22T17:23:24.934" v="2412"/>
          <ac:spMkLst>
            <pc:docMk/>
            <pc:sldMk cId="3799553427" sldId="282"/>
            <ac:spMk id="9" creationId="{C649C50C-E132-979D-A480-1EAA498D4643}"/>
          </ac:spMkLst>
        </pc:spChg>
        <pc:spChg chg="add mod">
          <ac:chgData name="Moza Al-Marhoobi" userId="23c75a02f121e53d" providerId="LiveId" clId="{FC523C2A-CA00-4206-B637-0FD90300D871}" dt="2023-08-22T17:23:24.934" v="2412"/>
          <ac:spMkLst>
            <pc:docMk/>
            <pc:sldMk cId="3799553427" sldId="282"/>
            <ac:spMk id="11" creationId="{639AABCC-6831-3D5B-7D05-DBF12B9CE641}"/>
          </ac:spMkLst>
        </pc:spChg>
        <pc:spChg chg="add del">
          <ac:chgData name="Moza Al-Marhoobi" userId="23c75a02f121e53d" providerId="LiveId" clId="{FC523C2A-CA00-4206-B637-0FD90300D871}" dt="2023-08-22T13:00:08.750" v="2217" actId="26606"/>
          <ac:spMkLst>
            <pc:docMk/>
            <pc:sldMk cId="3799553427" sldId="282"/>
            <ac:spMk id="11" creationId="{74B0B678-CD10-4371-96E5-2706F4579FAD}"/>
          </ac:spMkLst>
        </pc:spChg>
        <pc:spChg chg="add del">
          <ac:chgData name="Moza Al-Marhoobi" userId="23c75a02f121e53d" providerId="LiveId" clId="{FC523C2A-CA00-4206-B637-0FD90300D871}" dt="2023-08-22T13:00:08.750" v="2217" actId="26606"/>
          <ac:spMkLst>
            <pc:docMk/>
            <pc:sldMk cId="3799553427" sldId="282"/>
            <ac:spMk id="17" creationId="{CBC4F608-B4B8-48C3-9572-C0F061B1CD99}"/>
          </ac:spMkLst>
        </pc:spChg>
        <pc:spChg chg="add del">
          <ac:chgData name="Moza Al-Marhoobi" userId="23c75a02f121e53d" providerId="LiveId" clId="{FC523C2A-CA00-4206-B637-0FD90300D871}" dt="2023-08-22T13:00:13.380" v="2221" actId="26606"/>
          <ac:spMkLst>
            <pc:docMk/>
            <pc:sldMk cId="3799553427" sldId="282"/>
            <ac:spMk id="18" creationId="{D5B0017B-2ECA-49AF-B397-DC140825DF8D}"/>
          </ac:spMkLst>
        </pc:spChg>
        <pc:spChg chg="add del">
          <ac:chgData name="Moza Al-Marhoobi" userId="23c75a02f121e53d" providerId="LiveId" clId="{FC523C2A-CA00-4206-B637-0FD90300D871}" dt="2023-08-22T13:00:08.750" v="2217" actId="26606"/>
          <ac:spMkLst>
            <pc:docMk/>
            <pc:sldMk cId="3799553427" sldId="282"/>
            <ac:spMk id="19" creationId="{1382A32C-5B0C-4B1C-A074-76C6DBCC9F87}"/>
          </ac:spMkLst>
        </pc:spChg>
        <pc:spChg chg="add del">
          <ac:chgData name="Moza Al-Marhoobi" userId="23c75a02f121e53d" providerId="LiveId" clId="{FC523C2A-CA00-4206-B637-0FD90300D871}" dt="2023-08-22T13:00:13.380" v="2221" actId="26606"/>
          <ac:spMkLst>
            <pc:docMk/>
            <pc:sldMk cId="3799553427" sldId="282"/>
            <ac:spMk id="20" creationId="{395ECC94-3D5E-46A7-A7A1-DE807E1563B4}"/>
          </ac:spMkLst>
        </pc:spChg>
        <pc:spChg chg="add del">
          <ac:chgData name="Moza Al-Marhoobi" userId="23c75a02f121e53d" providerId="LiveId" clId="{FC523C2A-CA00-4206-B637-0FD90300D871}" dt="2023-08-22T13:00:11.757" v="2219" actId="26606"/>
          <ac:spMkLst>
            <pc:docMk/>
            <pc:sldMk cId="3799553427" sldId="282"/>
            <ac:spMk id="21" creationId="{53E60C6D-4E85-4E14-BCDF-BF15C241F7CA}"/>
          </ac:spMkLst>
        </pc:spChg>
        <pc:spChg chg="add del">
          <ac:chgData name="Moza Al-Marhoobi" userId="23c75a02f121e53d" providerId="LiveId" clId="{FC523C2A-CA00-4206-B637-0FD90300D871}" dt="2023-08-22T13:00:11.757" v="2219" actId="26606"/>
          <ac:spMkLst>
            <pc:docMk/>
            <pc:sldMk cId="3799553427" sldId="282"/>
            <ac:spMk id="22" creationId="{7D42D292-4C48-479B-9E59-E29CD9871C0C}"/>
          </ac:spMkLst>
        </pc:spChg>
        <pc:spChg chg="add del">
          <ac:chgData name="Moza Al-Marhoobi" userId="23c75a02f121e53d" providerId="LiveId" clId="{FC523C2A-CA00-4206-B637-0FD90300D871}" dt="2023-08-22T13:00:11.757" v="2219" actId="26606"/>
          <ac:spMkLst>
            <pc:docMk/>
            <pc:sldMk cId="3799553427" sldId="282"/>
            <ac:spMk id="23" creationId="{533DF362-939D-4EEE-8DC4-6B54607E5611}"/>
          </ac:spMkLst>
        </pc:spChg>
        <pc:spChg chg="add del">
          <ac:chgData name="Moza Al-Marhoobi" userId="23c75a02f121e53d" providerId="LiveId" clId="{FC523C2A-CA00-4206-B637-0FD90300D871}" dt="2023-08-22T13:00:13.380" v="2221" actId="26606"/>
          <ac:spMkLst>
            <pc:docMk/>
            <pc:sldMk cId="3799553427" sldId="282"/>
            <ac:spMk id="25" creationId="{922F19F4-FE70-43DC-856F-2CE5F521DC48}"/>
          </ac:spMkLst>
        </pc:spChg>
        <pc:spChg chg="add del">
          <ac:chgData name="Moza Al-Marhoobi" userId="23c75a02f121e53d" providerId="LiveId" clId="{FC523C2A-CA00-4206-B637-0FD90300D871}" dt="2023-08-22T13:00:13.380" v="2221" actId="26606"/>
          <ac:spMkLst>
            <pc:docMk/>
            <pc:sldMk cId="3799553427" sldId="282"/>
            <ac:spMk id="27" creationId="{7E549738-9961-462D-81B7-4A7A44691102}"/>
          </ac:spMkLst>
        </pc:spChg>
        <pc:spChg chg="add del">
          <ac:chgData name="Moza Al-Marhoobi" userId="23c75a02f121e53d" providerId="LiveId" clId="{FC523C2A-CA00-4206-B637-0FD90300D871}" dt="2023-08-22T13:27:49.015" v="2326" actId="26606"/>
          <ac:spMkLst>
            <pc:docMk/>
            <pc:sldMk cId="3799553427" sldId="282"/>
            <ac:spMk id="29" creationId="{74B0B678-CD10-4371-96E5-2706F4579FAD}"/>
          </ac:spMkLst>
        </pc:spChg>
        <pc:spChg chg="add del">
          <ac:chgData name="Moza Al-Marhoobi" userId="23c75a02f121e53d" providerId="LiveId" clId="{FC523C2A-CA00-4206-B637-0FD90300D871}" dt="2023-08-22T13:27:49.015" v="2326" actId="26606"/>
          <ac:spMkLst>
            <pc:docMk/>
            <pc:sldMk cId="3799553427" sldId="282"/>
            <ac:spMk id="33" creationId="{CBC4F608-B4B8-48C3-9572-C0F061B1CD99}"/>
          </ac:spMkLst>
        </pc:spChg>
        <pc:spChg chg="add del">
          <ac:chgData name="Moza Al-Marhoobi" userId="23c75a02f121e53d" providerId="LiveId" clId="{FC523C2A-CA00-4206-B637-0FD90300D871}" dt="2023-08-22T13:27:49.015" v="2326" actId="26606"/>
          <ac:spMkLst>
            <pc:docMk/>
            <pc:sldMk cId="3799553427" sldId="282"/>
            <ac:spMk id="34" creationId="{1382A32C-5B0C-4B1C-A074-76C6DBCC9F87}"/>
          </ac:spMkLst>
        </pc:spChg>
        <pc:spChg chg="add del">
          <ac:chgData name="Moza Al-Marhoobi" userId="23c75a02f121e53d" providerId="LiveId" clId="{FC523C2A-CA00-4206-B637-0FD90300D871}" dt="2023-08-22T17:23:10.380" v="2410" actId="26606"/>
          <ac:spMkLst>
            <pc:docMk/>
            <pc:sldMk cId="3799553427" sldId="282"/>
            <ac:spMk id="36" creationId="{2B97F24A-32CE-4C1C-A50D-3016B394DCFB}"/>
          </ac:spMkLst>
        </pc:spChg>
        <pc:spChg chg="add del">
          <ac:chgData name="Moza Al-Marhoobi" userId="23c75a02f121e53d" providerId="LiveId" clId="{FC523C2A-CA00-4206-B637-0FD90300D871}" dt="2023-08-22T17:23:10.380" v="2410" actId="26606"/>
          <ac:spMkLst>
            <pc:docMk/>
            <pc:sldMk cId="3799553427" sldId="282"/>
            <ac:spMk id="37" creationId="{CD8B4F24-440B-49E9-B85D-733523DC064B}"/>
          </ac:spMkLst>
        </pc:spChg>
        <pc:spChg chg="add del">
          <ac:chgData name="Moza Al-Marhoobi" userId="23c75a02f121e53d" providerId="LiveId" clId="{FC523C2A-CA00-4206-B637-0FD90300D871}" dt="2023-08-22T13:27:44.858" v="2323" actId="26606"/>
          <ac:spMkLst>
            <pc:docMk/>
            <pc:sldMk cId="3799553427" sldId="282"/>
            <ac:spMk id="39" creationId="{2B97F24A-32CE-4C1C-A50D-3016B394DCFB}"/>
          </ac:spMkLst>
        </pc:spChg>
        <pc:spChg chg="add del">
          <ac:chgData name="Moza Al-Marhoobi" userId="23c75a02f121e53d" providerId="LiveId" clId="{FC523C2A-CA00-4206-B637-0FD90300D871}" dt="2023-08-22T13:27:44.858" v="2323" actId="26606"/>
          <ac:spMkLst>
            <pc:docMk/>
            <pc:sldMk cId="3799553427" sldId="282"/>
            <ac:spMk id="41" creationId="{CD8B4F24-440B-49E9-B85D-733523DC064B}"/>
          </ac:spMkLst>
        </pc:spChg>
        <pc:spChg chg="add del">
          <ac:chgData name="Moza Al-Marhoobi" userId="23c75a02f121e53d" providerId="LiveId" clId="{FC523C2A-CA00-4206-B637-0FD90300D871}" dt="2023-08-22T17:23:10.364" v="2409" actId="26606"/>
          <ac:spMkLst>
            <pc:docMk/>
            <pc:sldMk cId="3799553427" sldId="282"/>
            <ac:spMk id="42" creationId="{2B97F24A-32CE-4C1C-A50D-3016B394DCFB}"/>
          </ac:spMkLst>
        </pc:spChg>
        <pc:spChg chg="add del">
          <ac:chgData name="Moza Al-Marhoobi" userId="23c75a02f121e53d" providerId="LiveId" clId="{FC523C2A-CA00-4206-B637-0FD90300D871}" dt="2023-08-22T17:23:10.364" v="2409" actId="26606"/>
          <ac:spMkLst>
            <pc:docMk/>
            <pc:sldMk cId="3799553427" sldId="282"/>
            <ac:spMk id="44" creationId="{CD8B4F24-440B-49E9-B85D-733523DC064B}"/>
          </ac:spMkLst>
        </pc:spChg>
        <pc:spChg chg="add del">
          <ac:chgData name="Moza Al-Marhoobi" userId="23c75a02f121e53d" providerId="LiveId" clId="{FC523C2A-CA00-4206-B637-0FD90300D871}" dt="2023-08-22T17:23:21.893" v="2411" actId="26606"/>
          <ac:spMkLst>
            <pc:docMk/>
            <pc:sldMk cId="3799553427" sldId="282"/>
            <ac:spMk id="46" creationId="{A419ADC7-DE7C-464E-9F88-6CAB6F61BC3F}"/>
          </ac:spMkLst>
        </pc:spChg>
        <pc:spChg chg="add del">
          <ac:chgData name="Moza Al-Marhoobi" userId="23c75a02f121e53d" providerId="LiveId" clId="{FC523C2A-CA00-4206-B637-0FD90300D871}" dt="2023-08-23T21:49:16.941" v="4620"/>
          <ac:spMkLst>
            <pc:docMk/>
            <pc:sldMk cId="3799553427" sldId="282"/>
            <ac:spMk id="51" creationId="{32AEEBC8-9D30-42EF-95F2-386C2653FBF0}"/>
          </ac:spMkLst>
        </pc:spChg>
        <pc:spChg chg="add del">
          <ac:chgData name="Moza Al-Marhoobi" userId="23c75a02f121e53d" providerId="LiveId" clId="{FC523C2A-CA00-4206-B637-0FD90300D871}" dt="2023-08-23T21:49:16.941" v="4620"/>
          <ac:spMkLst>
            <pc:docMk/>
            <pc:sldMk cId="3799553427" sldId="282"/>
            <ac:spMk id="53" creationId="{2E92FA66-67D7-4CB4-94D3-E643A9AD4757}"/>
          </ac:spMkLst>
        </pc:spChg>
        <pc:grpChg chg="add del">
          <ac:chgData name="Moza Al-Marhoobi" userId="23c75a02f121e53d" providerId="LiveId" clId="{FC523C2A-CA00-4206-B637-0FD90300D871}" dt="2023-08-22T13:00:08.750" v="2217" actId="26606"/>
          <ac:grpSpMkLst>
            <pc:docMk/>
            <pc:sldMk cId="3799553427" sldId="282"/>
            <ac:grpSpMk id="13" creationId="{A9270323-9616-4384-857D-E86B78272EFE}"/>
          </ac:grpSpMkLst>
        </pc:grpChg>
        <pc:grpChg chg="add del">
          <ac:chgData name="Moza Al-Marhoobi" userId="23c75a02f121e53d" providerId="LiveId" clId="{FC523C2A-CA00-4206-B637-0FD90300D871}" dt="2023-08-22T13:00:13.380" v="2221" actId="26606"/>
          <ac:grpSpMkLst>
            <pc:docMk/>
            <pc:sldMk cId="3799553427" sldId="282"/>
            <ac:grpSpMk id="26" creationId="{AE1C45F0-260A-458C-96ED-C1F6D2151219}"/>
          </ac:grpSpMkLst>
        </pc:grpChg>
        <pc:grpChg chg="add del">
          <ac:chgData name="Moza Al-Marhoobi" userId="23c75a02f121e53d" providerId="LiveId" clId="{FC523C2A-CA00-4206-B637-0FD90300D871}" dt="2023-08-22T13:27:49.015" v="2326" actId="26606"/>
          <ac:grpSpMkLst>
            <pc:docMk/>
            <pc:sldMk cId="3799553427" sldId="282"/>
            <ac:grpSpMk id="30" creationId="{A9270323-9616-4384-857D-E86B78272EFE}"/>
          </ac:grpSpMkLst>
        </pc:grpChg>
        <pc:picChg chg="del mod ord">
          <ac:chgData name="Moza Al-Marhoobi" userId="23c75a02f121e53d" providerId="LiveId" clId="{FC523C2A-CA00-4206-B637-0FD90300D871}" dt="2023-08-22T13:27:34.081" v="2320" actId="478"/>
          <ac:picMkLst>
            <pc:docMk/>
            <pc:sldMk cId="3799553427" sldId="282"/>
            <ac:picMk id="4" creationId="{54CC1EC2-A6E1-4587-8A72-4032079C1B16}"/>
          </ac:picMkLst>
        </pc:picChg>
        <pc:picChg chg="add mod">
          <ac:chgData name="Moza Al-Marhoobi" userId="23c75a02f121e53d" providerId="LiveId" clId="{FC523C2A-CA00-4206-B637-0FD90300D871}" dt="2023-08-23T20:57:28.893" v="4042"/>
          <ac:picMkLst>
            <pc:docMk/>
            <pc:sldMk cId="3799553427" sldId="282"/>
            <ac:picMk id="4" creationId="{62C810CC-C06A-9022-DC97-FC3C6E7CFC34}"/>
          </ac:picMkLst>
        </pc:picChg>
        <pc:picChg chg="del mod ord">
          <ac:chgData name="Moza Al-Marhoobi" userId="23c75a02f121e53d" providerId="LiveId" clId="{FC523C2A-CA00-4206-B637-0FD90300D871}" dt="2023-08-22T13:27:34.081" v="2320" actId="478"/>
          <ac:picMkLst>
            <pc:docMk/>
            <pc:sldMk cId="3799553427" sldId="282"/>
            <ac:picMk id="5" creationId="{5583D3C4-FFED-49C7-AEBD-263A56239770}"/>
          </ac:picMkLst>
        </pc:picChg>
        <pc:picChg chg="add mod ord">
          <ac:chgData name="Moza Al-Marhoobi" userId="23c75a02f121e53d" providerId="LiveId" clId="{FC523C2A-CA00-4206-B637-0FD90300D871}" dt="2023-08-23T21:24:02.191" v="4242" actId="1076"/>
          <ac:picMkLst>
            <pc:docMk/>
            <pc:sldMk cId="3799553427" sldId="282"/>
            <ac:picMk id="10" creationId="{7BEE81AA-FEB5-049A-D610-DB829B3C8CC4}"/>
          </ac:picMkLst>
        </pc:picChg>
        <pc:cxnChg chg="add del">
          <ac:chgData name="Moza Al-Marhoobi" userId="23c75a02f121e53d" providerId="LiveId" clId="{FC523C2A-CA00-4206-B637-0FD90300D871}" dt="2023-08-22T13:00:13.380" v="2221" actId="26606"/>
          <ac:cxnSpMkLst>
            <pc:docMk/>
            <pc:sldMk cId="3799553427" sldId="282"/>
            <ac:cxnSpMk id="24" creationId="{6CF1BAF6-AD41-4082-B212-8A1F9A2E8779}"/>
          </ac:cxnSpMkLst>
        </pc:cxnChg>
      </pc:sldChg>
      <pc:sldChg chg="addSp delSp modSp add mod setBg delDesignElem modNotesTx">
        <pc:chgData name="Moza Al-Marhoobi" userId="23c75a02f121e53d" providerId="LiveId" clId="{FC523C2A-CA00-4206-B637-0FD90300D871}" dt="2023-08-23T21:49:16.941" v="4620"/>
        <pc:sldMkLst>
          <pc:docMk/>
          <pc:sldMk cId="3886205973" sldId="283"/>
        </pc:sldMkLst>
        <pc:spChg chg="mod">
          <ac:chgData name="Moza Al-Marhoobi" userId="23c75a02f121e53d" providerId="LiveId" clId="{FC523C2A-CA00-4206-B637-0FD90300D871}" dt="2023-08-20T11:36:22.658" v="425"/>
          <ac:spMkLst>
            <pc:docMk/>
            <pc:sldMk cId="3886205973" sldId="283"/>
            <ac:spMk id="2" creationId="{8CC5C639-C5C8-7CB3-7258-154684EE57B8}"/>
          </ac:spMkLst>
        </pc:spChg>
        <pc:spChg chg="mod">
          <ac:chgData name="Moza Al-Marhoobi" userId="23c75a02f121e53d" providerId="LiveId" clId="{FC523C2A-CA00-4206-B637-0FD90300D871}" dt="2023-08-22T13:00:17.712" v="2223" actId="26606"/>
          <ac:spMkLst>
            <pc:docMk/>
            <pc:sldMk cId="3886205973" sldId="283"/>
            <ac:spMk id="2" creationId="{9075D93D-4737-4B7E-B648-CCE837FD7A5A}"/>
          </ac:spMkLst>
        </pc:spChg>
        <pc:spChg chg="mod">
          <ac:chgData name="Moza Al-Marhoobi" userId="23c75a02f121e53d" providerId="LiveId" clId="{FC523C2A-CA00-4206-B637-0FD90300D871}" dt="2023-08-23T21:27:37.219" v="4367" actId="27636"/>
          <ac:spMkLst>
            <pc:docMk/>
            <pc:sldMk cId="3886205973" sldId="283"/>
            <ac:spMk id="3" creationId="{066422EA-DED9-4D5C-9295-FCF3FD1C001E}"/>
          </ac:spMkLst>
        </pc:spChg>
        <pc:spChg chg="mod">
          <ac:chgData name="Moza Al-Marhoobi" userId="23c75a02f121e53d" providerId="LiveId" clId="{FC523C2A-CA00-4206-B637-0FD90300D871}" dt="2023-08-20T15:52:41.437" v="683"/>
          <ac:spMkLst>
            <pc:docMk/>
            <pc:sldMk cId="3886205973" sldId="283"/>
            <ac:spMk id="3" creationId="{F7B73542-9BC9-6ECD-1F3E-9E1C75A26886}"/>
          </ac:spMkLst>
        </pc:spChg>
        <pc:spChg chg="mod">
          <ac:chgData name="Moza Al-Marhoobi" userId="23c75a02f121e53d" providerId="LiveId" clId="{FC523C2A-CA00-4206-B637-0FD90300D871}" dt="2023-08-20T15:52:41.437" v="683"/>
          <ac:spMkLst>
            <pc:docMk/>
            <pc:sldMk cId="3886205973" sldId="283"/>
            <ac:spMk id="4" creationId="{2ED27B26-E21B-B9E7-98EE-D1857DC29677}"/>
          </ac:spMkLst>
        </pc:spChg>
        <pc:spChg chg="mod">
          <ac:chgData name="Moza Al-Marhoobi" userId="23c75a02f121e53d" providerId="LiveId" clId="{FC523C2A-CA00-4206-B637-0FD90300D871}" dt="2023-08-22T13:00:17.712" v="2223" actId="26606"/>
          <ac:spMkLst>
            <pc:docMk/>
            <pc:sldMk cId="3886205973" sldId="283"/>
            <ac:spMk id="5" creationId="{23C0CDAB-54CB-21E7-9B8C-E91668D21302}"/>
          </ac:spMkLst>
        </pc:spChg>
        <pc:spChg chg="mod">
          <ac:chgData name="Moza Al-Marhoobi" userId="23c75a02f121e53d" providerId="LiveId" clId="{FC523C2A-CA00-4206-B637-0FD90300D871}" dt="2023-08-20T15:52:41.437" v="683"/>
          <ac:spMkLst>
            <pc:docMk/>
            <pc:sldMk cId="3886205973" sldId="283"/>
            <ac:spMk id="6" creationId="{C4FB02BF-6E4A-6F2D-B64B-3C6A87ADF120}"/>
          </ac:spMkLst>
        </pc:spChg>
        <pc:spChg chg="add del mod">
          <ac:chgData name="Moza Al-Marhoobi" userId="23c75a02f121e53d" providerId="LiveId" clId="{FC523C2A-CA00-4206-B637-0FD90300D871}" dt="2023-08-22T17:23:38.292" v="2413" actId="21"/>
          <ac:spMkLst>
            <pc:docMk/>
            <pc:sldMk cId="3886205973" sldId="283"/>
            <ac:spMk id="8" creationId="{5E52EA89-34A1-CA6E-A475-9B39869B6119}"/>
          </ac:spMkLst>
        </pc:spChg>
        <pc:spChg chg="add del mod">
          <ac:chgData name="Moza Al-Marhoobi" userId="23c75a02f121e53d" providerId="LiveId" clId="{FC523C2A-CA00-4206-B637-0FD90300D871}" dt="2023-08-22T17:23:38.292" v="2413" actId="21"/>
          <ac:spMkLst>
            <pc:docMk/>
            <pc:sldMk cId="3886205973" sldId="283"/>
            <ac:spMk id="9" creationId="{DBCEC617-5199-F4E7-EF69-5B750464AD4C}"/>
          </ac:spMkLst>
        </pc:spChg>
        <pc:spChg chg="add del">
          <ac:chgData name="Moza Al-Marhoobi" userId="23c75a02f121e53d" providerId="LiveId" clId="{FC523C2A-CA00-4206-B637-0FD90300D871}" dt="2023-08-20T11:32:33.022" v="400"/>
          <ac:spMkLst>
            <pc:docMk/>
            <pc:sldMk cId="3886205973" sldId="283"/>
            <ac:spMk id="10" creationId="{943CAA20-3569-4189-9E48-239A229A86CA}"/>
          </ac:spMkLst>
        </pc:spChg>
        <pc:spChg chg="add del">
          <ac:chgData name="Moza Al-Marhoobi" userId="23c75a02f121e53d" providerId="LiveId" clId="{FC523C2A-CA00-4206-B637-0FD90300D871}" dt="2023-08-22T13:01:31.909" v="2244"/>
          <ac:spMkLst>
            <pc:docMk/>
            <pc:sldMk cId="3886205973" sldId="283"/>
            <ac:spMk id="10" creationId="{FFB60E8C-7224-44A4-87A0-46A1711DD2ED}"/>
          </ac:spMkLst>
        </pc:spChg>
        <pc:spChg chg="add del mod">
          <ac:chgData name="Moza Al-Marhoobi" userId="23c75a02f121e53d" providerId="LiveId" clId="{FC523C2A-CA00-4206-B637-0FD90300D871}" dt="2023-08-22T17:23:38.292" v="2413" actId="21"/>
          <ac:spMkLst>
            <pc:docMk/>
            <pc:sldMk cId="3886205973" sldId="283"/>
            <ac:spMk id="11" creationId="{F74D81DA-F940-7E98-9A71-921CB8EA5E9A}"/>
          </ac:spMkLst>
        </pc:spChg>
        <pc:spChg chg="add del">
          <ac:chgData name="Moza Al-Marhoobi" userId="23c75a02f121e53d" providerId="LiveId" clId="{FC523C2A-CA00-4206-B637-0FD90300D871}" dt="2023-08-22T13:01:31.909" v="2244"/>
          <ac:spMkLst>
            <pc:docMk/>
            <pc:sldMk cId="3886205973" sldId="283"/>
            <ac:spMk id="12" creationId="{5DA32751-37A2-45C0-BE94-63D375E27003}"/>
          </ac:spMkLst>
        </pc:spChg>
        <pc:spChg chg="add del">
          <ac:chgData name="Moza Al-Marhoobi" userId="23c75a02f121e53d" providerId="LiveId" clId="{FC523C2A-CA00-4206-B637-0FD90300D871}" dt="2023-08-20T11:32:33.022" v="400"/>
          <ac:spMkLst>
            <pc:docMk/>
            <pc:sldMk cId="3886205973" sldId="283"/>
            <ac:spMk id="12" creationId="{DA542B6D-E775-4832-91DC-2D20F857813A}"/>
          </ac:spMkLst>
        </pc:spChg>
        <pc:spChg chg="add mod">
          <ac:chgData name="Moza Al-Marhoobi" userId="23c75a02f121e53d" providerId="LiveId" clId="{FC523C2A-CA00-4206-B637-0FD90300D871}" dt="2023-08-22T17:24:18.881" v="2425"/>
          <ac:spMkLst>
            <pc:docMk/>
            <pc:sldMk cId="3886205973" sldId="283"/>
            <ac:spMk id="13" creationId="{0F987707-60A0-855B-DC70-F2C27278A05B}"/>
          </ac:spMkLst>
        </pc:spChg>
        <pc:spChg chg="add del">
          <ac:chgData name="Moza Al-Marhoobi" userId="23c75a02f121e53d" providerId="LiveId" clId="{FC523C2A-CA00-4206-B637-0FD90300D871}" dt="2023-08-22T13:01:31.909" v="2244"/>
          <ac:spMkLst>
            <pc:docMk/>
            <pc:sldMk cId="3886205973" sldId="283"/>
            <ac:spMk id="14" creationId="{E659831F-0D9A-4C63-9EBB-8435B85A440F}"/>
          </ac:spMkLst>
        </pc:spChg>
        <pc:spChg chg="add mod">
          <ac:chgData name="Moza Al-Marhoobi" userId="23c75a02f121e53d" providerId="LiveId" clId="{FC523C2A-CA00-4206-B637-0FD90300D871}" dt="2023-08-22T17:24:18.881" v="2425"/>
          <ac:spMkLst>
            <pc:docMk/>
            <pc:sldMk cId="3886205973" sldId="283"/>
            <ac:spMk id="15" creationId="{8D481C2F-7A5A-00AB-60A9-4A5DB5D1B6FA}"/>
          </ac:spMkLst>
        </pc:spChg>
        <pc:spChg chg="add del">
          <ac:chgData name="Moza Al-Marhoobi" userId="23c75a02f121e53d" providerId="LiveId" clId="{FC523C2A-CA00-4206-B637-0FD90300D871}" dt="2023-08-22T13:01:31.909" v="2244"/>
          <ac:spMkLst>
            <pc:docMk/>
            <pc:sldMk cId="3886205973" sldId="283"/>
            <ac:spMk id="16" creationId="{5A55FBCD-CD42-40F5-8A1B-3203F9CAEEAA}"/>
          </ac:spMkLst>
        </pc:spChg>
        <pc:spChg chg="add mod">
          <ac:chgData name="Moza Al-Marhoobi" userId="23c75a02f121e53d" providerId="LiveId" clId="{FC523C2A-CA00-4206-B637-0FD90300D871}" dt="2023-08-22T17:24:18.881" v="2425"/>
          <ac:spMkLst>
            <pc:docMk/>
            <pc:sldMk cId="3886205973" sldId="283"/>
            <ac:spMk id="17" creationId="{CF522E32-6200-14DF-DF59-04BA335786FE}"/>
          </ac:spMkLst>
        </pc:spChg>
        <pc:spChg chg="add del">
          <ac:chgData name="Moza Al-Marhoobi" userId="23c75a02f121e53d" providerId="LiveId" clId="{FC523C2A-CA00-4206-B637-0FD90300D871}" dt="2023-08-22T17:11:35.688" v="2330" actId="26606"/>
          <ac:spMkLst>
            <pc:docMk/>
            <pc:sldMk cId="3886205973" sldId="283"/>
            <ac:spMk id="21" creationId="{7ED7575E-88D2-B771-681D-46A7E55415DD}"/>
          </ac:spMkLst>
        </pc:spChg>
        <pc:spChg chg="add del">
          <ac:chgData name="Moza Al-Marhoobi" userId="23c75a02f121e53d" providerId="LiveId" clId="{FC523C2A-CA00-4206-B637-0FD90300D871}" dt="2023-08-22T17:12:07.355" v="2334" actId="26606"/>
          <ac:spMkLst>
            <pc:docMk/>
            <pc:sldMk cId="3886205973" sldId="283"/>
            <ac:spMk id="26" creationId="{201CC55D-ED54-4C5C-95E6-10947BD1103B}"/>
          </ac:spMkLst>
        </pc:spChg>
        <pc:spChg chg="add del">
          <ac:chgData name="Moza Al-Marhoobi" userId="23c75a02f121e53d" providerId="LiveId" clId="{FC523C2A-CA00-4206-B637-0FD90300D871}" dt="2023-08-22T17:12:07.355" v="2334" actId="26606"/>
          <ac:spMkLst>
            <pc:docMk/>
            <pc:sldMk cId="3886205973" sldId="283"/>
            <ac:spMk id="27" creationId="{3873B707-463F-40B0-8227-E8CC6C67EB25}"/>
          </ac:spMkLst>
        </pc:spChg>
        <pc:spChg chg="add del">
          <ac:chgData name="Moza Al-Marhoobi" userId="23c75a02f121e53d" providerId="LiveId" clId="{FC523C2A-CA00-4206-B637-0FD90300D871}" dt="2023-08-22T17:12:07.355" v="2334" actId="26606"/>
          <ac:spMkLst>
            <pc:docMk/>
            <pc:sldMk cId="3886205973" sldId="283"/>
            <ac:spMk id="29" creationId="{C13237C8-E62C-4F0D-A318-BD6FB6C2D138}"/>
          </ac:spMkLst>
        </pc:spChg>
        <pc:spChg chg="add del">
          <ac:chgData name="Moza Al-Marhoobi" userId="23c75a02f121e53d" providerId="LiveId" clId="{FC523C2A-CA00-4206-B637-0FD90300D871}" dt="2023-08-22T17:12:07.355" v="2334" actId="26606"/>
          <ac:spMkLst>
            <pc:docMk/>
            <pc:sldMk cId="3886205973" sldId="283"/>
            <ac:spMk id="31" creationId="{19C9EAEA-39D0-4B0E-A0EB-51E7B26740B1}"/>
          </ac:spMkLst>
        </pc:spChg>
        <pc:spChg chg="add del">
          <ac:chgData name="Moza Al-Marhoobi" userId="23c75a02f121e53d" providerId="LiveId" clId="{FC523C2A-CA00-4206-B637-0FD90300D871}" dt="2023-08-22T17:12:24.764" v="2336" actId="26606"/>
          <ac:spMkLst>
            <pc:docMk/>
            <pc:sldMk cId="3886205973" sldId="283"/>
            <ac:spMk id="36" creationId="{117AB3D3-3C9C-4DED-809A-78734805B895}"/>
          </ac:spMkLst>
        </pc:spChg>
        <pc:spChg chg="add del">
          <ac:chgData name="Moza Al-Marhoobi" userId="23c75a02f121e53d" providerId="LiveId" clId="{FC523C2A-CA00-4206-B637-0FD90300D871}" dt="2023-08-22T17:12:24.764" v="2336" actId="26606"/>
          <ac:spMkLst>
            <pc:docMk/>
            <pc:sldMk cId="3886205973" sldId="283"/>
            <ac:spMk id="38" creationId="{3A9A4357-BD1D-4622-A4FE-766E6AB8DE84}"/>
          </ac:spMkLst>
        </pc:spChg>
        <pc:spChg chg="add del">
          <ac:chgData name="Moza Al-Marhoobi" userId="23c75a02f121e53d" providerId="LiveId" clId="{FC523C2A-CA00-4206-B637-0FD90300D871}" dt="2023-08-22T17:12:24.764" v="2336" actId="26606"/>
          <ac:spMkLst>
            <pc:docMk/>
            <pc:sldMk cId="3886205973" sldId="283"/>
            <ac:spMk id="40" creationId="{E659831F-0D9A-4C63-9EBB-8435B85A440F}"/>
          </ac:spMkLst>
        </pc:spChg>
        <pc:spChg chg="add del">
          <ac:chgData name="Moza Al-Marhoobi" userId="23c75a02f121e53d" providerId="LiveId" clId="{FC523C2A-CA00-4206-B637-0FD90300D871}" dt="2023-08-22T17:12:24.764" v="2336" actId="26606"/>
          <ac:spMkLst>
            <pc:docMk/>
            <pc:sldMk cId="3886205973" sldId="283"/>
            <ac:spMk id="42" creationId="{E6995CE5-F890-4ABA-82A2-26507CE8D2A3}"/>
          </ac:spMkLst>
        </pc:spChg>
        <pc:spChg chg="add del">
          <ac:chgData name="Moza Al-Marhoobi" userId="23c75a02f121e53d" providerId="LiveId" clId="{FC523C2A-CA00-4206-B637-0FD90300D871}" dt="2023-08-22T17:12:56.528" v="2340" actId="26606"/>
          <ac:spMkLst>
            <pc:docMk/>
            <pc:sldMk cId="3886205973" sldId="283"/>
            <ac:spMk id="47" creationId="{9A724DBA-D2D9-471E-8ED7-2015DDD950DF}"/>
          </ac:spMkLst>
        </pc:spChg>
        <pc:spChg chg="add del">
          <ac:chgData name="Moza Al-Marhoobi" userId="23c75a02f121e53d" providerId="LiveId" clId="{FC523C2A-CA00-4206-B637-0FD90300D871}" dt="2023-08-22T17:12:56.528" v="2340" actId="26606"/>
          <ac:spMkLst>
            <pc:docMk/>
            <pc:sldMk cId="3886205973" sldId="283"/>
            <ac:spMk id="49" creationId="{08980754-6F4B-43C9-B9BE-127B6BED6586}"/>
          </ac:spMkLst>
        </pc:spChg>
        <pc:spChg chg="add del">
          <ac:chgData name="Moza Al-Marhoobi" userId="23c75a02f121e53d" providerId="LiveId" clId="{FC523C2A-CA00-4206-B637-0FD90300D871}" dt="2023-08-22T17:12:56.528" v="2340" actId="26606"/>
          <ac:spMkLst>
            <pc:docMk/>
            <pc:sldMk cId="3886205973" sldId="283"/>
            <ac:spMk id="51" creationId="{2C1BBA94-3F40-40AA-8BB9-E69E25E537C1}"/>
          </ac:spMkLst>
        </pc:spChg>
        <pc:spChg chg="add del">
          <ac:chgData name="Moza Al-Marhoobi" userId="23c75a02f121e53d" providerId="LiveId" clId="{FC523C2A-CA00-4206-B637-0FD90300D871}" dt="2023-08-22T17:12:56.528" v="2340" actId="26606"/>
          <ac:spMkLst>
            <pc:docMk/>
            <pc:sldMk cId="3886205973" sldId="283"/>
            <ac:spMk id="53" creationId="{169CC832-2974-4E8D-90ED-3E2941BA7336}"/>
          </ac:spMkLst>
        </pc:spChg>
        <pc:spChg chg="add del">
          <ac:chgData name="Moza Al-Marhoobi" userId="23c75a02f121e53d" providerId="LiveId" clId="{FC523C2A-CA00-4206-B637-0FD90300D871}" dt="2023-08-22T17:12:56.528" v="2340" actId="26606"/>
          <ac:spMkLst>
            <pc:docMk/>
            <pc:sldMk cId="3886205973" sldId="283"/>
            <ac:spMk id="55" creationId="{55222F96-971A-4F90-B841-6BAB416C7AC1}"/>
          </ac:spMkLst>
        </pc:spChg>
        <pc:spChg chg="add del">
          <ac:chgData name="Moza Al-Marhoobi" userId="23c75a02f121e53d" providerId="LiveId" clId="{FC523C2A-CA00-4206-B637-0FD90300D871}" dt="2023-08-22T17:23:52.409" v="2414" actId="26606"/>
          <ac:spMkLst>
            <pc:docMk/>
            <pc:sldMk cId="3886205973" sldId="283"/>
            <ac:spMk id="60" creationId="{2EB492CD-616E-47F8-933B-5E2D952A0593}"/>
          </ac:spMkLst>
        </pc:spChg>
        <pc:spChg chg="add del">
          <ac:chgData name="Moza Al-Marhoobi" userId="23c75a02f121e53d" providerId="LiveId" clId="{FC523C2A-CA00-4206-B637-0FD90300D871}" dt="2023-08-22T17:23:52.409" v="2414" actId="26606"/>
          <ac:spMkLst>
            <pc:docMk/>
            <pc:sldMk cId="3886205973" sldId="283"/>
            <ac:spMk id="62" creationId="{59383CF9-23B5-4335-9B21-1791C4CF1C75}"/>
          </ac:spMkLst>
        </pc:spChg>
        <pc:spChg chg="add del">
          <ac:chgData name="Moza Al-Marhoobi" userId="23c75a02f121e53d" providerId="LiveId" clId="{FC523C2A-CA00-4206-B637-0FD90300D871}" dt="2023-08-22T17:23:52.409" v="2414" actId="26606"/>
          <ac:spMkLst>
            <pc:docMk/>
            <pc:sldMk cId="3886205973" sldId="283"/>
            <ac:spMk id="64" creationId="{0007FE00-9498-4706-B255-6437B0252C02}"/>
          </ac:spMkLst>
        </pc:spChg>
        <pc:spChg chg="add del">
          <ac:chgData name="Moza Al-Marhoobi" userId="23c75a02f121e53d" providerId="LiveId" clId="{FC523C2A-CA00-4206-B637-0FD90300D871}" dt="2023-08-22T17:24:16.356" v="2424" actId="26606"/>
          <ac:spMkLst>
            <pc:docMk/>
            <pc:sldMk cId="3886205973" sldId="283"/>
            <ac:spMk id="69" creationId="{2B97F24A-32CE-4C1C-A50D-3016B394DCFB}"/>
          </ac:spMkLst>
        </pc:spChg>
        <pc:spChg chg="add del">
          <ac:chgData name="Moza Al-Marhoobi" userId="23c75a02f121e53d" providerId="LiveId" clId="{FC523C2A-CA00-4206-B637-0FD90300D871}" dt="2023-08-22T17:24:16.356" v="2424" actId="26606"/>
          <ac:spMkLst>
            <pc:docMk/>
            <pc:sldMk cId="3886205973" sldId="283"/>
            <ac:spMk id="71" creationId="{CD8B4F24-440B-49E9-B85D-733523DC064B}"/>
          </ac:spMkLst>
        </pc:spChg>
        <pc:spChg chg="add del">
          <ac:chgData name="Moza Al-Marhoobi" userId="23c75a02f121e53d" providerId="LiveId" clId="{FC523C2A-CA00-4206-B637-0FD90300D871}" dt="2023-08-22T17:24:12.426" v="2419" actId="26606"/>
          <ac:spMkLst>
            <pc:docMk/>
            <pc:sldMk cId="3886205973" sldId="283"/>
            <ac:spMk id="76" creationId="{2B97F24A-32CE-4C1C-A50D-3016B394DCFB}"/>
          </ac:spMkLst>
        </pc:spChg>
        <pc:spChg chg="add del">
          <ac:chgData name="Moza Al-Marhoobi" userId="23c75a02f121e53d" providerId="LiveId" clId="{FC523C2A-CA00-4206-B637-0FD90300D871}" dt="2023-08-22T17:24:12.426" v="2419" actId="26606"/>
          <ac:spMkLst>
            <pc:docMk/>
            <pc:sldMk cId="3886205973" sldId="283"/>
            <ac:spMk id="78" creationId="{CD8B4F24-440B-49E9-B85D-733523DC064B}"/>
          </ac:spMkLst>
        </pc:spChg>
        <pc:spChg chg="add del">
          <ac:chgData name="Moza Al-Marhoobi" userId="23c75a02f121e53d" providerId="LiveId" clId="{FC523C2A-CA00-4206-B637-0FD90300D871}" dt="2023-08-22T17:24:14.313" v="2421" actId="26606"/>
          <ac:spMkLst>
            <pc:docMk/>
            <pc:sldMk cId="3886205973" sldId="283"/>
            <ac:spMk id="80" creationId="{743AA782-23D1-4521-8CAD-47662984AA08}"/>
          </ac:spMkLst>
        </pc:spChg>
        <pc:spChg chg="add del">
          <ac:chgData name="Moza Al-Marhoobi" userId="23c75a02f121e53d" providerId="LiveId" clId="{FC523C2A-CA00-4206-B637-0FD90300D871}" dt="2023-08-22T17:24:14.313" v="2421" actId="26606"/>
          <ac:spMkLst>
            <pc:docMk/>
            <pc:sldMk cId="3886205973" sldId="283"/>
            <ac:spMk id="81" creationId="{650D18FE-0824-4A46-B22C-A86B52E5780A}"/>
          </ac:spMkLst>
        </pc:spChg>
        <pc:spChg chg="add del">
          <ac:chgData name="Moza Al-Marhoobi" userId="23c75a02f121e53d" providerId="LiveId" clId="{FC523C2A-CA00-4206-B637-0FD90300D871}" dt="2023-08-22T17:24:16.323" v="2423" actId="26606"/>
          <ac:spMkLst>
            <pc:docMk/>
            <pc:sldMk cId="3886205973" sldId="283"/>
            <ac:spMk id="83" creationId="{2B97F24A-32CE-4C1C-A50D-3016B394DCFB}"/>
          </ac:spMkLst>
        </pc:spChg>
        <pc:spChg chg="add del">
          <ac:chgData name="Moza Al-Marhoobi" userId="23c75a02f121e53d" providerId="LiveId" clId="{FC523C2A-CA00-4206-B637-0FD90300D871}" dt="2023-08-22T17:24:16.323" v="2423" actId="26606"/>
          <ac:spMkLst>
            <pc:docMk/>
            <pc:sldMk cId="3886205973" sldId="283"/>
            <ac:spMk id="84" creationId="{CD8B4F24-440B-49E9-B85D-733523DC064B}"/>
          </ac:spMkLst>
        </pc:spChg>
        <pc:spChg chg="add del">
          <ac:chgData name="Moza Al-Marhoobi" userId="23c75a02f121e53d" providerId="LiveId" clId="{FC523C2A-CA00-4206-B637-0FD90300D871}" dt="2023-08-23T21:49:16.941" v="4620"/>
          <ac:spMkLst>
            <pc:docMk/>
            <pc:sldMk cId="3886205973" sldId="283"/>
            <ac:spMk id="86" creationId="{743AA782-23D1-4521-8CAD-47662984AA08}"/>
          </ac:spMkLst>
        </pc:spChg>
        <pc:spChg chg="add del">
          <ac:chgData name="Moza Al-Marhoobi" userId="23c75a02f121e53d" providerId="LiveId" clId="{FC523C2A-CA00-4206-B637-0FD90300D871}" dt="2023-08-23T21:49:16.941" v="4620"/>
          <ac:spMkLst>
            <pc:docMk/>
            <pc:sldMk cId="3886205973" sldId="283"/>
            <ac:spMk id="87" creationId="{650D18FE-0824-4A46-B22C-A86B52E5780A}"/>
          </ac:spMkLst>
        </pc:spChg>
        <pc:grpChg chg="add del">
          <ac:chgData name="Moza Al-Marhoobi" userId="23c75a02f121e53d" providerId="LiveId" clId="{FC523C2A-CA00-4206-B637-0FD90300D871}" dt="2023-08-22T17:12:07.355" v="2334" actId="26606"/>
          <ac:grpSpMkLst>
            <pc:docMk/>
            <pc:sldMk cId="3886205973" sldId="283"/>
            <ac:grpSpMk id="28" creationId="{1DE889C7-FAD6-4397-98E2-05D503484459}"/>
          </ac:grpSpMkLst>
        </pc:grpChg>
        <pc:picChg chg="add mod">
          <ac:chgData name="Moza Al-Marhoobi" userId="23c75a02f121e53d" providerId="LiveId" clId="{FC523C2A-CA00-4206-B637-0FD90300D871}" dt="2023-08-23T20:57:39.746" v="4048" actId="1036"/>
          <ac:picMkLst>
            <pc:docMk/>
            <pc:sldMk cId="3886205973" sldId="283"/>
            <ac:picMk id="4" creationId="{B04DC135-2E7B-A06C-4E2F-895D80B37065}"/>
          </ac:picMkLst>
        </pc:picChg>
        <pc:picChg chg="mod ord">
          <ac:chgData name="Moza Al-Marhoobi" userId="23c75a02f121e53d" providerId="LiveId" clId="{FC523C2A-CA00-4206-B637-0FD90300D871}" dt="2023-08-22T13:00:17.712" v="2223" actId="26606"/>
          <ac:picMkLst>
            <pc:docMk/>
            <pc:sldMk cId="3886205973" sldId="283"/>
            <ac:picMk id="4" creationId="{CC4D8198-B21D-42B2-A19E-250AC0CAEF70}"/>
          </ac:picMkLst>
        </pc:picChg>
        <pc:picChg chg="add mod ord modCrop">
          <ac:chgData name="Moza Al-Marhoobi" userId="23c75a02f121e53d" providerId="LiveId" clId="{FC523C2A-CA00-4206-B637-0FD90300D871}" dt="2023-08-22T17:24:16.356" v="2424" actId="26606"/>
          <ac:picMkLst>
            <pc:docMk/>
            <pc:sldMk cId="3886205973" sldId="283"/>
            <ac:picMk id="7" creationId="{2C5889F9-5B09-78AD-2477-F72B5F0A7775}"/>
          </ac:picMkLst>
        </pc:picChg>
        <pc:cxnChg chg="add del">
          <ac:chgData name="Moza Al-Marhoobi" userId="23c75a02f121e53d" providerId="LiveId" clId="{FC523C2A-CA00-4206-B637-0FD90300D871}" dt="2023-08-22T17:11:35.688" v="2330" actId="26606"/>
          <ac:cxnSpMkLst>
            <pc:docMk/>
            <pc:sldMk cId="3886205973" sldId="283"/>
            <ac:cxnSpMk id="23" creationId="{249EDD1B-F94D-B4E6-ACAA-566B9A26FDE3}"/>
          </ac:cxnSpMkLst>
        </pc:cxnChg>
      </pc:sldChg>
      <pc:sldChg chg="addSp delSp modSp add mod ord setBg delDesignElem modNotesTx">
        <pc:chgData name="Moza Al-Marhoobi" userId="23c75a02f121e53d" providerId="LiveId" clId="{FC523C2A-CA00-4206-B637-0FD90300D871}" dt="2023-08-23T21:49:46.183" v="4631" actId="1076"/>
        <pc:sldMkLst>
          <pc:docMk/>
          <pc:sldMk cId="345040466" sldId="284"/>
        </pc:sldMkLst>
        <pc:spChg chg="mod">
          <ac:chgData name="Moza Al-Marhoobi" userId="23c75a02f121e53d" providerId="LiveId" clId="{FC523C2A-CA00-4206-B637-0FD90300D871}" dt="2023-08-23T21:49:42.004" v="4629" actId="26606"/>
          <ac:spMkLst>
            <pc:docMk/>
            <pc:sldMk cId="345040466" sldId="284"/>
            <ac:spMk id="2" creationId="{7A035DAF-883A-4DD4-9DFD-302F7E0832E2}"/>
          </ac:spMkLst>
        </pc:spChg>
        <pc:spChg chg="mod">
          <ac:chgData name="Moza Al-Marhoobi" userId="23c75a02f121e53d" providerId="LiveId" clId="{FC523C2A-CA00-4206-B637-0FD90300D871}" dt="2023-08-20T10:53:53.829" v="300"/>
          <ac:spMkLst>
            <pc:docMk/>
            <pc:sldMk cId="345040466" sldId="284"/>
            <ac:spMk id="2" creationId="{DCD861EF-1C3B-E5EC-4885-8BCAB123919D}"/>
          </ac:spMkLst>
        </pc:spChg>
        <pc:spChg chg="add del mod">
          <ac:chgData name="Moza Al-Marhoobi" userId="23c75a02f121e53d" providerId="LiveId" clId="{FC523C2A-CA00-4206-B637-0FD90300D871}" dt="2023-08-23T21:49:42.004" v="4629" actId="26606"/>
          <ac:spMkLst>
            <pc:docMk/>
            <pc:sldMk cId="345040466" sldId="284"/>
            <ac:spMk id="3" creationId="{261F12EE-C5E5-4709-B582-584E7095A295}"/>
          </ac:spMkLst>
        </pc:spChg>
        <pc:spChg chg="mod">
          <ac:chgData name="Moza Al-Marhoobi" userId="23c75a02f121e53d" providerId="LiveId" clId="{FC523C2A-CA00-4206-B637-0FD90300D871}" dt="2023-08-20T15:52:41.437" v="683"/>
          <ac:spMkLst>
            <pc:docMk/>
            <pc:sldMk cId="345040466" sldId="284"/>
            <ac:spMk id="3" creationId="{D121C56D-17F8-C964-F0CC-FF6636E56CED}"/>
          </ac:spMkLst>
        </pc:spChg>
        <pc:spChg chg="mod">
          <ac:chgData name="Moza Al-Marhoobi" userId="23c75a02f121e53d" providerId="LiveId" clId="{FC523C2A-CA00-4206-B637-0FD90300D871}" dt="2023-08-20T15:52:26.729" v="682"/>
          <ac:spMkLst>
            <pc:docMk/>
            <pc:sldMk cId="345040466" sldId="284"/>
            <ac:spMk id="4" creationId="{47EB65A7-5E85-B9F4-C4BE-C25B1BA4EFBC}"/>
          </ac:spMkLst>
        </pc:spChg>
        <pc:spChg chg="add mod">
          <ac:chgData name="Moza Al-Marhoobi" userId="23c75a02f121e53d" providerId="LiveId" clId="{FC523C2A-CA00-4206-B637-0FD90300D871}" dt="2023-08-23T21:49:42.004" v="4629" actId="26606"/>
          <ac:spMkLst>
            <pc:docMk/>
            <pc:sldMk cId="345040466" sldId="284"/>
            <ac:spMk id="4" creationId="{70D837A4-19EE-30DE-54C0-EDA1A6651CD7}"/>
          </ac:spMkLst>
        </pc:spChg>
        <pc:spChg chg="add mod">
          <ac:chgData name="Moza Al-Marhoobi" userId="23c75a02f121e53d" providerId="LiveId" clId="{FC523C2A-CA00-4206-B637-0FD90300D871}" dt="2023-08-23T21:49:42.004" v="4629" actId="26606"/>
          <ac:spMkLst>
            <pc:docMk/>
            <pc:sldMk cId="345040466" sldId="284"/>
            <ac:spMk id="5" creationId="{AA7E4064-2B7E-4A43-928A-90897C9F8AF9}"/>
          </ac:spMkLst>
        </pc:spChg>
        <pc:spChg chg="mod">
          <ac:chgData name="Moza Al-Marhoobi" userId="23c75a02f121e53d" providerId="LiveId" clId="{FC523C2A-CA00-4206-B637-0FD90300D871}" dt="2023-08-20T15:52:41.437" v="683"/>
          <ac:spMkLst>
            <pc:docMk/>
            <pc:sldMk cId="345040466" sldId="284"/>
            <ac:spMk id="5" creationId="{EB505B98-9019-07B0-8A3A-E76E46AB6542}"/>
          </ac:spMkLst>
        </pc:spChg>
        <pc:spChg chg="mod">
          <ac:chgData name="Moza Al-Marhoobi" userId="23c75a02f121e53d" providerId="LiveId" clId="{FC523C2A-CA00-4206-B637-0FD90300D871}" dt="2023-08-22T13:25:17.496" v="2318" actId="26606"/>
          <ac:spMkLst>
            <pc:docMk/>
            <pc:sldMk cId="345040466" sldId="284"/>
            <ac:spMk id="6" creationId="{D093DA1D-24B4-0EEC-CA56-B9684CB61B39}"/>
          </ac:spMkLst>
        </pc:spChg>
        <pc:spChg chg="del mod">
          <ac:chgData name="Moza Al-Marhoobi" userId="23c75a02f121e53d" providerId="LiveId" clId="{FC523C2A-CA00-4206-B637-0FD90300D871}" dt="2023-08-22T13:24:57.394" v="2314" actId="478"/>
          <ac:spMkLst>
            <pc:docMk/>
            <pc:sldMk cId="345040466" sldId="284"/>
            <ac:spMk id="7" creationId="{A3163DF8-E6AE-44DC-84FD-9A40010B6F2D}"/>
          </ac:spMkLst>
        </pc:spChg>
        <pc:spChg chg="add mod">
          <ac:chgData name="Moza Al-Marhoobi" userId="23c75a02f121e53d" providerId="LiveId" clId="{FC523C2A-CA00-4206-B637-0FD90300D871}" dt="2023-08-23T21:49:42.004" v="4629" actId="26606"/>
          <ac:spMkLst>
            <pc:docMk/>
            <pc:sldMk cId="345040466" sldId="284"/>
            <ac:spMk id="7" creationId="{BBB5AC46-498F-0B15-9A48-204D2C07F804}"/>
          </ac:spMkLst>
        </pc:spChg>
        <pc:spChg chg="add del mod">
          <ac:chgData name="Moza Al-Marhoobi" userId="23c75a02f121e53d" providerId="LiveId" clId="{FC523C2A-CA00-4206-B637-0FD90300D871}" dt="2023-08-22T13:00:59.411" v="2226"/>
          <ac:spMkLst>
            <pc:docMk/>
            <pc:sldMk cId="345040466" sldId="284"/>
            <ac:spMk id="8" creationId="{5279008F-D057-5DAE-794F-12A0A9990450}"/>
          </ac:spMkLst>
        </pc:spChg>
        <pc:spChg chg="add del mod">
          <ac:chgData name="Moza Al-Marhoobi" userId="23c75a02f121e53d" providerId="LiveId" clId="{FC523C2A-CA00-4206-B637-0FD90300D871}" dt="2023-08-23T21:49:34.474" v="4626" actId="21"/>
          <ac:spMkLst>
            <pc:docMk/>
            <pc:sldMk cId="345040466" sldId="284"/>
            <ac:spMk id="8" creationId="{9A517FF3-1548-8E70-FB5E-EB7A08C65799}"/>
          </ac:spMkLst>
        </pc:spChg>
        <pc:spChg chg="del mod">
          <ac:chgData name="Moza Al-Marhoobi" userId="23c75a02f121e53d" providerId="LiveId" clId="{FC523C2A-CA00-4206-B637-0FD90300D871}" dt="2023-08-22T13:24:57.394" v="2314" actId="478"/>
          <ac:spMkLst>
            <pc:docMk/>
            <pc:sldMk cId="345040466" sldId="284"/>
            <ac:spMk id="9" creationId="{BCD08F8B-4C3A-4F82-8971-074D4AB657BF}"/>
          </ac:spMkLst>
        </pc:spChg>
        <pc:spChg chg="del mod">
          <ac:chgData name="Moza Al-Marhoobi" userId="23c75a02f121e53d" providerId="LiveId" clId="{FC523C2A-CA00-4206-B637-0FD90300D871}" dt="2023-08-22T13:24:57.394" v="2314" actId="478"/>
          <ac:spMkLst>
            <pc:docMk/>
            <pc:sldMk cId="345040466" sldId="284"/>
            <ac:spMk id="11" creationId="{A3163DF8-E6AE-44DC-84FD-9A40010B6F2D}"/>
          </ac:spMkLst>
        </pc:spChg>
        <pc:spChg chg="add del mod">
          <ac:chgData name="Moza Al-Marhoobi" userId="23c75a02f121e53d" providerId="LiveId" clId="{FC523C2A-CA00-4206-B637-0FD90300D871}" dt="2023-08-22T13:00:59.411" v="2226"/>
          <ac:spMkLst>
            <pc:docMk/>
            <pc:sldMk cId="345040466" sldId="284"/>
            <ac:spMk id="12" creationId="{ECE487F5-13A6-0198-4EDC-A1245BD74C8D}"/>
          </ac:spMkLst>
        </pc:spChg>
        <pc:spChg chg="add del">
          <ac:chgData name="Moza Al-Marhoobi" userId="23c75a02f121e53d" providerId="LiveId" clId="{FC523C2A-CA00-4206-B637-0FD90300D871}" dt="2023-08-22T13:24:59.697" v="2316" actId="22"/>
          <ac:spMkLst>
            <pc:docMk/>
            <pc:sldMk cId="345040466" sldId="284"/>
            <ac:spMk id="14" creationId="{5F51D0D6-BBB0-DEBB-EA64-B6F80DE5DE2F}"/>
          </ac:spMkLst>
        </pc:spChg>
        <pc:spChg chg="add del">
          <ac:chgData name="Moza Al-Marhoobi" userId="23c75a02f121e53d" providerId="LiveId" clId="{FC523C2A-CA00-4206-B637-0FD90300D871}" dt="2023-08-22T13:25:17.496" v="2318" actId="26606"/>
          <ac:spMkLst>
            <pc:docMk/>
            <pc:sldMk cId="345040466" sldId="284"/>
            <ac:spMk id="16" creationId="{9D8233B0-41B5-4D9A-AEEC-13DB66A8C9B5}"/>
          </ac:spMkLst>
        </pc:spChg>
        <pc:spChg chg="add">
          <ac:chgData name="Moza Al-Marhoobi" userId="23c75a02f121e53d" providerId="LiveId" clId="{FC523C2A-CA00-4206-B637-0FD90300D871}" dt="2023-08-23T21:49:42.004" v="4629" actId="26606"/>
          <ac:spMkLst>
            <pc:docMk/>
            <pc:sldMk cId="345040466" sldId="284"/>
            <ac:spMk id="19" creationId="{B1595A09-E336-4D1B-9B3A-06A2287A54E2}"/>
          </ac:spMkLst>
        </pc:spChg>
        <pc:spChg chg="add del">
          <ac:chgData name="Moza Al-Marhoobi" userId="23c75a02f121e53d" providerId="LiveId" clId="{FC523C2A-CA00-4206-B637-0FD90300D871}" dt="2023-08-22T13:25:17.496" v="2318" actId="26606"/>
          <ac:spMkLst>
            <pc:docMk/>
            <pc:sldMk cId="345040466" sldId="284"/>
            <ac:spMk id="22" creationId="{E659831F-0D9A-4C63-9EBB-8435B85A440F}"/>
          </ac:spMkLst>
        </pc:spChg>
        <pc:spChg chg="add">
          <ac:chgData name="Moza Al-Marhoobi" userId="23c75a02f121e53d" providerId="LiveId" clId="{FC523C2A-CA00-4206-B637-0FD90300D871}" dt="2023-08-23T21:49:42.004" v="4629" actId="26606"/>
          <ac:spMkLst>
            <pc:docMk/>
            <pc:sldMk cId="345040466" sldId="284"/>
            <ac:spMk id="24" creationId="{3540989C-C7B8-473B-BF87-6F2DA6A90006}"/>
          </ac:spMkLst>
        </pc:spChg>
        <pc:spChg chg="add del">
          <ac:chgData name="Moza Al-Marhoobi" userId="23c75a02f121e53d" providerId="LiveId" clId="{FC523C2A-CA00-4206-B637-0FD90300D871}" dt="2023-08-20T11:32:33.022" v="400"/>
          <ac:spMkLst>
            <pc:docMk/>
            <pc:sldMk cId="345040466" sldId="284"/>
            <ac:spMk id="41992" creationId="{8E8E9D3F-8FFC-44B7-BFB9-B2888CCB5A83}"/>
          </ac:spMkLst>
        </pc:spChg>
        <pc:spChg chg="add del">
          <ac:chgData name="Moza Al-Marhoobi" userId="23c75a02f121e53d" providerId="LiveId" clId="{FC523C2A-CA00-4206-B637-0FD90300D871}" dt="2023-08-20T11:32:33.022" v="400"/>
          <ac:spMkLst>
            <pc:docMk/>
            <pc:sldMk cId="345040466" sldId="284"/>
            <ac:spMk id="41993" creationId="{96A4C419-5959-41E1-8F5D-4385DE6B3CE4}"/>
          </ac:spMkLst>
        </pc:spChg>
        <pc:spChg chg="add del">
          <ac:chgData name="Moza Al-Marhoobi" userId="23c75a02f121e53d" providerId="LiveId" clId="{FC523C2A-CA00-4206-B637-0FD90300D871}" dt="2023-08-20T11:32:33.022" v="400"/>
          <ac:spMkLst>
            <pc:docMk/>
            <pc:sldMk cId="345040466" sldId="284"/>
            <ac:spMk id="41999" creationId="{DF923961-7523-4DA3-A6B8-16492042BC39}"/>
          </ac:spMkLst>
        </pc:spChg>
        <pc:grpChg chg="add del">
          <ac:chgData name="Moza Al-Marhoobi" userId="23c75a02f121e53d" providerId="LiveId" clId="{FC523C2A-CA00-4206-B637-0FD90300D871}" dt="2023-08-22T13:25:17.496" v="2318" actId="26606"/>
          <ac:grpSpMkLst>
            <pc:docMk/>
            <pc:sldMk cId="345040466" sldId="284"/>
            <ac:grpSpMk id="18" creationId="{28FAF094-D087-493F-8DF9-A486C2D6BBAA}"/>
          </ac:grpSpMkLst>
        </pc:grpChg>
        <pc:picChg chg="del mod">
          <ac:chgData name="Moza Al-Marhoobi" userId="23c75a02f121e53d" providerId="LiveId" clId="{FC523C2A-CA00-4206-B637-0FD90300D871}" dt="2023-08-22T13:24:55.043" v="2313" actId="478"/>
          <ac:picMkLst>
            <pc:docMk/>
            <pc:sldMk cId="345040466" sldId="284"/>
            <ac:picMk id="4" creationId="{03E1CC3A-46CE-4F69-AF49-66A07A9AD137}"/>
          </ac:picMkLst>
        </pc:picChg>
        <pc:picChg chg="del mod">
          <ac:chgData name="Moza Al-Marhoobi" userId="23c75a02f121e53d" providerId="LiveId" clId="{FC523C2A-CA00-4206-B637-0FD90300D871}" dt="2023-08-22T13:24:55.043" v="2313" actId="478"/>
          <ac:picMkLst>
            <pc:docMk/>
            <pc:sldMk cId="345040466" sldId="284"/>
            <ac:picMk id="5" creationId="{123FB9A1-C5B4-4568-8AA6-DB32D339E76F}"/>
          </ac:picMkLst>
        </pc:picChg>
        <pc:picChg chg="del mod">
          <ac:chgData name="Moza Al-Marhoobi" userId="23c75a02f121e53d" providerId="LiveId" clId="{FC523C2A-CA00-4206-B637-0FD90300D871}" dt="2023-08-22T13:24:55.043" v="2313" actId="478"/>
          <ac:picMkLst>
            <pc:docMk/>
            <pc:sldMk cId="345040466" sldId="284"/>
            <ac:picMk id="10" creationId="{00000000-0000-0000-0000-000000000000}"/>
          </ac:picMkLst>
        </pc:picChg>
        <pc:picChg chg="add mod ord">
          <ac:chgData name="Moza Al-Marhoobi" userId="23c75a02f121e53d" providerId="LiveId" clId="{FC523C2A-CA00-4206-B637-0FD90300D871}" dt="2023-08-23T21:49:46.183" v="4631" actId="1076"/>
          <ac:picMkLst>
            <pc:docMk/>
            <pc:sldMk cId="345040466" sldId="284"/>
            <ac:picMk id="17" creationId="{59556385-E00A-CA03-EB3F-42FE4236787A}"/>
          </ac:picMkLst>
        </pc:picChg>
      </pc:sldChg>
      <pc:sldChg chg="modSp add del">
        <pc:chgData name="Moza Al-Marhoobi" userId="23c75a02f121e53d" providerId="LiveId" clId="{FC523C2A-CA00-4206-B637-0FD90300D871}" dt="2023-08-22T12:59:29.694" v="2210" actId="47"/>
        <pc:sldMkLst>
          <pc:docMk/>
          <pc:sldMk cId="3129213004" sldId="285"/>
        </pc:sldMkLst>
        <pc:spChg chg="mod">
          <ac:chgData name="Moza Al-Marhoobi" userId="23c75a02f121e53d" providerId="LiveId" clId="{FC523C2A-CA00-4206-B637-0FD90300D871}" dt="2023-08-22T12:38:25.235" v="2115"/>
          <ac:spMkLst>
            <pc:docMk/>
            <pc:sldMk cId="3129213004" sldId="285"/>
            <ac:spMk id="3" creationId="{3B6F8942-060F-B84E-DD33-DD6EA9124ABB}"/>
          </ac:spMkLst>
        </pc:spChg>
        <pc:picChg chg="mod">
          <ac:chgData name="Moza Al-Marhoobi" userId="23c75a02f121e53d" providerId="LiveId" clId="{FC523C2A-CA00-4206-B637-0FD90300D871}" dt="2023-08-22T12:38:25.235" v="2115"/>
          <ac:picMkLst>
            <pc:docMk/>
            <pc:sldMk cId="3129213004" sldId="285"/>
            <ac:picMk id="4" creationId="{6C7B5BEE-D5E6-4D1A-BCE7-06626732199E}"/>
          </ac:picMkLst>
        </pc:picChg>
      </pc:sldChg>
      <pc:sldChg chg="addSp delSp modSp del mod setBg delDesignElem">
        <pc:chgData name="Moza Al-Marhoobi" userId="23c75a02f121e53d" providerId="LiveId" clId="{FC523C2A-CA00-4206-B637-0FD90300D871}" dt="2023-08-20T15:58:42.736" v="904" actId="47"/>
        <pc:sldMkLst>
          <pc:docMk/>
          <pc:sldMk cId="0" sldId="286"/>
        </pc:sldMkLst>
        <pc:spChg chg="mod">
          <ac:chgData name="Moza Al-Marhoobi" userId="23c75a02f121e53d" providerId="LiveId" clId="{FC523C2A-CA00-4206-B637-0FD90300D871}" dt="2023-08-20T11:36:22.658" v="425"/>
          <ac:spMkLst>
            <pc:docMk/>
            <pc:sldMk cId="0" sldId="286"/>
            <ac:spMk id="2" creationId="{81C169C9-7901-0927-797A-E1FE11A4009A}"/>
          </ac:spMkLst>
        </pc:spChg>
        <pc:spChg chg="mod">
          <ac:chgData name="Moza Al-Marhoobi" userId="23c75a02f121e53d" providerId="LiveId" clId="{FC523C2A-CA00-4206-B637-0FD90300D871}" dt="2023-08-20T15:52:41.437" v="683"/>
          <ac:spMkLst>
            <pc:docMk/>
            <pc:sldMk cId="0" sldId="286"/>
            <ac:spMk id="3" creationId="{6182C4CD-1D67-3486-90BA-BDB466969A6D}"/>
          </ac:spMkLst>
        </pc:spChg>
        <pc:spChg chg="mod">
          <ac:chgData name="Moza Al-Marhoobi" userId="23c75a02f121e53d" providerId="LiveId" clId="{FC523C2A-CA00-4206-B637-0FD90300D871}" dt="2023-08-20T15:52:41.437" v="683"/>
          <ac:spMkLst>
            <pc:docMk/>
            <pc:sldMk cId="0" sldId="286"/>
            <ac:spMk id="4" creationId="{3CC7FFC9-147B-1255-50C8-CBBADC6D036B}"/>
          </ac:spMkLst>
        </pc:spChg>
        <pc:spChg chg="mod">
          <ac:chgData name="Moza Al-Marhoobi" userId="23c75a02f121e53d" providerId="LiveId" clId="{FC523C2A-CA00-4206-B637-0FD90300D871}" dt="2023-08-20T15:52:41.437" v="683"/>
          <ac:spMkLst>
            <pc:docMk/>
            <pc:sldMk cId="0" sldId="286"/>
            <ac:spMk id="5" creationId="{6AC759C8-8626-4528-C8AD-92FCB5E036B8}"/>
          </ac:spMkLst>
        </pc:spChg>
        <pc:spChg chg="add del">
          <ac:chgData name="Moza Al-Marhoobi" userId="23c75a02f121e53d" providerId="LiveId" clId="{FC523C2A-CA00-4206-B637-0FD90300D871}" dt="2023-08-20T11:32:33.022" v="400"/>
          <ac:spMkLst>
            <pc:docMk/>
            <pc:sldMk cId="0" sldId="286"/>
            <ac:spMk id="44045" creationId="{AB902CB9-C7DC-4673-B7D5-F22DCF0EC54E}"/>
          </ac:spMkLst>
        </pc:spChg>
      </pc:sldChg>
      <pc:sldChg chg="modSp add del">
        <pc:chgData name="Moza Al-Marhoobi" userId="23c75a02f121e53d" providerId="LiveId" clId="{FC523C2A-CA00-4206-B637-0FD90300D871}" dt="2023-08-20T15:36:54.391" v="511" actId="47"/>
        <pc:sldMkLst>
          <pc:docMk/>
          <pc:sldMk cId="3301841219" sldId="287"/>
        </pc:sldMkLst>
        <pc:spChg chg="mod">
          <ac:chgData name="Moza Al-Marhoobi" userId="23c75a02f121e53d" providerId="LiveId" clId="{FC523C2A-CA00-4206-B637-0FD90300D871}" dt="2023-08-20T11:37:53.567" v="432"/>
          <ac:spMkLst>
            <pc:docMk/>
            <pc:sldMk cId="3301841219" sldId="287"/>
            <ac:spMk id="4" creationId="{00000000-0000-0000-0000-000000000000}"/>
          </ac:spMkLst>
        </pc:spChg>
      </pc:sldChg>
      <pc:sldChg chg="addSp modSp add del mod ord">
        <pc:chgData name="Moza Al-Marhoobi" userId="23c75a02f121e53d" providerId="LiveId" clId="{FC523C2A-CA00-4206-B637-0FD90300D871}" dt="2023-08-23T21:20:20.302" v="4228" actId="47"/>
        <pc:sldMkLst>
          <pc:docMk/>
          <pc:sldMk cId="148185769" sldId="288"/>
        </pc:sldMkLst>
        <pc:spChg chg="mod">
          <ac:chgData name="Moza Al-Marhoobi" userId="23c75a02f121e53d" providerId="LiveId" clId="{FC523C2A-CA00-4206-B637-0FD90300D871}" dt="2023-08-23T20:31:53.883" v="3028"/>
          <ac:spMkLst>
            <pc:docMk/>
            <pc:sldMk cId="148185769" sldId="288"/>
            <ac:spMk id="2" creationId="{00000000-0000-0000-0000-000000000000}"/>
          </ac:spMkLst>
        </pc:spChg>
        <pc:spChg chg="mod">
          <ac:chgData name="Moza Al-Marhoobi" userId="23c75a02f121e53d" providerId="LiveId" clId="{FC523C2A-CA00-4206-B637-0FD90300D871}" dt="2023-08-23T20:31:53.883" v="3028"/>
          <ac:spMkLst>
            <pc:docMk/>
            <pc:sldMk cId="148185769" sldId="288"/>
            <ac:spMk id="3" creationId="{329FAA81-48D6-F9D8-B5AF-EBD2E3989AA0}"/>
          </ac:spMkLst>
        </pc:spChg>
        <pc:picChg chg="add mod">
          <ac:chgData name="Moza Al-Marhoobi" userId="23c75a02f121e53d" providerId="LiveId" clId="{FC523C2A-CA00-4206-B637-0FD90300D871}" dt="2023-08-23T20:56:13.069" v="3683"/>
          <ac:picMkLst>
            <pc:docMk/>
            <pc:sldMk cId="148185769" sldId="288"/>
            <ac:picMk id="4" creationId="{89C25D39-1A40-D758-0EAD-965869BC58EB}"/>
          </ac:picMkLst>
        </pc:picChg>
        <pc:picChg chg="mod">
          <ac:chgData name="Moza Al-Marhoobi" userId="23c75a02f121e53d" providerId="LiveId" clId="{FC523C2A-CA00-4206-B637-0FD90300D871}" dt="2023-08-23T21:20:14.402" v="4227" actId="1076"/>
          <ac:picMkLst>
            <pc:docMk/>
            <pc:sldMk cId="148185769" sldId="288"/>
            <ac:picMk id="6" creationId="{00000000-0000-0000-0000-000000000000}"/>
          </ac:picMkLst>
        </pc:picChg>
      </pc:sldChg>
      <pc:sldChg chg="addSp delSp modSp add del mod setBg">
        <pc:chgData name="Moza Al-Marhoobi" userId="23c75a02f121e53d" providerId="LiveId" clId="{FC523C2A-CA00-4206-B637-0FD90300D871}" dt="2023-08-23T18:17:38.674" v="2604" actId="47"/>
        <pc:sldMkLst>
          <pc:docMk/>
          <pc:sldMk cId="0" sldId="290"/>
        </pc:sldMkLst>
        <pc:spChg chg="add del mod">
          <ac:chgData name="Moza Al-Marhoobi" userId="23c75a02f121e53d" providerId="LiveId" clId="{FC523C2A-CA00-4206-B637-0FD90300D871}" dt="2023-08-23T18:14:32.165" v="2563" actId="478"/>
          <ac:spMkLst>
            <pc:docMk/>
            <pc:sldMk cId="0" sldId="290"/>
            <ac:spMk id="3" creationId="{CC266E48-78FB-12B8-8FE1-DB0C9CDB98DC}"/>
          </ac:spMkLst>
        </pc:spChg>
        <pc:spChg chg="add mod">
          <ac:chgData name="Moza Al-Marhoobi" userId="23c75a02f121e53d" providerId="LiveId" clId="{FC523C2A-CA00-4206-B637-0FD90300D871}" dt="2023-08-23T18:17:20.034" v="2603" actId="1035"/>
          <ac:spMkLst>
            <pc:docMk/>
            <pc:sldMk cId="0" sldId="290"/>
            <ac:spMk id="6" creationId="{DC52592A-7561-C3B7-E4A6-8399D7C20958}"/>
          </ac:spMkLst>
        </pc:spChg>
        <pc:spChg chg="mod">
          <ac:chgData name="Moza Al-Marhoobi" userId="23c75a02f121e53d" providerId="LiveId" clId="{FC523C2A-CA00-4206-B637-0FD90300D871}" dt="2023-08-23T18:17:20.034" v="2603" actId="1035"/>
          <ac:spMkLst>
            <pc:docMk/>
            <pc:sldMk cId="0" sldId="290"/>
            <ac:spMk id="2290" creationId="{00000000-0000-0000-0000-000000000000}"/>
          </ac:spMkLst>
        </pc:spChg>
        <pc:spChg chg="del">
          <ac:chgData name="Moza Al-Marhoobi" userId="23c75a02f121e53d" providerId="LiveId" clId="{FC523C2A-CA00-4206-B637-0FD90300D871}" dt="2023-08-23T18:14:27.085" v="2562" actId="478"/>
          <ac:spMkLst>
            <pc:docMk/>
            <pc:sldMk cId="0" sldId="290"/>
            <ac:spMk id="2291" creationId="{00000000-0000-0000-0000-000000000000}"/>
          </ac:spMkLst>
        </pc:spChg>
        <pc:spChg chg="del">
          <ac:chgData name="Moza Al-Marhoobi" userId="23c75a02f121e53d" providerId="LiveId" clId="{FC523C2A-CA00-4206-B637-0FD90300D871}" dt="2023-08-23T18:14:27.085" v="2562" actId="478"/>
          <ac:spMkLst>
            <pc:docMk/>
            <pc:sldMk cId="0" sldId="290"/>
            <ac:spMk id="2292" creationId="{00000000-0000-0000-0000-000000000000}"/>
          </ac:spMkLst>
        </pc:spChg>
        <pc:grpChg chg="del">
          <ac:chgData name="Moza Al-Marhoobi" userId="23c75a02f121e53d" providerId="LiveId" clId="{FC523C2A-CA00-4206-B637-0FD90300D871}" dt="2023-08-23T18:14:27.085" v="2562" actId="478"/>
          <ac:grpSpMkLst>
            <pc:docMk/>
            <pc:sldMk cId="0" sldId="290"/>
            <ac:grpSpMk id="2293" creationId="{00000000-0000-0000-0000-000000000000}"/>
          </ac:grpSpMkLst>
        </pc:grpChg>
        <pc:grpChg chg="del">
          <ac:chgData name="Moza Al-Marhoobi" userId="23c75a02f121e53d" providerId="LiveId" clId="{FC523C2A-CA00-4206-B637-0FD90300D871}" dt="2023-08-23T18:14:27.085" v="2562" actId="478"/>
          <ac:grpSpMkLst>
            <pc:docMk/>
            <pc:sldMk cId="0" sldId="290"/>
            <ac:grpSpMk id="2300" creationId="{00000000-0000-0000-0000-000000000000}"/>
          </ac:grpSpMkLst>
        </pc:grpChg>
        <pc:grpChg chg="del">
          <ac:chgData name="Moza Al-Marhoobi" userId="23c75a02f121e53d" providerId="LiveId" clId="{FC523C2A-CA00-4206-B637-0FD90300D871}" dt="2023-08-23T18:14:27.085" v="2562" actId="478"/>
          <ac:grpSpMkLst>
            <pc:docMk/>
            <pc:sldMk cId="0" sldId="290"/>
            <ac:grpSpMk id="2306" creationId="{00000000-0000-0000-0000-000000000000}"/>
          </ac:grpSpMkLst>
        </pc:grpChg>
        <pc:grpChg chg="del">
          <ac:chgData name="Moza Al-Marhoobi" userId="23c75a02f121e53d" providerId="LiveId" clId="{FC523C2A-CA00-4206-B637-0FD90300D871}" dt="2023-08-23T18:14:33.285" v="2564" actId="478"/>
          <ac:grpSpMkLst>
            <pc:docMk/>
            <pc:sldMk cId="0" sldId="290"/>
            <ac:grpSpMk id="2314" creationId="{00000000-0000-0000-0000-000000000000}"/>
          </ac:grpSpMkLst>
        </pc:grpChg>
        <pc:picChg chg="add mod">
          <ac:chgData name="Moza Al-Marhoobi" userId="23c75a02f121e53d" providerId="LiveId" clId="{FC523C2A-CA00-4206-B637-0FD90300D871}" dt="2023-08-23T18:17:20.034" v="2603" actId="1035"/>
          <ac:picMkLst>
            <pc:docMk/>
            <pc:sldMk cId="0" sldId="290"/>
            <ac:picMk id="4" creationId="{FD6E802A-196D-3B22-2AF6-740008C46264}"/>
          </ac:picMkLst>
        </pc:picChg>
      </pc:sldChg>
      <pc:sldChg chg="modSp del mod">
        <pc:chgData name="Moza Al-Marhoobi" userId="23c75a02f121e53d" providerId="LiveId" clId="{FC523C2A-CA00-4206-B637-0FD90300D871}" dt="2023-08-20T15:58:42.736" v="904" actId="47"/>
        <pc:sldMkLst>
          <pc:docMk/>
          <pc:sldMk cId="0" sldId="292"/>
        </pc:sldMkLst>
        <pc:spChg chg="mod">
          <ac:chgData name="Moza Al-Marhoobi" userId="23c75a02f121e53d" providerId="LiveId" clId="{FC523C2A-CA00-4206-B637-0FD90300D871}" dt="2023-08-20T11:36:22.658" v="425"/>
          <ac:spMkLst>
            <pc:docMk/>
            <pc:sldMk cId="0" sldId="292"/>
            <ac:spMk id="2" creationId="{4BB75030-0411-E328-A9F7-7C0CDA475F3D}"/>
          </ac:spMkLst>
        </pc:spChg>
        <pc:spChg chg="mod">
          <ac:chgData name="Moza Al-Marhoobi" userId="23c75a02f121e53d" providerId="LiveId" clId="{FC523C2A-CA00-4206-B637-0FD90300D871}" dt="2023-08-20T15:52:41.437" v="683"/>
          <ac:spMkLst>
            <pc:docMk/>
            <pc:sldMk cId="0" sldId="292"/>
            <ac:spMk id="3" creationId="{21F5B898-55EF-0A94-CE0C-DA18E9DB9564}"/>
          </ac:spMkLst>
        </pc:spChg>
        <pc:spChg chg="mod">
          <ac:chgData name="Moza Al-Marhoobi" userId="23c75a02f121e53d" providerId="LiveId" clId="{FC523C2A-CA00-4206-B637-0FD90300D871}" dt="2023-08-20T15:52:41.437" v="683"/>
          <ac:spMkLst>
            <pc:docMk/>
            <pc:sldMk cId="0" sldId="292"/>
            <ac:spMk id="4" creationId="{C0C3E3D2-5945-3999-59F5-BDDA7284E78F}"/>
          </ac:spMkLst>
        </pc:spChg>
        <pc:spChg chg="mod">
          <ac:chgData name="Moza Al-Marhoobi" userId="23c75a02f121e53d" providerId="LiveId" clId="{FC523C2A-CA00-4206-B637-0FD90300D871}" dt="2023-08-20T15:52:41.437" v="683"/>
          <ac:spMkLst>
            <pc:docMk/>
            <pc:sldMk cId="0" sldId="292"/>
            <ac:spMk id="5" creationId="{70BD730E-89F1-7C00-3568-8DF1F2FE2BC8}"/>
          </ac:spMkLst>
        </pc:spChg>
        <pc:spChg chg="mod">
          <ac:chgData name="Moza Al-Marhoobi" userId="23c75a02f121e53d" providerId="LiveId" clId="{FC523C2A-CA00-4206-B637-0FD90300D871}" dt="2023-08-20T15:53:26.821" v="690" actId="27636"/>
          <ac:spMkLst>
            <pc:docMk/>
            <pc:sldMk cId="0" sldId="292"/>
            <ac:spMk id="10" creationId="{2CC4A211-6A12-7EE7-C6A0-497E2A5DA952}"/>
          </ac:spMkLst>
        </pc:spChg>
        <pc:spChg chg="mod">
          <ac:chgData name="Moza Al-Marhoobi" userId="23c75a02f121e53d" providerId="LiveId" clId="{FC523C2A-CA00-4206-B637-0FD90300D871}" dt="2023-08-20T15:53:26.826" v="691" actId="27636"/>
          <ac:spMkLst>
            <pc:docMk/>
            <pc:sldMk cId="0" sldId="292"/>
            <ac:spMk id="50179" creationId="{00000000-0000-0000-0000-000000000000}"/>
          </ac:spMkLst>
        </pc:spChg>
      </pc:sldChg>
      <pc:sldChg chg="addSp delSp modSp del mod setBg delDesignElem">
        <pc:chgData name="Moza Al-Marhoobi" userId="23c75a02f121e53d" providerId="LiveId" clId="{FC523C2A-CA00-4206-B637-0FD90300D871}" dt="2023-08-20T15:58:42.736" v="904" actId="47"/>
        <pc:sldMkLst>
          <pc:docMk/>
          <pc:sldMk cId="0" sldId="293"/>
        </pc:sldMkLst>
        <pc:spChg chg="mod">
          <ac:chgData name="Moza Al-Marhoobi" userId="23c75a02f121e53d" providerId="LiveId" clId="{FC523C2A-CA00-4206-B637-0FD90300D871}" dt="2023-08-20T11:36:22.658" v="425"/>
          <ac:spMkLst>
            <pc:docMk/>
            <pc:sldMk cId="0" sldId="293"/>
            <ac:spMk id="2" creationId="{3320CB08-170B-BE6C-8823-E729588E3DAD}"/>
          </ac:spMkLst>
        </pc:spChg>
        <pc:spChg chg="mod">
          <ac:chgData name="Moza Al-Marhoobi" userId="23c75a02f121e53d" providerId="LiveId" clId="{FC523C2A-CA00-4206-B637-0FD90300D871}" dt="2023-08-20T15:52:41.437" v="683"/>
          <ac:spMkLst>
            <pc:docMk/>
            <pc:sldMk cId="0" sldId="293"/>
            <ac:spMk id="3" creationId="{E7C966CA-5FD2-3F02-471F-990F9A44782A}"/>
          </ac:spMkLst>
        </pc:spChg>
        <pc:spChg chg="mod">
          <ac:chgData name="Moza Al-Marhoobi" userId="23c75a02f121e53d" providerId="LiveId" clId="{FC523C2A-CA00-4206-B637-0FD90300D871}" dt="2023-08-20T15:52:41.437" v="683"/>
          <ac:spMkLst>
            <pc:docMk/>
            <pc:sldMk cId="0" sldId="293"/>
            <ac:spMk id="4" creationId="{C198A3E7-9F48-C7B9-AC94-F744ABA41882}"/>
          </ac:spMkLst>
        </pc:spChg>
        <pc:spChg chg="mod">
          <ac:chgData name="Moza Al-Marhoobi" userId="23c75a02f121e53d" providerId="LiveId" clId="{FC523C2A-CA00-4206-B637-0FD90300D871}" dt="2023-08-20T15:52:41.437" v="683"/>
          <ac:spMkLst>
            <pc:docMk/>
            <pc:sldMk cId="0" sldId="293"/>
            <ac:spMk id="5" creationId="{5B5A23E7-16EE-44FB-93DF-DDE7A1C01B83}"/>
          </ac:spMkLst>
        </pc:spChg>
        <pc:spChg chg="mod">
          <ac:chgData name="Moza Al-Marhoobi" userId="23c75a02f121e53d" providerId="LiveId" clId="{FC523C2A-CA00-4206-B637-0FD90300D871}" dt="2023-08-20T15:52:26.729" v="682"/>
          <ac:spMkLst>
            <pc:docMk/>
            <pc:sldMk cId="0" sldId="293"/>
            <ac:spMk id="51202" creationId="{00000000-0000-0000-0000-000000000000}"/>
          </ac:spMkLst>
        </pc:spChg>
        <pc:spChg chg="add del">
          <ac:chgData name="Moza Al-Marhoobi" userId="23c75a02f121e53d" providerId="LiveId" clId="{FC523C2A-CA00-4206-B637-0FD90300D871}" dt="2023-08-20T11:32:33.022" v="400"/>
          <ac:spMkLst>
            <pc:docMk/>
            <pc:sldMk cId="0" sldId="293"/>
            <ac:spMk id="51218" creationId="{C4879EFC-8E62-4E00-973C-C45EE9EC676D}"/>
          </ac:spMkLst>
        </pc:spChg>
        <pc:spChg chg="add del">
          <ac:chgData name="Moza Al-Marhoobi" userId="23c75a02f121e53d" providerId="LiveId" clId="{FC523C2A-CA00-4206-B637-0FD90300D871}" dt="2023-08-20T11:32:33.022" v="400"/>
          <ac:spMkLst>
            <pc:docMk/>
            <pc:sldMk cId="0" sldId="293"/>
            <ac:spMk id="51220" creationId="{D6A9C53F-5F90-40A5-8C85-5412D39C8C68}"/>
          </ac:spMkLst>
        </pc:spChg>
      </pc:sldChg>
      <pc:sldChg chg="addSp delSp modSp del setBg delDesignElem">
        <pc:chgData name="Moza Al-Marhoobi" userId="23c75a02f121e53d" providerId="LiveId" clId="{FC523C2A-CA00-4206-B637-0FD90300D871}" dt="2023-08-20T15:58:42.736" v="904" actId="47"/>
        <pc:sldMkLst>
          <pc:docMk/>
          <pc:sldMk cId="0" sldId="294"/>
        </pc:sldMkLst>
        <pc:spChg chg="mod">
          <ac:chgData name="Moza Al-Marhoobi" userId="23c75a02f121e53d" providerId="LiveId" clId="{FC523C2A-CA00-4206-B637-0FD90300D871}" dt="2023-08-20T11:36:22.658" v="425"/>
          <ac:spMkLst>
            <pc:docMk/>
            <pc:sldMk cId="0" sldId="294"/>
            <ac:spMk id="2" creationId="{9A3DD8E3-B9C6-51DD-8E48-61F789D0D15F}"/>
          </ac:spMkLst>
        </pc:spChg>
        <pc:spChg chg="mod">
          <ac:chgData name="Moza Al-Marhoobi" userId="23c75a02f121e53d" providerId="LiveId" clId="{FC523C2A-CA00-4206-B637-0FD90300D871}" dt="2023-08-20T15:52:41.437" v="683"/>
          <ac:spMkLst>
            <pc:docMk/>
            <pc:sldMk cId="0" sldId="294"/>
            <ac:spMk id="3" creationId="{2B6A8E00-0B32-A0F6-11C8-E756591BB5D3}"/>
          </ac:spMkLst>
        </pc:spChg>
        <pc:spChg chg="mod">
          <ac:chgData name="Moza Al-Marhoobi" userId="23c75a02f121e53d" providerId="LiveId" clId="{FC523C2A-CA00-4206-B637-0FD90300D871}" dt="2023-08-20T15:52:41.437" v="683"/>
          <ac:spMkLst>
            <pc:docMk/>
            <pc:sldMk cId="0" sldId="294"/>
            <ac:spMk id="4" creationId="{E61BDEE5-233E-8A8E-D966-57651D353372}"/>
          </ac:spMkLst>
        </pc:spChg>
        <pc:spChg chg="mod">
          <ac:chgData name="Moza Al-Marhoobi" userId="23c75a02f121e53d" providerId="LiveId" clId="{FC523C2A-CA00-4206-B637-0FD90300D871}" dt="2023-08-20T15:52:41.437" v="683"/>
          <ac:spMkLst>
            <pc:docMk/>
            <pc:sldMk cId="0" sldId="294"/>
            <ac:spMk id="6" creationId="{61DA1ACF-9A26-D863-EC3A-0EE9855F5B17}"/>
          </ac:spMkLst>
        </pc:spChg>
        <pc:spChg chg="mod">
          <ac:chgData name="Moza Al-Marhoobi" userId="23c75a02f121e53d" providerId="LiveId" clId="{FC523C2A-CA00-4206-B637-0FD90300D871}" dt="2023-08-20T11:32:33.022" v="400"/>
          <ac:spMkLst>
            <pc:docMk/>
            <pc:sldMk cId="0" sldId="294"/>
            <ac:spMk id="52226" creationId="{00000000-0000-0000-0000-000000000000}"/>
          </ac:spMkLst>
        </pc:spChg>
        <pc:spChg chg="mod">
          <ac:chgData name="Moza Al-Marhoobi" userId="23c75a02f121e53d" providerId="LiveId" clId="{FC523C2A-CA00-4206-B637-0FD90300D871}" dt="2023-08-20T11:32:33.022" v="400"/>
          <ac:spMkLst>
            <pc:docMk/>
            <pc:sldMk cId="0" sldId="294"/>
            <ac:spMk id="52227" creationId="{00000000-0000-0000-0000-000000000000}"/>
          </ac:spMkLst>
        </pc:spChg>
        <pc:spChg chg="add del">
          <ac:chgData name="Moza Al-Marhoobi" userId="23c75a02f121e53d" providerId="LiveId" clId="{FC523C2A-CA00-4206-B637-0FD90300D871}" dt="2023-08-20T11:32:33.022" v="400"/>
          <ac:spMkLst>
            <pc:docMk/>
            <pc:sldMk cId="0" sldId="294"/>
            <ac:spMk id="52233" creationId="{2B97F24A-32CE-4C1C-A50D-3016B394DCFB}"/>
          </ac:spMkLst>
        </pc:spChg>
        <pc:spChg chg="add del">
          <ac:chgData name="Moza Al-Marhoobi" userId="23c75a02f121e53d" providerId="LiveId" clId="{FC523C2A-CA00-4206-B637-0FD90300D871}" dt="2023-08-20T11:32:33.022" v="400"/>
          <ac:spMkLst>
            <pc:docMk/>
            <pc:sldMk cId="0" sldId="294"/>
            <ac:spMk id="52235" creationId="{CD8B4F24-440B-49E9-B85D-733523DC064B}"/>
          </ac:spMkLst>
        </pc:spChg>
      </pc:sldChg>
      <pc:sldChg chg="addSp delSp modSp del mod setBg delDesignElem">
        <pc:chgData name="Moza Al-Marhoobi" userId="23c75a02f121e53d" providerId="LiveId" clId="{FC523C2A-CA00-4206-B637-0FD90300D871}" dt="2023-08-20T15:58:42.736" v="904" actId="47"/>
        <pc:sldMkLst>
          <pc:docMk/>
          <pc:sldMk cId="0" sldId="295"/>
        </pc:sldMkLst>
        <pc:spChg chg="mod">
          <ac:chgData name="Moza Al-Marhoobi" userId="23c75a02f121e53d" providerId="LiveId" clId="{FC523C2A-CA00-4206-B637-0FD90300D871}" dt="2023-08-20T11:36:22.658" v="425"/>
          <ac:spMkLst>
            <pc:docMk/>
            <pc:sldMk cId="0" sldId="295"/>
            <ac:spMk id="2" creationId="{DBF6CC31-762A-2124-2C11-D46CD48F0729}"/>
          </ac:spMkLst>
        </pc:spChg>
        <pc:spChg chg="mod">
          <ac:chgData name="Moza Al-Marhoobi" userId="23c75a02f121e53d" providerId="LiveId" clId="{FC523C2A-CA00-4206-B637-0FD90300D871}" dt="2023-08-20T15:52:41.437" v="683"/>
          <ac:spMkLst>
            <pc:docMk/>
            <pc:sldMk cId="0" sldId="295"/>
            <ac:spMk id="3" creationId="{1E6B7779-0082-82E2-BD1C-CF92B2EAB558}"/>
          </ac:spMkLst>
        </pc:spChg>
        <pc:spChg chg="mod">
          <ac:chgData name="Moza Al-Marhoobi" userId="23c75a02f121e53d" providerId="LiveId" clId="{FC523C2A-CA00-4206-B637-0FD90300D871}" dt="2023-08-20T15:52:41.437" v="683"/>
          <ac:spMkLst>
            <pc:docMk/>
            <pc:sldMk cId="0" sldId="295"/>
            <ac:spMk id="4" creationId="{CA9B8C0A-B69D-D9C4-2B34-CD6C7ECC96E0}"/>
          </ac:spMkLst>
        </pc:spChg>
        <pc:spChg chg="mod">
          <ac:chgData name="Moza Al-Marhoobi" userId="23c75a02f121e53d" providerId="LiveId" clId="{FC523C2A-CA00-4206-B637-0FD90300D871}" dt="2023-08-20T15:52:41.437" v="683"/>
          <ac:spMkLst>
            <pc:docMk/>
            <pc:sldMk cId="0" sldId="295"/>
            <ac:spMk id="5" creationId="{B1468B6E-2C57-55AA-67B7-AF3C00C238C9}"/>
          </ac:spMkLst>
        </pc:spChg>
        <pc:spChg chg="mod">
          <ac:chgData name="Moza Al-Marhoobi" userId="23c75a02f121e53d" providerId="LiveId" clId="{FC523C2A-CA00-4206-B637-0FD90300D871}" dt="2023-08-20T15:53:26.805" v="688" actId="27636"/>
          <ac:spMkLst>
            <pc:docMk/>
            <pc:sldMk cId="0" sldId="295"/>
            <ac:spMk id="53250" creationId="{00000000-0000-0000-0000-000000000000}"/>
          </ac:spMkLst>
        </pc:spChg>
        <pc:spChg chg="add del">
          <ac:chgData name="Moza Al-Marhoobi" userId="23c75a02f121e53d" providerId="LiveId" clId="{FC523C2A-CA00-4206-B637-0FD90300D871}" dt="2023-08-20T11:32:33.022" v="400"/>
          <ac:spMkLst>
            <pc:docMk/>
            <pc:sldMk cId="0" sldId="295"/>
            <ac:spMk id="53255" creationId="{777A147A-9ED8-46B4-8660-1B3C2AA880B5}"/>
          </ac:spMkLst>
        </pc:spChg>
        <pc:spChg chg="add del">
          <ac:chgData name="Moza Al-Marhoobi" userId="23c75a02f121e53d" providerId="LiveId" clId="{FC523C2A-CA00-4206-B637-0FD90300D871}" dt="2023-08-20T11:32:33.022" v="400"/>
          <ac:spMkLst>
            <pc:docMk/>
            <pc:sldMk cId="0" sldId="295"/>
            <ac:spMk id="53257" creationId="{5D6C15A0-C087-4593-8414-2B4EC1CDC3DE}"/>
          </ac:spMkLst>
        </pc:spChg>
      </pc:sldChg>
      <pc:sldChg chg="addSp delSp modSp del mod setBg delDesignElem">
        <pc:chgData name="Moza Al-Marhoobi" userId="23c75a02f121e53d" providerId="LiveId" clId="{FC523C2A-CA00-4206-B637-0FD90300D871}" dt="2023-08-20T15:58:42.736" v="904" actId="47"/>
        <pc:sldMkLst>
          <pc:docMk/>
          <pc:sldMk cId="0" sldId="296"/>
        </pc:sldMkLst>
        <pc:spChg chg="mod">
          <ac:chgData name="Moza Al-Marhoobi" userId="23c75a02f121e53d" providerId="LiveId" clId="{FC523C2A-CA00-4206-B637-0FD90300D871}" dt="2023-08-20T11:36:22.658" v="425"/>
          <ac:spMkLst>
            <pc:docMk/>
            <pc:sldMk cId="0" sldId="296"/>
            <ac:spMk id="2" creationId="{45A2F9B7-DE5A-513A-7690-056A0E95E9FE}"/>
          </ac:spMkLst>
        </pc:spChg>
        <pc:spChg chg="mod">
          <ac:chgData name="Moza Al-Marhoobi" userId="23c75a02f121e53d" providerId="LiveId" clId="{FC523C2A-CA00-4206-B637-0FD90300D871}" dt="2023-08-20T15:52:41.437" v="683"/>
          <ac:spMkLst>
            <pc:docMk/>
            <pc:sldMk cId="0" sldId="296"/>
            <ac:spMk id="3" creationId="{C5335A86-AEC1-05A5-C80F-FFDCA79BB03C}"/>
          </ac:spMkLst>
        </pc:spChg>
        <pc:spChg chg="mod">
          <ac:chgData name="Moza Al-Marhoobi" userId="23c75a02f121e53d" providerId="LiveId" clId="{FC523C2A-CA00-4206-B637-0FD90300D871}" dt="2023-08-20T15:52:41.437" v="683"/>
          <ac:spMkLst>
            <pc:docMk/>
            <pc:sldMk cId="0" sldId="296"/>
            <ac:spMk id="4" creationId="{A91B3BBF-355E-63B6-301F-542C6CC4B855}"/>
          </ac:spMkLst>
        </pc:spChg>
        <pc:spChg chg="mod">
          <ac:chgData name="Moza Al-Marhoobi" userId="23c75a02f121e53d" providerId="LiveId" clId="{FC523C2A-CA00-4206-B637-0FD90300D871}" dt="2023-08-20T15:52:41.437" v="683"/>
          <ac:spMkLst>
            <pc:docMk/>
            <pc:sldMk cId="0" sldId="296"/>
            <ac:spMk id="5" creationId="{C40EDE9A-DBF2-2537-F6F1-1F80B79759FF}"/>
          </ac:spMkLst>
        </pc:spChg>
        <pc:spChg chg="add del">
          <ac:chgData name="Moza Al-Marhoobi" userId="23c75a02f121e53d" providerId="LiveId" clId="{FC523C2A-CA00-4206-B637-0FD90300D871}" dt="2023-08-20T11:32:33.022" v="400"/>
          <ac:spMkLst>
            <pc:docMk/>
            <pc:sldMk cId="0" sldId="296"/>
            <ac:spMk id="54280" creationId="{665DBBEF-238B-476B-96AB-8AAC3224ECEA}"/>
          </ac:spMkLst>
        </pc:spChg>
        <pc:spChg chg="add del">
          <ac:chgData name="Moza Al-Marhoobi" userId="23c75a02f121e53d" providerId="LiveId" clId="{FC523C2A-CA00-4206-B637-0FD90300D871}" dt="2023-08-20T11:32:33.022" v="400"/>
          <ac:spMkLst>
            <pc:docMk/>
            <pc:sldMk cId="0" sldId="296"/>
            <ac:spMk id="54282" creationId="{3FCFB1DE-0B7E-48CC-BA90-B2AB0889F9D6}"/>
          </ac:spMkLst>
        </pc:spChg>
      </pc:sldChg>
      <pc:sldChg chg="addSp delSp modSp del mod setBg delDesignElem">
        <pc:chgData name="Moza Al-Marhoobi" userId="23c75a02f121e53d" providerId="LiveId" clId="{FC523C2A-CA00-4206-B637-0FD90300D871}" dt="2023-08-20T15:58:42.736" v="904" actId="47"/>
        <pc:sldMkLst>
          <pc:docMk/>
          <pc:sldMk cId="0" sldId="297"/>
        </pc:sldMkLst>
        <pc:spChg chg="mod">
          <ac:chgData name="Moza Al-Marhoobi" userId="23c75a02f121e53d" providerId="LiveId" clId="{FC523C2A-CA00-4206-B637-0FD90300D871}" dt="2023-08-20T11:36:22.658" v="425"/>
          <ac:spMkLst>
            <pc:docMk/>
            <pc:sldMk cId="0" sldId="297"/>
            <ac:spMk id="2" creationId="{0A05CEE8-520E-121C-D825-C81B02D1169E}"/>
          </ac:spMkLst>
        </pc:spChg>
        <pc:spChg chg="mod">
          <ac:chgData name="Moza Al-Marhoobi" userId="23c75a02f121e53d" providerId="LiveId" clId="{FC523C2A-CA00-4206-B637-0FD90300D871}" dt="2023-08-20T15:52:41.437" v="683"/>
          <ac:spMkLst>
            <pc:docMk/>
            <pc:sldMk cId="0" sldId="297"/>
            <ac:spMk id="3" creationId="{C15A90DD-43DC-FB6E-9348-BAC8A60D9E44}"/>
          </ac:spMkLst>
        </pc:spChg>
        <pc:spChg chg="mod">
          <ac:chgData name="Moza Al-Marhoobi" userId="23c75a02f121e53d" providerId="LiveId" clId="{FC523C2A-CA00-4206-B637-0FD90300D871}" dt="2023-08-20T15:52:41.437" v="683"/>
          <ac:spMkLst>
            <pc:docMk/>
            <pc:sldMk cId="0" sldId="297"/>
            <ac:spMk id="4" creationId="{2EA2816E-0DE9-756E-40EE-61F5124C9289}"/>
          </ac:spMkLst>
        </pc:spChg>
        <pc:spChg chg="mod">
          <ac:chgData name="Moza Al-Marhoobi" userId="23c75a02f121e53d" providerId="LiveId" clId="{FC523C2A-CA00-4206-B637-0FD90300D871}" dt="2023-08-20T15:52:41.437" v="683"/>
          <ac:spMkLst>
            <pc:docMk/>
            <pc:sldMk cId="0" sldId="297"/>
            <ac:spMk id="5" creationId="{8CD97E48-7C5C-50B6-D1CE-BD4A02A10EFC}"/>
          </ac:spMkLst>
        </pc:spChg>
        <pc:spChg chg="mod">
          <ac:chgData name="Moza Al-Marhoobi" userId="23c75a02f121e53d" providerId="LiveId" clId="{FC523C2A-CA00-4206-B637-0FD90300D871}" dt="2023-08-20T15:52:26.729" v="682"/>
          <ac:spMkLst>
            <pc:docMk/>
            <pc:sldMk cId="0" sldId="297"/>
            <ac:spMk id="55298" creationId="{00000000-0000-0000-0000-000000000000}"/>
          </ac:spMkLst>
        </pc:spChg>
        <pc:spChg chg="add del">
          <ac:chgData name="Moza Al-Marhoobi" userId="23c75a02f121e53d" providerId="LiveId" clId="{FC523C2A-CA00-4206-B637-0FD90300D871}" dt="2023-08-20T11:32:33.022" v="400"/>
          <ac:spMkLst>
            <pc:docMk/>
            <pc:sldMk cId="0" sldId="297"/>
            <ac:spMk id="55301" creationId="{665DBBEF-238B-476B-96AB-8AAC3224ECEA}"/>
          </ac:spMkLst>
        </pc:spChg>
        <pc:spChg chg="add del">
          <ac:chgData name="Moza Al-Marhoobi" userId="23c75a02f121e53d" providerId="LiveId" clId="{FC523C2A-CA00-4206-B637-0FD90300D871}" dt="2023-08-20T11:32:33.022" v="400"/>
          <ac:spMkLst>
            <pc:docMk/>
            <pc:sldMk cId="0" sldId="297"/>
            <ac:spMk id="55302" creationId="{3FCFB1DE-0B7E-48CC-BA90-B2AB0889F9D6}"/>
          </ac:spMkLst>
        </pc:spChg>
      </pc:sldChg>
      <pc:sldChg chg="addSp delSp modSp del mod setBg delDesignElem">
        <pc:chgData name="Moza Al-Marhoobi" userId="23c75a02f121e53d" providerId="LiveId" clId="{FC523C2A-CA00-4206-B637-0FD90300D871}" dt="2023-08-20T15:58:42.736" v="904" actId="47"/>
        <pc:sldMkLst>
          <pc:docMk/>
          <pc:sldMk cId="0" sldId="298"/>
        </pc:sldMkLst>
        <pc:spChg chg="mod">
          <ac:chgData name="Moza Al-Marhoobi" userId="23c75a02f121e53d" providerId="LiveId" clId="{FC523C2A-CA00-4206-B637-0FD90300D871}" dt="2023-08-20T11:36:22.658" v="425"/>
          <ac:spMkLst>
            <pc:docMk/>
            <pc:sldMk cId="0" sldId="298"/>
            <ac:spMk id="2" creationId="{907C487A-2586-FF73-D54A-8B6465687124}"/>
          </ac:spMkLst>
        </pc:spChg>
        <pc:spChg chg="mod">
          <ac:chgData name="Moza Al-Marhoobi" userId="23c75a02f121e53d" providerId="LiveId" clId="{FC523C2A-CA00-4206-B637-0FD90300D871}" dt="2023-08-20T15:52:41.437" v="683"/>
          <ac:spMkLst>
            <pc:docMk/>
            <pc:sldMk cId="0" sldId="298"/>
            <ac:spMk id="3" creationId="{1AE4F0CE-1D3F-0C33-6448-7823C11CFB9E}"/>
          </ac:spMkLst>
        </pc:spChg>
        <pc:spChg chg="mod">
          <ac:chgData name="Moza Al-Marhoobi" userId="23c75a02f121e53d" providerId="LiveId" clId="{FC523C2A-CA00-4206-B637-0FD90300D871}" dt="2023-08-20T15:52:41.437" v="683"/>
          <ac:spMkLst>
            <pc:docMk/>
            <pc:sldMk cId="0" sldId="298"/>
            <ac:spMk id="4" creationId="{A120D635-2DA4-1D30-00CD-22CC84A5BB0A}"/>
          </ac:spMkLst>
        </pc:spChg>
        <pc:spChg chg="mod">
          <ac:chgData name="Moza Al-Marhoobi" userId="23c75a02f121e53d" providerId="LiveId" clId="{FC523C2A-CA00-4206-B637-0FD90300D871}" dt="2023-08-20T15:52:41.437" v="683"/>
          <ac:spMkLst>
            <pc:docMk/>
            <pc:sldMk cId="0" sldId="298"/>
            <ac:spMk id="5" creationId="{9ABB5E84-0DDA-FB57-7E77-3D4F879628EB}"/>
          </ac:spMkLst>
        </pc:spChg>
        <pc:spChg chg="mod">
          <ac:chgData name="Moza Al-Marhoobi" userId="23c75a02f121e53d" providerId="LiveId" clId="{FC523C2A-CA00-4206-B637-0FD90300D871}" dt="2023-08-20T15:53:26.805" v="689" actId="27636"/>
          <ac:spMkLst>
            <pc:docMk/>
            <pc:sldMk cId="0" sldId="298"/>
            <ac:spMk id="56322" creationId="{00000000-0000-0000-0000-000000000000}"/>
          </ac:spMkLst>
        </pc:spChg>
        <pc:spChg chg="add del">
          <ac:chgData name="Moza Al-Marhoobi" userId="23c75a02f121e53d" providerId="LiveId" clId="{FC523C2A-CA00-4206-B637-0FD90300D871}" dt="2023-08-20T11:32:33.022" v="400"/>
          <ac:spMkLst>
            <pc:docMk/>
            <pc:sldMk cId="0" sldId="298"/>
            <ac:spMk id="56327" creationId="{665DBBEF-238B-476B-96AB-8AAC3224ECEA}"/>
          </ac:spMkLst>
        </pc:spChg>
        <pc:spChg chg="add del">
          <ac:chgData name="Moza Al-Marhoobi" userId="23c75a02f121e53d" providerId="LiveId" clId="{FC523C2A-CA00-4206-B637-0FD90300D871}" dt="2023-08-20T11:32:33.022" v="400"/>
          <ac:spMkLst>
            <pc:docMk/>
            <pc:sldMk cId="0" sldId="298"/>
            <ac:spMk id="56329" creationId="{3FCFB1DE-0B7E-48CC-BA90-B2AB0889F9D6}"/>
          </ac:spMkLst>
        </pc:spChg>
      </pc:sldChg>
      <pc:sldChg chg="addSp delSp modSp add del mod ord setBg delDesignElem">
        <pc:chgData name="Moza Al-Marhoobi" userId="23c75a02f121e53d" providerId="LiveId" clId="{FC523C2A-CA00-4206-B637-0FD90300D871}" dt="2023-08-23T21:49:16.941" v="4620"/>
        <pc:sldMkLst>
          <pc:docMk/>
          <pc:sldMk cId="0" sldId="299"/>
        </pc:sldMkLst>
        <pc:spChg chg="mod">
          <ac:chgData name="Moza Al-Marhoobi" userId="23c75a02f121e53d" providerId="LiveId" clId="{FC523C2A-CA00-4206-B637-0FD90300D871}" dt="2023-08-22T12:38:25.235" v="2115"/>
          <ac:spMkLst>
            <pc:docMk/>
            <pc:sldMk cId="0" sldId="299"/>
            <ac:spMk id="2" creationId="{8C9AC244-593C-F6DA-3F8D-23B5B2375184}"/>
          </ac:spMkLst>
        </pc:spChg>
        <pc:spChg chg="mod">
          <ac:chgData name="Moza Al-Marhoobi" userId="23c75a02f121e53d" providerId="LiveId" clId="{FC523C2A-CA00-4206-B637-0FD90300D871}" dt="2023-08-23T21:49:16.941" v="4620"/>
          <ac:spMkLst>
            <pc:docMk/>
            <pc:sldMk cId="0" sldId="299"/>
            <ac:spMk id="2" creationId="{9A8ADD7F-11D9-61E3-C512-EBE0B46CD936}"/>
          </ac:spMkLst>
        </pc:spChg>
        <pc:spChg chg="mod">
          <ac:chgData name="Moza Al-Marhoobi" userId="23c75a02f121e53d" providerId="LiveId" clId="{FC523C2A-CA00-4206-B637-0FD90300D871}" dt="2023-08-23T21:49:16.941" v="4620"/>
          <ac:spMkLst>
            <pc:docMk/>
            <pc:sldMk cId="0" sldId="299"/>
            <ac:spMk id="3" creationId="{33E25CC2-F8D4-45BF-B0C5-88E768343101}"/>
          </ac:spMkLst>
        </pc:spChg>
        <pc:spChg chg="mod">
          <ac:chgData name="Moza Al-Marhoobi" userId="23c75a02f121e53d" providerId="LiveId" clId="{FC523C2A-CA00-4206-B637-0FD90300D871}" dt="2023-08-22T12:38:25.235" v="2115"/>
          <ac:spMkLst>
            <pc:docMk/>
            <pc:sldMk cId="0" sldId="299"/>
            <ac:spMk id="3" creationId="{65F270BC-57F4-CB58-36FC-8AFCBD648A55}"/>
          </ac:spMkLst>
        </pc:spChg>
        <pc:spChg chg="mod">
          <ac:chgData name="Moza Al-Marhoobi" userId="23c75a02f121e53d" providerId="LiveId" clId="{FC523C2A-CA00-4206-B637-0FD90300D871}" dt="2023-08-23T21:49:16.941" v="4620"/>
          <ac:spMkLst>
            <pc:docMk/>
            <pc:sldMk cId="0" sldId="299"/>
            <ac:spMk id="4" creationId="{C9E81A45-EF2B-23D5-C718-D4C2B1B29EF9}"/>
          </ac:spMkLst>
        </pc:spChg>
        <pc:spChg chg="mod">
          <ac:chgData name="Moza Al-Marhoobi" userId="23c75a02f121e53d" providerId="LiveId" clId="{FC523C2A-CA00-4206-B637-0FD90300D871}" dt="2023-08-20T15:52:41.437" v="683"/>
          <ac:spMkLst>
            <pc:docMk/>
            <pc:sldMk cId="0" sldId="299"/>
            <ac:spMk id="5" creationId="{2E7D67E4-E3C8-320A-82D2-1D4AF1C1D9F4}"/>
          </ac:spMkLst>
        </pc:spChg>
        <pc:spChg chg="del">
          <ac:chgData name="Moza Al-Marhoobi" userId="23c75a02f121e53d" providerId="LiveId" clId="{FC523C2A-CA00-4206-B637-0FD90300D871}" dt="2023-08-22T12:36:12.585" v="2084" actId="478"/>
          <ac:spMkLst>
            <pc:docMk/>
            <pc:sldMk cId="0" sldId="299"/>
            <ac:spMk id="6" creationId="{E8CCFD85-9697-1092-3138-8FC7742C197A}"/>
          </ac:spMkLst>
        </pc:spChg>
        <pc:spChg chg="mod">
          <ac:chgData name="Moza Al-Marhoobi" userId="23c75a02f121e53d" providerId="LiveId" clId="{FC523C2A-CA00-4206-B637-0FD90300D871}" dt="2023-08-23T21:49:16.941" v="4620"/>
          <ac:spMkLst>
            <pc:docMk/>
            <pc:sldMk cId="0" sldId="299"/>
            <ac:spMk id="57346" creationId="{00000000-0000-0000-0000-000000000000}"/>
          </ac:spMkLst>
        </pc:spChg>
        <pc:spChg chg="add del">
          <ac:chgData name="Moza Al-Marhoobi" userId="23c75a02f121e53d" providerId="LiveId" clId="{FC523C2A-CA00-4206-B637-0FD90300D871}" dt="2023-08-22T12:10:47.837" v="2018"/>
          <ac:spMkLst>
            <pc:docMk/>
            <pc:sldMk cId="0" sldId="299"/>
            <ac:spMk id="57349" creationId="{100EDD19-6802-4EC3-95CE-CFFAB042CFD6}"/>
          </ac:spMkLst>
        </pc:spChg>
        <pc:spChg chg="add del">
          <ac:chgData name="Moza Al-Marhoobi" userId="23c75a02f121e53d" providerId="LiveId" clId="{FC523C2A-CA00-4206-B637-0FD90300D871}" dt="2023-08-22T12:10:47.837" v="2018"/>
          <ac:spMkLst>
            <pc:docMk/>
            <pc:sldMk cId="0" sldId="299"/>
            <ac:spMk id="57350" creationId="{DB17E863-922E-4C26-BD64-E8FD41D28661}"/>
          </ac:spMkLst>
        </pc:spChg>
        <pc:picChg chg="add mod">
          <ac:chgData name="Moza Al-Marhoobi" userId="23c75a02f121e53d" providerId="LiveId" clId="{FC523C2A-CA00-4206-B637-0FD90300D871}" dt="2023-08-23T20:56:16.954" v="3684"/>
          <ac:picMkLst>
            <pc:docMk/>
            <pc:sldMk cId="0" sldId="299"/>
            <ac:picMk id="5" creationId="{9123AD41-7DDA-9B34-70A3-73A0EF14DF6A}"/>
          </ac:picMkLst>
        </pc:picChg>
      </pc:sldChg>
      <pc:sldChg chg="addSp delSp modSp add del mod ord setBg delDesignElem modNotesTx">
        <pc:chgData name="Moza Al-Marhoobi" userId="23c75a02f121e53d" providerId="LiveId" clId="{FC523C2A-CA00-4206-B637-0FD90300D871}" dt="2023-08-23T21:49:16.941" v="4620"/>
        <pc:sldMkLst>
          <pc:docMk/>
          <pc:sldMk cId="0" sldId="300"/>
        </pc:sldMkLst>
        <pc:spChg chg="mod">
          <ac:chgData name="Moza Al-Marhoobi" userId="23c75a02f121e53d" providerId="LiveId" clId="{FC523C2A-CA00-4206-B637-0FD90300D871}" dt="2023-08-22T12:38:25.235" v="2115"/>
          <ac:spMkLst>
            <pc:docMk/>
            <pc:sldMk cId="0" sldId="300"/>
            <ac:spMk id="2" creationId="{408ED915-DC01-508B-91D7-EFC893E3E119}"/>
          </ac:spMkLst>
        </pc:spChg>
        <pc:spChg chg="mod">
          <ac:chgData name="Moza Al-Marhoobi" userId="23c75a02f121e53d" providerId="LiveId" clId="{FC523C2A-CA00-4206-B637-0FD90300D871}" dt="2023-08-23T21:49:16.941" v="4620"/>
          <ac:spMkLst>
            <pc:docMk/>
            <pc:sldMk cId="0" sldId="300"/>
            <ac:spMk id="2" creationId="{E84ABE49-2670-5C9D-D327-B8973AC11A77}"/>
          </ac:spMkLst>
        </pc:spChg>
        <pc:spChg chg="mod">
          <ac:chgData name="Moza Al-Marhoobi" userId="23c75a02f121e53d" providerId="LiveId" clId="{FC523C2A-CA00-4206-B637-0FD90300D871}" dt="2023-08-23T21:49:16.941" v="4620"/>
          <ac:spMkLst>
            <pc:docMk/>
            <pc:sldMk cId="0" sldId="300"/>
            <ac:spMk id="3" creationId="{AE7C46E3-A45F-C41C-F007-03A0113F1AA3}"/>
          </ac:spMkLst>
        </pc:spChg>
        <pc:spChg chg="mod">
          <ac:chgData name="Moza Al-Marhoobi" userId="23c75a02f121e53d" providerId="LiveId" clId="{FC523C2A-CA00-4206-B637-0FD90300D871}" dt="2023-08-22T12:38:25.235" v="2115"/>
          <ac:spMkLst>
            <pc:docMk/>
            <pc:sldMk cId="0" sldId="300"/>
            <ac:spMk id="3" creationId="{E8807F27-AE49-8242-A776-D704A51225CC}"/>
          </ac:spMkLst>
        </pc:spChg>
        <pc:spChg chg="mod ord">
          <ac:chgData name="Moza Al-Marhoobi" userId="23c75a02f121e53d" providerId="LiveId" clId="{FC523C2A-CA00-4206-B637-0FD90300D871}" dt="2023-08-23T21:49:16.941" v="4620"/>
          <ac:spMkLst>
            <pc:docMk/>
            <pc:sldMk cId="0" sldId="300"/>
            <ac:spMk id="4" creationId="{20A9F1EB-A6D2-748E-CD4F-BA5EF50E68CE}"/>
          </ac:spMkLst>
        </pc:spChg>
        <pc:spChg chg="mod">
          <ac:chgData name="Moza Al-Marhoobi" userId="23c75a02f121e53d" providerId="LiveId" clId="{FC523C2A-CA00-4206-B637-0FD90300D871}" dt="2023-08-20T15:52:41.437" v="683"/>
          <ac:spMkLst>
            <pc:docMk/>
            <pc:sldMk cId="0" sldId="300"/>
            <ac:spMk id="5" creationId="{0152E0B1-BB69-6142-F18B-9080A7A1B5B0}"/>
          </ac:spMkLst>
        </pc:spChg>
        <pc:spChg chg="mod">
          <ac:chgData name="Moza Al-Marhoobi" userId="23c75a02f121e53d" providerId="LiveId" clId="{FC523C2A-CA00-4206-B637-0FD90300D871}" dt="2023-08-22T17:29:39.473" v="2461" actId="26606"/>
          <ac:spMkLst>
            <pc:docMk/>
            <pc:sldMk cId="0" sldId="300"/>
            <ac:spMk id="7" creationId="{2E290178-D18D-E6B3-4DCE-36E84ADF37B2}"/>
          </ac:spMkLst>
        </pc:spChg>
        <pc:spChg chg="mod">
          <ac:chgData name="Moza Al-Marhoobi" userId="23c75a02f121e53d" providerId="LiveId" clId="{FC523C2A-CA00-4206-B637-0FD90300D871}" dt="2023-08-22T17:29:39.473" v="2461" actId="26606"/>
          <ac:spMkLst>
            <pc:docMk/>
            <pc:sldMk cId="0" sldId="300"/>
            <ac:spMk id="58370" creationId="{00000000-0000-0000-0000-000000000000}"/>
          </ac:spMkLst>
        </pc:spChg>
        <pc:spChg chg="add del">
          <ac:chgData name="Moza Al-Marhoobi" userId="23c75a02f121e53d" providerId="LiveId" clId="{FC523C2A-CA00-4206-B637-0FD90300D871}" dt="2023-08-23T21:49:16.941" v="4620"/>
          <ac:spMkLst>
            <pc:docMk/>
            <pc:sldMk cId="0" sldId="300"/>
            <ac:spMk id="58376" creationId="{69D47016-023F-44BD-981C-50E7A10A6609}"/>
          </ac:spMkLst>
        </pc:spChg>
        <pc:spChg chg="add del">
          <ac:chgData name="Moza Al-Marhoobi" userId="23c75a02f121e53d" providerId="LiveId" clId="{FC523C2A-CA00-4206-B637-0FD90300D871}" dt="2023-08-23T21:49:16.941" v="4620"/>
          <ac:spMkLst>
            <pc:docMk/>
            <pc:sldMk cId="0" sldId="300"/>
            <ac:spMk id="58378" creationId="{6D8B37B0-0682-433E-BC8D-498C04ABD9A7}"/>
          </ac:spMkLst>
        </pc:spChg>
        <pc:spChg chg="add del">
          <ac:chgData name="Moza Al-Marhoobi" userId="23c75a02f121e53d" providerId="LiveId" clId="{FC523C2A-CA00-4206-B637-0FD90300D871}" dt="2023-08-22T12:10:47.837" v="2018"/>
          <ac:spMkLst>
            <pc:docMk/>
            <pc:sldMk cId="0" sldId="300"/>
            <ac:spMk id="58380" creationId="{7B831B6F-405A-4B47-B9BB-5CA88F285844}"/>
          </ac:spMkLst>
        </pc:spChg>
        <pc:spChg chg="add del">
          <ac:chgData name="Moza Al-Marhoobi" userId="23c75a02f121e53d" providerId="LiveId" clId="{FC523C2A-CA00-4206-B637-0FD90300D871}" dt="2023-08-22T12:10:47.837" v="2018"/>
          <ac:spMkLst>
            <pc:docMk/>
            <pc:sldMk cId="0" sldId="300"/>
            <ac:spMk id="58381" creationId="{953EE71A-6488-4203-A7C4-77102FD0DCCA}"/>
          </ac:spMkLst>
        </pc:spChg>
        <pc:picChg chg="add mod">
          <ac:chgData name="Moza Al-Marhoobi" userId="23c75a02f121e53d" providerId="LiveId" clId="{FC523C2A-CA00-4206-B637-0FD90300D871}" dt="2023-08-23T20:56:03.564" v="3679" actId="1036"/>
          <ac:picMkLst>
            <pc:docMk/>
            <pc:sldMk cId="0" sldId="300"/>
            <ac:picMk id="5" creationId="{3C5FF7C4-FD59-508E-3563-F72DB384A001}"/>
          </ac:picMkLst>
        </pc:picChg>
        <pc:picChg chg="mod">
          <ac:chgData name="Moza Al-Marhoobi" userId="23c75a02f121e53d" providerId="LiveId" clId="{FC523C2A-CA00-4206-B637-0FD90300D871}" dt="2023-08-22T17:29:39.473" v="2461" actId="26606"/>
          <ac:picMkLst>
            <pc:docMk/>
            <pc:sldMk cId="0" sldId="300"/>
            <ac:picMk id="10" creationId="{6FB0D721-CAD1-976F-E144-C1D8EA9F2375}"/>
          </ac:picMkLst>
        </pc:picChg>
        <pc:picChg chg="mod">
          <ac:chgData name="Moza Al-Marhoobi" userId="23c75a02f121e53d" providerId="LiveId" clId="{FC523C2A-CA00-4206-B637-0FD90300D871}" dt="2023-08-22T17:29:39.473" v="2461" actId="26606"/>
          <ac:picMkLst>
            <pc:docMk/>
            <pc:sldMk cId="0" sldId="300"/>
            <ac:picMk id="58371" creationId="{00000000-0000-0000-0000-000000000000}"/>
          </ac:picMkLst>
        </pc:picChg>
      </pc:sldChg>
      <pc:sldChg chg="addSp delSp modSp add del mod ord setBg delDesignElem modNotesTx">
        <pc:chgData name="Moza Al-Marhoobi" userId="23c75a02f121e53d" providerId="LiveId" clId="{FC523C2A-CA00-4206-B637-0FD90300D871}" dt="2023-08-23T21:49:17.082" v="4622" actId="27636"/>
        <pc:sldMkLst>
          <pc:docMk/>
          <pc:sldMk cId="0" sldId="301"/>
        </pc:sldMkLst>
        <pc:spChg chg="mod">
          <ac:chgData name="Moza Al-Marhoobi" userId="23c75a02f121e53d" providerId="LiveId" clId="{FC523C2A-CA00-4206-B637-0FD90300D871}" dt="2023-08-23T21:49:16.941" v="4620"/>
          <ac:spMkLst>
            <pc:docMk/>
            <pc:sldMk cId="0" sldId="301"/>
            <ac:spMk id="2" creationId="{0943B9D6-19C5-724C-DF1F-60BBFF811877}"/>
          </ac:spMkLst>
        </pc:spChg>
        <pc:spChg chg="mod">
          <ac:chgData name="Moza Al-Marhoobi" userId="23c75a02f121e53d" providerId="LiveId" clId="{FC523C2A-CA00-4206-B637-0FD90300D871}" dt="2023-08-22T12:38:25.235" v="2115"/>
          <ac:spMkLst>
            <pc:docMk/>
            <pc:sldMk cId="0" sldId="301"/>
            <ac:spMk id="2" creationId="{3C034FED-1B9F-05E0-63FE-72F06498A545}"/>
          </ac:spMkLst>
        </pc:spChg>
        <pc:spChg chg="mod">
          <ac:chgData name="Moza Al-Marhoobi" userId="23c75a02f121e53d" providerId="LiveId" clId="{FC523C2A-CA00-4206-B637-0FD90300D871}" dt="2023-08-23T21:49:16.941" v="4620"/>
          <ac:spMkLst>
            <pc:docMk/>
            <pc:sldMk cId="0" sldId="301"/>
            <ac:spMk id="3" creationId="{394FA1D7-E254-6330-5AC0-CB7168541DB5}"/>
          </ac:spMkLst>
        </pc:spChg>
        <pc:spChg chg="mod">
          <ac:chgData name="Moza Al-Marhoobi" userId="23c75a02f121e53d" providerId="LiveId" clId="{FC523C2A-CA00-4206-B637-0FD90300D871}" dt="2023-08-22T12:38:25.235" v="2115"/>
          <ac:spMkLst>
            <pc:docMk/>
            <pc:sldMk cId="0" sldId="301"/>
            <ac:spMk id="3" creationId="{7A7898F8-628D-E1E3-0FC0-61E723559983}"/>
          </ac:spMkLst>
        </pc:spChg>
        <pc:spChg chg="mod">
          <ac:chgData name="Moza Al-Marhoobi" userId="23c75a02f121e53d" providerId="LiveId" clId="{FC523C2A-CA00-4206-B637-0FD90300D871}" dt="2023-08-23T21:49:16.941" v="4620"/>
          <ac:spMkLst>
            <pc:docMk/>
            <pc:sldMk cId="0" sldId="301"/>
            <ac:spMk id="4" creationId="{BCA6A754-CEAD-8E58-D1DD-F06478D96EE7}"/>
          </ac:spMkLst>
        </pc:spChg>
        <pc:spChg chg="mod">
          <ac:chgData name="Moza Al-Marhoobi" userId="23c75a02f121e53d" providerId="LiveId" clId="{FC523C2A-CA00-4206-B637-0FD90300D871}" dt="2023-08-20T15:52:41.437" v="683"/>
          <ac:spMkLst>
            <pc:docMk/>
            <pc:sldMk cId="0" sldId="301"/>
            <ac:spMk id="5" creationId="{EA80E2E8-9300-67B7-B590-105991A37E17}"/>
          </ac:spMkLst>
        </pc:spChg>
        <pc:spChg chg="mod">
          <ac:chgData name="Moza Al-Marhoobi" userId="23c75a02f121e53d" providerId="LiveId" clId="{FC523C2A-CA00-4206-B637-0FD90300D871}" dt="2023-08-23T21:49:17.082" v="4622" actId="27636"/>
          <ac:spMkLst>
            <pc:docMk/>
            <pc:sldMk cId="0" sldId="301"/>
            <ac:spMk id="59394" creationId="{00000000-0000-0000-0000-000000000000}"/>
          </ac:spMkLst>
        </pc:spChg>
        <pc:spChg chg="add del">
          <ac:chgData name="Moza Al-Marhoobi" userId="23c75a02f121e53d" providerId="LiveId" clId="{FC523C2A-CA00-4206-B637-0FD90300D871}" dt="2023-08-22T12:10:47.837" v="2018"/>
          <ac:spMkLst>
            <pc:docMk/>
            <pc:sldMk cId="0" sldId="301"/>
            <ac:spMk id="59400" creationId="{32AEEBC8-9D30-42EF-95F2-386C2653FBF0}"/>
          </ac:spMkLst>
        </pc:spChg>
        <pc:spChg chg="add del">
          <ac:chgData name="Moza Al-Marhoobi" userId="23c75a02f121e53d" providerId="LiveId" clId="{FC523C2A-CA00-4206-B637-0FD90300D871}" dt="2023-08-22T12:10:47.837" v="2018"/>
          <ac:spMkLst>
            <pc:docMk/>
            <pc:sldMk cId="0" sldId="301"/>
            <ac:spMk id="59402" creationId="{2E92FA66-67D7-4CB4-94D3-E643A9AD4757}"/>
          </ac:spMkLst>
        </pc:spChg>
        <pc:picChg chg="add mod">
          <ac:chgData name="Moza Al-Marhoobi" userId="23c75a02f121e53d" providerId="LiveId" clId="{FC523C2A-CA00-4206-B637-0FD90300D871}" dt="2023-08-23T20:56:11.464" v="3682"/>
          <ac:picMkLst>
            <pc:docMk/>
            <pc:sldMk cId="0" sldId="301"/>
            <ac:picMk id="5" creationId="{42B559F7-D17C-9A8C-E91E-9B40878445C0}"/>
          </ac:picMkLst>
        </pc:picChg>
      </pc:sldChg>
      <pc:sldChg chg="addSp delSp modSp add del mod ord setBg delDesignElem">
        <pc:chgData name="Moza Al-Marhoobi" userId="23c75a02f121e53d" providerId="LiveId" clId="{FC523C2A-CA00-4206-B637-0FD90300D871}" dt="2023-08-23T21:49:16.941" v="4620"/>
        <pc:sldMkLst>
          <pc:docMk/>
          <pc:sldMk cId="0" sldId="303"/>
        </pc:sldMkLst>
        <pc:spChg chg="mod">
          <ac:chgData name="Moza Al-Marhoobi" userId="23c75a02f121e53d" providerId="LiveId" clId="{FC523C2A-CA00-4206-B637-0FD90300D871}" dt="2023-08-22T12:38:25.235" v="2115"/>
          <ac:spMkLst>
            <pc:docMk/>
            <pc:sldMk cId="0" sldId="303"/>
            <ac:spMk id="2" creationId="{7CEEECC6-6FFA-DFC4-371F-A5EF948D2B04}"/>
          </ac:spMkLst>
        </pc:spChg>
        <pc:spChg chg="mod">
          <ac:chgData name="Moza Al-Marhoobi" userId="23c75a02f121e53d" providerId="LiveId" clId="{FC523C2A-CA00-4206-B637-0FD90300D871}" dt="2023-08-23T21:49:16.941" v="4620"/>
          <ac:spMkLst>
            <pc:docMk/>
            <pc:sldMk cId="0" sldId="303"/>
            <ac:spMk id="2" creationId="{D7A0343C-4D78-A264-5D14-374AEA6AB9B5}"/>
          </ac:spMkLst>
        </pc:spChg>
        <pc:spChg chg="mod">
          <ac:chgData name="Moza Al-Marhoobi" userId="23c75a02f121e53d" providerId="LiveId" clId="{FC523C2A-CA00-4206-B637-0FD90300D871}" dt="2023-08-23T21:49:16.941" v="4620"/>
          <ac:spMkLst>
            <pc:docMk/>
            <pc:sldMk cId="0" sldId="303"/>
            <ac:spMk id="3" creationId="{A16D5E47-B11E-B39E-191A-17DE0D4CE3AA}"/>
          </ac:spMkLst>
        </pc:spChg>
        <pc:spChg chg="mod">
          <ac:chgData name="Moza Al-Marhoobi" userId="23c75a02f121e53d" providerId="LiveId" clId="{FC523C2A-CA00-4206-B637-0FD90300D871}" dt="2023-08-22T12:38:25.235" v="2115"/>
          <ac:spMkLst>
            <pc:docMk/>
            <pc:sldMk cId="0" sldId="303"/>
            <ac:spMk id="3" creationId="{E3815F64-B513-A494-7EFD-4DF950657D6E}"/>
          </ac:spMkLst>
        </pc:spChg>
        <pc:spChg chg="mod">
          <ac:chgData name="Moza Al-Marhoobi" userId="23c75a02f121e53d" providerId="LiveId" clId="{FC523C2A-CA00-4206-B637-0FD90300D871}" dt="2023-08-23T21:49:16.941" v="4620"/>
          <ac:spMkLst>
            <pc:docMk/>
            <pc:sldMk cId="0" sldId="303"/>
            <ac:spMk id="4" creationId="{A9BAB443-403D-8E2D-5F28-8E812D5DE53C}"/>
          </ac:spMkLst>
        </pc:spChg>
        <pc:spChg chg="mod">
          <ac:chgData name="Moza Al-Marhoobi" userId="23c75a02f121e53d" providerId="LiveId" clId="{FC523C2A-CA00-4206-B637-0FD90300D871}" dt="2023-08-20T15:52:41.437" v="683"/>
          <ac:spMkLst>
            <pc:docMk/>
            <pc:sldMk cId="0" sldId="303"/>
            <ac:spMk id="5" creationId="{54A70AAC-45ED-CA06-1D61-BED5DE5697E4}"/>
          </ac:spMkLst>
        </pc:spChg>
        <pc:spChg chg="mod">
          <ac:chgData name="Moza Al-Marhoobi" userId="23c75a02f121e53d" providerId="LiveId" clId="{FC523C2A-CA00-4206-B637-0FD90300D871}" dt="2023-08-22T12:36:39.803" v="2086" actId="1076"/>
          <ac:spMkLst>
            <pc:docMk/>
            <pc:sldMk cId="0" sldId="303"/>
            <ac:spMk id="10" creationId="{9C182921-DF51-3501-8E3B-DC33FCE5AD18}"/>
          </ac:spMkLst>
        </pc:spChg>
        <pc:spChg chg="add del">
          <ac:chgData name="Moza Al-Marhoobi" userId="23c75a02f121e53d" providerId="LiveId" clId="{FC523C2A-CA00-4206-B637-0FD90300D871}" dt="2023-08-22T12:10:47.837" v="2018"/>
          <ac:spMkLst>
            <pc:docMk/>
            <pc:sldMk cId="0" sldId="303"/>
            <ac:spMk id="61465" creationId="{665DBBEF-238B-476B-96AB-8AAC3224ECEA}"/>
          </ac:spMkLst>
        </pc:spChg>
        <pc:picChg chg="add mod">
          <ac:chgData name="Moza Al-Marhoobi" userId="23c75a02f121e53d" providerId="LiveId" clId="{FC523C2A-CA00-4206-B637-0FD90300D871}" dt="2023-08-23T20:56:05.763" v="3680"/>
          <ac:picMkLst>
            <pc:docMk/>
            <pc:sldMk cId="0" sldId="303"/>
            <ac:picMk id="5" creationId="{0E543230-4B24-B3F5-E065-3E6DBCEE04A6}"/>
          </ac:picMkLst>
        </pc:picChg>
      </pc:sldChg>
      <pc:sldChg chg="addSp delSp modSp add del mod ord setBg delDesignElem">
        <pc:chgData name="Moza Al-Marhoobi" userId="23c75a02f121e53d" providerId="LiveId" clId="{FC523C2A-CA00-4206-B637-0FD90300D871}" dt="2023-08-23T21:49:16.941" v="4620"/>
        <pc:sldMkLst>
          <pc:docMk/>
          <pc:sldMk cId="0" sldId="304"/>
        </pc:sldMkLst>
        <pc:spChg chg="mod">
          <ac:chgData name="Moza Al-Marhoobi" userId="23c75a02f121e53d" providerId="LiveId" clId="{FC523C2A-CA00-4206-B637-0FD90300D871}" dt="2023-08-22T12:42:08.699" v="2148" actId="26606"/>
          <ac:spMkLst>
            <pc:docMk/>
            <pc:sldMk cId="0" sldId="304"/>
            <ac:spMk id="2" creationId="{89010DE0-EB13-8651-1436-72C3EDF85184}"/>
          </ac:spMkLst>
        </pc:spChg>
        <pc:spChg chg="mod">
          <ac:chgData name="Moza Al-Marhoobi" userId="23c75a02f121e53d" providerId="LiveId" clId="{FC523C2A-CA00-4206-B637-0FD90300D871}" dt="2023-08-23T21:49:16.941" v="4620"/>
          <ac:spMkLst>
            <pc:docMk/>
            <pc:sldMk cId="0" sldId="304"/>
            <ac:spMk id="2" creationId="{D971B507-C44A-09E7-F2F0-3B01A6323B2F}"/>
          </ac:spMkLst>
        </pc:spChg>
        <pc:spChg chg="mod">
          <ac:chgData name="Moza Al-Marhoobi" userId="23c75a02f121e53d" providerId="LiveId" clId="{FC523C2A-CA00-4206-B637-0FD90300D871}" dt="2023-08-23T21:49:16.941" v="4620"/>
          <ac:spMkLst>
            <pc:docMk/>
            <pc:sldMk cId="0" sldId="304"/>
            <ac:spMk id="3" creationId="{A87E3C6A-A4AA-E161-C202-442E15E0BDE2}"/>
          </ac:spMkLst>
        </pc:spChg>
        <pc:spChg chg="mod">
          <ac:chgData name="Moza Al-Marhoobi" userId="23c75a02f121e53d" providerId="LiveId" clId="{FC523C2A-CA00-4206-B637-0FD90300D871}" dt="2023-08-22T12:42:08.699" v="2148" actId="26606"/>
          <ac:spMkLst>
            <pc:docMk/>
            <pc:sldMk cId="0" sldId="304"/>
            <ac:spMk id="3" creationId="{EE4AE046-B580-8B33-FB90-C9EC897B37DE}"/>
          </ac:spMkLst>
        </pc:spChg>
        <pc:spChg chg="mod ord">
          <ac:chgData name="Moza Al-Marhoobi" userId="23c75a02f121e53d" providerId="LiveId" clId="{FC523C2A-CA00-4206-B637-0FD90300D871}" dt="2023-08-23T21:49:16.941" v="4620"/>
          <ac:spMkLst>
            <pc:docMk/>
            <pc:sldMk cId="0" sldId="304"/>
            <ac:spMk id="4" creationId="{3D738B10-403E-66B2-C5E8-65E5995EF1C4}"/>
          </ac:spMkLst>
        </pc:spChg>
        <pc:spChg chg="mod">
          <ac:chgData name="Moza Al-Marhoobi" userId="23c75a02f121e53d" providerId="LiveId" clId="{FC523C2A-CA00-4206-B637-0FD90300D871}" dt="2023-08-20T15:52:41.437" v="683"/>
          <ac:spMkLst>
            <pc:docMk/>
            <pc:sldMk cId="0" sldId="304"/>
            <ac:spMk id="5" creationId="{3365941C-D09E-9E17-AE8E-E6D6A0D7FBE2}"/>
          </ac:spMkLst>
        </pc:spChg>
        <pc:spChg chg="mod">
          <ac:chgData name="Moza Al-Marhoobi" userId="23c75a02f121e53d" providerId="LiveId" clId="{FC523C2A-CA00-4206-B637-0FD90300D871}" dt="2023-08-23T20:56:48.493" v="3801" actId="26606"/>
          <ac:spMkLst>
            <pc:docMk/>
            <pc:sldMk cId="0" sldId="304"/>
            <ac:spMk id="62466" creationId="{00000000-0000-0000-0000-000000000000}"/>
          </ac:spMkLst>
        </pc:spChg>
        <pc:spChg chg="add del">
          <ac:chgData name="Moza Al-Marhoobi" userId="23c75a02f121e53d" providerId="LiveId" clId="{FC523C2A-CA00-4206-B637-0FD90300D871}" dt="2023-08-22T12:42:20.532" v="2150" actId="26606"/>
          <ac:spMkLst>
            <pc:docMk/>
            <pc:sldMk cId="0" sldId="304"/>
            <ac:spMk id="62470" creationId="{C4879EFC-8E62-4E00-973C-C45EE9EC676D}"/>
          </ac:spMkLst>
        </pc:spChg>
        <pc:spChg chg="add del">
          <ac:chgData name="Moza Al-Marhoobi" userId="23c75a02f121e53d" providerId="LiveId" clId="{FC523C2A-CA00-4206-B637-0FD90300D871}" dt="2023-08-22T12:42:20.532" v="2150" actId="26606"/>
          <ac:spMkLst>
            <pc:docMk/>
            <pc:sldMk cId="0" sldId="304"/>
            <ac:spMk id="62471" creationId="{D6A9C53F-5F90-40A5-8C85-5412D39C8C68}"/>
          </ac:spMkLst>
        </pc:spChg>
        <pc:spChg chg="add del">
          <ac:chgData name="Moza Al-Marhoobi" userId="23c75a02f121e53d" providerId="LiveId" clId="{FC523C2A-CA00-4206-B637-0FD90300D871}" dt="2023-08-22T12:10:47.837" v="2018"/>
          <ac:spMkLst>
            <pc:docMk/>
            <pc:sldMk cId="0" sldId="304"/>
            <ac:spMk id="62473" creationId="{665DBBEF-238B-476B-96AB-8AAC3224ECEA}"/>
          </ac:spMkLst>
        </pc:spChg>
        <pc:spChg chg="add del">
          <ac:chgData name="Moza Al-Marhoobi" userId="23c75a02f121e53d" providerId="LiveId" clId="{FC523C2A-CA00-4206-B637-0FD90300D871}" dt="2023-08-22T12:10:47.837" v="2018"/>
          <ac:spMkLst>
            <pc:docMk/>
            <pc:sldMk cId="0" sldId="304"/>
            <ac:spMk id="62475" creationId="{3FCFB1DE-0B7E-48CC-BA90-B2AB0889F9D6}"/>
          </ac:spMkLst>
        </pc:spChg>
        <pc:spChg chg="add del">
          <ac:chgData name="Moza Al-Marhoobi" userId="23c75a02f121e53d" providerId="LiveId" clId="{FC523C2A-CA00-4206-B637-0FD90300D871}" dt="2023-08-23T20:56:48.493" v="3801" actId="26606"/>
          <ac:spMkLst>
            <pc:docMk/>
            <pc:sldMk cId="0" sldId="304"/>
            <ac:spMk id="62476" creationId="{D880886B-02ED-4317-9236-CB60C22CF7F3}"/>
          </ac:spMkLst>
        </pc:spChg>
        <pc:spChg chg="add del">
          <ac:chgData name="Moza Al-Marhoobi" userId="23c75a02f121e53d" providerId="LiveId" clId="{FC523C2A-CA00-4206-B637-0FD90300D871}" dt="2023-08-23T20:56:48.493" v="3801" actId="26606"/>
          <ac:spMkLst>
            <pc:docMk/>
            <pc:sldMk cId="0" sldId="304"/>
            <ac:spMk id="62478" creationId="{28C31856-6ABF-41FD-B683-B06E5FFF926B}"/>
          </ac:spMkLst>
        </pc:spChg>
        <pc:spChg chg="add del">
          <ac:chgData name="Moza Al-Marhoobi" userId="23c75a02f121e53d" providerId="LiveId" clId="{FC523C2A-CA00-4206-B637-0FD90300D871}" dt="2023-08-23T21:49:16.941" v="4620"/>
          <ac:spMkLst>
            <pc:docMk/>
            <pc:sldMk cId="0" sldId="304"/>
            <ac:spMk id="62483" creationId="{C4879EFC-8E62-4E00-973C-C45EE9EC676D}"/>
          </ac:spMkLst>
        </pc:spChg>
        <pc:spChg chg="add del">
          <ac:chgData name="Moza Al-Marhoobi" userId="23c75a02f121e53d" providerId="LiveId" clId="{FC523C2A-CA00-4206-B637-0FD90300D871}" dt="2023-08-23T21:49:16.941" v="4620"/>
          <ac:spMkLst>
            <pc:docMk/>
            <pc:sldMk cId="0" sldId="304"/>
            <ac:spMk id="62485" creationId="{D6A9C53F-5F90-40A5-8C85-5412D39C8C68}"/>
          </ac:spMkLst>
        </pc:spChg>
        <pc:picChg chg="add mod ord">
          <ac:chgData name="Moza Al-Marhoobi" userId="23c75a02f121e53d" providerId="LiveId" clId="{FC523C2A-CA00-4206-B637-0FD90300D871}" dt="2023-08-23T20:56:48.493" v="3801" actId="26606"/>
          <ac:picMkLst>
            <pc:docMk/>
            <pc:sldMk cId="0" sldId="304"/>
            <ac:picMk id="5" creationId="{B39466B5-4F82-E370-6BF1-B2657D4893D5}"/>
          </ac:picMkLst>
        </pc:picChg>
        <pc:picChg chg="add del mod">
          <ac:chgData name="Moza Al-Marhoobi" userId="23c75a02f121e53d" providerId="LiveId" clId="{FC523C2A-CA00-4206-B637-0FD90300D871}" dt="2023-08-23T20:56:39.621" v="3797"/>
          <ac:picMkLst>
            <pc:docMk/>
            <pc:sldMk cId="0" sldId="304"/>
            <ac:picMk id="6" creationId="{B0732428-BDA5-0C63-B789-458A46BCB86A}"/>
          </ac:picMkLst>
        </pc:picChg>
        <pc:picChg chg="add del mod">
          <ac:chgData name="Moza Al-Marhoobi" userId="23c75a02f121e53d" providerId="LiveId" clId="{FC523C2A-CA00-4206-B637-0FD90300D871}" dt="2023-08-23T20:56:45.794" v="3800"/>
          <ac:picMkLst>
            <pc:docMk/>
            <pc:sldMk cId="0" sldId="304"/>
            <ac:picMk id="7" creationId="{F7886ABE-EF97-4520-F766-09869B1ECDA2}"/>
          </ac:picMkLst>
        </pc:picChg>
        <pc:picChg chg="add mod">
          <ac:chgData name="Moza Al-Marhoobi" userId="23c75a02f121e53d" providerId="LiveId" clId="{FC523C2A-CA00-4206-B637-0FD90300D871}" dt="2023-08-23T20:57:02.068" v="3915" actId="1037"/>
          <ac:picMkLst>
            <pc:docMk/>
            <pc:sldMk cId="0" sldId="304"/>
            <ac:picMk id="8" creationId="{7D0BB34C-6D15-5A1A-3ADB-3169B7C9F901}"/>
          </ac:picMkLst>
        </pc:picChg>
        <pc:picChg chg="mod">
          <ac:chgData name="Moza Al-Marhoobi" userId="23c75a02f121e53d" providerId="LiveId" clId="{FC523C2A-CA00-4206-B637-0FD90300D871}" dt="2023-08-23T20:56:48.493" v="3801" actId="26606"/>
          <ac:picMkLst>
            <pc:docMk/>
            <pc:sldMk cId="0" sldId="304"/>
            <ac:picMk id="62468" creationId="{00000000-0000-0000-0000-000000000000}"/>
          </ac:picMkLst>
        </pc:picChg>
      </pc:sldChg>
      <pc:sldChg chg="addSp delSp modSp add del mod setBg delDesignElem">
        <pc:chgData name="Moza Al-Marhoobi" userId="23c75a02f121e53d" providerId="LiveId" clId="{FC523C2A-CA00-4206-B637-0FD90300D871}" dt="2023-08-22T12:37:14.083" v="2091" actId="47"/>
        <pc:sldMkLst>
          <pc:docMk/>
          <pc:sldMk cId="0" sldId="305"/>
        </pc:sldMkLst>
        <pc:spChg chg="mod">
          <ac:chgData name="Moza Al-Marhoobi" userId="23c75a02f121e53d" providerId="LiveId" clId="{FC523C2A-CA00-4206-B637-0FD90300D871}" dt="2023-08-20T11:36:22.658" v="425"/>
          <ac:spMkLst>
            <pc:docMk/>
            <pc:sldMk cId="0" sldId="305"/>
            <ac:spMk id="2" creationId="{683B7857-8D2B-5215-B783-72126B2F163A}"/>
          </ac:spMkLst>
        </pc:spChg>
        <pc:spChg chg="mod">
          <ac:chgData name="Moza Al-Marhoobi" userId="23c75a02f121e53d" providerId="LiveId" clId="{FC523C2A-CA00-4206-B637-0FD90300D871}" dt="2023-08-20T15:52:41.437" v="683"/>
          <ac:spMkLst>
            <pc:docMk/>
            <pc:sldMk cId="0" sldId="305"/>
            <ac:spMk id="3" creationId="{36AF284A-BD14-AC66-97BD-A6450C82D9AD}"/>
          </ac:spMkLst>
        </pc:spChg>
        <pc:spChg chg="mod">
          <ac:chgData name="Moza Al-Marhoobi" userId="23c75a02f121e53d" providerId="LiveId" clId="{FC523C2A-CA00-4206-B637-0FD90300D871}" dt="2023-08-20T15:52:41.437" v="683"/>
          <ac:spMkLst>
            <pc:docMk/>
            <pc:sldMk cId="0" sldId="305"/>
            <ac:spMk id="4" creationId="{CB4C6A9A-3E8A-0F6F-E76D-9A6FF98454AA}"/>
          </ac:spMkLst>
        </pc:spChg>
        <pc:spChg chg="mod">
          <ac:chgData name="Moza Al-Marhoobi" userId="23c75a02f121e53d" providerId="LiveId" clId="{FC523C2A-CA00-4206-B637-0FD90300D871}" dt="2023-08-20T15:52:41.437" v="683"/>
          <ac:spMkLst>
            <pc:docMk/>
            <pc:sldMk cId="0" sldId="305"/>
            <ac:spMk id="5" creationId="{8C24EEB7-F0D8-0E76-1582-88C31A89688D}"/>
          </ac:spMkLst>
        </pc:spChg>
        <pc:spChg chg="add del">
          <ac:chgData name="Moza Al-Marhoobi" userId="23c75a02f121e53d" providerId="LiveId" clId="{FC523C2A-CA00-4206-B637-0FD90300D871}" dt="2023-08-22T12:10:47.837" v="2018"/>
          <ac:spMkLst>
            <pc:docMk/>
            <pc:sldMk cId="0" sldId="305"/>
            <ac:spMk id="63496" creationId="{DA2E7C1E-2B5A-4BBA-AE51-1CD8C19309D7}"/>
          </ac:spMkLst>
        </pc:spChg>
        <pc:spChg chg="add del">
          <ac:chgData name="Moza Al-Marhoobi" userId="23c75a02f121e53d" providerId="LiveId" clId="{FC523C2A-CA00-4206-B637-0FD90300D871}" dt="2023-08-22T12:10:47.837" v="2018"/>
          <ac:spMkLst>
            <pc:docMk/>
            <pc:sldMk cId="0" sldId="305"/>
            <ac:spMk id="63498" creationId="{43DF76B1-5174-4FAF-9D19-FFEE98426836}"/>
          </ac:spMkLst>
        </pc:spChg>
      </pc:sldChg>
      <pc:sldChg chg="addSp delSp modSp add del mod ord setBg delDesignElem">
        <pc:chgData name="Moza Al-Marhoobi" userId="23c75a02f121e53d" providerId="LiveId" clId="{FC523C2A-CA00-4206-B637-0FD90300D871}" dt="2023-08-22T12:42:48.318" v="2153" actId="47"/>
        <pc:sldMkLst>
          <pc:docMk/>
          <pc:sldMk cId="0" sldId="306"/>
        </pc:sldMkLst>
        <pc:spChg chg="mod">
          <ac:chgData name="Moza Al-Marhoobi" userId="23c75a02f121e53d" providerId="LiveId" clId="{FC523C2A-CA00-4206-B637-0FD90300D871}" dt="2023-08-22T12:38:25.235" v="2115"/>
          <ac:spMkLst>
            <pc:docMk/>
            <pc:sldMk cId="0" sldId="306"/>
            <ac:spMk id="2" creationId="{78358D11-DE28-2F2B-FA56-7F72ED8CE19B}"/>
          </ac:spMkLst>
        </pc:spChg>
        <pc:spChg chg="mod">
          <ac:chgData name="Moza Al-Marhoobi" userId="23c75a02f121e53d" providerId="LiveId" clId="{FC523C2A-CA00-4206-B637-0FD90300D871}" dt="2023-08-22T12:38:25.235" v="2115"/>
          <ac:spMkLst>
            <pc:docMk/>
            <pc:sldMk cId="0" sldId="306"/>
            <ac:spMk id="3" creationId="{68860CAA-1A64-4FA8-405F-DB19A0067620}"/>
          </ac:spMkLst>
        </pc:spChg>
        <pc:spChg chg="mod">
          <ac:chgData name="Moza Al-Marhoobi" userId="23c75a02f121e53d" providerId="LiveId" clId="{FC523C2A-CA00-4206-B637-0FD90300D871}" dt="2023-08-22T12:38:25.235" v="2115"/>
          <ac:spMkLst>
            <pc:docMk/>
            <pc:sldMk cId="0" sldId="306"/>
            <ac:spMk id="4" creationId="{E0AC92E0-8350-924E-6206-552DB048609D}"/>
          </ac:spMkLst>
        </pc:spChg>
        <pc:spChg chg="mod">
          <ac:chgData name="Moza Al-Marhoobi" userId="23c75a02f121e53d" providerId="LiveId" clId="{FC523C2A-CA00-4206-B637-0FD90300D871}" dt="2023-08-20T15:52:41.437" v="683"/>
          <ac:spMkLst>
            <pc:docMk/>
            <pc:sldMk cId="0" sldId="306"/>
            <ac:spMk id="5" creationId="{D1F7A9A0-C55D-9C9E-7B82-A0105AF0A9FA}"/>
          </ac:spMkLst>
        </pc:spChg>
        <pc:spChg chg="add del">
          <ac:chgData name="Moza Al-Marhoobi" userId="23c75a02f121e53d" providerId="LiveId" clId="{FC523C2A-CA00-4206-B637-0FD90300D871}" dt="2023-08-22T12:10:47.837" v="2018"/>
          <ac:spMkLst>
            <pc:docMk/>
            <pc:sldMk cId="0" sldId="306"/>
            <ac:spMk id="6" creationId="{F9C89D05-97CD-A309-EA4B-F0ED7B403070}"/>
          </ac:spMkLst>
        </pc:spChg>
        <pc:spChg chg="add del">
          <ac:chgData name="Moza Al-Marhoobi" userId="23c75a02f121e53d" providerId="LiveId" clId="{FC523C2A-CA00-4206-B637-0FD90300D871}" dt="2023-08-22T12:10:47.837" v="2018"/>
          <ac:spMkLst>
            <pc:docMk/>
            <pc:sldMk cId="0" sldId="306"/>
            <ac:spMk id="64547" creationId="{53F29798-D584-4792-9B62-3F5F5C36D619}"/>
          </ac:spMkLst>
        </pc:spChg>
      </pc:sldChg>
      <pc:sldChg chg="addSp delSp modSp del mod setBg delDesignElem">
        <pc:chgData name="Moza Al-Marhoobi" userId="23c75a02f121e53d" providerId="LiveId" clId="{FC523C2A-CA00-4206-B637-0FD90300D871}" dt="2023-08-20T15:58:42.736" v="904" actId="47"/>
        <pc:sldMkLst>
          <pc:docMk/>
          <pc:sldMk cId="0" sldId="307"/>
        </pc:sldMkLst>
        <pc:spChg chg="mod">
          <ac:chgData name="Moza Al-Marhoobi" userId="23c75a02f121e53d" providerId="LiveId" clId="{FC523C2A-CA00-4206-B637-0FD90300D871}" dt="2023-08-20T11:36:22.658" v="425"/>
          <ac:spMkLst>
            <pc:docMk/>
            <pc:sldMk cId="0" sldId="307"/>
            <ac:spMk id="2" creationId="{FA951DAD-1643-FCE1-BF60-1774DCAC5158}"/>
          </ac:spMkLst>
        </pc:spChg>
        <pc:spChg chg="mod">
          <ac:chgData name="Moza Al-Marhoobi" userId="23c75a02f121e53d" providerId="LiveId" clId="{FC523C2A-CA00-4206-B637-0FD90300D871}" dt="2023-08-20T15:52:41.437" v="683"/>
          <ac:spMkLst>
            <pc:docMk/>
            <pc:sldMk cId="0" sldId="307"/>
            <ac:spMk id="3" creationId="{B4AC904F-939C-1FBB-87E0-64574A6531C4}"/>
          </ac:spMkLst>
        </pc:spChg>
        <pc:spChg chg="mod">
          <ac:chgData name="Moza Al-Marhoobi" userId="23c75a02f121e53d" providerId="LiveId" clId="{FC523C2A-CA00-4206-B637-0FD90300D871}" dt="2023-08-20T15:52:41.437" v="683"/>
          <ac:spMkLst>
            <pc:docMk/>
            <pc:sldMk cId="0" sldId="307"/>
            <ac:spMk id="4" creationId="{89E186C0-1734-C070-AAA8-65FCC97CA03A}"/>
          </ac:spMkLst>
        </pc:spChg>
        <pc:spChg chg="mod">
          <ac:chgData name="Moza Al-Marhoobi" userId="23c75a02f121e53d" providerId="LiveId" clId="{FC523C2A-CA00-4206-B637-0FD90300D871}" dt="2023-08-20T15:52:41.437" v="683"/>
          <ac:spMkLst>
            <pc:docMk/>
            <pc:sldMk cId="0" sldId="307"/>
            <ac:spMk id="5" creationId="{A2C9EFEC-599F-5B70-A15A-111359F0B56A}"/>
          </ac:spMkLst>
        </pc:spChg>
        <pc:spChg chg="mod">
          <ac:chgData name="Moza Al-Marhoobi" userId="23c75a02f121e53d" providerId="LiveId" clId="{FC523C2A-CA00-4206-B637-0FD90300D871}" dt="2023-08-20T15:52:26.729" v="682"/>
          <ac:spMkLst>
            <pc:docMk/>
            <pc:sldMk cId="0" sldId="307"/>
            <ac:spMk id="65538" creationId="{00000000-0000-0000-0000-000000000000}"/>
          </ac:spMkLst>
        </pc:spChg>
        <pc:spChg chg="add del">
          <ac:chgData name="Moza Al-Marhoobi" userId="23c75a02f121e53d" providerId="LiveId" clId="{FC523C2A-CA00-4206-B637-0FD90300D871}" dt="2023-08-20T11:32:33.022" v="400"/>
          <ac:spMkLst>
            <pc:docMk/>
            <pc:sldMk cId="0" sldId="307"/>
            <ac:spMk id="65553" creationId="{BCED4D40-4B67-4331-AC48-79B82B4A47D8}"/>
          </ac:spMkLst>
        </pc:spChg>
        <pc:spChg chg="add del">
          <ac:chgData name="Moza Al-Marhoobi" userId="23c75a02f121e53d" providerId="LiveId" clId="{FC523C2A-CA00-4206-B637-0FD90300D871}" dt="2023-08-20T11:32:33.022" v="400"/>
          <ac:spMkLst>
            <pc:docMk/>
            <pc:sldMk cId="0" sldId="307"/>
            <ac:spMk id="65555" creationId="{670CEDEF-4F34-412E-84EE-329C1E936AF5}"/>
          </ac:spMkLst>
        </pc:spChg>
      </pc:sldChg>
      <pc:sldChg chg="addSp delSp modSp del mod setBg delDesignElem">
        <pc:chgData name="Moza Al-Marhoobi" userId="23c75a02f121e53d" providerId="LiveId" clId="{FC523C2A-CA00-4206-B637-0FD90300D871}" dt="2023-08-20T15:58:42.736" v="904" actId="47"/>
        <pc:sldMkLst>
          <pc:docMk/>
          <pc:sldMk cId="0" sldId="308"/>
        </pc:sldMkLst>
        <pc:spChg chg="mod">
          <ac:chgData name="Moza Al-Marhoobi" userId="23c75a02f121e53d" providerId="LiveId" clId="{FC523C2A-CA00-4206-B637-0FD90300D871}" dt="2023-08-20T11:36:22.658" v="425"/>
          <ac:spMkLst>
            <pc:docMk/>
            <pc:sldMk cId="0" sldId="308"/>
            <ac:spMk id="2" creationId="{DBF78FF9-D303-AF4E-18F9-7AAE049198C5}"/>
          </ac:spMkLst>
        </pc:spChg>
        <pc:spChg chg="mod">
          <ac:chgData name="Moza Al-Marhoobi" userId="23c75a02f121e53d" providerId="LiveId" clId="{FC523C2A-CA00-4206-B637-0FD90300D871}" dt="2023-08-20T15:52:41.437" v="683"/>
          <ac:spMkLst>
            <pc:docMk/>
            <pc:sldMk cId="0" sldId="308"/>
            <ac:spMk id="3" creationId="{7D96B3BC-249E-2CE5-4DC3-A308AFB45ADD}"/>
          </ac:spMkLst>
        </pc:spChg>
        <pc:spChg chg="mod">
          <ac:chgData name="Moza Al-Marhoobi" userId="23c75a02f121e53d" providerId="LiveId" clId="{FC523C2A-CA00-4206-B637-0FD90300D871}" dt="2023-08-20T15:52:41.437" v="683"/>
          <ac:spMkLst>
            <pc:docMk/>
            <pc:sldMk cId="0" sldId="308"/>
            <ac:spMk id="4" creationId="{0A5EE22E-87E4-2524-2ED3-3B435D9BF348}"/>
          </ac:spMkLst>
        </pc:spChg>
        <pc:spChg chg="mod">
          <ac:chgData name="Moza Al-Marhoobi" userId="23c75a02f121e53d" providerId="LiveId" clId="{FC523C2A-CA00-4206-B637-0FD90300D871}" dt="2023-08-20T15:52:41.437" v="683"/>
          <ac:spMkLst>
            <pc:docMk/>
            <pc:sldMk cId="0" sldId="308"/>
            <ac:spMk id="5" creationId="{0295BF03-22FC-E48F-A4A5-16FF08BBAB96}"/>
          </ac:spMkLst>
        </pc:spChg>
        <pc:spChg chg="add del">
          <ac:chgData name="Moza Al-Marhoobi" userId="23c75a02f121e53d" providerId="LiveId" clId="{FC523C2A-CA00-4206-B637-0FD90300D871}" dt="2023-08-20T11:32:33.022" v="400"/>
          <ac:spMkLst>
            <pc:docMk/>
            <pc:sldMk cId="0" sldId="308"/>
            <ac:spMk id="66576" creationId="{BCED4D40-4B67-4331-AC48-79B82B4A47D8}"/>
          </ac:spMkLst>
        </pc:spChg>
        <pc:spChg chg="add del">
          <ac:chgData name="Moza Al-Marhoobi" userId="23c75a02f121e53d" providerId="LiveId" clId="{FC523C2A-CA00-4206-B637-0FD90300D871}" dt="2023-08-20T11:32:33.022" v="400"/>
          <ac:spMkLst>
            <pc:docMk/>
            <pc:sldMk cId="0" sldId="308"/>
            <ac:spMk id="66578" creationId="{670CEDEF-4F34-412E-84EE-329C1E936AF5}"/>
          </ac:spMkLst>
        </pc:spChg>
      </pc:sldChg>
      <pc:sldChg chg="addSp delSp modSp del setBg delDesignElem">
        <pc:chgData name="Moza Al-Marhoobi" userId="23c75a02f121e53d" providerId="LiveId" clId="{FC523C2A-CA00-4206-B637-0FD90300D871}" dt="2023-08-20T15:58:42.736" v="904" actId="47"/>
        <pc:sldMkLst>
          <pc:docMk/>
          <pc:sldMk cId="0" sldId="312"/>
        </pc:sldMkLst>
        <pc:spChg chg="mod">
          <ac:chgData name="Moza Al-Marhoobi" userId="23c75a02f121e53d" providerId="LiveId" clId="{FC523C2A-CA00-4206-B637-0FD90300D871}" dt="2023-08-20T11:36:22.658" v="425"/>
          <ac:spMkLst>
            <pc:docMk/>
            <pc:sldMk cId="0" sldId="312"/>
            <ac:spMk id="2" creationId="{9A18314A-3B44-2127-05DC-7495165A0BC6}"/>
          </ac:spMkLst>
        </pc:spChg>
        <pc:spChg chg="mod">
          <ac:chgData name="Moza Al-Marhoobi" userId="23c75a02f121e53d" providerId="LiveId" clId="{FC523C2A-CA00-4206-B637-0FD90300D871}" dt="2023-08-20T15:52:41.437" v="683"/>
          <ac:spMkLst>
            <pc:docMk/>
            <pc:sldMk cId="0" sldId="312"/>
            <ac:spMk id="3" creationId="{6916D805-B0AF-A2DD-4E79-83963D409BD7}"/>
          </ac:spMkLst>
        </pc:spChg>
        <pc:spChg chg="mod">
          <ac:chgData name="Moza Al-Marhoobi" userId="23c75a02f121e53d" providerId="LiveId" clId="{FC523C2A-CA00-4206-B637-0FD90300D871}" dt="2023-08-20T15:52:41.437" v="683"/>
          <ac:spMkLst>
            <pc:docMk/>
            <pc:sldMk cId="0" sldId="312"/>
            <ac:spMk id="4" creationId="{8DE9D8C2-7F86-8EA7-AE8E-9A3C40CC84BC}"/>
          </ac:spMkLst>
        </pc:spChg>
        <pc:spChg chg="add del">
          <ac:chgData name="Moza Al-Marhoobi" userId="23c75a02f121e53d" providerId="LiveId" clId="{FC523C2A-CA00-4206-B637-0FD90300D871}" dt="2023-08-20T11:32:33.022" v="400"/>
          <ac:spMkLst>
            <pc:docMk/>
            <pc:sldMk cId="0" sldId="312"/>
            <ac:spMk id="5" creationId="{658217EA-4848-97D0-BC4B-A74C34696D3E}"/>
          </ac:spMkLst>
        </pc:spChg>
        <pc:spChg chg="add del">
          <ac:chgData name="Moza Al-Marhoobi" userId="23c75a02f121e53d" providerId="LiveId" clId="{FC523C2A-CA00-4206-B637-0FD90300D871}" dt="2023-08-20T11:32:33.022" v="400"/>
          <ac:spMkLst>
            <pc:docMk/>
            <pc:sldMk cId="0" sldId="312"/>
            <ac:spMk id="6" creationId="{20A533EC-DA73-663F-D870-F465A08117A7}"/>
          </ac:spMkLst>
        </pc:spChg>
        <pc:spChg chg="mod">
          <ac:chgData name="Moza Al-Marhoobi" userId="23c75a02f121e53d" providerId="LiveId" clId="{FC523C2A-CA00-4206-B637-0FD90300D871}" dt="2023-08-20T15:52:41.437" v="683"/>
          <ac:spMkLst>
            <pc:docMk/>
            <pc:sldMk cId="0" sldId="312"/>
            <ac:spMk id="7" creationId="{C9A16408-DB14-F6AB-3AFC-48AF305A8D58}"/>
          </ac:spMkLst>
        </pc:spChg>
        <pc:picChg chg="mod">
          <ac:chgData name="Moza Al-Marhoobi" userId="23c75a02f121e53d" providerId="LiveId" clId="{FC523C2A-CA00-4206-B637-0FD90300D871}" dt="2023-08-20T11:32:33.022" v="400"/>
          <ac:picMkLst>
            <pc:docMk/>
            <pc:sldMk cId="0" sldId="312"/>
            <ac:picMk id="70658" creationId="{00000000-0000-0000-0000-000000000000}"/>
          </ac:picMkLst>
        </pc:picChg>
      </pc:sldChg>
      <pc:sldChg chg="addSp delSp modSp del mod setBg delDesignElem">
        <pc:chgData name="Moza Al-Marhoobi" userId="23c75a02f121e53d" providerId="LiveId" clId="{FC523C2A-CA00-4206-B637-0FD90300D871}" dt="2023-08-20T15:58:42.736" v="904" actId="47"/>
        <pc:sldMkLst>
          <pc:docMk/>
          <pc:sldMk cId="0" sldId="316"/>
        </pc:sldMkLst>
        <pc:spChg chg="mod">
          <ac:chgData name="Moza Al-Marhoobi" userId="23c75a02f121e53d" providerId="LiveId" clId="{FC523C2A-CA00-4206-B637-0FD90300D871}" dt="2023-08-20T11:36:22.658" v="425"/>
          <ac:spMkLst>
            <pc:docMk/>
            <pc:sldMk cId="0" sldId="316"/>
            <ac:spMk id="2" creationId="{B1A61D49-3536-8E53-A217-63DA2B20EFB0}"/>
          </ac:spMkLst>
        </pc:spChg>
        <pc:spChg chg="mod">
          <ac:chgData name="Moza Al-Marhoobi" userId="23c75a02f121e53d" providerId="LiveId" clId="{FC523C2A-CA00-4206-B637-0FD90300D871}" dt="2023-08-20T15:52:41.437" v="683"/>
          <ac:spMkLst>
            <pc:docMk/>
            <pc:sldMk cId="0" sldId="316"/>
            <ac:spMk id="3" creationId="{96DE9890-FF23-E809-E801-8ABAE32ACC4B}"/>
          </ac:spMkLst>
        </pc:spChg>
        <pc:spChg chg="mod">
          <ac:chgData name="Moza Al-Marhoobi" userId="23c75a02f121e53d" providerId="LiveId" clId="{FC523C2A-CA00-4206-B637-0FD90300D871}" dt="2023-08-20T15:52:41.437" v="683"/>
          <ac:spMkLst>
            <pc:docMk/>
            <pc:sldMk cId="0" sldId="316"/>
            <ac:spMk id="4" creationId="{DF90A7A9-9C4B-D0D1-F1D8-EEEC7E5E45EA}"/>
          </ac:spMkLst>
        </pc:spChg>
        <pc:spChg chg="mod">
          <ac:chgData name="Moza Al-Marhoobi" userId="23c75a02f121e53d" providerId="LiveId" clId="{FC523C2A-CA00-4206-B637-0FD90300D871}" dt="2023-08-20T15:52:41.437" v="683"/>
          <ac:spMkLst>
            <pc:docMk/>
            <pc:sldMk cId="0" sldId="316"/>
            <ac:spMk id="6" creationId="{861238DA-5DD7-081A-9FBC-D10EF5652FEC}"/>
          </ac:spMkLst>
        </pc:spChg>
        <pc:spChg chg="mod">
          <ac:chgData name="Moza Al-Marhoobi" userId="23c75a02f121e53d" providerId="LiveId" clId="{FC523C2A-CA00-4206-B637-0FD90300D871}" dt="2023-08-20T15:52:26.729" v="682"/>
          <ac:spMkLst>
            <pc:docMk/>
            <pc:sldMk cId="0" sldId="316"/>
            <ac:spMk id="74754" creationId="{00000000-0000-0000-0000-000000000000}"/>
          </ac:spMkLst>
        </pc:spChg>
        <pc:spChg chg="add del">
          <ac:chgData name="Moza Al-Marhoobi" userId="23c75a02f121e53d" providerId="LiveId" clId="{FC523C2A-CA00-4206-B637-0FD90300D871}" dt="2023-08-20T11:32:33.022" v="400"/>
          <ac:spMkLst>
            <pc:docMk/>
            <pc:sldMk cId="0" sldId="316"/>
            <ac:spMk id="74763" creationId="{F83B1BEA-1159-4AE5-AD9B-9440E5189009}"/>
          </ac:spMkLst>
        </pc:spChg>
        <pc:spChg chg="add del">
          <ac:chgData name="Moza Al-Marhoobi" userId="23c75a02f121e53d" providerId="LiveId" clId="{FC523C2A-CA00-4206-B637-0FD90300D871}" dt="2023-08-20T11:32:33.022" v="400"/>
          <ac:spMkLst>
            <pc:docMk/>
            <pc:sldMk cId="0" sldId="316"/>
            <ac:spMk id="74765" creationId="{5D50C310-510F-45B8-81D2-BE905D5C6D58}"/>
          </ac:spMkLst>
        </pc:spChg>
      </pc:sldChg>
      <pc:sldChg chg="addSp delSp modSp del mod setBg delDesignElem">
        <pc:chgData name="Moza Al-Marhoobi" userId="23c75a02f121e53d" providerId="LiveId" clId="{FC523C2A-CA00-4206-B637-0FD90300D871}" dt="2023-08-20T15:58:42.736" v="904" actId="47"/>
        <pc:sldMkLst>
          <pc:docMk/>
          <pc:sldMk cId="0" sldId="318"/>
        </pc:sldMkLst>
        <pc:spChg chg="mod">
          <ac:chgData name="Moza Al-Marhoobi" userId="23c75a02f121e53d" providerId="LiveId" clId="{FC523C2A-CA00-4206-B637-0FD90300D871}" dt="2023-08-20T11:36:22.658" v="425"/>
          <ac:spMkLst>
            <pc:docMk/>
            <pc:sldMk cId="0" sldId="318"/>
            <ac:spMk id="2" creationId="{BAE10674-CB0E-8713-636D-C04F0E162A6C}"/>
          </ac:spMkLst>
        </pc:spChg>
        <pc:spChg chg="mod">
          <ac:chgData name="Moza Al-Marhoobi" userId="23c75a02f121e53d" providerId="LiveId" clId="{FC523C2A-CA00-4206-B637-0FD90300D871}" dt="2023-08-20T15:52:41.437" v="683"/>
          <ac:spMkLst>
            <pc:docMk/>
            <pc:sldMk cId="0" sldId="318"/>
            <ac:spMk id="3" creationId="{89AC6E0E-6931-0855-BEBC-29B1CC1B231B}"/>
          </ac:spMkLst>
        </pc:spChg>
        <pc:spChg chg="mod">
          <ac:chgData name="Moza Al-Marhoobi" userId="23c75a02f121e53d" providerId="LiveId" clId="{FC523C2A-CA00-4206-B637-0FD90300D871}" dt="2023-08-20T15:52:41.437" v="683"/>
          <ac:spMkLst>
            <pc:docMk/>
            <pc:sldMk cId="0" sldId="318"/>
            <ac:spMk id="4" creationId="{3F8BB90C-A129-70CB-B01D-D15CBBF08FE0}"/>
          </ac:spMkLst>
        </pc:spChg>
        <pc:spChg chg="mod">
          <ac:chgData name="Moza Al-Marhoobi" userId="23c75a02f121e53d" providerId="LiveId" clId="{FC523C2A-CA00-4206-B637-0FD90300D871}" dt="2023-08-20T15:52:41.437" v="683"/>
          <ac:spMkLst>
            <pc:docMk/>
            <pc:sldMk cId="0" sldId="318"/>
            <ac:spMk id="6" creationId="{8153102B-C52E-6A47-7971-F54D8C3DC0DD}"/>
          </ac:spMkLst>
        </pc:spChg>
        <pc:spChg chg="mod">
          <ac:chgData name="Moza Al-Marhoobi" userId="23c75a02f121e53d" providerId="LiveId" clId="{FC523C2A-CA00-4206-B637-0FD90300D871}" dt="2023-08-20T15:52:41.437" v="683"/>
          <ac:spMkLst>
            <pc:docMk/>
            <pc:sldMk cId="0" sldId="318"/>
            <ac:spMk id="76802" creationId="{00000000-0000-0000-0000-000000000000}"/>
          </ac:spMkLst>
        </pc:spChg>
        <pc:spChg chg="add del">
          <ac:chgData name="Moza Al-Marhoobi" userId="23c75a02f121e53d" providerId="LiveId" clId="{FC523C2A-CA00-4206-B637-0FD90300D871}" dt="2023-08-20T11:32:33.022" v="400"/>
          <ac:spMkLst>
            <pc:docMk/>
            <pc:sldMk cId="0" sldId="318"/>
            <ac:spMk id="76804" creationId="{100EDD19-6802-4EC3-95CE-CFFAB042CFD6}"/>
          </ac:spMkLst>
        </pc:spChg>
        <pc:spChg chg="add del">
          <ac:chgData name="Moza Al-Marhoobi" userId="23c75a02f121e53d" providerId="LiveId" clId="{FC523C2A-CA00-4206-B637-0FD90300D871}" dt="2023-08-20T11:32:33.022" v="400"/>
          <ac:spMkLst>
            <pc:docMk/>
            <pc:sldMk cId="0" sldId="318"/>
            <ac:spMk id="76805" creationId="{DB17E863-922E-4C26-BD64-E8FD41D28661}"/>
          </ac:spMkLst>
        </pc:spChg>
      </pc:sldChg>
      <pc:sldChg chg="addSp delSp modSp del setBg delDesignElem">
        <pc:chgData name="Moza Al-Marhoobi" userId="23c75a02f121e53d" providerId="LiveId" clId="{FC523C2A-CA00-4206-B637-0FD90300D871}" dt="2023-08-20T15:58:42.736" v="904" actId="47"/>
        <pc:sldMkLst>
          <pc:docMk/>
          <pc:sldMk cId="0" sldId="319"/>
        </pc:sldMkLst>
        <pc:spChg chg="mod">
          <ac:chgData name="Moza Al-Marhoobi" userId="23c75a02f121e53d" providerId="LiveId" clId="{FC523C2A-CA00-4206-B637-0FD90300D871}" dt="2023-08-20T11:36:22.658" v="425"/>
          <ac:spMkLst>
            <pc:docMk/>
            <pc:sldMk cId="0" sldId="319"/>
            <ac:spMk id="2" creationId="{05436ADA-F356-BEFC-518D-368DC2E0F00F}"/>
          </ac:spMkLst>
        </pc:spChg>
        <pc:spChg chg="mod">
          <ac:chgData name="Moza Al-Marhoobi" userId="23c75a02f121e53d" providerId="LiveId" clId="{FC523C2A-CA00-4206-B637-0FD90300D871}" dt="2023-08-20T15:52:41.437" v="683"/>
          <ac:spMkLst>
            <pc:docMk/>
            <pc:sldMk cId="0" sldId="319"/>
            <ac:spMk id="3" creationId="{93D662B7-40DC-AAA4-B538-6B07C0FA27C8}"/>
          </ac:spMkLst>
        </pc:spChg>
        <pc:spChg chg="mod">
          <ac:chgData name="Moza Al-Marhoobi" userId="23c75a02f121e53d" providerId="LiveId" clId="{FC523C2A-CA00-4206-B637-0FD90300D871}" dt="2023-08-20T15:52:41.437" v="683"/>
          <ac:spMkLst>
            <pc:docMk/>
            <pc:sldMk cId="0" sldId="319"/>
            <ac:spMk id="4" creationId="{66DD870A-92F7-7265-4BF5-DE032466044B}"/>
          </ac:spMkLst>
        </pc:spChg>
        <pc:spChg chg="mod">
          <ac:chgData name="Moza Al-Marhoobi" userId="23c75a02f121e53d" providerId="LiveId" clId="{FC523C2A-CA00-4206-B637-0FD90300D871}" dt="2023-08-20T15:52:41.437" v="683"/>
          <ac:spMkLst>
            <pc:docMk/>
            <pc:sldMk cId="0" sldId="319"/>
            <ac:spMk id="5" creationId="{37B7E6C0-7BCE-4420-CBFC-53BFCCFF347F}"/>
          </ac:spMkLst>
        </pc:spChg>
        <pc:spChg chg="add del">
          <ac:chgData name="Moza Al-Marhoobi" userId="23c75a02f121e53d" providerId="LiveId" clId="{FC523C2A-CA00-4206-B637-0FD90300D871}" dt="2023-08-20T11:32:33.022" v="400"/>
          <ac:spMkLst>
            <pc:docMk/>
            <pc:sldMk cId="0" sldId="319"/>
            <ac:spMk id="8" creationId="{07C72290-3DC2-8B5B-1175-994E87727C6D}"/>
          </ac:spMkLst>
        </pc:spChg>
      </pc:sldChg>
      <pc:sldChg chg="addSp delSp modSp del mod setBg delDesignElem">
        <pc:chgData name="Moza Al-Marhoobi" userId="23c75a02f121e53d" providerId="LiveId" clId="{FC523C2A-CA00-4206-B637-0FD90300D871}" dt="2023-08-20T15:58:42.736" v="904" actId="47"/>
        <pc:sldMkLst>
          <pc:docMk/>
          <pc:sldMk cId="0" sldId="322"/>
        </pc:sldMkLst>
        <pc:spChg chg="mod">
          <ac:chgData name="Moza Al-Marhoobi" userId="23c75a02f121e53d" providerId="LiveId" clId="{FC523C2A-CA00-4206-B637-0FD90300D871}" dt="2023-08-20T11:36:22.658" v="425"/>
          <ac:spMkLst>
            <pc:docMk/>
            <pc:sldMk cId="0" sldId="322"/>
            <ac:spMk id="2" creationId="{DBF14843-9DAD-710C-C246-EAD3CF764BD5}"/>
          </ac:spMkLst>
        </pc:spChg>
        <pc:spChg chg="mod">
          <ac:chgData name="Moza Al-Marhoobi" userId="23c75a02f121e53d" providerId="LiveId" clId="{FC523C2A-CA00-4206-B637-0FD90300D871}" dt="2023-08-20T15:52:41.437" v="683"/>
          <ac:spMkLst>
            <pc:docMk/>
            <pc:sldMk cId="0" sldId="322"/>
            <ac:spMk id="3" creationId="{6032C115-7085-79FC-E86E-21884B6D5564}"/>
          </ac:spMkLst>
        </pc:spChg>
        <pc:spChg chg="mod">
          <ac:chgData name="Moza Al-Marhoobi" userId="23c75a02f121e53d" providerId="LiveId" clId="{FC523C2A-CA00-4206-B637-0FD90300D871}" dt="2023-08-20T15:52:41.437" v="683"/>
          <ac:spMkLst>
            <pc:docMk/>
            <pc:sldMk cId="0" sldId="322"/>
            <ac:spMk id="4" creationId="{7899BCCB-8B1D-14DF-1414-E0B22FB91417}"/>
          </ac:spMkLst>
        </pc:spChg>
        <pc:spChg chg="mod">
          <ac:chgData name="Moza Al-Marhoobi" userId="23c75a02f121e53d" providerId="LiveId" clId="{FC523C2A-CA00-4206-B637-0FD90300D871}" dt="2023-08-20T15:52:41.437" v="683"/>
          <ac:spMkLst>
            <pc:docMk/>
            <pc:sldMk cId="0" sldId="322"/>
            <ac:spMk id="5" creationId="{9DFD6B71-932F-59D4-394A-211CB0BC69D7}"/>
          </ac:spMkLst>
        </pc:spChg>
        <pc:spChg chg="mod">
          <ac:chgData name="Moza Al-Marhoobi" userId="23c75a02f121e53d" providerId="LiveId" clId="{FC523C2A-CA00-4206-B637-0FD90300D871}" dt="2023-08-20T15:53:26.885" v="696" actId="27636"/>
          <ac:spMkLst>
            <pc:docMk/>
            <pc:sldMk cId="0" sldId="322"/>
            <ac:spMk id="80898" creationId="{00000000-0000-0000-0000-000000000000}"/>
          </ac:spMkLst>
        </pc:spChg>
        <pc:spChg chg="add del">
          <ac:chgData name="Moza Al-Marhoobi" userId="23c75a02f121e53d" providerId="LiveId" clId="{FC523C2A-CA00-4206-B637-0FD90300D871}" dt="2023-08-20T11:32:33.022" v="400"/>
          <ac:spMkLst>
            <pc:docMk/>
            <pc:sldMk cId="0" sldId="322"/>
            <ac:spMk id="80916" creationId="{665DBBEF-238B-476B-96AB-8AAC3224ECEA}"/>
          </ac:spMkLst>
        </pc:spChg>
        <pc:spChg chg="add del">
          <ac:chgData name="Moza Al-Marhoobi" userId="23c75a02f121e53d" providerId="LiveId" clId="{FC523C2A-CA00-4206-B637-0FD90300D871}" dt="2023-08-20T11:32:33.022" v="400"/>
          <ac:spMkLst>
            <pc:docMk/>
            <pc:sldMk cId="0" sldId="322"/>
            <ac:spMk id="80918" creationId="{3FCFB1DE-0B7E-48CC-BA90-B2AB0889F9D6}"/>
          </ac:spMkLst>
        </pc:spChg>
      </pc:sldChg>
      <pc:sldChg chg="modSp del">
        <pc:chgData name="Moza Al-Marhoobi" userId="23c75a02f121e53d" providerId="LiveId" clId="{FC523C2A-CA00-4206-B637-0FD90300D871}" dt="2023-08-20T15:58:42.736" v="904" actId="47"/>
        <pc:sldMkLst>
          <pc:docMk/>
          <pc:sldMk cId="0" sldId="327"/>
        </pc:sldMkLst>
        <pc:spChg chg="mod">
          <ac:chgData name="Moza Al-Marhoobi" userId="23c75a02f121e53d" providerId="LiveId" clId="{FC523C2A-CA00-4206-B637-0FD90300D871}" dt="2023-08-20T11:36:22.658" v="425"/>
          <ac:spMkLst>
            <pc:docMk/>
            <pc:sldMk cId="0" sldId="327"/>
            <ac:spMk id="2" creationId="{4B9F5DF6-1374-A4F2-033A-20D59A31A141}"/>
          </ac:spMkLst>
        </pc:spChg>
        <pc:spChg chg="mod">
          <ac:chgData name="Moza Al-Marhoobi" userId="23c75a02f121e53d" providerId="LiveId" clId="{FC523C2A-CA00-4206-B637-0FD90300D871}" dt="2023-08-20T15:52:41.437" v="683"/>
          <ac:spMkLst>
            <pc:docMk/>
            <pc:sldMk cId="0" sldId="327"/>
            <ac:spMk id="3" creationId="{BD9C933A-965E-3212-654F-3CE76040DE49}"/>
          </ac:spMkLst>
        </pc:spChg>
        <pc:spChg chg="mod">
          <ac:chgData name="Moza Al-Marhoobi" userId="23c75a02f121e53d" providerId="LiveId" clId="{FC523C2A-CA00-4206-B637-0FD90300D871}" dt="2023-08-20T15:52:41.437" v="683"/>
          <ac:spMkLst>
            <pc:docMk/>
            <pc:sldMk cId="0" sldId="327"/>
            <ac:spMk id="4" creationId="{1A65FE97-99A7-3CFA-8001-075E4A1543B4}"/>
          </ac:spMkLst>
        </pc:spChg>
        <pc:spChg chg="mod">
          <ac:chgData name="Moza Al-Marhoobi" userId="23c75a02f121e53d" providerId="LiveId" clId="{FC523C2A-CA00-4206-B637-0FD90300D871}" dt="2023-08-20T15:52:41.437" v="683"/>
          <ac:spMkLst>
            <pc:docMk/>
            <pc:sldMk cId="0" sldId="327"/>
            <ac:spMk id="6" creationId="{5E92F5A3-56F6-6024-7EE1-50AF3CC7913C}"/>
          </ac:spMkLst>
        </pc:spChg>
      </pc:sldChg>
      <pc:sldChg chg="addSp delSp modSp del mod setBg delDesignElem">
        <pc:chgData name="Moza Al-Marhoobi" userId="23c75a02f121e53d" providerId="LiveId" clId="{FC523C2A-CA00-4206-B637-0FD90300D871}" dt="2023-08-20T15:58:42.736" v="904" actId="47"/>
        <pc:sldMkLst>
          <pc:docMk/>
          <pc:sldMk cId="0" sldId="330"/>
        </pc:sldMkLst>
        <pc:spChg chg="mod">
          <ac:chgData name="Moza Al-Marhoobi" userId="23c75a02f121e53d" providerId="LiveId" clId="{FC523C2A-CA00-4206-B637-0FD90300D871}" dt="2023-08-20T11:36:22.658" v="425"/>
          <ac:spMkLst>
            <pc:docMk/>
            <pc:sldMk cId="0" sldId="330"/>
            <ac:spMk id="2" creationId="{74F3A821-C8C9-9BA9-246B-169D041B32A5}"/>
          </ac:spMkLst>
        </pc:spChg>
        <pc:spChg chg="mod">
          <ac:chgData name="Moza Al-Marhoobi" userId="23c75a02f121e53d" providerId="LiveId" clId="{FC523C2A-CA00-4206-B637-0FD90300D871}" dt="2023-08-20T15:52:41.437" v="683"/>
          <ac:spMkLst>
            <pc:docMk/>
            <pc:sldMk cId="0" sldId="330"/>
            <ac:spMk id="3" creationId="{9E670137-EAC9-E8A8-1412-55281E132B48}"/>
          </ac:spMkLst>
        </pc:spChg>
        <pc:spChg chg="mod">
          <ac:chgData name="Moza Al-Marhoobi" userId="23c75a02f121e53d" providerId="LiveId" clId="{FC523C2A-CA00-4206-B637-0FD90300D871}" dt="2023-08-20T15:52:41.437" v="683"/>
          <ac:spMkLst>
            <pc:docMk/>
            <pc:sldMk cId="0" sldId="330"/>
            <ac:spMk id="4" creationId="{EF42E071-921A-E28D-38F1-AC7CBEBCB5D6}"/>
          </ac:spMkLst>
        </pc:spChg>
        <pc:spChg chg="mod">
          <ac:chgData name="Moza Al-Marhoobi" userId="23c75a02f121e53d" providerId="LiveId" clId="{FC523C2A-CA00-4206-B637-0FD90300D871}" dt="2023-08-20T15:52:41.437" v="683"/>
          <ac:spMkLst>
            <pc:docMk/>
            <pc:sldMk cId="0" sldId="330"/>
            <ac:spMk id="5" creationId="{0ECF2958-96F5-D92F-100C-CD4B10348303}"/>
          </ac:spMkLst>
        </pc:spChg>
        <pc:spChg chg="add del">
          <ac:chgData name="Moza Al-Marhoobi" userId="23c75a02f121e53d" providerId="LiveId" clId="{FC523C2A-CA00-4206-B637-0FD90300D871}" dt="2023-08-20T11:32:33.022" v="400"/>
          <ac:spMkLst>
            <pc:docMk/>
            <pc:sldMk cId="0" sldId="330"/>
            <ac:spMk id="1031" creationId="{DA2E7C1E-2B5A-4BBA-AE51-1CD8C19309D7}"/>
          </ac:spMkLst>
        </pc:spChg>
        <pc:spChg chg="add del">
          <ac:chgData name="Moza Al-Marhoobi" userId="23c75a02f121e53d" providerId="LiveId" clId="{FC523C2A-CA00-4206-B637-0FD90300D871}" dt="2023-08-20T11:32:33.022" v="400"/>
          <ac:spMkLst>
            <pc:docMk/>
            <pc:sldMk cId="0" sldId="330"/>
            <ac:spMk id="1033" creationId="{43DF76B1-5174-4FAF-9D19-FFEE98426836}"/>
          </ac:spMkLst>
        </pc:spChg>
      </pc:sldChg>
      <pc:sldChg chg="addSp delSp modSp del setBg delDesignElem">
        <pc:chgData name="Moza Al-Marhoobi" userId="23c75a02f121e53d" providerId="LiveId" clId="{FC523C2A-CA00-4206-B637-0FD90300D871}" dt="2023-08-20T15:58:42.736" v="904" actId="47"/>
        <pc:sldMkLst>
          <pc:docMk/>
          <pc:sldMk cId="3832100380" sldId="335"/>
        </pc:sldMkLst>
        <pc:spChg chg="mod">
          <ac:chgData name="Moza Al-Marhoobi" userId="23c75a02f121e53d" providerId="LiveId" clId="{FC523C2A-CA00-4206-B637-0FD90300D871}" dt="2023-08-20T15:52:41.437" v="683"/>
          <ac:spMkLst>
            <pc:docMk/>
            <pc:sldMk cId="3832100380" sldId="335"/>
            <ac:spMk id="2" creationId="{D57DAFB2-2341-20B3-FF16-6BB672D475EE}"/>
          </ac:spMkLst>
        </pc:spChg>
        <pc:spChg chg="add del">
          <ac:chgData name="Moza Al-Marhoobi" userId="23c75a02f121e53d" providerId="LiveId" clId="{FC523C2A-CA00-4206-B637-0FD90300D871}" dt="2023-08-20T11:32:33.022" v="400"/>
          <ac:spMkLst>
            <pc:docMk/>
            <pc:sldMk cId="3832100380" sldId="335"/>
            <ac:spMk id="40" creationId="{100EDD19-6802-4EC3-95CE-CFFAB042CFD6}"/>
          </ac:spMkLst>
        </pc:spChg>
        <pc:spChg chg="add del">
          <ac:chgData name="Moza Al-Marhoobi" userId="23c75a02f121e53d" providerId="LiveId" clId="{FC523C2A-CA00-4206-B637-0FD90300D871}" dt="2023-08-20T11:32:33.022" v="400"/>
          <ac:spMkLst>
            <pc:docMk/>
            <pc:sldMk cId="3832100380" sldId="335"/>
            <ac:spMk id="41" creationId="{DB17E863-922E-4C26-BD64-E8FD41D28661}"/>
          </ac:spMkLst>
        </pc:spChg>
      </pc:sldChg>
      <pc:sldChg chg="addSp delSp modSp add del mod ord setBg delDesignElem">
        <pc:chgData name="Moza Al-Marhoobi" userId="23c75a02f121e53d" providerId="LiveId" clId="{FC523C2A-CA00-4206-B637-0FD90300D871}" dt="2023-08-23T21:49:16.941" v="4620"/>
        <pc:sldMkLst>
          <pc:docMk/>
          <pc:sldMk cId="1748594478" sldId="336"/>
        </pc:sldMkLst>
        <pc:spChg chg="mod">
          <ac:chgData name="Moza Al-Marhoobi" userId="23c75a02f121e53d" providerId="LiveId" clId="{FC523C2A-CA00-4206-B637-0FD90300D871}" dt="2023-08-20T15:52:41.437" v="683"/>
          <ac:spMkLst>
            <pc:docMk/>
            <pc:sldMk cId="1748594478" sldId="336"/>
            <ac:spMk id="2" creationId="{0FED3C0A-4696-B7A6-28C4-FFC7CB07850E}"/>
          </ac:spMkLst>
        </pc:spChg>
        <pc:spChg chg="mod">
          <ac:chgData name="Moza Al-Marhoobi" userId="23c75a02f121e53d" providerId="LiveId" clId="{FC523C2A-CA00-4206-B637-0FD90300D871}" dt="2023-08-23T21:49:16.941" v="4620"/>
          <ac:spMkLst>
            <pc:docMk/>
            <pc:sldMk cId="1748594478" sldId="336"/>
            <ac:spMk id="2" creationId="{C962C82F-78E1-468E-374B-EE2BB10304E0}"/>
          </ac:spMkLst>
        </pc:spChg>
        <pc:spChg chg="mod">
          <ac:chgData name="Moza Al-Marhoobi" userId="23c75a02f121e53d" providerId="LiveId" clId="{FC523C2A-CA00-4206-B637-0FD90300D871}" dt="2023-08-23T21:49:16.941" v="4620"/>
          <ac:spMkLst>
            <pc:docMk/>
            <pc:sldMk cId="1748594478" sldId="336"/>
            <ac:spMk id="3" creationId="{A771B429-3CC3-7532-8E9B-AD4CD0D3FAB1}"/>
          </ac:spMkLst>
        </pc:spChg>
        <pc:spChg chg="mod">
          <ac:chgData name="Moza Al-Marhoobi" userId="23c75a02f121e53d" providerId="LiveId" clId="{FC523C2A-CA00-4206-B637-0FD90300D871}" dt="2023-08-21T10:24:08.541" v="1848" actId="26606"/>
          <ac:spMkLst>
            <pc:docMk/>
            <pc:sldMk cId="1748594478" sldId="336"/>
            <ac:spMk id="5" creationId="{9FB40ED6-280C-6199-8511-B7D32AFBD337}"/>
          </ac:spMkLst>
        </pc:spChg>
        <pc:spChg chg="mod">
          <ac:chgData name="Moza Al-Marhoobi" userId="23c75a02f121e53d" providerId="LiveId" clId="{FC523C2A-CA00-4206-B637-0FD90300D871}" dt="2023-08-21T10:24:08.541" v="1848" actId="26606"/>
          <ac:spMkLst>
            <pc:docMk/>
            <pc:sldMk cId="1748594478" sldId="336"/>
            <ac:spMk id="6" creationId="{DFBDD104-205C-279D-0154-6560D81A946A}"/>
          </ac:spMkLst>
        </pc:spChg>
        <pc:spChg chg="mod ord">
          <ac:chgData name="Moza Al-Marhoobi" userId="23c75a02f121e53d" providerId="LiveId" clId="{FC523C2A-CA00-4206-B637-0FD90300D871}" dt="2023-08-23T21:49:16.941" v="4620"/>
          <ac:spMkLst>
            <pc:docMk/>
            <pc:sldMk cId="1748594478" sldId="336"/>
            <ac:spMk id="7" creationId="{5F04F5C8-44C7-C623-4118-348DD681B8FB}"/>
          </ac:spMkLst>
        </pc:spChg>
        <pc:spChg chg="mod ord">
          <ac:chgData name="Moza Al-Marhoobi" userId="23c75a02f121e53d" providerId="LiveId" clId="{FC523C2A-CA00-4206-B637-0FD90300D871}" dt="2023-08-23T20:54:31.519" v="3662" actId="26606"/>
          <ac:spMkLst>
            <pc:docMk/>
            <pc:sldMk cId="1748594478" sldId="336"/>
            <ac:spMk id="10" creationId="{25FB6616-7247-F3A0-D25D-0EE12831FEB5}"/>
          </ac:spMkLst>
        </pc:spChg>
        <pc:spChg chg="add del mod">
          <ac:chgData name="Moza Al-Marhoobi" userId="23c75a02f121e53d" providerId="LiveId" clId="{FC523C2A-CA00-4206-B637-0FD90300D871}" dt="2023-08-21T10:06:00.774" v="1815" actId="26606"/>
          <ac:spMkLst>
            <pc:docMk/>
            <pc:sldMk cId="1748594478" sldId="336"/>
            <ac:spMk id="13" creationId="{08BB13BE-6DF1-A024-2238-D4523D24AE1F}"/>
          </ac:spMkLst>
        </pc:spChg>
        <pc:spChg chg="del mod">
          <ac:chgData name="Moza Al-Marhoobi" userId="23c75a02f121e53d" providerId="LiveId" clId="{FC523C2A-CA00-4206-B637-0FD90300D871}" dt="2023-08-21T03:11:46.487" v="1810" actId="478"/>
          <ac:spMkLst>
            <pc:docMk/>
            <pc:sldMk cId="1748594478" sldId="336"/>
            <ac:spMk id="42" creationId="{6D7F4378-2CEC-0E22-A34A-51DD68954192}"/>
          </ac:spMkLst>
        </pc:spChg>
        <pc:spChg chg="add del">
          <ac:chgData name="Moza Al-Marhoobi" userId="23c75a02f121e53d" providerId="LiveId" clId="{FC523C2A-CA00-4206-B637-0FD90300D871}" dt="2023-08-21T03:11:23.791" v="1806" actId="26606"/>
          <ac:spMkLst>
            <pc:docMk/>
            <pc:sldMk cId="1748594478" sldId="336"/>
            <ac:spMk id="44" creationId="{84ECDE7A-6944-466D-8FFE-149A29BA6BAE}"/>
          </ac:spMkLst>
        </pc:spChg>
        <pc:spChg chg="add del">
          <ac:chgData name="Moza Al-Marhoobi" userId="23c75a02f121e53d" providerId="LiveId" clId="{FC523C2A-CA00-4206-B637-0FD90300D871}" dt="2023-08-21T03:11:23.791" v="1806" actId="26606"/>
          <ac:spMkLst>
            <pc:docMk/>
            <pc:sldMk cId="1748594478" sldId="336"/>
            <ac:spMk id="45" creationId="{B3420082-9415-44EC-802E-C77D71D59C57}"/>
          </ac:spMkLst>
        </pc:spChg>
        <pc:spChg chg="add del">
          <ac:chgData name="Moza Al-Marhoobi" userId="23c75a02f121e53d" providerId="LiveId" clId="{FC523C2A-CA00-4206-B637-0FD90300D871}" dt="2023-08-21T03:01:08.220" v="1789"/>
          <ac:spMkLst>
            <pc:docMk/>
            <pc:sldMk cId="1748594478" sldId="336"/>
            <ac:spMk id="47" creationId="{100EDD19-6802-4EC3-95CE-CFFAB042CFD6}"/>
          </ac:spMkLst>
        </pc:spChg>
        <pc:spChg chg="add del">
          <ac:chgData name="Moza Al-Marhoobi" userId="23c75a02f121e53d" providerId="LiveId" clId="{FC523C2A-CA00-4206-B637-0FD90300D871}" dt="2023-08-21T03:01:08.220" v="1789"/>
          <ac:spMkLst>
            <pc:docMk/>
            <pc:sldMk cId="1748594478" sldId="336"/>
            <ac:spMk id="49" creationId="{DB17E863-922E-4C26-BD64-E8FD41D28661}"/>
          </ac:spMkLst>
        </pc:spChg>
        <pc:spChg chg="add del">
          <ac:chgData name="Moza Al-Marhoobi" userId="23c75a02f121e53d" providerId="LiveId" clId="{FC523C2A-CA00-4206-B637-0FD90300D871}" dt="2023-08-21T03:11:23.791" v="1806" actId="26606"/>
          <ac:spMkLst>
            <pc:docMk/>
            <pc:sldMk cId="1748594478" sldId="336"/>
            <ac:spMk id="51" creationId="{55A52C45-1FCB-4636-A80F-2849B8226C01}"/>
          </ac:spMkLst>
        </pc:spChg>
        <pc:spChg chg="add del">
          <ac:chgData name="Moza Al-Marhoobi" userId="23c75a02f121e53d" providerId="LiveId" clId="{FC523C2A-CA00-4206-B637-0FD90300D871}" dt="2023-08-21T03:11:23.791" v="1806" actId="26606"/>
          <ac:spMkLst>
            <pc:docMk/>
            <pc:sldMk cId="1748594478" sldId="336"/>
            <ac:spMk id="53" creationId="{768EB4DD-3704-43AD-92B3-C4E0C6EA92CB}"/>
          </ac:spMkLst>
        </pc:spChg>
        <pc:spChg chg="add del">
          <ac:chgData name="Moza Al-Marhoobi" userId="23c75a02f121e53d" providerId="LiveId" clId="{FC523C2A-CA00-4206-B637-0FD90300D871}" dt="2023-08-21T03:11:36.081" v="1808" actId="26606"/>
          <ac:spMkLst>
            <pc:docMk/>
            <pc:sldMk cId="1748594478" sldId="336"/>
            <ac:spMk id="55" creationId="{A648176E-454C-437C-B0FC-9B82FCF32B24}"/>
          </ac:spMkLst>
        </pc:spChg>
        <pc:spChg chg="add del">
          <ac:chgData name="Moza Al-Marhoobi" userId="23c75a02f121e53d" providerId="LiveId" clId="{FC523C2A-CA00-4206-B637-0FD90300D871}" dt="2023-08-21T03:11:36.081" v="1808" actId="26606"/>
          <ac:spMkLst>
            <pc:docMk/>
            <pc:sldMk cId="1748594478" sldId="336"/>
            <ac:spMk id="56" creationId="{361DC183-07AE-409A-AB63-34A0C77B60E6}"/>
          </ac:spMkLst>
        </pc:spChg>
        <pc:spChg chg="add del">
          <ac:chgData name="Moza Al-Marhoobi" userId="23c75a02f121e53d" providerId="LiveId" clId="{FC523C2A-CA00-4206-B637-0FD90300D871}" dt="2023-08-21T03:11:36.081" v="1808" actId="26606"/>
          <ac:spMkLst>
            <pc:docMk/>
            <pc:sldMk cId="1748594478" sldId="336"/>
            <ac:spMk id="57" creationId="{90464369-70FA-42AF-948F-80664CA7BFE5}"/>
          </ac:spMkLst>
        </pc:spChg>
        <pc:spChg chg="add del">
          <ac:chgData name="Moza Al-Marhoobi" userId="23c75a02f121e53d" providerId="LiveId" clId="{FC523C2A-CA00-4206-B637-0FD90300D871}" dt="2023-08-21T03:11:36.081" v="1808" actId="26606"/>
          <ac:spMkLst>
            <pc:docMk/>
            <pc:sldMk cId="1748594478" sldId="336"/>
            <ac:spMk id="58" creationId="{A6604B49-AD5C-4590-B051-06C8222ECD99}"/>
          </ac:spMkLst>
        </pc:spChg>
        <pc:spChg chg="add del">
          <ac:chgData name="Moza Al-Marhoobi" userId="23c75a02f121e53d" providerId="LiveId" clId="{FC523C2A-CA00-4206-B637-0FD90300D871}" dt="2023-08-21T03:11:36.081" v="1808" actId="26606"/>
          <ac:spMkLst>
            <pc:docMk/>
            <pc:sldMk cId="1748594478" sldId="336"/>
            <ac:spMk id="59" creationId="{CC552A98-EF7D-4D42-AB69-066B786AB55B}"/>
          </ac:spMkLst>
        </pc:spChg>
        <pc:spChg chg="add del">
          <ac:chgData name="Moza Al-Marhoobi" userId="23c75a02f121e53d" providerId="LiveId" clId="{FC523C2A-CA00-4206-B637-0FD90300D871}" dt="2023-08-21T10:06:00.774" v="1815" actId="26606"/>
          <ac:spMkLst>
            <pc:docMk/>
            <pc:sldMk cId="1748594478" sldId="336"/>
            <ac:spMk id="61" creationId="{2F687420-BEB4-45CD-8226-339BE553B8E6}"/>
          </ac:spMkLst>
        </pc:spChg>
        <pc:spChg chg="add del">
          <ac:chgData name="Moza Al-Marhoobi" userId="23c75a02f121e53d" providerId="LiveId" clId="{FC523C2A-CA00-4206-B637-0FD90300D871}" dt="2023-08-21T10:06:00.774" v="1815" actId="26606"/>
          <ac:spMkLst>
            <pc:docMk/>
            <pc:sldMk cId="1748594478" sldId="336"/>
            <ac:spMk id="62" creationId="{169CC832-2974-4E8D-90ED-3E2941BA7336}"/>
          </ac:spMkLst>
        </pc:spChg>
        <pc:spChg chg="add del">
          <ac:chgData name="Moza Al-Marhoobi" userId="23c75a02f121e53d" providerId="LiveId" clId="{FC523C2A-CA00-4206-B637-0FD90300D871}" dt="2023-08-21T10:06:00.774" v="1815" actId="26606"/>
          <ac:spMkLst>
            <pc:docMk/>
            <pc:sldMk cId="1748594478" sldId="336"/>
            <ac:spMk id="63" creationId="{55222F96-971A-4F90-B841-6BAB416C7AC1}"/>
          </ac:spMkLst>
        </pc:spChg>
        <pc:spChg chg="add del">
          <ac:chgData name="Moza Al-Marhoobi" userId="23c75a02f121e53d" providerId="LiveId" clId="{FC523C2A-CA00-4206-B637-0FD90300D871}" dt="2023-08-21T10:06:00.774" v="1815" actId="26606"/>
          <ac:spMkLst>
            <pc:docMk/>
            <pc:sldMk cId="1748594478" sldId="336"/>
            <ac:spMk id="64" creationId="{08980754-6F4B-43C9-B9BE-127B6BED6586}"/>
          </ac:spMkLst>
        </pc:spChg>
        <pc:spChg chg="add del">
          <ac:chgData name="Moza Al-Marhoobi" userId="23c75a02f121e53d" providerId="LiveId" clId="{FC523C2A-CA00-4206-B637-0FD90300D871}" dt="2023-08-21T10:06:00.774" v="1815" actId="26606"/>
          <ac:spMkLst>
            <pc:docMk/>
            <pc:sldMk cId="1748594478" sldId="336"/>
            <ac:spMk id="65" creationId="{2C1BBA94-3F40-40AA-8BB9-E69E25E537C1}"/>
          </ac:spMkLst>
        </pc:spChg>
        <pc:spChg chg="add del">
          <ac:chgData name="Moza Al-Marhoobi" userId="23c75a02f121e53d" providerId="LiveId" clId="{FC523C2A-CA00-4206-B637-0FD90300D871}" dt="2023-08-21T10:00:59.671" v="1812" actId="26606"/>
          <ac:spMkLst>
            <pc:docMk/>
            <pc:sldMk cId="1748594478" sldId="336"/>
            <ac:spMk id="70" creationId="{37C89E4B-3C9F-44B9-8B86-D9E3D112D8EC}"/>
          </ac:spMkLst>
        </pc:spChg>
        <pc:spChg chg="add del">
          <ac:chgData name="Moza Al-Marhoobi" userId="23c75a02f121e53d" providerId="LiveId" clId="{FC523C2A-CA00-4206-B637-0FD90300D871}" dt="2023-08-21T10:06:00.743" v="1814" actId="26606"/>
          <ac:spMkLst>
            <pc:docMk/>
            <pc:sldMk cId="1748594478" sldId="336"/>
            <ac:spMk id="76" creationId="{ECC07320-C2CA-4E29-8481-9D9E143C7788}"/>
          </ac:spMkLst>
        </pc:spChg>
        <pc:spChg chg="add del">
          <ac:chgData name="Moza Al-Marhoobi" userId="23c75a02f121e53d" providerId="LiveId" clId="{FC523C2A-CA00-4206-B637-0FD90300D871}" dt="2023-08-21T10:24:08.541" v="1848" actId="26606"/>
          <ac:spMkLst>
            <pc:docMk/>
            <pc:sldMk cId="1748594478" sldId="336"/>
            <ac:spMk id="79" creationId="{B082622D-AAF3-4897-8629-FC918530DD86}"/>
          </ac:spMkLst>
        </pc:spChg>
        <pc:spChg chg="add del">
          <ac:chgData name="Moza Al-Marhoobi" userId="23c75a02f121e53d" providerId="LiveId" clId="{FC523C2A-CA00-4206-B637-0FD90300D871}" dt="2023-08-21T10:24:08.541" v="1848" actId="26606"/>
          <ac:spMkLst>
            <pc:docMk/>
            <pc:sldMk cId="1748594478" sldId="336"/>
            <ac:spMk id="80" creationId="{A7457DD9-5A45-400A-AB4B-4B4EDECA25F1}"/>
          </ac:spMkLst>
        </pc:spChg>
        <pc:spChg chg="add del">
          <ac:chgData name="Moza Al-Marhoobi" userId="23c75a02f121e53d" providerId="LiveId" clId="{FC523C2A-CA00-4206-B637-0FD90300D871}" dt="2023-08-21T10:24:08.541" v="1848" actId="26606"/>
          <ac:spMkLst>
            <pc:docMk/>
            <pc:sldMk cId="1748594478" sldId="336"/>
            <ac:spMk id="81" creationId="{441CF7D6-A660-431A-B0BB-140A0D5556B6}"/>
          </ac:spMkLst>
        </pc:spChg>
        <pc:spChg chg="add del">
          <ac:chgData name="Moza Al-Marhoobi" userId="23c75a02f121e53d" providerId="LiveId" clId="{FC523C2A-CA00-4206-B637-0FD90300D871}" dt="2023-08-21T10:24:08.541" v="1848" actId="26606"/>
          <ac:spMkLst>
            <pc:docMk/>
            <pc:sldMk cId="1748594478" sldId="336"/>
            <ac:spMk id="82" creationId="{0570A85B-3810-4F95-97B0-CBF4CCDB381C}"/>
          </ac:spMkLst>
        </pc:spChg>
        <pc:spChg chg="add del mod ord">
          <ac:chgData name="Moza Al-Marhoobi" userId="23c75a02f121e53d" providerId="LiveId" clId="{FC523C2A-CA00-4206-B637-0FD90300D871}" dt="2023-08-23T20:54:31.519" v="3662" actId="26606"/>
          <ac:spMkLst>
            <pc:docMk/>
            <pc:sldMk cId="1748594478" sldId="336"/>
            <ac:spMk id="83" creationId="{08BB13BE-6DF1-A024-2238-D4523D24AE1F}"/>
          </ac:spMkLst>
        </pc:spChg>
        <pc:spChg chg="add del">
          <ac:chgData name="Moza Al-Marhoobi" userId="23c75a02f121e53d" providerId="LiveId" clId="{FC523C2A-CA00-4206-B637-0FD90300D871}" dt="2023-08-22T12:38:25.235" v="2115"/>
          <ac:spMkLst>
            <pc:docMk/>
            <pc:sldMk cId="1748594478" sldId="336"/>
            <ac:spMk id="85" creationId="{7FEAE179-C525-48F3-AD47-0E9E2B6F2E2E}"/>
          </ac:spMkLst>
        </pc:spChg>
        <pc:spChg chg="add del">
          <ac:chgData name="Moza Al-Marhoobi" userId="23c75a02f121e53d" providerId="LiveId" clId="{FC523C2A-CA00-4206-B637-0FD90300D871}" dt="2023-08-22T12:38:25.235" v="2115"/>
          <ac:spMkLst>
            <pc:docMk/>
            <pc:sldMk cId="1748594478" sldId="336"/>
            <ac:spMk id="86" creationId="{95C8260E-968F-44E8-A823-ABB431311926}"/>
          </ac:spMkLst>
        </pc:spChg>
        <pc:spChg chg="add del">
          <ac:chgData name="Moza Al-Marhoobi" userId="23c75a02f121e53d" providerId="LiveId" clId="{FC523C2A-CA00-4206-B637-0FD90300D871}" dt="2023-08-22T12:38:25.235" v="2115"/>
          <ac:spMkLst>
            <pc:docMk/>
            <pc:sldMk cId="1748594478" sldId="336"/>
            <ac:spMk id="87" creationId="{2C1BBA94-3F40-40AA-8BB9-E69E25E537C1}"/>
          </ac:spMkLst>
        </pc:spChg>
        <pc:spChg chg="add del">
          <ac:chgData name="Moza Al-Marhoobi" userId="23c75a02f121e53d" providerId="LiveId" clId="{FC523C2A-CA00-4206-B637-0FD90300D871}" dt="2023-08-21T10:24:00.407" v="1847" actId="26606"/>
          <ac:spMkLst>
            <pc:docMk/>
            <pc:sldMk cId="1748594478" sldId="336"/>
            <ac:spMk id="88" creationId="{DBC6133C-0615-4CE4-9132-37E609A9BDFA}"/>
          </ac:spMkLst>
        </pc:spChg>
        <pc:spChg chg="add del">
          <ac:chgData name="Moza Al-Marhoobi" userId="23c75a02f121e53d" providerId="LiveId" clId="{FC523C2A-CA00-4206-B637-0FD90300D871}" dt="2023-08-22T12:38:25.235" v="2115"/>
          <ac:spMkLst>
            <pc:docMk/>
            <pc:sldMk cId="1748594478" sldId="336"/>
            <ac:spMk id="89" creationId="{FE43805F-24A6-46A4-B19B-54F28347355C}"/>
          </ac:spMkLst>
        </pc:spChg>
        <pc:spChg chg="add del">
          <ac:chgData name="Moza Al-Marhoobi" userId="23c75a02f121e53d" providerId="LiveId" clId="{FC523C2A-CA00-4206-B637-0FD90300D871}" dt="2023-08-21T10:24:00.407" v="1847" actId="26606"/>
          <ac:spMkLst>
            <pc:docMk/>
            <pc:sldMk cId="1748594478" sldId="336"/>
            <ac:spMk id="90" creationId="{169CC832-2974-4E8D-90ED-3E2941BA7336}"/>
          </ac:spMkLst>
        </pc:spChg>
        <pc:spChg chg="add del">
          <ac:chgData name="Moza Al-Marhoobi" userId="23c75a02f121e53d" providerId="LiveId" clId="{FC523C2A-CA00-4206-B637-0FD90300D871}" dt="2023-08-23T21:49:16.941" v="4620"/>
          <ac:spMkLst>
            <pc:docMk/>
            <pc:sldMk cId="1748594478" sldId="336"/>
            <ac:spMk id="91" creationId="{32AEEBC8-9D30-42EF-95F2-386C2653FBF0}"/>
          </ac:spMkLst>
        </pc:spChg>
        <pc:spChg chg="add del">
          <ac:chgData name="Moza Al-Marhoobi" userId="23c75a02f121e53d" providerId="LiveId" clId="{FC523C2A-CA00-4206-B637-0FD90300D871}" dt="2023-08-21T10:24:00.407" v="1847" actId="26606"/>
          <ac:spMkLst>
            <pc:docMk/>
            <pc:sldMk cId="1748594478" sldId="336"/>
            <ac:spMk id="92" creationId="{55222F96-971A-4F90-B841-6BAB416C7AC1}"/>
          </ac:spMkLst>
        </pc:spChg>
        <pc:spChg chg="add del">
          <ac:chgData name="Moza Al-Marhoobi" userId="23c75a02f121e53d" providerId="LiveId" clId="{FC523C2A-CA00-4206-B637-0FD90300D871}" dt="2023-08-23T21:49:16.941" v="4620"/>
          <ac:spMkLst>
            <pc:docMk/>
            <pc:sldMk cId="1748594478" sldId="336"/>
            <ac:spMk id="93" creationId="{2E92FA66-67D7-4CB4-94D3-E643A9AD4757}"/>
          </ac:spMkLst>
        </pc:spChg>
        <pc:spChg chg="add del">
          <ac:chgData name="Moza Al-Marhoobi" userId="23c75a02f121e53d" providerId="LiveId" clId="{FC523C2A-CA00-4206-B637-0FD90300D871}" dt="2023-08-21T10:24:00.407" v="1847" actId="26606"/>
          <ac:spMkLst>
            <pc:docMk/>
            <pc:sldMk cId="1748594478" sldId="336"/>
            <ac:spMk id="94" creationId="{08980754-6F4B-43C9-B9BE-127B6BED6586}"/>
          </ac:spMkLst>
        </pc:spChg>
        <pc:spChg chg="add del">
          <ac:chgData name="Moza Al-Marhoobi" userId="23c75a02f121e53d" providerId="LiveId" clId="{FC523C2A-CA00-4206-B637-0FD90300D871}" dt="2023-08-21T10:24:00.407" v="1847" actId="26606"/>
          <ac:spMkLst>
            <pc:docMk/>
            <pc:sldMk cId="1748594478" sldId="336"/>
            <ac:spMk id="96" creationId="{2C1BBA94-3F40-40AA-8BB9-E69E25E537C1}"/>
          </ac:spMkLst>
        </pc:spChg>
        <pc:picChg chg="add del mod">
          <ac:chgData name="Moza Al-Marhoobi" userId="23c75a02f121e53d" providerId="LiveId" clId="{FC523C2A-CA00-4206-B637-0FD90300D871}" dt="2023-08-21T03:11:03.688" v="1803" actId="478"/>
          <ac:picMkLst>
            <pc:docMk/>
            <pc:sldMk cId="1748594478" sldId="336"/>
            <ac:picMk id="3" creationId="{0C13C11C-A2CD-FF8A-C753-33F1B9643283}"/>
          </ac:picMkLst>
        </pc:picChg>
        <pc:picChg chg="add mod">
          <ac:chgData name="Moza Al-Marhoobi" userId="23c75a02f121e53d" providerId="LiveId" clId="{FC523C2A-CA00-4206-B637-0FD90300D871}" dt="2023-08-23T20:54:37.195" v="3666" actId="1038"/>
          <ac:picMkLst>
            <pc:docMk/>
            <pc:sldMk cId="1748594478" sldId="336"/>
            <ac:picMk id="4" creationId="{BEB5BF39-76F3-D8D7-7B83-74083B127F92}"/>
          </ac:picMkLst>
        </pc:picChg>
        <pc:picChg chg="del">
          <ac:chgData name="Moza Al-Marhoobi" userId="23c75a02f121e53d" providerId="LiveId" clId="{FC523C2A-CA00-4206-B637-0FD90300D871}" dt="2023-08-21T03:11:03.688" v="1803" actId="478"/>
          <ac:picMkLst>
            <pc:docMk/>
            <pc:sldMk cId="1748594478" sldId="336"/>
            <ac:picMk id="8" creationId="{7D5FA2AA-799A-6DEA-F1D3-9518B78269C3}"/>
          </ac:picMkLst>
        </pc:picChg>
        <pc:picChg chg="del">
          <ac:chgData name="Moza Al-Marhoobi" userId="23c75a02f121e53d" providerId="LiveId" clId="{FC523C2A-CA00-4206-B637-0FD90300D871}" dt="2023-08-21T03:01:31.677" v="1791" actId="478"/>
          <ac:picMkLst>
            <pc:docMk/>
            <pc:sldMk cId="1748594478" sldId="336"/>
            <ac:picMk id="9" creationId="{6E8891C0-A5B0-E13A-3913-1D6025F78B6E}"/>
          </ac:picMkLst>
        </pc:picChg>
        <pc:picChg chg="add mod ord modCrop">
          <ac:chgData name="Moza Al-Marhoobi" userId="23c75a02f121e53d" providerId="LiveId" clId="{FC523C2A-CA00-4206-B637-0FD90300D871}" dt="2023-08-23T20:54:31.519" v="3662" actId="26606"/>
          <ac:picMkLst>
            <pc:docMk/>
            <pc:sldMk cId="1748594478" sldId="336"/>
            <ac:picMk id="11" creationId="{29BC9641-2829-CDA5-3D1E-B1BF32E18B25}"/>
          </ac:picMkLst>
        </pc:picChg>
        <pc:picChg chg="add del mod">
          <ac:chgData name="Moza Al-Marhoobi" userId="23c75a02f121e53d" providerId="LiveId" clId="{FC523C2A-CA00-4206-B637-0FD90300D871}" dt="2023-08-21T10:06:07.426" v="1817"/>
          <ac:picMkLst>
            <pc:docMk/>
            <pc:sldMk cId="1748594478" sldId="336"/>
            <ac:picMk id="15" creationId="{5CA2C93A-26DC-5F26-CD7C-4F3F70AD6A0B}"/>
          </ac:picMkLst>
        </pc:picChg>
        <pc:picChg chg="add del mod">
          <ac:chgData name="Moza Al-Marhoobi" userId="23c75a02f121e53d" providerId="LiveId" clId="{FC523C2A-CA00-4206-B637-0FD90300D871}" dt="2023-08-23T20:54:24.749" v="3661" actId="21"/>
          <ac:picMkLst>
            <pc:docMk/>
            <pc:sldMk cId="1748594478" sldId="336"/>
            <ac:picMk id="16" creationId="{5EB67885-B5B6-F844-198F-1A6F40C091E1}"/>
          </ac:picMkLst>
        </pc:picChg>
        <pc:cxnChg chg="add del">
          <ac:chgData name="Moza Al-Marhoobi" userId="23c75a02f121e53d" providerId="LiveId" clId="{FC523C2A-CA00-4206-B637-0FD90300D871}" dt="2023-08-21T10:00:59.671" v="1812" actId="26606"/>
          <ac:cxnSpMkLst>
            <pc:docMk/>
            <pc:sldMk cId="1748594478" sldId="336"/>
            <ac:cxnSpMk id="72" creationId="{AA2EAA10-076F-46BD-8F0F-B9A2FB77A85C}"/>
          </ac:cxnSpMkLst>
        </pc:cxnChg>
        <pc:cxnChg chg="add del">
          <ac:chgData name="Moza Al-Marhoobi" userId="23c75a02f121e53d" providerId="LiveId" clId="{FC523C2A-CA00-4206-B637-0FD90300D871}" dt="2023-08-21T10:00:59.671" v="1812" actId="26606"/>
          <ac:cxnSpMkLst>
            <pc:docMk/>
            <pc:sldMk cId="1748594478" sldId="336"/>
            <ac:cxnSpMk id="74" creationId="{D891E407-403B-4764-86C9-33A56D3BCAA3}"/>
          </ac:cxnSpMkLst>
        </pc:cxnChg>
        <pc:cxnChg chg="add del">
          <ac:chgData name="Moza Al-Marhoobi" userId="23c75a02f121e53d" providerId="LiveId" clId="{FC523C2A-CA00-4206-B637-0FD90300D871}" dt="2023-08-21T10:06:00.743" v="1814" actId="26606"/>
          <ac:cxnSpMkLst>
            <pc:docMk/>
            <pc:sldMk cId="1748594478" sldId="336"/>
            <ac:cxnSpMk id="77" creationId="{8AD2EEB5-F5B4-4BDA-8293-9A997C12990F}"/>
          </ac:cxnSpMkLst>
        </pc:cxnChg>
      </pc:sldChg>
      <pc:sldChg chg="addSp delSp modSp add del mod ord setBg delDesignElem modNotesTx">
        <pc:chgData name="Moza Al-Marhoobi" userId="23c75a02f121e53d" providerId="LiveId" clId="{FC523C2A-CA00-4206-B637-0FD90300D871}" dt="2023-08-23T21:49:16.941" v="4620"/>
        <pc:sldMkLst>
          <pc:docMk/>
          <pc:sldMk cId="2022779503" sldId="337"/>
        </pc:sldMkLst>
        <pc:spChg chg="mod">
          <ac:chgData name="Moza Al-Marhoobi" userId="23c75a02f121e53d" providerId="LiveId" clId="{FC523C2A-CA00-4206-B637-0FD90300D871}" dt="2023-08-23T21:49:16.941" v="4620"/>
          <ac:spMkLst>
            <pc:docMk/>
            <pc:sldMk cId="2022779503" sldId="337"/>
            <ac:spMk id="2" creationId="{11F3AB76-0B04-ADB1-18B1-37FC8FA0774B}"/>
          </ac:spMkLst>
        </pc:spChg>
        <pc:spChg chg="mod">
          <ac:chgData name="Moza Al-Marhoobi" userId="23c75a02f121e53d" providerId="LiveId" clId="{FC523C2A-CA00-4206-B637-0FD90300D871}" dt="2023-08-20T15:52:41.437" v="683"/>
          <ac:spMkLst>
            <pc:docMk/>
            <pc:sldMk cId="2022779503" sldId="337"/>
            <ac:spMk id="2" creationId="{FA2B4FD5-D117-AA1F-F45F-177B16488B19}"/>
          </ac:spMkLst>
        </pc:spChg>
        <pc:spChg chg="mod">
          <ac:chgData name="Moza Al-Marhoobi" userId="23c75a02f121e53d" providerId="LiveId" clId="{FC523C2A-CA00-4206-B637-0FD90300D871}" dt="2023-08-23T21:49:16.941" v="4620"/>
          <ac:spMkLst>
            <pc:docMk/>
            <pc:sldMk cId="2022779503" sldId="337"/>
            <ac:spMk id="3" creationId="{E6EAAA6D-E456-33C7-91DA-B61EB69C6BFC}"/>
          </ac:spMkLst>
        </pc:spChg>
        <pc:spChg chg="mod">
          <ac:chgData name="Moza Al-Marhoobi" userId="23c75a02f121e53d" providerId="LiveId" clId="{FC523C2A-CA00-4206-B637-0FD90300D871}" dt="2023-08-21T12:40:46.154" v="1956" actId="26606"/>
          <ac:spMkLst>
            <pc:docMk/>
            <pc:sldMk cId="2022779503" sldId="337"/>
            <ac:spMk id="5" creationId="{9FB40ED6-280C-6199-8511-B7D32AFBD337}"/>
          </ac:spMkLst>
        </pc:spChg>
        <pc:spChg chg="mod">
          <ac:chgData name="Moza Al-Marhoobi" userId="23c75a02f121e53d" providerId="LiveId" clId="{FC523C2A-CA00-4206-B637-0FD90300D871}" dt="2023-08-21T12:40:46.154" v="1956" actId="26606"/>
          <ac:spMkLst>
            <pc:docMk/>
            <pc:sldMk cId="2022779503" sldId="337"/>
            <ac:spMk id="6" creationId="{DFBDD104-205C-279D-0154-6560D81A946A}"/>
          </ac:spMkLst>
        </pc:spChg>
        <pc:spChg chg="mod ord">
          <ac:chgData name="Moza Al-Marhoobi" userId="23c75a02f121e53d" providerId="LiveId" clId="{FC523C2A-CA00-4206-B637-0FD90300D871}" dt="2023-08-23T21:49:16.941" v="4620"/>
          <ac:spMkLst>
            <pc:docMk/>
            <pc:sldMk cId="2022779503" sldId="337"/>
            <ac:spMk id="7" creationId="{5F04F5C8-44C7-C623-4118-348DD681B8FB}"/>
          </ac:spMkLst>
        </pc:spChg>
        <pc:spChg chg="mod">
          <ac:chgData name="Moza Al-Marhoobi" userId="23c75a02f121e53d" providerId="LiveId" clId="{FC523C2A-CA00-4206-B637-0FD90300D871}" dt="2023-08-22T17:28:37.290" v="2450" actId="26606"/>
          <ac:spMkLst>
            <pc:docMk/>
            <pc:sldMk cId="2022779503" sldId="337"/>
            <ac:spMk id="10" creationId="{25FB6616-7247-F3A0-D25D-0EE12831FEB5}"/>
          </ac:spMkLst>
        </pc:spChg>
        <pc:spChg chg="mod">
          <ac:chgData name="Moza Al-Marhoobi" userId="23c75a02f121e53d" providerId="LiveId" clId="{FC523C2A-CA00-4206-B637-0FD90300D871}" dt="2023-08-22T17:28:37.290" v="2450" actId="26606"/>
          <ac:spMkLst>
            <pc:docMk/>
            <pc:sldMk cId="2022779503" sldId="337"/>
            <ac:spMk id="42" creationId="{6D7F4378-2CEC-0E22-A34A-51DD68954192}"/>
          </ac:spMkLst>
        </pc:spChg>
        <pc:spChg chg="add del">
          <ac:chgData name="Moza Al-Marhoobi" userId="23c75a02f121e53d" providerId="LiveId" clId="{FC523C2A-CA00-4206-B637-0FD90300D871}" dt="2023-08-21T03:01:08.220" v="1789"/>
          <ac:spMkLst>
            <pc:docMk/>
            <pc:sldMk cId="2022779503" sldId="337"/>
            <ac:spMk id="44" creationId="{100EDD19-6802-4EC3-95CE-CFFAB042CFD6}"/>
          </ac:spMkLst>
        </pc:spChg>
        <pc:spChg chg="add del">
          <ac:chgData name="Moza Al-Marhoobi" userId="23c75a02f121e53d" providerId="LiveId" clId="{FC523C2A-CA00-4206-B637-0FD90300D871}" dt="2023-08-21T03:01:08.220" v="1789"/>
          <ac:spMkLst>
            <pc:docMk/>
            <pc:sldMk cId="2022779503" sldId="337"/>
            <ac:spMk id="45" creationId="{DB17E863-922E-4C26-BD64-E8FD41D28661}"/>
          </ac:spMkLst>
        </pc:spChg>
        <pc:spChg chg="add del">
          <ac:chgData name="Moza Al-Marhoobi" userId="23c75a02f121e53d" providerId="LiveId" clId="{FC523C2A-CA00-4206-B637-0FD90300D871}" dt="2023-08-23T21:49:16.941" v="4620"/>
          <ac:spMkLst>
            <pc:docMk/>
            <pc:sldMk cId="2022779503" sldId="337"/>
            <ac:spMk id="46" creationId="{2B97F24A-32CE-4C1C-A50D-3016B394DCFB}"/>
          </ac:spMkLst>
        </pc:spChg>
        <pc:spChg chg="add del">
          <ac:chgData name="Moza Al-Marhoobi" userId="23c75a02f121e53d" providerId="LiveId" clId="{FC523C2A-CA00-4206-B637-0FD90300D871}" dt="2023-08-21T12:40:46.122" v="1955" actId="26606"/>
          <ac:spMkLst>
            <pc:docMk/>
            <pc:sldMk cId="2022779503" sldId="337"/>
            <ac:spMk id="47" creationId="{2B97F24A-32CE-4C1C-A50D-3016B394DCFB}"/>
          </ac:spMkLst>
        </pc:spChg>
        <pc:spChg chg="add del">
          <ac:chgData name="Moza Al-Marhoobi" userId="23c75a02f121e53d" providerId="LiveId" clId="{FC523C2A-CA00-4206-B637-0FD90300D871}" dt="2023-08-23T21:49:16.941" v="4620"/>
          <ac:spMkLst>
            <pc:docMk/>
            <pc:sldMk cId="2022779503" sldId="337"/>
            <ac:spMk id="48" creationId="{6357EC4F-235E-4222-A36F-C7878ACE37F2}"/>
          </ac:spMkLst>
        </pc:spChg>
        <pc:spChg chg="add del">
          <ac:chgData name="Moza Al-Marhoobi" userId="23c75a02f121e53d" providerId="LiveId" clId="{FC523C2A-CA00-4206-B637-0FD90300D871}" dt="2023-08-21T12:40:46.122" v="1955" actId="26606"/>
          <ac:spMkLst>
            <pc:docMk/>
            <pc:sldMk cId="2022779503" sldId="337"/>
            <ac:spMk id="49" creationId="{CD8B4F24-440B-49E9-B85D-733523DC064B}"/>
          </ac:spMkLst>
        </pc:spChg>
        <pc:spChg chg="add del">
          <ac:chgData name="Moza Al-Marhoobi" userId="23c75a02f121e53d" providerId="LiveId" clId="{FC523C2A-CA00-4206-B637-0FD90300D871}" dt="2023-08-22T12:38:25.235" v="2115"/>
          <ac:spMkLst>
            <pc:docMk/>
            <pc:sldMk cId="2022779503" sldId="337"/>
            <ac:spMk id="52" creationId="{201CC55D-ED54-4C5C-95E6-10947BD1103B}"/>
          </ac:spMkLst>
        </pc:spChg>
        <pc:spChg chg="add del">
          <ac:chgData name="Moza Al-Marhoobi" userId="23c75a02f121e53d" providerId="LiveId" clId="{FC523C2A-CA00-4206-B637-0FD90300D871}" dt="2023-08-22T12:38:25.235" v="2115"/>
          <ac:spMkLst>
            <pc:docMk/>
            <pc:sldMk cId="2022779503" sldId="337"/>
            <ac:spMk id="53" creationId="{3873B707-463F-40B0-8227-E8CC6C67EB25}"/>
          </ac:spMkLst>
        </pc:spChg>
        <pc:spChg chg="add del">
          <ac:chgData name="Moza Al-Marhoobi" userId="23c75a02f121e53d" providerId="LiveId" clId="{FC523C2A-CA00-4206-B637-0FD90300D871}" dt="2023-08-22T12:38:25.235" v="2115"/>
          <ac:spMkLst>
            <pc:docMk/>
            <pc:sldMk cId="2022779503" sldId="337"/>
            <ac:spMk id="55" creationId="{C13237C8-E62C-4F0D-A318-BD6FB6C2D138}"/>
          </ac:spMkLst>
        </pc:spChg>
        <pc:spChg chg="add del">
          <ac:chgData name="Moza Al-Marhoobi" userId="23c75a02f121e53d" providerId="LiveId" clId="{FC523C2A-CA00-4206-B637-0FD90300D871}" dt="2023-08-22T12:38:25.235" v="2115"/>
          <ac:spMkLst>
            <pc:docMk/>
            <pc:sldMk cId="2022779503" sldId="337"/>
            <ac:spMk id="57" creationId="{19C9EAEA-39D0-4B0E-A0EB-51E7B26740B1}"/>
          </ac:spMkLst>
        </pc:spChg>
        <pc:grpChg chg="del mod">
          <ac:chgData name="Moza Al-Marhoobi" userId="23c75a02f121e53d" providerId="LiveId" clId="{FC523C2A-CA00-4206-B637-0FD90300D871}" dt="2023-08-21T12:40:32.713" v="1950" actId="478"/>
          <ac:grpSpMkLst>
            <pc:docMk/>
            <pc:sldMk cId="2022779503" sldId="337"/>
            <ac:grpSpMk id="11" creationId="{693FD975-9554-04D3-59E1-5A58C4327A83}"/>
          </ac:grpSpMkLst>
        </pc:grpChg>
        <pc:grpChg chg="add del">
          <ac:chgData name="Moza Al-Marhoobi" userId="23c75a02f121e53d" providerId="LiveId" clId="{FC523C2A-CA00-4206-B637-0FD90300D871}" dt="2023-08-22T12:38:25.235" v="2115"/>
          <ac:grpSpMkLst>
            <pc:docMk/>
            <pc:sldMk cId="2022779503" sldId="337"/>
            <ac:grpSpMk id="54" creationId="{1DE889C7-FAD6-4397-98E2-05D503484459}"/>
          </ac:grpSpMkLst>
        </pc:grpChg>
        <pc:picChg chg="add del mod">
          <ac:chgData name="Moza Al-Marhoobi" userId="23c75a02f121e53d" providerId="LiveId" clId="{FC523C2A-CA00-4206-B637-0FD90300D871}" dt="2023-08-21T12:40:34.556" v="1952"/>
          <ac:picMkLst>
            <pc:docMk/>
            <pc:sldMk cId="2022779503" sldId="337"/>
            <ac:picMk id="3" creationId="{8FD82601-9096-A246-B736-FD67366EDBCB}"/>
          </ac:picMkLst>
        </pc:picChg>
        <pc:picChg chg="add del mod">
          <ac:chgData name="Moza Al-Marhoobi" userId="23c75a02f121e53d" providerId="LiveId" clId="{FC523C2A-CA00-4206-B637-0FD90300D871}" dt="2023-08-23T20:59:38.757" v="4194" actId="478"/>
          <ac:picMkLst>
            <pc:docMk/>
            <pc:sldMk cId="2022779503" sldId="337"/>
            <ac:picMk id="4" creationId="{B8CCC44E-C92D-1DD8-16E4-8E4F97AF5326}"/>
          </ac:picMkLst>
        </pc:picChg>
        <pc:picChg chg="add mod">
          <ac:chgData name="Moza Al-Marhoobi" userId="23c75a02f121e53d" providerId="LiveId" clId="{FC523C2A-CA00-4206-B637-0FD90300D871}" dt="2023-08-23T20:59:39.165" v="4195"/>
          <ac:picMkLst>
            <pc:docMk/>
            <pc:sldMk cId="2022779503" sldId="337"/>
            <ac:picMk id="5" creationId="{A15A1AEF-B385-21AC-216A-FA0977F440F7}"/>
          </ac:picMkLst>
        </pc:picChg>
        <pc:picChg chg="add mod ord modCrop">
          <ac:chgData name="Moza Al-Marhoobi" userId="23c75a02f121e53d" providerId="LiveId" clId="{FC523C2A-CA00-4206-B637-0FD90300D871}" dt="2023-08-22T17:28:37.290" v="2450" actId="26606"/>
          <ac:picMkLst>
            <pc:docMk/>
            <pc:sldMk cId="2022779503" sldId="337"/>
            <ac:picMk id="8" creationId="{DAC92E43-A471-F4BA-4AEE-EA02EAE223A5}"/>
          </ac:picMkLst>
        </pc:picChg>
        <pc:picChg chg="mod">
          <ac:chgData name="Moza Al-Marhoobi" userId="23c75a02f121e53d" providerId="LiveId" clId="{FC523C2A-CA00-4206-B637-0FD90300D871}" dt="2023-08-21T10:19:13.200" v="1829" actId="1076"/>
          <ac:picMkLst>
            <pc:docMk/>
            <pc:sldMk cId="2022779503" sldId="337"/>
            <ac:picMk id="12" creationId="{F85E4FDA-4943-5004-B149-78C0574ED9AB}"/>
          </ac:picMkLst>
        </pc:picChg>
        <pc:picChg chg="del">
          <ac:chgData name="Moza Al-Marhoobi" userId="23c75a02f121e53d" providerId="LiveId" clId="{FC523C2A-CA00-4206-B637-0FD90300D871}" dt="2023-08-21T12:40:30.219" v="1948" actId="478"/>
          <ac:picMkLst>
            <pc:docMk/>
            <pc:sldMk cId="2022779503" sldId="337"/>
            <ac:picMk id="14" creationId="{E357608D-1A23-5B70-B56E-0F46A99C94C0}"/>
          </ac:picMkLst>
        </pc:picChg>
        <pc:picChg chg="del">
          <ac:chgData name="Moza Al-Marhoobi" userId="23c75a02f121e53d" providerId="LiveId" clId="{FC523C2A-CA00-4206-B637-0FD90300D871}" dt="2023-08-21T03:01:27.554" v="1790" actId="478"/>
          <ac:picMkLst>
            <pc:docMk/>
            <pc:sldMk cId="2022779503" sldId="337"/>
            <ac:picMk id="15" creationId="{711CCD28-007A-9D20-7025-1DD18BFCC8B2}"/>
          </ac:picMkLst>
        </pc:picChg>
      </pc:sldChg>
      <pc:sldChg chg="addSp delSp modSp add del mod ord setBg delDesignElem modNotesTx">
        <pc:chgData name="Moza Al-Marhoobi" userId="23c75a02f121e53d" providerId="LiveId" clId="{FC523C2A-CA00-4206-B637-0FD90300D871}" dt="2023-08-23T21:49:16.941" v="4620"/>
        <pc:sldMkLst>
          <pc:docMk/>
          <pc:sldMk cId="792428598" sldId="338"/>
        </pc:sldMkLst>
        <pc:spChg chg="mod">
          <ac:chgData name="Moza Al-Marhoobi" userId="23c75a02f121e53d" providerId="LiveId" clId="{FC523C2A-CA00-4206-B637-0FD90300D871}" dt="2023-08-20T15:52:41.437" v="683"/>
          <ac:spMkLst>
            <pc:docMk/>
            <pc:sldMk cId="792428598" sldId="338"/>
            <ac:spMk id="2" creationId="{3C4C2022-D331-6487-2197-0C9D4D05378B}"/>
          </ac:spMkLst>
        </pc:spChg>
        <pc:spChg chg="mod ord">
          <ac:chgData name="Moza Al-Marhoobi" userId="23c75a02f121e53d" providerId="LiveId" clId="{FC523C2A-CA00-4206-B637-0FD90300D871}" dt="2023-08-22T17:28:44.824" v="2453" actId="26606"/>
          <ac:spMkLst>
            <pc:docMk/>
            <pc:sldMk cId="792428598" sldId="338"/>
            <ac:spMk id="2" creationId="{E0E0D348-E12D-1581-BFFC-589E6F68D428}"/>
          </ac:spMkLst>
        </pc:spChg>
        <pc:spChg chg="mod">
          <ac:chgData name="Moza Al-Marhoobi" userId="23c75a02f121e53d" providerId="LiveId" clId="{FC523C2A-CA00-4206-B637-0FD90300D871}" dt="2023-08-22T17:28:44.824" v="2453" actId="26606"/>
          <ac:spMkLst>
            <pc:docMk/>
            <pc:sldMk cId="792428598" sldId="338"/>
            <ac:spMk id="3" creationId="{FCF61C01-3269-1BD8-6133-465C3E803496}"/>
          </ac:spMkLst>
        </pc:spChg>
        <pc:spChg chg="mod ord">
          <ac:chgData name="Moza Al-Marhoobi" userId="23c75a02f121e53d" providerId="LiveId" clId="{FC523C2A-CA00-4206-B637-0FD90300D871}" dt="2023-08-21T12:42:14.340" v="1972" actId="26606"/>
          <ac:spMkLst>
            <pc:docMk/>
            <pc:sldMk cId="792428598" sldId="338"/>
            <ac:spMk id="5" creationId="{9FB40ED6-280C-6199-8511-B7D32AFBD337}"/>
          </ac:spMkLst>
        </pc:spChg>
        <pc:spChg chg="mod">
          <ac:chgData name="Moza Al-Marhoobi" userId="23c75a02f121e53d" providerId="LiveId" clId="{FC523C2A-CA00-4206-B637-0FD90300D871}" dt="2023-08-21T12:42:14.340" v="1972" actId="26606"/>
          <ac:spMkLst>
            <pc:docMk/>
            <pc:sldMk cId="792428598" sldId="338"/>
            <ac:spMk id="6" creationId="{DFBDD104-205C-279D-0154-6560D81A946A}"/>
          </ac:spMkLst>
        </pc:spChg>
        <pc:spChg chg="mod ord">
          <ac:chgData name="Moza Al-Marhoobi" userId="23c75a02f121e53d" providerId="LiveId" clId="{FC523C2A-CA00-4206-B637-0FD90300D871}" dt="2023-08-22T17:28:44.824" v="2453" actId="26606"/>
          <ac:spMkLst>
            <pc:docMk/>
            <pc:sldMk cId="792428598" sldId="338"/>
            <ac:spMk id="7" creationId="{5F04F5C8-44C7-C623-4118-348DD681B8FB}"/>
          </ac:spMkLst>
        </pc:spChg>
        <pc:spChg chg="add del">
          <ac:chgData name="Moza Al-Marhoobi" userId="23c75a02f121e53d" providerId="LiveId" clId="{FC523C2A-CA00-4206-B637-0FD90300D871}" dt="2023-08-21T03:03:33.699" v="1796"/>
          <ac:spMkLst>
            <pc:docMk/>
            <pc:sldMk cId="792428598" sldId="338"/>
            <ac:spMk id="9" creationId="{7F1B66AB-4BC0-72FD-502C-43B1DF909FE7}"/>
          </ac:spMkLst>
        </pc:spChg>
        <pc:spChg chg="mod ord">
          <ac:chgData name="Moza Al-Marhoobi" userId="23c75a02f121e53d" providerId="LiveId" clId="{FC523C2A-CA00-4206-B637-0FD90300D871}" dt="2023-08-22T17:28:44.824" v="2453" actId="26606"/>
          <ac:spMkLst>
            <pc:docMk/>
            <pc:sldMk cId="792428598" sldId="338"/>
            <ac:spMk id="10" creationId="{25FB6616-7247-F3A0-D25D-0EE12831FEB5}"/>
          </ac:spMkLst>
        </pc:spChg>
        <pc:spChg chg="add del">
          <ac:chgData name="Moza Al-Marhoobi" userId="23c75a02f121e53d" providerId="LiveId" clId="{FC523C2A-CA00-4206-B637-0FD90300D871}" dt="2023-08-22T17:28:44.793" v="2452" actId="26606"/>
          <ac:spMkLst>
            <pc:docMk/>
            <pc:sldMk cId="792428598" sldId="338"/>
            <ac:spMk id="18" creationId="{47942995-B07F-4636-9A06-C6A104B260A8}"/>
          </ac:spMkLst>
        </pc:spChg>
        <pc:spChg chg="add del">
          <ac:chgData name="Moza Al-Marhoobi" userId="23c75a02f121e53d" providerId="LiveId" clId="{FC523C2A-CA00-4206-B637-0FD90300D871}" dt="2023-08-21T10:21:24.373" v="1836" actId="26606"/>
          <ac:spMkLst>
            <pc:docMk/>
            <pc:sldMk cId="792428598" sldId="338"/>
            <ac:spMk id="21" creationId="{BCC81228-CEA3-402B-B8E5-688F5BFA7876}"/>
          </ac:spMkLst>
        </pc:spChg>
        <pc:spChg chg="add del">
          <ac:chgData name="Moza Al-Marhoobi" userId="23c75a02f121e53d" providerId="LiveId" clId="{FC523C2A-CA00-4206-B637-0FD90300D871}" dt="2023-08-22T17:28:44.793" v="2452" actId="26606"/>
          <ac:spMkLst>
            <pc:docMk/>
            <pc:sldMk cId="792428598" sldId="338"/>
            <ac:spMk id="22" creationId="{19C9EAEA-39D0-4B0E-A0EB-51E7B26740B1}"/>
          </ac:spMkLst>
        </pc:spChg>
        <pc:spChg chg="add del">
          <ac:chgData name="Moza Al-Marhoobi" userId="23c75a02f121e53d" providerId="LiveId" clId="{FC523C2A-CA00-4206-B637-0FD90300D871}" dt="2023-08-21T10:21:24.373" v="1836" actId="26606"/>
          <ac:spMkLst>
            <pc:docMk/>
            <pc:sldMk cId="792428598" sldId="338"/>
            <ac:spMk id="23" creationId="{BC0916B8-FF7A-4ECB-9FD7-C7668658D9B4}"/>
          </ac:spMkLst>
        </pc:spChg>
        <pc:spChg chg="add del">
          <ac:chgData name="Moza Al-Marhoobi" userId="23c75a02f121e53d" providerId="LiveId" clId="{FC523C2A-CA00-4206-B637-0FD90300D871}" dt="2023-08-21T10:21:24.373" v="1836" actId="26606"/>
          <ac:spMkLst>
            <pc:docMk/>
            <pc:sldMk cId="792428598" sldId="338"/>
            <ac:spMk id="25" creationId="{9DC011D4-C95F-4B2E-9A3C-A46DCDE956DC}"/>
          </ac:spMkLst>
        </pc:spChg>
        <pc:spChg chg="add del">
          <ac:chgData name="Moza Al-Marhoobi" userId="23c75a02f121e53d" providerId="LiveId" clId="{FC523C2A-CA00-4206-B637-0FD90300D871}" dt="2023-08-22T17:28:44.793" v="2452" actId="26606"/>
          <ac:spMkLst>
            <pc:docMk/>
            <pc:sldMk cId="792428598" sldId="338"/>
            <ac:spMk id="28" creationId="{B81933D1-5615-42C7-9C0B-4EB7105CCE2D}"/>
          </ac:spMkLst>
        </pc:spChg>
        <pc:spChg chg="add del">
          <ac:chgData name="Moza Al-Marhoobi" userId="23c75a02f121e53d" providerId="LiveId" clId="{FC523C2A-CA00-4206-B637-0FD90300D871}" dt="2023-08-21T10:21:13.233" v="1833" actId="26606"/>
          <ac:spMkLst>
            <pc:docMk/>
            <pc:sldMk cId="792428598" sldId="338"/>
            <ac:spMk id="30" creationId="{B9D7E975-9161-4F2D-AC53-69E1912F6B5D}"/>
          </ac:spMkLst>
        </pc:spChg>
        <pc:spChg chg="add del">
          <ac:chgData name="Moza Al-Marhoobi" userId="23c75a02f121e53d" providerId="LiveId" clId="{FC523C2A-CA00-4206-B637-0FD90300D871}" dt="2023-08-23T21:49:16.941" v="4620"/>
          <ac:spMkLst>
            <pc:docMk/>
            <pc:sldMk cId="792428598" sldId="338"/>
            <ac:spMk id="31" creationId="{68AF5748-FED8-45BA-8631-26D1D10F3246}"/>
          </ac:spMkLst>
        </pc:spChg>
        <pc:spChg chg="add del">
          <ac:chgData name="Moza Al-Marhoobi" userId="23c75a02f121e53d" providerId="LiveId" clId="{FC523C2A-CA00-4206-B637-0FD90300D871}" dt="2023-08-21T10:21:13.233" v="1833" actId="26606"/>
          <ac:spMkLst>
            <pc:docMk/>
            <pc:sldMk cId="792428598" sldId="338"/>
            <ac:spMk id="32" creationId="{827DC2C4-B485-428A-BF4A-472D2967F47F}"/>
          </ac:spMkLst>
        </pc:spChg>
        <pc:spChg chg="add del">
          <ac:chgData name="Moza Al-Marhoobi" userId="23c75a02f121e53d" providerId="LiveId" clId="{FC523C2A-CA00-4206-B637-0FD90300D871}" dt="2023-08-23T21:49:16.941" v="4620"/>
          <ac:spMkLst>
            <pc:docMk/>
            <pc:sldMk cId="792428598" sldId="338"/>
            <ac:spMk id="33" creationId="{AF2F604E-43BE-4DC3-B983-E071523364F8}"/>
          </ac:spMkLst>
        </pc:spChg>
        <pc:spChg chg="add del">
          <ac:chgData name="Moza Al-Marhoobi" userId="23c75a02f121e53d" providerId="LiveId" clId="{FC523C2A-CA00-4206-B637-0FD90300D871}" dt="2023-08-21T10:21:13.233" v="1833" actId="26606"/>
          <ac:spMkLst>
            <pc:docMk/>
            <pc:sldMk cId="792428598" sldId="338"/>
            <ac:spMk id="34" creationId="{463E6235-1649-4B47-9862-4026FC473B6F}"/>
          </ac:spMkLst>
        </pc:spChg>
        <pc:spChg chg="add del">
          <ac:chgData name="Moza Al-Marhoobi" userId="23c75a02f121e53d" providerId="LiveId" clId="{FC523C2A-CA00-4206-B637-0FD90300D871}" dt="2023-08-23T21:49:16.941" v="4620"/>
          <ac:spMkLst>
            <pc:docMk/>
            <pc:sldMk cId="792428598" sldId="338"/>
            <ac:spMk id="35" creationId="{08C9B587-E65E-4B52-B37C-ABEBB6E87928}"/>
          </ac:spMkLst>
        </pc:spChg>
        <pc:spChg chg="add del">
          <ac:chgData name="Moza Al-Marhoobi" userId="23c75a02f121e53d" providerId="LiveId" clId="{FC523C2A-CA00-4206-B637-0FD90300D871}" dt="2023-08-21T10:21:24.365" v="1835" actId="26606"/>
          <ac:spMkLst>
            <pc:docMk/>
            <pc:sldMk cId="792428598" sldId="338"/>
            <ac:spMk id="36" creationId="{8930EBA3-4D2E-42E8-B828-834555328D85}"/>
          </ac:spMkLst>
        </pc:spChg>
        <pc:spChg chg="add del">
          <ac:chgData name="Moza Al-Marhoobi" userId="23c75a02f121e53d" providerId="LiveId" clId="{FC523C2A-CA00-4206-B637-0FD90300D871}" dt="2023-08-21T10:21:24.365" v="1835" actId="26606"/>
          <ac:spMkLst>
            <pc:docMk/>
            <pc:sldMk cId="792428598" sldId="338"/>
            <ac:spMk id="37" creationId="{E58B2195-5055-402F-A3E7-53FF0E4980C3}"/>
          </ac:spMkLst>
        </pc:spChg>
        <pc:spChg chg="add del">
          <ac:chgData name="Moza Al-Marhoobi" userId="23c75a02f121e53d" providerId="LiveId" clId="{FC523C2A-CA00-4206-B637-0FD90300D871}" dt="2023-08-21T10:21:24.365" v="1835" actId="26606"/>
          <ac:spMkLst>
            <pc:docMk/>
            <pc:sldMk cId="792428598" sldId="338"/>
            <ac:spMk id="38" creationId="{528AA953-F4F9-4DC5-97C7-491F4AF937DC}"/>
          </ac:spMkLst>
        </pc:spChg>
        <pc:spChg chg="add del">
          <ac:chgData name="Moza Al-Marhoobi" userId="23c75a02f121e53d" providerId="LiveId" clId="{FC523C2A-CA00-4206-B637-0FD90300D871}" dt="2023-08-21T12:42:14.340" v="1972" actId="26606"/>
          <ac:spMkLst>
            <pc:docMk/>
            <pc:sldMk cId="792428598" sldId="338"/>
            <ac:spMk id="40" creationId="{9180DE06-7362-4888-AADA-7AADD57AC49D}"/>
          </ac:spMkLst>
        </pc:spChg>
        <pc:spChg chg="add del">
          <ac:chgData name="Moza Al-Marhoobi" userId="23c75a02f121e53d" providerId="LiveId" clId="{FC523C2A-CA00-4206-B637-0FD90300D871}" dt="2023-08-21T12:42:14.340" v="1972" actId="26606"/>
          <ac:spMkLst>
            <pc:docMk/>
            <pc:sldMk cId="792428598" sldId="338"/>
            <ac:spMk id="43" creationId="{04357C93-F0CB-4A1C-8F77-4E9063789819}"/>
          </ac:spMkLst>
        </pc:spChg>
        <pc:spChg chg="add del mod">
          <ac:chgData name="Moza Al-Marhoobi" userId="23c75a02f121e53d" providerId="LiveId" clId="{FC523C2A-CA00-4206-B637-0FD90300D871}" dt="2023-08-22T12:38:25.235" v="2115"/>
          <ac:spMkLst>
            <pc:docMk/>
            <pc:sldMk cId="792428598" sldId="338"/>
            <ac:spMk id="48" creationId="{47942995-B07F-4636-9A06-C6A104B260A8}"/>
          </ac:spMkLst>
        </pc:spChg>
        <pc:spChg chg="mod">
          <ac:chgData name="Moza Al-Marhoobi" userId="23c75a02f121e53d" providerId="LiveId" clId="{FC523C2A-CA00-4206-B637-0FD90300D871}" dt="2023-08-21T12:42:33.480" v="1974"/>
          <ac:spMkLst>
            <pc:docMk/>
            <pc:sldMk cId="792428598" sldId="338"/>
            <ac:spMk id="51" creationId="{F19A4A0F-1B59-4DB0-9764-D10936E98770}"/>
          </ac:spMkLst>
        </pc:spChg>
        <pc:spChg chg="mod">
          <ac:chgData name="Moza Al-Marhoobi" userId="23c75a02f121e53d" providerId="LiveId" clId="{FC523C2A-CA00-4206-B637-0FD90300D871}" dt="2023-08-21T12:42:33.480" v="1974"/>
          <ac:spMkLst>
            <pc:docMk/>
            <pc:sldMk cId="792428598" sldId="338"/>
            <ac:spMk id="52" creationId="{F399A70F-F8CD-4992-9EF5-6CF15472E73F}"/>
          </ac:spMkLst>
        </pc:spChg>
        <pc:spChg chg="mod">
          <ac:chgData name="Moza Al-Marhoobi" userId="23c75a02f121e53d" providerId="LiveId" clId="{FC523C2A-CA00-4206-B637-0FD90300D871}" dt="2023-08-21T12:42:33.480" v="1974"/>
          <ac:spMkLst>
            <pc:docMk/>
            <pc:sldMk cId="792428598" sldId="338"/>
            <ac:spMk id="53" creationId="{48F4FEDC-6D80-458C-A665-075D9B9500FD}"/>
          </ac:spMkLst>
        </pc:spChg>
        <pc:spChg chg="add del mod">
          <ac:chgData name="Moza Al-Marhoobi" userId="23c75a02f121e53d" providerId="LiveId" clId="{FC523C2A-CA00-4206-B637-0FD90300D871}" dt="2023-08-22T12:38:25.235" v="2115"/>
          <ac:spMkLst>
            <pc:docMk/>
            <pc:sldMk cId="792428598" sldId="338"/>
            <ac:spMk id="55" creationId="{B81933D1-5615-42C7-9C0B-4EB7105CCE2D}"/>
          </ac:spMkLst>
        </pc:spChg>
        <pc:spChg chg="add del mod">
          <ac:chgData name="Moza Al-Marhoobi" userId="23c75a02f121e53d" providerId="LiveId" clId="{FC523C2A-CA00-4206-B637-0FD90300D871}" dt="2023-08-22T12:38:25.235" v="2115"/>
          <ac:spMkLst>
            <pc:docMk/>
            <pc:sldMk cId="792428598" sldId="338"/>
            <ac:spMk id="57" creationId="{19C9EAEA-39D0-4B0E-A0EB-51E7B26740B1}"/>
          </ac:spMkLst>
        </pc:spChg>
        <pc:grpChg chg="add del">
          <ac:chgData name="Moza Al-Marhoobi" userId="23c75a02f121e53d" providerId="LiveId" clId="{FC523C2A-CA00-4206-B637-0FD90300D871}" dt="2023-08-22T17:28:44.793" v="2452" actId="26606"/>
          <ac:grpSpMkLst>
            <pc:docMk/>
            <pc:sldMk cId="792428598" sldId="338"/>
            <ac:grpSpMk id="19" creationId="{032D8612-31EB-44CF-A1D0-14FD4C705424}"/>
          </ac:grpSpMkLst>
        </pc:grpChg>
        <pc:grpChg chg="add del">
          <ac:chgData name="Moza Al-Marhoobi" userId="23c75a02f121e53d" providerId="LiveId" clId="{FC523C2A-CA00-4206-B637-0FD90300D871}" dt="2023-08-21T12:42:14.340" v="1972" actId="26606"/>
          <ac:grpSpMkLst>
            <pc:docMk/>
            <pc:sldMk cId="792428598" sldId="338"/>
            <ac:grpSpMk id="41" creationId="{3AF6A671-C637-4547-85F4-51B6D1881399}"/>
          </ac:grpSpMkLst>
        </pc:grpChg>
        <pc:grpChg chg="add del mod">
          <ac:chgData name="Moza Al-Marhoobi" userId="23c75a02f121e53d" providerId="LiveId" clId="{FC523C2A-CA00-4206-B637-0FD90300D871}" dt="2023-08-22T12:38:25.235" v="2115"/>
          <ac:grpSpMkLst>
            <pc:docMk/>
            <pc:sldMk cId="792428598" sldId="338"/>
            <ac:grpSpMk id="50" creationId="{032D8612-31EB-44CF-A1D0-14FD4C705424}"/>
          </ac:grpSpMkLst>
        </pc:grpChg>
        <pc:picChg chg="mod ord">
          <ac:chgData name="Moza Al-Marhoobi" userId="23c75a02f121e53d" providerId="LiveId" clId="{FC523C2A-CA00-4206-B637-0FD90300D871}" dt="2023-08-22T17:28:44.824" v="2453" actId="26606"/>
          <ac:picMkLst>
            <pc:docMk/>
            <pc:sldMk cId="792428598" sldId="338"/>
            <ac:picMk id="4" creationId="{A2DBB418-FA3B-0B6E-DC30-3D13940F42A3}"/>
          </ac:picMkLst>
        </pc:picChg>
        <pc:picChg chg="add mod">
          <ac:chgData name="Moza Al-Marhoobi" userId="23c75a02f121e53d" providerId="LiveId" clId="{FC523C2A-CA00-4206-B637-0FD90300D871}" dt="2023-08-23T20:59:33.414" v="4193"/>
          <ac:picMkLst>
            <pc:docMk/>
            <pc:sldMk cId="792428598" sldId="338"/>
            <ac:picMk id="5" creationId="{12A74D46-67A9-10D8-3CF0-764E5E84FE85}"/>
          </ac:picMkLst>
        </pc:picChg>
        <pc:picChg chg="del mod ord">
          <ac:chgData name="Moza Al-Marhoobi" userId="23c75a02f121e53d" providerId="LiveId" clId="{FC523C2A-CA00-4206-B637-0FD90300D871}" dt="2023-08-23T20:59:32.802" v="4192" actId="478"/>
          <ac:picMkLst>
            <pc:docMk/>
            <pc:sldMk cId="792428598" sldId="338"/>
            <ac:picMk id="16" creationId="{D9F4CBA1-5DCA-0E12-D861-AED1913B5B9F}"/>
          </ac:picMkLst>
        </pc:picChg>
      </pc:sldChg>
      <pc:sldChg chg="addSp delSp modSp add del mod ord setBg delDesignElem modNotesTx">
        <pc:chgData name="Moza Al-Marhoobi" userId="23c75a02f121e53d" providerId="LiveId" clId="{FC523C2A-CA00-4206-B637-0FD90300D871}" dt="2023-08-23T21:49:17.051" v="4621" actId="27636"/>
        <pc:sldMkLst>
          <pc:docMk/>
          <pc:sldMk cId="418738947" sldId="339"/>
        </pc:sldMkLst>
        <pc:spChg chg="mod">
          <ac:chgData name="Moza Al-Marhoobi" userId="23c75a02f121e53d" providerId="LiveId" clId="{FC523C2A-CA00-4206-B637-0FD90300D871}" dt="2023-08-20T15:52:41.437" v="683"/>
          <ac:spMkLst>
            <pc:docMk/>
            <pc:sldMk cId="418738947" sldId="339"/>
            <ac:spMk id="2" creationId="{5E45383C-F947-AC40-598D-B806E1D785D9}"/>
          </ac:spMkLst>
        </pc:spChg>
        <pc:spChg chg="mod">
          <ac:chgData name="Moza Al-Marhoobi" userId="23c75a02f121e53d" providerId="LiveId" clId="{FC523C2A-CA00-4206-B637-0FD90300D871}" dt="2023-08-23T21:49:16.941" v="4620"/>
          <ac:spMkLst>
            <pc:docMk/>
            <pc:sldMk cId="418738947" sldId="339"/>
            <ac:spMk id="2" creationId="{CC0C17A6-C1D5-0D31-685C-9FD79258A710}"/>
          </ac:spMkLst>
        </pc:spChg>
        <pc:spChg chg="mod">
          <ac:chgData name="Moza Al-Marhoobi" userId="23c75a02f121e53d" providerId="LiveId" clId="{FC523C2A-CA00-4206-B637-0FD90300D871}" dt="2023-08-23T20:59:28.973" v="4191" actId="27636"/>
          <ac:spMkLst>
            <pc:docMk/>
            <pc:sldMk cId="418738947" sldId="339"/>
            <ac:spMk id="3" creationId="{83C8BC4F-B8F1-C6A7-7A9F-C5A87CAE241D}"/>
          </ac:spMkLst>
        </pc:spChg>
        <pc:spChg chg="add del">
          <ac:chgData name="Moza Al-Marhoobi" userId="23c75a02f121e53d" providerId="LiveId" clId="{FC523C2A-CA00-4206-B637-0FD90300D871}" dt="2023-08-21T12:37:34.314" v="1881" actId="22"/>
          <ac:spMkLst>
            <pc:docMk/>
            <pc:sldMk cId="418738947" sldId="339"/>
            <ac:spMk id="4" creationId="{3E4DD80F-196C-7388-A48E-0E2376E9A66A}"/>
          </ac:spMkLst>
        </pc:spChg>
        <pc:spChg chg="mod">
          <ac:chgData name="Moza Al-Marhoobi" userId="23c75a02f121e53d" providerId="LiveId" clId="{FC523C2A-CA00-4206-B637-0FD90300D871}" dt="2023-08-23T21:49:16.941" v="4620"/>
          <ac:spMkLst>
            <pc:docMk/>
            <pc:sldMk cId="418738947" sldId="339"/>
            <ac:spMk id="4" creationId="{9ABE8782-8AE7-BC8E-8425-B815EC34DB92}"/>
          </ac:spMkLst>
        </pc:spChg>
        <pc:spChg chg="mod">
          <ac:chgData name="Moza Al-Marhoobi" userId="23c75a02f121e53d" providerId="LiveId" clId="{FC523C2A-CA00-4206-B637-0FD90300D871}" dt="2023-08-21T12:37:43.012" v="1883" actId="26606"/>
          <ac:spMkLst>
            <pc:docMk/>
            <pc:sldMk cId="418738947" sldId="339"/>
            <ac:spMk id="5" creationId="{9FB40ED6-280C-6199-8511-B7D32AFBD337}"/>
          </ac:spMkLst>
        </pc:spChg>
        <pc:spChg chg="mod">
          <ac:chgData name="Moza Al-Marhoobi" userId="23c75a02f121e53d" providerId="LiveId" clId="{FC523C2A-CA00-4206-B637-0FD90300D871}" dt="2023-08-21T12:37:43.012" v="1883" actId="26606"/>
          <ac:spMkLst>
            <pc:docMk/>
            <pc:sldMk cId="418738947" sldId="339"/>
            <ac:spMk id="6" creationId="{DFBDD104-205C-279D-0154-6560D81A946A}"/>
          </ac:spMkLst>
        </pc:spChg>
        <pc:spChg chg="mod ord">
          <ac:chgData name="Moza Al-Marhoobi" userId="23c75a02f121e53d" providerId="LiveId" clId="{FC523C2A-CA00-4206-B637-0FD90300D871}" dt="2023-08-23T21:49:16.941" v="4620"/>
          <ac:spMkLst>
            <pc:docMk/>
            <pc:sldMk cId="418738947" sldId="339"/>
            <ac:spMk id="7" creationId="{5F04F5C8-44C7-C623-4118-348DD681B8FB}"/>
          </ac:spMkLst>
        </pc:spChg>
        <pc:spChg chg="mod">
          <ac:chgData name="Moza Al-Marhoobi" userId="23c75a02f121e53d" providerId="LiveId" clId="{FC523C2A-CA00-4206-B637-0FD90300D871}" dt="2023-08-23T21:49:17.051" v="4621" actId="27636"/>
          <ac:spMkLst>
            <pc:docMk/>
            <pc:sldMk cId="418738947" sldId="339"/>
            <ac:spMk id="10" creationId="{25FB6616-7247-F3A0-D25D-0EE12831FEB5}"/>
          </ac:spMkLst>
        </pc:spChg>
        <pc:spChg chg="add del">
          <ac:chgData name="Moza Al-Marhoobi" userId="23c75a02f121e53d" providerId="LiveId" clId="{FC523C2A-CA00-4206-B637-0FD90300D871}" dt="2023-08-22T12:38:25.235" v="2115"/>
          <ac:spMkLst>
            <pc:docMk/>
            <pc:sldMk cId="418738947" sldId="339"/>
            <ac:spMk id="16" creationId="{9A724DBA-D2D9-471E-8ED7-2015DDD950DF}"/>
          </ac:spMkLst>
        </pc:spChg>
        <pc:spChg chg="add del">
          <ac:chgData name="Moza Al-Marhoobi" userId="23c75a02f121e53d" providerId="LiveId" clId="{FC523C2A-CA00-4206-B637-0FD90300D871}" dt="2023-08-22T12:38:25.235" v="2115"/>
          <ac:spMkLst>
            <pc:docMk/>
            <pc:sldMk cId="418738947" sldId="339"/>
            <ac:spMk id="17" creationId="{08980754-6F4B-43C9-B9BE-127B6BED6586}"/>
          </ac:spMkLst>
        </pc:spChg>
        <pc:spChg chg="add del">
          <ac:chgData name="Moza Al-Marhoobi" userId="23c75a02f121e53d" providerId="LiveId" clId="{FC523C2A-CA00-4206-B637-0FD90300D871}" dt="2023-08-23T20:48:39.003" v="3286" actId="26606"/>
          <ac:spMkLst>
            <pc:docMk/>
            <pc:sldMk cId="418738947" sldId="339"/>
            <ac:spMk id="18" creationId="{743AA782-23D1-4521-8CAD-47662984AA08}"/>
          </ac:spMkLst>
        </pc:spChg>
        <pc:spChg chg="add del">
          <ac:chgData name="Moza Al-Marhoobi" userId="23c75a02f121e53d" providerId="LiveId" clId="{FC523C2A-CA00-4206-B637-0FD90300D871}" dt="2023-08-21T03:03:44.464" v="1798"/>
          <ac:spMkLst>
            <pc:docMk/>
            <pc:sldMk cId="418738947" sldId="339"/>
            <ac:spMk id="19" creationId="{743AA782-23D1-4521-8CAD-47662984AA08}"/>
          </ac:spMkLst>
        </pc:spChg>
        <pc:spChg chg="add del">
          <ac:chgData name="Moza Al-Marhoobi" userId="23c75a02f121e53d" providerId="LiveId" clId="{FC523C2A-CA00-4206-B637-0FD90300D871}" dt="2023-08-23T20:48:39.003" v="3286" actId="26606"/>
          <ac:spMkLst>
            <pc:docMk/>
            <pc:sldMk cId="418738947" sldId="339"/>
            <ac:spMk id="20" creationId="{650D18FE-0824-4A46-B22C-A86B52E5780A}"/>
          </ac:spMkLst>
        </pc:spChg>
        <pc:spChg chg="add del">
          <ac:chgData name="Moza Al-Marhoobi" userId="23c75a02f121e53d" providerId="LiveId" clId="{FC523C2A-CA00-4206-B637-0FD90300D871}" dt="2023-08-21T03:03:44.464" v="1798"/>
          <ac:spMkLst>
            <pc:docMk/>
            <pc:sldMk cId="418738947" sldId="339"/>
            <ac:spMk id="21" creationId="{71877DBC-BB60-40F0-AC93-2ACDBAAE60CE}"/>
          </ac:spMkLst>
        </pc:spChg>
        <pc:spChg chg="add del">
          <ac:chgData name="Moza Al-Marhoobi" userId="23c75a02f121e53d" providerId="LiveId" clId="{FC523C2A-CA00-4206-B637-0FD90300D871}" dt="2023-08-23T21:49:16.941" v="4620"/>
          <ac:spMkLst>
            <pc:docMk/>
            <pc:sldMk cId="418738947" sldId="339"/>
            <ac:spMk id="22" creationId="{32AEEBC8-9D30-42EF-95F2-386C2653FBF0}"/>
          </ac:spMkLst>
        </pc:spChg>
        <pc:spChg chg="add del">
          <ac:chgData name="Moza Al-Marhoobi" userId="23c75a02f121e53d" providerId="LiveId" clId="{FC523C2A-CA00-4206-B637-0FD90300D871}" dt="2023-08-22T12:38:25.235" v="2115"/>
          <ac:spMkLst>
            <pc:docMk/>
            <pc:sldMk cId="418738947" sldId="339"/>
            <ac:spMk id="23" creationId="{2C1BBA94-3F40-40AA-8BB9-E69E25E537C1}"/>
          </ac:spMkLst>
        </pc:spChg>
        <pc:spChg chg="add del">
          <ac:chgData name="Moza Al-Marhoobi" userId="23c75a02f121e53d" providerId="LiveId" clId="{FC523C2A-CA00-4206-B637-0FD90300D871}" dt="2023-08-23T21:49:16.941" v="4620"/>
          <ac:spMkLst>
            <pc:docMk/>
            <pc:sldMk cId="418738947" sldId="339"/>
            <ac:spMk id="24" creationId="{2E92FA66-67D7-4CB4-94D3-E643A9AD4757}"/>
          </ac:spMkLst>
        </pc:spChg>
        <pc:spChg chg="add del">
          <ac:chgData name="Moza Al-Marhoobi" userId="23c75a02f121e53d" providerId="LiveId" clId="{FC523C2A-CA00-4206-B637-0FD90300D871}" dt="2023-08-22T12:38:25.235" v="2115"/>
          <ac:spMkLst>
            <pc:docMk/>
            <pc:sldMk cId="418738947" sldId="339"/>
            <ac:spMk id="25" creationId="{169CC832-2974-4E8D-90ED-3E2941BA7336}"/>
          </ac:spMkLst>
        </pc:spChg>
        <pc:spChg chg="add del">
          <ac:chgData name="Moza Al-Marhoobi" userId="23c75a02f121e53d" providerId="LiveId" clId="{FC523C2A-CA00-4206-B637-0FD90300D871}" dt="2023-08-22T12:38:25.235" v="2115"/>
          <ac:spMkLst>
            <pc:docMk/>
            <pc:sldMk cId="418738947" sldId="339"/>
            <ac:spMk id="27" creationId="{55222F96-971A-4F90-B841-6BAB416C7AC1}"/>
          </ac:spMkLst>
        </pc:spChg>
        <pc:picChg chg="add mod">
          <ac:chgData name="Moza Al-Marhoobi" userId="23c75a02f121e53d" providerId="LiveId" clId="{FC523C2A-CA00-4206-B637-0FD90300D871}" dt="2023-08-23T20:59:26.237" v="4189"/>
          <ac:picMkLst>
            <pc:docMk/>
            <pc:sldMk cId="418738947" sldId="339"/>
            <ac:picMk id="5" creationId="{C2742B72-EC2B-D44F-65F3-72F9BC79D49D}"/>
          </ac:picMkLst>
        </pc:picChg>
        <pc:picChg chg="add mod ord">
          <ac:chgData name="Moza Al-Marhoobi" userId="23c75a02f121e53d" providerId="LiveId" clId="{FC523C2A-CA00-4206-B637-0FD90300D871}" dt="2023-08-23T20:48:39.003" v="3286" actId="26606"/>
          <ac:picMkLst>
            <pc:docMk/>
            <pc:sldMk cId="418738947" sldId="339"/>
            <ac:picMk id="9" creationId="{13B8E582-762A-E61E-3E88-0FE34779784A}"/>
          </ac:picMkLst>
        </pc:picChg>
        <pc:picChg chg="del">
          <ac:chgData name="Moza Al-Marhoobi" userId="23c75a02f121e53d" providerId="LiveId" clId="{FC523C2A-CA00-4206-B637-0FD90300D871}" dt="2023-08-21T12:37:32.806" v="1879" actId="478"/>
          <ac:picMkLst>
            <pc:docMk/>
            <pc:sldMk cId="418738947" sldId="339"/>
            <ac:picMk id="11" creationId="{268981BA-1787-5DF5-BA71-E98F42F2E885}"/>
          </ac:picMkLst>
        </pc:picChg>
        <pc:picChg chg="del mod ord">
          <ac:chgData name="Moza Al-Marhoobi" userId="23c75a02f121e53d" providerId="LiveId" clId="{FC523C2A-CA00-4206-B637-0FD90300D871}" dt="2023-08-23T20:59:25.954" v="4188" actId="478"/>
          <ac:picMkLst>
            <pc:docMk/>
            <pc:sldMk cId="418738947" sldId="339"/>
            <ac:picMk id="14" creationId="{DE09F872-855D-FAE2-8B7F-CDA2CD7051AD}"/>
          </ac:picMkLst>
        </pc:picChg>
      </pc:sldChg>
      <pc:sldChg chg="addSp delSp modSp del mod setBg delDesignElem">
        <pc:chgData name="Moza Al-Marhoobi" userId="23c75a02f121e53d" providerId="LiveId" clId="{FC523C2A-CA00-4206-B637-0FD90300D871}" dt="2023-08-20T15:58:42.736" v="904" actId="47"/>
        <pc:sldMkLst>
          <pc:docMk/>
          <pc:sldMk cId="2317884934" sldId="340"/>
        </pc:sldMkLst>
        <pc:spChg chg="mod">
          <ac:chgData name="Moza Al-Marhoobi" userId="23c75a02f121e53d" providerId="LiveId" clId="{FC523C2A-CA00-4206-B637-0FD90300D871}" dt="2023-08-20T15:52:41.437" v="683"/>
          <ac:spMkLst>
            <pc:docMk/>
            <pc:sldMk cId="2317884934" sldId="340"/>
            <ac:spMk id="3" creationId="{B69B81A0-D799-88A1-7025-F0769B003B9D}"/>
          </ac:spMkLst>
        </pc:spChg>
        <pc:spChg chg="mod">
          <ac:chgData name="Moza Al-Marhoobi" userId="23c75a02f121e53d" providerId="LiveId" clId="{FC523C2A-CA00-4206-B637-0FD90300D871}" dt="2023-08-20T11:36:22.658" v="425"/>
          <ac:spMkLst>
            <pc:docMk/>
            <pc:sldMk cId="2317884934" sldId="340"/>
            <ac:spMk id="5" creationId="{9FB40ED6-280C-6199-8511-B7D32AFBD337}"/>
          </ac:spMkLst>
        </pc:spChg>
        <pc:spChg chg="mod">
          <ac:chgData name="Moza Al-Marhoobi" userId="23c75a02f121e53d" providerId="LiveId" clId="{FC523C2A-CA00-4206-B637-0FD90300D871}" dt="2023-08-20T15:52:41.437" v="683"/>
          <ac:spMkLst>
            <pc:docMk/>
            <pc:sldMk cId="2317884934" sldId="340"/>
            <ac:spMk id="6" creationId="{DFBDD104-205C-279D-0154-6560D81A946A}"/>
          </ac:spMkLst>
        </pc:spChg>
        <pc:spChg chg="mod">
          <ac:chgData name="Moza Al-Marhoobi" userId="23c75a02f121e53d" providerId="LiveId" clId="{FC523C2A-CA00-4206-B637-0FD90300D871}" dt="2023-08-20T15:52:41.437" v="683"/>
          <ac:spMkLst>
            <pc:docMk/>
            <pc:sldMk cId="2317884934" sldId="340"/>
            <ac:spMk id="7" creationId="{5F04F5C8-44C7-C623-4118-348DD681B8FB}"/>
          </ac:spMkLst>
        </pc:spChg>
        <pc:spChg chg="mod">
          <ac:chgData name="Moza Al-Marhoobi" userId="23c75a02f121e53d" providerId="LiveId" clId="{FC523C2A-CA00-4206-B637-0FD90300D871}" dt="2023-08-20T15:52:26.729" v="682"/>
          <ac:spMkLst>
            <pc:docMk/>
            <pc:sldMk cId="2317884934" sldId="340"/>
            <ac:spMk id="10" creationId="{25FB6616-7247-F3A0-D25D-0EE12831FEB5}"/>
          </ac:spMkLst>
        </pc:spChg>
        <pc:spChg chg="add del">
          <ac:chgData name="Moza Al-Marhoobi" userId="23c75a02f121e53d" providerId="LiveId" clId="{FC523C2A-CA00-4206-B637-0FD90300D871}" dt="2023-08-20T11:32:33.022" v="400"/>
          <ac:spMkLst>
            <pc:docMk/>
            <pc:sldMk cId="2317884934" sldId="340"/>
            <ac:spMk id="19" creationId="{2B97F24A-32CE-4C1C-A50D-3016B394DCFB}"/>
          </ac:spMkLst>
        </pc:spChg>
        <pc:spChg chg="add del">
          <ac:chgData name="Moza Al-Marhoobi" userId="23c75a02f121e53d" providerId="LiveId" clId="{FC523C2A-CA00-4206-B637-0FD90300D871}" dt="2023-08-20T11:32:33.022" v="400"/>
          <ac:spMkLst>
            <pc:docMk/>
            <pc:sldMk cId="2317884934" sldId="340"/>
            <ac:spMk id="21" creationId="{CD8B4F24-440B-49E9-B85D-733523DC064B}"/>
          </ac:spMkLst>
        </pc:spChg>
      </pc:sldChg>
      <pc:sldChg chg="addSp delSp modSp del mod delDesignElem">
        <pc:chgData name="Moza Al-Marhoobi" userId="23c75a02f121e53d" providerId="LiveId" clId="{FC523C2A-CA00-4206-B637-0FD90300D871}" dt="2023-08-20T15:58:42.736" v="904" actId="47"/>
        <pc:sldMkLst>
          <pc:docMk/>
          <pc:sldMk cId="475370367" sldId="341"/>
        </pc:sldMkLst>
        <pc:spChg chg="mod">
          <ac:chgData name="Moza Al-Marhoobi" userId="23c75a02f121e53d" providerId="LiveId" clId="{FC523C2A-CA00-4206-B637-0FD90300D871}" dt="2023-08-20T11:36:22.658" v="425"/>
          <ac:spMkLst>
            <pc:docMk/>
            <pc:sldMk cId="475370367" sldId="341"/>
            <ac:spMk id="2" creationId="{0EA78E69-FE68-14AA-5B6F-197351B17379}"/>
          </ac:spMkLst>
        </pc:spChg>
        <pc:spChg chg="mod">
          <ac:chgData name="Moza Al-Marhoobi" userId="23c75a02f121e53d" providerId="LiveId" clId="{FC523C2A-CA00-4206-B637-0FD90300D871}" dt="2023-08-20T15:52:41.437" v="683"/>
          <ac:spMkLst>
            <pc:docMk/>
            <pc:sldMk cId="475370367" sldId="341"/>
            <ac:spMk id="3" creationId="{2368818D-CC2D-BF02-7BD5-E4FE883CC27E}"/>
          </ac:spMkLst>
        </pc:spChg>
        <pc:spChg chg="mod">
          <ac:chgData name="Moza Al-Marhoobi" userId="23c75a02f121e53d" providerId="LiveId" clId="{FC523C2A-CA00-4206-B637-0FD90300D871}" dt="2023-08-20T15:52:41.437" v="683"/>
          <ac:spMkLst>
            <pc:docMk/>
            <pc:sldMk cId="475370367" sldId="341"/>
            <ac:spMk id="4" creationId="{AD221A0C-8E9D-3D56-A95E-EB847CD960ED}"/>
          </ac:spMkLst>
        </pc:spChg>
        <pc:spChg chg="add del">
          <ac:chgData name="Moza Al-Marhoobi" userId="23c75a02f121e53d" providerId="LiveId" clId="{FC523C2A-CA00-4206-B637-0FD90300D871}" dt="2023-08-20T11:32:33.022" v="400"/>
          <ac:spMkLst>
            <pc:docMk/>
            <pc:sldMk cId="475370367" sldId="341"/>
            <ac:spMk id="5" creationId="{6F6B5718-6170-4D10-CFFA-ED14532C95BF}"/>
          </ac:spMkLst>
        </pc:spChg>
        <pc:spChg chg="mod">
          <ac:chgData name="Moza Al-Marhoobi" userId="23c75a02f121e53d" providerId="LiveId" clId="{FC523C2A-CA00-4206-B637-0FD90300D871}" dt="2023-08-20T15:52:41.437" v="683"/>
          <ac:spMkLst>
            <pc:docMk/>
            <pc:sldMk cId="475370367" sldId="341"/>
            <ac:spMk id="6" creationId="{02CDB695-D326-7449-3ADF-BF790007592B}"/>
          </ac:spMkLst>
        </pc:spChg>
        <pc:spChg chg="mod">
          <ac:chgData name="Moza Al-Marhoobi" userId="23c75a02f121e53d" providerId="LiveId" clId="{FC523C2A-CA00-4206-B637-0FD90300D871}" dt="2023-08-20T15:52:26.729" v="682"/>
          <ac:spMkLst>
            <pc:docMk/>
            <pc:sldMk cId="475370367" sldId="341"/>
            <ac:spMk id="30722" creationId="{00000000-0000-0000-0000-000000000000}"/>
          </ac:spMkLst>
        </pc:spChg>
      </pc:sldChg>
      <pc:sldChg chg="addSp delSp modSp del mod setBg delDesignElem">
        <pc:chgData name="Moza Al-Marhoobi" userId="23c75a02f121e53d" providerId="LiveId" clId="{FC523C2A-CA00-4206-B637-0FD90300D871}" dt="2023-08-20T15:58:42.736" v="904" actId="47"/>
        <pc:sldMkLst>
          <pc:docMk/>
          <pc:sldMk cId="992533548" sldId="342"/>
        </pc:sldMkLst>
        <pc:spChg chg="mod">
          <ac:chgData name="Moza Al-Marhoobi" userId="23c75a02f121e53d" providerId="LiveId" clId="{FC523C2A-CA00-4206-B637-0FD90300D871}" dt="2023-08-20T15:52:41.437" v="683"/>
          <ac:spMkLst>
            <pc:docMk/>
            <pc:sldMk cId="992533548" sldId="342"/>
            <ac:spMk id="2" creationId="{83ED3037-EAEA-BF59-943C-2DE3E059251E}"/>
          </ac:spMkLst>
        </pc:spChg>
        <pc:spChg chg="mod">
          <ac:chgData name="Moza Al-Marhoobi" userId="23c75a02f121e53d" providerId="LiveId" clId="{FC523C2A-CA00-4206-B637-0FD90300D871}" dt="2023-08-20T11:36:22.658" v="425"/>
          <ac:spMkLst>
            <pc:docMk/>
            <pc:sldMk cId="992533548" sldId="342"/>
            <ac:spMk id="3" creationId="{CC11DE4C-54E1-D519-09D5-3F19FDE106CC}"/>
          </ac:spMkLst>
        </pc:spChg>
        <pc:spChg chg="mod">
          <ac:chgData name="Moza Al-Marhoobi" userId="23c75a02f121e53d" providerId="LiveId" clId="{FC523C2A-CA00-4206-B637-0FD90300D871}" dt="2023-08-20T15:52:41.437" v="683"/>
          <ac:spMkLst>
            <pc:docMk/>
            <pc:sldMk cId="992533548" sldId="342"/>
            <ac:spMk id="4" creationId="{4AD44906-E4B7-9C3B-E1FC-70A08523FD28}"/>
          </ac:spMkLst>
        </pc:spChg>
        <pc:spChg chg="mod">
          <ac:chgData name="Moza Al-Marhoobi" userId="23c75a02f121e53d" providerId="LiveId" clId="{FC523C2A-CA00-4206-B637-0FD90300D871}" dt="2023-08-20T15:52:41.437" v="683"/>
          <ac:spMkLst>
            <pc:docMk/>
            <pc:sldMk cId="992533548" sldId="342"/>
            <ac:spMk id="5" creationId="{A7FF6FC3-7E45-B927-6817-B34E9FB64515}"/>
          </ac:spMkLst>
        </pc:spChg>
        <pc:spChg chg="mod">
          <ac:chgData name="Moza Al-Marhoobi" userId="23c75a02f121e53d" providerId="LiveId" clId="{FC523C2A-CA00-4206-B637-0FD90300D871}" dt="2023-08-20T15:52:41.437" v="683"/>
          <ac:spMkLst>
            <pc:docMk/>
            <pc:sldMk cId="992533548" sldId="342"/>
            <ac:spMk id="6" creationId="{A777ADAE-0BF0-F8AB-DBF7-6845BA0F2E0C}"/>
          </ac:spMkLst>
        </pc:spChg>
        <pc:spChg chg="add del">
          <ac:chgData name="Moza Al-Marhoobi" userId="23c75a02f121e53d" providerId="LiveId" clId="{FC523C2A-CA00-4206-B637-0FD90300D871}" dt="2023-08-20T11:32:33.022" v="400"/>
          <ac:spMkLst>
            <pc:docMk/>
            <pc:sldMk cId="992533548" sldId="342"/>
            <ac:spMk id="29" creationId="{100EDD19-6802-4EC3-95CE-CFFAB042CFD6}"/>
          </ac:spMkLst>
        </pc:spChg>
        <pc:spChg chg="add del">
          <ac:chgData name="Moza Al-Marhoobi" userId="23c75a02f121e53d" providerId="LiveId" clId="{FC523C2A-CA00-4206-B637-0FD90300D871}" dt="2023-08-20T11:32:33.022" v="400"/>
          <ac:spMkLst>
            <pc:docMk/>
            <pc:sldMk cId="992533548" sldId="342"/>
            <ac:spMk id="31" creationId="{DB17E863-922E-4C26-BD64-E8FD41D28661}"/>
          </ac:spMkLst>
        </pc:spChg>
      </pc:sldChg>
      <pc:sldChg chg="modSp del">
        <pc:chgData name="Moza Al-Marhoobi" userId="23c75a02f121e53d" providerId="LiveId" clId="{FC523C2A-CA00-4206-B637-0FD90300D871}" dt="2023-08-20T15:58:42.736" v="904" actId="47"/>
        <pc:sldMkLst>
          <pc:docMk/>
          <pc:sldMk cId="0" sldId="344"/>
        </pc:sldMkLst>
        <pc:spChg chg="mod">
          <ac:chgData name="Moza Al-Marhoobi" userId="23c75a02f121e53d" providerId="LiveId" clId="{FC523C2A-CA00-4206-B637-0FD90300D871}" dt="2023-08-20T15:52:41.437" v="683"/>
          <ac:spMkLst>
            <pc:docMk/>
            <pc:sldMk cId="0" sldId="344"/>
            <ac:spMk id="6" creationId="{27263142-BCE0-6A75-CD2E-2EDAEFDE56F3}"/>
          </ac:spMkLst>
        </pc:spChg>
      </pc:sldChg>
      <pc:sldChg chg="addSp delSp modSp del mod setBg delDesignElem">
        <pc:chgData name="Moza Al-Marhoobi" userId="23c75a02f121e53d" providerId="LiveId" clId="{FC523C2A-CA00-4206-B637-0FD90300D871}" dt="2023-08-20T15:58:42.736" v="904" actId="47"/>
        <pc:sldMkLst>
          <pc:docMk/>
          <pc:sldMk cId="894555131" sldId="345"/>
        </pc:sldMkLst>
        <pc:spChg chg="mod">
          <ac:chgData name="Moza Al-Marhoobi" userId="23c75a02f121e53d" providerId="LiveId" clId="{FC523C2A-CA00-4206-B637-0FD90300D871}" dt="2023-08-20T11:36:22.658" v="425"/>
          <ac:spMkLst>
            <pc:docMk/>
            <pc:sldMk cId="894555131" sldId="345"/>
            <ac:spMk id="2" creationId="{05AABF45-CEBF-07F4-BDB8-B7A1D72E97DB}"/>
          </ac:spMkLst>
        </pc:spChg>
        <pc:spChg chg="mod">
          <ac:chgData name="Moza Al-Marhoobi" userId="23c75a02f121e53d" providerId="LiveId" clId="{FC523C2A-CA00-4206-B637-0FD90300D871}" dt="2023-08-20T15:52:41.437" v="683"/>
          <ac:spMkLst>
            <pc:docMk/>
            <pc:sldMk cId="894555131" sldId="345"/>
            <ac:spMk id="3" creationId="{70B90E47-4D85-14B7-0929-DE56A6415533}"/>
          </ac:spMkLst>
        </pc:spChg>
        <pc:spChg chg="mod">
          <ac:chgData name="Moza Al-Marhoobi" userId="23c75a02f121e53d" providerId="LiveId" clId="{FC523C2A-CA00-4206-B637-0FD90300D871}" dt="2023-08-20T15:52:41.437" v="683"/>
          <ac:spMkLst>
            <pc:docMk/>
            <pc:sldMk cId="894555131" sldId="345"/>
            <ac:spMk id="4" creationId="{9A76E728-C0C8-F144-604E-BB195E34060E}"/>
          </ac:spMkLst>
        </pc:spChg>
        <pc:spChg chg="mod">
          <ac:chgData name="Moza Al-Marhoobi" userId="23c75a02f121e53d" providerId="LiveId" clId="{FC523C2A-CA00-4206-B637-0FD90300D871}" dt="2023-08-20T15:52:41.437" v="683"/>
          <ac:spMkLst>
            <pc:docMk/>
            <pc:sldMk cId="894555131" sldId="345"/>
            <ac:spMk id="5" creationId="{4A129F7E-4126-489D-EFF4-E70B14E24781}"/>
          </ac:spMkLst>
        </pc:spChg>
        <pc:spChg chg="mod">
          <ac:chgData name="Moza Al-Marhoobi" userId="23c75a02f121e53d" providerId="LiveId" clId="{FC523C2A-CA00-4206-B637-0FD90300D871}" dt="2023-08-20T15:53:26.792" v="687" actId="27636"/>
          <ac:spMkLst>
            <pc:docMk/>
            <pc:sldMk cId="894555131" sldId="345"/>
            <ac:spMk id="37890" creationId="{00000000-0000-0000-0000-000000000000}"/>
          </ac:spMkLst>
        </pc:spChg>
        <pc:spChg chg="mod">
          <ac:chgData name="Moza Al-Marhoobi" userId="23c75a02f121e53d" providerId="LiveId" clId="{FC523C2A-CA00-4206-B637-0FD90300D871}" dt="2023-08-20T15:52:26.729" v="682"/>
          <ac:spMkLst>
            <pc:docMk/>
            <pc:sldMk cId="894555131" sldId="345"/>
            <ac:spMk id="37891" creationId="{00000000-0000-0000-0000-000000000000}"/>
          </ac:spMkLst>
        </pc:spChg>
        <pc:spChg chg="add del">
          <ac:chgData name="Moza Al-Marhoobi" userId="23c75a02f121e53d" providerId="LiveId" clId="{FC523C2A-CA00-4206-B637-0FD90300D871}" dt="2023-08-20T11:32:33.022" v="400"/>
          <ac:spMkLst>
            <pc:docMk/>
            <pc:sldMk cId="894555131" sldId="345"/>
            <ac:spMk id="37897" creationId="{743AA782-23D1-4521-8CAD-47662984AA08}"/>
          </ac:spMkLst>
        </pc:spChg>
        <pc:spChg chg="add del">
          <ac:chgData name="Moza Al-Marhoobi" userId="23c75a02f121e53d" providerId="LiveId" clId="{FC523C2A-CA00-4206-B637-0FD90300D871}" dt="2023-08-20T11:32:33.022" v="400"/>
          <ac:spMkLst>
            <pc:docMk/>
            <pc:sldMk cId="894555131" sldId="345"/>
            <ac:spMk id="37899" creationId="{71877DBC-BB60-40F0-AC93-2ACDBAAE60CE}"/>
          </ac:spMkLst>
        </pc:spChg>
      </pc:sldChg>
      <pc:sldChg chg="addSp delSp modSp del mod setBg delDesignElem">
        <pc:chgData name="Moza Al-Marhoobi" userId="23c75a02f121e53d" providerId="LiveId" clId="{FC523C2A-CA00-4206-B637-0FD90300D871}" dt="2023-08-20T15:58:42.736" v="904" actId="47"/>
        <pc:sldMkLst>
          <pc:docMk/>
          <pc:sldMk cId="1038626374" sldId="346"/>
        </pc:sldMkLst>
        <pc:spChg chg="mod">
          <ac:chgData name="Moza Al-Marhoobi" userId="23c75a02f121e53d" providerId="LiveId" clId="{FC523C2A-CA00-4206-B637-0FD90300D871}" dt="2023-08-20T15:53:26.853" v="694" actId="27636"/>
          <ac:spMkLst>
            <pc:docMk/>
            <pc:sldMk cId="1038626374" sldId="346"/>
            <ac:spMk id="2" creationId="{F9796FFD-4935-D018-FFE1-893DB58A4FB5}"/>
          </ac:spMkLst>
        </pc:spChg>
        <pc:spChg chg="mod">
          <ac:chgData name="Moza Al-Marhoobi" userId="23c75a02f121e53d" providerId="LiveId" clId="{FC523C2A-CA00-4206-B637-0FD90300D871}" dt="2023-08-20T15:52:41.437" v="683"/>
          <ac:spMkLst>
            <pc:docMk/>
            <pc:sldMk cId="1038626374" sldId="346"/>
            <ac:spMk id="3" creationId="{3497961F-1085-9BCD-87DF-796D4A4C856E}"/>
          </ac:spMkLst>
        </pc:spChg>
        <pc:spChg chg="mod">
          <ac:chgData name="Moza Al-Marhoobi" userId="23c75a02f121e53d" providerId="LiveId" clId="{FC523C2A-CA00-4206-B637-0FD90300D871}" dt="2023-08-20T11:36:22.658" v="425"/>
          <ac:spMkLst>
            <pc:docMk/>
            <pc:sldMk cId="1038626374" sldId="346"/>
            <ac:spMk id="7" creationId="{8DA077E9-7B7B-73DF-2212-F4674890715F}"/>
          </ac:spMkLst>
        </pc:spChg>
        <pc:spChg chg="mod">
          <ac:chgData name="Moza Al-Marhoobi" userId="23c75a02f121e53d" providerId="LiveId" clId="{FC523C2A-CA00-4206-B637-0FD90300D871}" dt="2023-08-20T15:52:41.437" v="683"/>
          <ac:spMkLst>
            <pc:docMk/>
            <pc:sldMk cId="1038626374" sldId="346"/>
            <ac:spMk id="8" creationId="{10B1D741-DFBD-6756-C5BD-8B6F115766AA}"/>
          </ac:spMkLst>
        </pc:spChg>
        <pc:spChg chg="mod">
          <ac:chgData name="Moza Al-Marhoobi" userId="23c75a02f121e53d" providerId="LiveId" clId="{FC523C2A-CA00-4206-B637-0FD90300D871}" dt="2023-08-20T15:52:41.437" v="683"/>
          <ac:spMkLst>
            <pc:docMk/>
            <pc:sldMk cId="1038626374" sldId="346"/>
            <ac:spMk id="9" creationId="{443FFD3E-5CA6-C1EE-4E44-8F70BCE7694F}"/>
          </ac:spMkLst>
        </pc:spChg>
        <pc:spChg chg="add del">
          <ac:chgData name="Moza Al-Marhoobi" userId="23c75a02f121e53d" providerId="LiveId" clId="{FC523C2A-CA00-4206-B637-0FD90300D871}" dt="2023-08-20T11:32:33.022" v="400"/>
          <ac:spMkLst>
            <pc:docMk/>
            <pc:sldMk cId="1038626374" sldId="346"/>
            <ac:spMk id="16" creationId="{C4879EFC-8E62-4E00-973C-C45EE9EC676D}"/>
          </ac:spMkLst>
        </pc:spChg>
        <pc:spChg chg="add del">
          <ac:chgData name="Moza Al-Marhoobi" userId="23c75a02f121e53d" providerId="LiveId" clId="{FC523C2A-CA00-4206-B637-0FD90300D871}" dt="2023-08-20T11:32:33.022" v="400"/>
          <ac:spMkLst>
            <pc:docMk/>
            <pc:sldMk cId="1038626374" sldId="346"/>
            <ac:spMk id="18" creationId="{D6A9C53F-5F90-40A5-8C85-5412D39C8C68}"/>
          </ac:spMkLst>
        </pc:spChg>
      </pc:sldChg>
      <pc:sldChg chg="addSp delSp modSp add del mod setBg modClrScheme delDesignElem chgLayout">
        <pc:chgData name="Moza Al-Marhoobi" userId="23c75a02f121e53d" providerId="LiveId" clId="{FC523C2A-CA00-4206-B637-0FD90300D871}" dt="2023-08-20T19:34:31.904" v="1486" actId="47"/>
        <pc:sldMkLst>
          <pc:docMk/>
          <pc:sldMk cId="1575882538" sldId="347"/>
        </pc:sldMkLst>
        <pc:spChg chg="mod ord">
          <ac:chgData name="Moza Al-Marhoobi" userId="23c75a02f121e53d" providerId="LiveId" clId="{FC523C2A-CA00-4206-B637-0FD90300D871}" dt="2023-08-20T18:59:34.818" v="922"/>
          <ac:spMkLst>
            <pc:docMk/>
            <pc:sldMk cId="1575882538" sldId="347"/>
            <ac:spMk id="2" creationId="{3087B335-7D08-6B7E-3456-16D686F93E45}"/>
          </ac:spMkLst>
        </pc:spChg>
        <pc:spChg chg="mod">
          <ac:chgData name="Moza Al-Marhoobi" userId="23c75a02f121e53d" providerId="LiveId" clId="{FC523C2A-CA00-4206-B637-0FD90300D871}" dt="2023-08-20T18:59:34.818" v="922"/>
          <ac:spMkLst>
            <pc:docMk/>
            <pc:sldMk cId="1575882538" sldId="347"/>
            <ac:spMk id="3" creationId="{B25767AA-FA47-9124-BEDB-4447876392DF}"/>
          </ac:spMkLst>
        </pc:spChg>
        <pc:spChg chg="add del mod">
          <ac:chgData name="Moza Al-Marhoobi" userId="23c75a02f121e53d" providerId="LiveId" clId="{FC523C2A-CA00-4206-B637-0FD90300D871}" dt="2023-08-20T18:59:34.818" v="922"/>
          <ac:spMkLst>
            <pc:docMk/>
            <pc:sldMk cId="1575882538" sldId="347"/>
            <ac:spMk id="4" creationId="{A03DB769-8C73-51CF-CC8E-0621D53E5165}"/>
          </ac:spMkLst>
        </pc:spChg>
        <pc:spChg chg="del mod">
          <ac:chgData name="Moza Al-Marhoobi" userId="23c75a02f121e53d" providerId="LiveId" clId="{FC523C2A-CA00-4206-B637-0FD90300D871}" dt="2023-08-20T11:32:41.182" v="401" actId="26606"/>
          <ac:spMkLst>
            <pc:docMk/>
            <pc:sldMk cId="1575882538" sldId="347"/>
            <ac:spMk id="7" creationId="{67FC9FBC-5E3F-A4B5-6CEE-CE71CB54316D}"/>
          </ac:spMkLst>
        </pc:spChg>
        <pc:spChg chg="del mod">
          <ac:chgData name="Moza Al-Marhoobi" userId="23c75a02f121e53d" providerId="LiveId" clId="{FC523C2A-CA00-4206-B637-0FD90300D871}" dt="2023-08-20T11:32:41.182" v="401" actId="26606"/>
          <ac:spMkLst>
            <pc:docMk/>
            <pc:sldMk cId="1575882538" sldId="347"/>
            <ac:spMk id="8" creationId="{5FC35A5B-3640-C1CE-8309-021BF542CE47}"/>
          </ac:spMkLst>
        </pc:spChg>
        <pc:spChg chg="add del">
          <ac:chgData name="Moza Al-Marhoobi" userId="23c75a02f121e53d" providerId="LiveId" clId="{FC523C2A-CA00-4206-B637-0FD90300D871}" dt="2023-08-20T11:43:09.323" v="495" actId="26606"/>
          <ac:spMkLst>
            <pc:docMk/>
            <pc:sldMk cId="1575882538" sldId="347"/>
            <ac:spMk id="12" creationId="{8B089790-F4B6-46A7-BB28-7B74A9A9EFDC}"/>
          </ac:spMkLst>
        </pc:spChg>
        <pc:spChg chg="add del">
          <ac:chgData name="Moza Al-Marhoobi" userId="23c75a02f121e53d" providerId="LiveId" clId="{FC523C2A-CA00-4206-B637-0FD90300D871}" dt="2023-08-20T11:36:22.658" v="425"/>
          <ac:spMkLst>
            <pc:docMk/>
            <pc:sldMk cId="1575882538" sldId="347"/>
            <ac:spMk id="15" creationId="{42A4FC2C-047E-45A5-965D-8E1E3BF09BC6}"/>
          </ac:spMkLst>
        </pc:spChg>
        <pc:spChg chg="add del">
          <ac:chgData name="Moza Al-Marhoobi" userId="23c75a02f121e53d" providerId="LiveId" clId="{FC523C2A-CA00-4206-B637-0FD90300D871}" dt="2023-08-20T11:43:12.774" v="497" actId="26606"/>
          <ac:spMkLst>
            <pc:docMk/>
            <pc:sldMk cId="1575882538" sldId="347"/>
            <ac:spMk id="23" creationId="{E8692C0E-60E1-439F-A1D6-F1CABA5F9653}"/>
          </ac:spMkLst>
        </pc:spChg>
        <pc:spChg chg="add del">
          <ac:chgData name="Moza Al-Marhoobi" userId="23c75a02f121e53d" providerId="LiveId" clId="{FC523C2A-CA00-4206-B637-0FD90300D871}" dt="2023-08-20T11:43:12.774" v="497" actId="26606"/>
          <ac:spMkLst>
            <pc:docMk/>
            <pc:sldMk cId="1575882538" sldId="347"/>
            <ac:spMk id="24" creationId="{11DC99DB-7E80-4D1E-9069-4489287AE7A6}"/>
          </ac:spMkLst>
        </pc:spChg>
        <pc:spChg chg="add del">
          <ac:chgData name="Moza Al-Marhoobi" userId="23c75a02f121e53d" providerId="LiveId" clId="{FC523C2A-CA00-4206-B637-0FD90300D871}" dt="2023-08-20T11:43:12.774" v="497" actId="26606"/>
          <ac:spMkLst>
            <pc:docMk/>
            <pc:sldMk cId="1575882538" sldId="347"/>
            <ac:spMk id="25" creationId="{E1B0B4C7-ED1F-47FB-AA86-5C0CF97DC40A}"/>
          </ac:spMkLst>
        </pc:spChg>
        <pc:grpChg chg="add del">
          <ac:chgData name="Moza Al-Marhoobi" userId="23c75a02f121e53d" providerId="LiveId" clId="{FC523C2A-CA00-4206-B637-0FD90300D871}" dt="2023-08-20T11:43:09.323" v="495" actId="26606"/>
          <ac:grpSpMkLst>
            <pc:docMk/>
            <pc:sldMk cId="1575882538" sldId="347"/>
            <ac:grpSpMk id="17" creationId="{9DE3F54D-33BC-4382-A2AB-5E002F0F1166}"/>
          </ac:grpSpMkLst>
        </pc:grpChg>
        <pc:picChg chg="mod modCrop">
          <ac:chgData name="Moza Al-Marhoobi" userId="23c75a02f121e53d" providerId="LiveId" clId="{FC523C2A-CA00-4206-B637-0FD90300D871}" dt="2023-08-20T19:34:14.671" v="1483" actId="1076"/>
          <ac:picMkLst>
            <pc:docMk/>
            <pc:sldMk cId="1575882538" sldId="347"/>
            <ac:picMk id="10" creationId="{D6A3AAC4-143D-2A5F-8FD3-D92CE9BB3459}"/>
          </ac:picMkLst>
        </pc:picChg>
      </pc:sldChg>
      <pc:sldChg chg="addSp delSp modSp del mod delDesignElem">
        <pc:chgData name="Moza Al-Marhoobi" userId="23c75a02f121e53d" providerId="LiveId" clId="{FC523C2A-CA00-4206-B637-0FD90300D871}" dt="2023-08-20T15:58:42.736" v="904" actId="47"/>
        <pc:sldMkLst>
          <pc:docMk/>
          <pc:sldMk cId="4060077834" sldId="348"/>
        </pc:sldMkLst>
        <pc:spChg chg="mod">
          <ac:chgData name="Moza Al-Marhoobi" userId="23c75a02f121e53d" providerId="LiveId" clId="{FC523C2A-CA00-4206-B637-0FD90300D871}" dt="2023-08-20T11:36:22.658" v="425"/>
          <ac:spMkLst>
            <pc:docMk/>
            <pc:sldMk cId="4060077834" sldId="348"/>
            <ac:spMk id="2" creationId="{924FE113-77FD-2A5A-A43A-81747CA36E64}"/>
          </ac:spMkLst>
        </pc:spChg>
        <pc:spChg chg="mod">
          <ac:chgData name="Moza Al-Marhoobi" userId="23c75a02f121e53d" providerId="LiveId" clId="{FC523C2A-CA00-4206-B637-0FD90300D871}" dt="2023-08-20T15:52:41.437" v="683"/>
          <ac:spMkLst>
            <pc:docMk/>
            <pc:sldMk cId="4060077834" sldId="348"/>
            <ac:spMk id="3" creationId="{87742D42-1FA5-C6F2-D29A-4F8B5CA028B6}"/>
          </ac:spMkLst>
        </pc:spChg>
        <pc:spChg chg="mod">
          <ac:chgData name="Moza Al-Marhoobi" userId="23c75a02f121e53d" providerId="LiveId" clId="{FC523C2A-CA00-4206-B637-0FD90300D871}" dt="2023-08-20T15:52:41.437" v="683"/>
          <ac:spMkLst>
            <pc:docMk/>
            <pc:sldMk cId="4060077834" sldId="348"/>
            <ac:spMk id="4" creationId="{4B9F908D-096E-FEF3-5493-3F0F0A0F193A}"/>
          </ac:spMkLst>
        </pc:spChg>
        <pc:spChg chg="add del">
          <ac:chgData name="Moza Al-Marhoobi" userId="23c75a02f121e53d" providerId="LiveId" clId="{FC523C2A-CA00-4206-B637-0FD90300D871}" dt="2023-08-20T11:32:33.022" v="400"/>
          <ac:spMkLst>
            <pc:docMk/>
            <pc:sldMk cId="4060077834" sldId="348"/>
            <ac:spMk id="5" creationId="{E865B774-0EB1-53F8-C915-A86AB3E42B3D}"/>
          </ac:spMkLst>
        </pc:spChg>
        <pc:spChg chg="add del">
          <ac:chgData name="Moza Al-Marhoobi" userId="23c75a02f121e53d" providerId="LiveId" clId="{FC523C2A-CA00-4206-B637-0FD90300D871}" dt="2023-08-20T11:32:33.022" v="400"/>
          <ac:spMkLst>
            <pc:docMk/>
            <pc:sldMk cId="4060077834" sldId="348"/>
            <ac:spMk id="7" creationId="{F7BB48C3-B27E-C723-2D8A-16DAA4E55926}"/>
          </ac:spMkLst>
        </pc:spChg>
        <pc:spChg chg="mod">
          <ac:chgData name="Moza Al-Marhoobi" userId="23c75a02f121e53d" providerId="LiveId" clId="{FC523C2A-CA00-4206-B637-0FD90300D871}" dt="2023-08-20T15:53:26.869" v="695" actId="27636"/>
          <ac:spMkLst>
            <pc:docMk/>
            <pc:sldMk cId="4060077834" sldId="348"/>
            <ac:spMk id="13" creationId="{7BCDD353-DCF5-1CE9-886C-B7BC7C2085E9}"/>
          </ac:spMkLst>
        </pc:spChg>
        <pc:spChg chg="mod">
          <ac:chgData name="Moza Al-Marhoobi" userId="23c75a02f121e53d" providerId="LiveId" clId="{FC523C2A-CA00-4206-B637-0FD90300D871}" dt="2023-08-20T15:52:41.437" v="683"/>
          <ac:spMkLst>
            <pc:docMk/>
            <pc:sldMk cId="4060077834" sldId="348"/>
            <ac:spMk id="16" creationId="{A493E62F-7114-100F-6E56-7EF020655E60}"/>
          </ac:spMkLst>
        </pc:spChg>
      </pc:sldChg>
      <pc:sldChg chg="addSp delSp modSp del mod setBg delDesignElem">
        <pc:chgData name="Moza Al-Marhoobi" userId="23c75a02f121e53d" providerId="LiveId" clId="{FC523C2A-CA00-4206-B637-0FD90300D871}" dt="2023-08-20T15:58:42.736" v="904" actId="47"/>
        <pc:sldMkLst>
          <pc:docMk/>
          <pc:sldMk cId="3609081919" sldId="349"/>
        </pc:sldMkLst>
        <pc:spChg chg="mod">
          <ac:chgData name="Moza Al-Marhoobi" userId="23c75a02f121e53d" providerId="LiveId" clId="{FC523C2A-CA00-4206-B637-0FD90300D871}" dt="2023-08-20T11:36:22.658" v="425"/>
          <ac:spMkLst>
            <pc:docMk/>
            <pc:sldMk cId="3609081919" sldId="349"/>
            <ac:spMk id="2" creationId="{4EBB2796-13C2-CD92-3390-5B10051DB6BC}"/>
          </ac:spMkLst>
        </pc:spChg>
        <pc:spChg chg="mod">
          <ac:chgData name="Moza Al-Marhoobi" userId="23c75a02f121e53d" providerId="LiveId" clId="{FC523C2A-CA00-4206-B637-0FD90300D871}" dt="2023-08-20T15:52:41.437" v="683"/>
          <ac:spMkLst>
            <pc:docMk/>
            <pc:sldMk cId="3609081919" sldId="349"/>
            <ac:spMk id="3" creationId="{AE64EFB2-7EEB-DBE2-2B71-DF9FE5BEE947}"/>
          </ac:spMkLst>
        </pc:spChg>
        <pc:spChg chg="mod">
          <ac:chgData name="Moza Al-Marhoobi" userId="23c75a02f121e53d" providerId="LiveId" clId="{FC523C2A-CA00-4206-B637-0FD90300D871}" dt="2023-08-20T15:52:41.437" v="683"/>
          <ac:spMkLst>
            <pc:docMk/>
            <pc:sldMk cId="3609081919" sldId="349"/>
            <ac:spMk id="4" creationId="{6E15C690-4C24-7F62-DFA8-B7D7D9C6DC81}"/>
          </ac:spMkLst>
        </pc:spChg>
        <pc:spChg chg="mod">
          <ac:chgData name="Moza Al-Marhoobi" userId="23c75a02f121e53d" providerId="LiveId" clId="{FC523C2A-CA00-4206-B637-0FD90300D871}" dt="2023-08-20T15:52:41.437" v="683"/>
          <ac:spMkLst>
            <pc:docMk/>
            <pc:sldMk cId="3609081919" sldId="349"/>
            <ac:spMk id="5" creationId="{7B7A4CAA-F4AC-F6E6-64FE-E8384C9A4326}"/>
          </ac:spMkLst>
        </pc:spChg>
        <pc:spChg chg="add del">
          <ac:chgData name="Moza Al-Marhoobi" userId="23c75a02f121e53d" providerId="LiveId" clId="{FC523C2A-CA00-4206-B637-0FD90300D871}" dt="2023-08-20T11:32:33.022" v="400"/>
          <ac:spMkLst>
            <pc:docMk/>
            <pc:sldMk cId="3609081919" sldId="349"/>
            <ac:spMk id="15" creationId="{262ABC4B-37D8-4218-BDD8-6DF6A00C0C80}"/>
          </ac:spMkLst>
        </pc:spChg>
      </pc:sldChg>
      <pc:sldChg chg="addSp delSp modSp new del mod">
        <pc:chgData name="Moza Al-Marhoobi" userId="23c75a02f121e53d" providerId="LiveId" clId="{FC523C2A-CA00-4206-B637-0FD90300D871}" dt="2023-08-20T11:30:15.704" v="342" actId="47"/>
        <pc:sldMkLst>
          <pc:docMk/>
          <pc:sldMk cId="1759401236" sldId="350"/>
        </pc:sldMkLst>
        <pc:spChg chg="mod">
          <ac:chgData name="Moza Al-Marhoobi" userId="23c75a02f121e53d" providerId="LiveId" clId="{FC523C2A-CA00-4206-B637-0FD90300D871}" dt="2023-08-20T10:57:30.847" v="303"/>
          <ac:spMkLst>
            <pc:docMk/>
            <pc:sldMk cId="1759401236" sldId="350"/>
            <ac:spMk id="5" creationId="{0BE562F7-C84A-120F-CDEB-7A6E158BBBDD}"/>
          </ac:spMkLst>
        </pc:spChg>
        <pc:spChg chg="mod">
          <ac:chgData name="Moza Al-Marhoobi" userId="23c75a02f121e53d" providerId="LiveId" clId="{FC523C2A-CA00-4206-B637-0FD90300D871}" dt="2023-08-20T10:57:30.847" v="303"/>
          <ac:spMkLst>
            <pc:docMk/>
            <pc:sldMk cId="1759401236" sldId="350"/>
            <ac:spMk id="6" creationId="{E80952D3-DAE4-34A3-FBA1-D9221141B80E}"/>
          </ac:spMkLst>
        </pc:spChg>
        <pc:spChg chg="mod">
          <ac:chgData name="Moza Al-Marhoobi" userId="23c75a02f121e53d" providerId="LiveId" clId="{FC523C2A-CA00-4206-B637-0FD90300D871}" dt="2023-08-20T10:57:30.847" v="303"/>
          <ac:spMkLst>
            <pc:docMk/>
            <pc:sldMk cId="1759401236" sldId="350"/>
            <ac:spMk id="7" creationId="{B0FA58CF-92A5-D197-6675-D32FDA8CDE5C}"/>
          </ac:spMkLst>
        </pc:spChg>
        <pc:spChg chg="mod">
          <ac:chgData name="Moza Al-Marhoobi" userId="23c75a02f121e53d" providerId="LiveId" clId="{FC523C2A-CA00-4206-B637-0FD90300D871}" dt="2023-08-20T10:57:30.847" v="303"/>
          <ac:spMkLst>
            <pc:docMk/>
            <pc:sldMk cId="1759401236" sldId="350"/>
            <ac:spMk id="8" creationId="{8B99775B-4BFA-3541-D407-361F78D0093C}"/>
          </ac:spMkLst>
        </pc:spChg>
        <pc:spChg chg="mod">
          <ac:chgData name="Moza Al-Marhoobi" userId="23c75a02f121e53d" providerId="LiveId" clId="{FC523C2A-CA00-4206-B637-0FD90300D871}" dt="2023-08-20T10:57:30.847" v="303"/>
          <ac:spMkLst>
            <pc:docMk/>
            <pc:sldMk cId="1759401236" sldId="350"/>
            <ac:spMk id="9" creationId="{1E63FE04-7B2C-234E-F3CC-9D7B770DDB72}"/>
          </ac:spMkLst>
        </pc:spChg>
        <pc:spChg chg="mod">
          <ac:chgData name="Moza Al-Marhoobi" userId="23c75a02f121e53d" providerId="LiveId" clId="{FC523C2A-CA00-4206-B637-0FD90300D871}" dt="2023-08-20T10:57:30.847" v="303"/>
          <ac:spMkLst>
            <pc:docMk/>
            <pc:sldMk cId="1759401236" sldId="350"/>
            <ac:spMk id="10" creationId="{A82290E9-31E1-A26C-E4E0-7A2ED539A6C1}"/>
          </ac:spMkLst>
        </pc:spChg>
        <pc:spChg chg="mod">
          <ac:chgData name="Moza Al-Marhoobi" userId="23c75a02f121e53d" providerId="LiveId" clId="{FC523C2A-CA00-4206-B637-0FD90300D871}" dt="2023-08-20T10:58:01.545" v="309"/>
          <ac:spMkLst>
            <pc:docMk/>
            <pc:sldMk cId="1759401236" sldId="350"/>
            <ac:spMk id="12" creationId="{FAA963E2-3CAF-353D-549D-065FC65B93E5}"/>
          </ac:spMkLst>
        </pc:spChg>
        <pc:spChg chg="mod">
          <ac:chgData name="Moza Al-Marhoobi" userId="23c75a02f121e53d" providerId="LiveId" clId="{FC523C2A-CA00-4206-B637-0FD90300D871}" dt="2023-08-20T10:58:01.545" v="309"/>
          <ac:spMkLst>
            <pc:docMk/>
            <pc:sldMk cId="1759401236" sldId="350"/>
            <ac:spMk id="13" creationId="{73EDB4BA-8B25-670A-65B9-15C8DB6F4A24}"/>
          </ac:spMkLst>
        </pc:spChg>
        <pc:spChg chg="mod">
          <ac:chgData name="Moza Al-Marhoobi" userId="23c75a02f121e53d" providerId="LiveId" clId="{FC523C2A-CA00-4206-B637-0FD90300D871}" dt="2023-08-20T10:58:01.545" v="309"/>
          <ac:spMkLst>
            <pc:docMk/>
            <pc:sldMk cId="1759401236" sldId="350"/>
            <ac:spMk id="14" creationId="{BD1D915E-F3D7-EF2E-771F-EAD761EF4E81}"/>
          </ac:spMkLst>
        </pc:spChg>
        <pc:spChg chg="mod">
          <ac:chgData name="Moza Al-Marhoobi" userId="23c75a02f121e53d" providerId="LiveId" clId="{FC523C2A-CA00-4206-B637-0FD90300D871}" dt="2023-08-20T10:58:01.545" v="309"/>
          <ac:spMkLst>
            <pc:docMk/>
            <pc:sldMk cId="1759401236" sldId="350"/>
            <ac:spMk id="15" creationId="{3519FECF-8203-DF8C-9347-9A76769728E7}"/>
          </ac:spMkLst>
        </pc:spChg>
        <pc:spChg chg="mod">
          <ac:chgData name="Moza Al-Marhoobi" userId="23c75a02f121e53d" providerId="LiveId" clId="{FC523C2A-CA00-4206-B637-0FD90300D871}" dt="2023-08-20T10:58:01.545" v="309"/>
          <ac:spMkLst>
            <pc:docMk/>
            <pc:sldMk cId="1759401236" sldId="350"/>
            <ac:spMk id="16" creationId="{B43BD446-A0E8-380D-124A-F082271A29E5}"/>
          </ac:spMkLst>
        </pc:spChg>
        <pc:spChg chg="mod">
          <ac:chgData name="Moza Al-Marhoobi" userId="23c75a02f121e53d" providerId="LiveId" clId="{FC523C2A-CA00-4206-B637-0FD90300D871}" dt="2023-08-20T10:58:01.545" v="309"/>
          <ac:spMkLst>
            <pc:docMk/>
            <pc:sldMk cId="1759401236" sldId="350"/>
            <ac:spMk id="17" creationId="{D5B1A78F-BBB5-9955-6C7D-37768602AA90}"/>
          </ac:spMkLst>
        </pc:spChg>
        <pc:grpChg chg="add del mod">
          <ac:chgData name="Moza Al-Marhoobi" userId="23c75a02f121e53d" providerId="LiveId" clId="{FC523C2A-CA00-4206-B637-0FD90300D871}" dt="2023-08-20T10:57:57.901" v="308"/>
          <ac:grpSpMkLst>
            <pc:docMk/>
            <pc:sldMk cId="1759401236" sldId="350"/>
            <ac:grpSpMk id="4" creationId="{50FE6C6F-0273-437A-B902-A625F9FEE633}"/>
          </ac:grpSpMkLst>
        </pc:grpChg>
        <pc:grpChg chg="add mod">
          <ac:chgData name="Moza Al-Marhoobi" userId="23c75a02f121e53d" providerId="LiveId" clId="{FC523C2A-CA00-4206-B637-0FD90300D871}" dt="2023-08-20T10:58:02.740" v="310" actId="1076"/>
          <ac:grpSpMkLst>
            <pc:docMk/>
            <pc:sldMk cId="1759401236" sldId="350"/>
            <ac:grpSpMk id="11" creationId="{1A890AD0-ED5C-BBE9-E66B-EB93152432FC}"/>
          </ac:grpSpMkLst>
        </pc:grpChg>
      </pc:sldChg>
      <pc:sldChg chg="modSp add del mod modClrScheme chgLayout modNotes">
        <pc:chgData name="Moza Al-Marhoobi" userId="23c75a02f121e53d" providerId="LiveId" clId="{FC523C2A-CA00-4206-B637-0FD90300D871}" dt="2023-08-20T19:22:18.467" v="1226" actId="47"/>
        <pc:sldMkLst>
          <pc:docMk/>
          <pc:sldMk cId="2561217537" sldId="350"/>
        </pc:sldMkLst>
        <pc:spChg chg="mod ord">
          <ac:chgData name="Moza Al-Marhoobi" userId="23c75a02f121e53d" providerId="LiveId" clId="{FC523C2A-CA00-4206-B637-0FD90300D871}" dt="2023-08-20T18:59:34.818" v="922"/>
          <ac:spMkLst>
            <pc:docMk/>
            <pc:sldMk cId="2561217537" sldId="350"/>
            <ac:spMk id="2" creationId="{271B41D9-45B2-05FE-4668-AE1036852574}"/>
          </ac:spMkLst>
        </pc:spChg>
        <pc:spChg chg="mod">
          <ac:chgData name="Moza Al-Marhoobi" userId="23c75a02f121e53d" providerId="LiveId" clId="{FC523C2A-CA00-4206-B637-0FD90300D871}" dt="2023-08-20T18:59:34.818" v="922"/>
          <ac:spMkLst>
            <pc:docMk/>
            <pc:sldMk cId="2561217537" sldId="350"/>
            <ac:spMk id="3" creationId="{A255E24E-F0D4-3025-B86C-FD74F446BDA9}"/>
          </ac:spMkLst>
        </pc:spChg>
        <pc:spChg chg="mod">
          <ac:chgData name="Moza Al-Marhoobi" userId="23c75a02f121e53d" providerId="LiveId" clId="{FC523C2A-CA00-4206-B637-0FD90300D871}" dt="2023-08-20T18:59:34.818" v="922"/>
          <ac:spMkLst>
            <pc:docMk/>
            <pc:sldMk cId="2561217537" sldId="350"/>
            <ac:spMk id="4" creationId="{8DEA3467-707D-DA6A-DAD4-B5FAB942EAA9}"/>
          </ac:spMkLst>
        </pc:spChg>
        <pc:picChg chg="mod">
          <ac:chgData name="Moza Al-Marhoobi" userId="23c75a02f121e53d" providerId="LiveId" clId="{FC523C2A-CA00-4206-B637-0FD90300D871}" dt="2023-08-20T19:14:16.702" v="1110" actId="34136"/>
          <ac:picMkLst>
            <pc:docMk/>
            <pc:sldMk cId="2561217537" sldId="350"/>
            <ac:picMk id="5" creationId="{9889BF3E-1AAA-EE7D-6AE7-DC055EBDE999}"/>
          </ac:picMkLst>
        </pc:picChg>
      </pc:sldChg>
      <pc:sldChg chg="addSp modSp new del mod">
        <pc:chgData name="Moza Al-Marhoobi" userId="23c75a02f121e53d" providerId="LiveId" clId="{FC523C2A-CA00-4206-B637-0FD90300D871}" dt="2023-08-20T10:51:13.734" v="83" actId="47"/>
        <pc:sldMkLst>
          <pc:docMk/>
          <pc:sldMk cId="2825246425" sldId="350"/>
        </pc:sldMkLst>
        <pc:spChg chg="mod">
          <ac:chgData name="Moza Al-Marhoobi" userId="23c75a02f121e53d" providerId="LiveId" clId="{FC523C2A-CA00-4206-B637-0FD90300D871}" dt="2023-08-20T10:47:09.787" v="77" actId="20577"/>
          <ac:spMkLst>
            <pc:docMk/>
            <pc:sldMk cId="2825246425" sldId="350"/>
            <ac:spMk id="2" creationId="{CB3364B4-DDF4-2E0A-5DAD-AA65206D8761}"/>
          </ac:spMkLst>
        </pc:spChg>
        <pc:spChg chg="mod">
          <ac:chgData name="Moza Al-Marhoobi" userId="23c75a02f121e53d" providerId="LiveId" clId="{FC523C2A-CA00-4206-B637-0FD90300D871}" dt="2023-08-20T10:47:12.592" v="82" actId="20577"/>
          <ac:spMkLst>
            <pc:docMk/>
            <pc:sldMk cId="2825246425" sldId="350"/>
            <ac:spMk id="3" creationId="{2A20C1CE-FD83-62A4-59E8-1E42CAE944D5}"/>
          </ac:spMkLst>
        </pc:spChg>
        <pc:picChg chg="add mod">
          <ac:chgData name="Moza Al-Marhoobi" userId="23c75a02f121e53d" providerId="LiveId" clId="{FC523C2A-CA00-4206-B637-0FD90300D871}" dt="2023-08-20T10:47:07.446" v="74" actId="1076"/>
          <ac:picMkLst>
            <pc:docMk/>
            <pc:sldMk cId="2825246425" sldId="350"/>
            <ac:picMk id="5" creationId="{68DB3FB3-214A-9232-52FC-51F789382128}"/>
          </ac:picMkLst>
        </pc:picChg>
      </pc:sldChg>
      <pc:sldChg chg="addSp delSp modSp new mod setBg">
        <pc:chgData name="Moza Al-Marhoobi" userId="23c75a02f121e53d" providerId="LiveId" clId="{FC523C2A-CA00-4206-B637-0FD90300D871}" dt="2023-08-20T18:59:28.197" v="921" actId="27636"/>
        <pc:sldMkLst>
          <pc:docMk/>
          <pc:sldMk cId="1841490533" sldId="351"/>
        </pc:sldMkLst>
        <pc:spChg chg="mod">
          <ac:chgData name="Moza Al-Marhoobi" userId="23c75a02f121e53d" providerId="LiveId" clId="{FC523C2A-CA00-4206-B637-0FD90300D871}" dt="2023-08-20T18:59:28.197" v="921" actId="27636"/>
          <ac:spMkLst>
            <pc:docMk/>
            <pc:sldMk cId="1841490533" sldId="351"/>
            <ac:spMk id="2" creationId="{2678F9C7-8F31-CB98-8958-A8E49498AEAC}"/>
          </ac:spMkLst>
        </pc:spChg>
        <pc:spChg chg="mod">
          <ac:chgData name="Moza Al-Marhoobi" userId="23c75a02f121e53d" providerId="LiveId" clId="{FC523C2A-CA00-4206-B637-0FD90300D871}" dt="2023-08-20T15:57:12.354" v="901" actId="1035"/>
          <ac:spMkLst>
            <pc:docMk/>
            <pc:sldMk cId="1841490533" sldId="351"/>
            <ac:spMk id="3" creationId="{D976712E-7FC0-204F-9EB9-A9DE2F39FD6B}"/>
          </ac:spMkLst>
        </pc:spChg>
        <pc:spChg chg="mod">
          <ac:chgData name="Moza Al-Marhoobi" userId="23c75a02f121e53d" providerId="LiveId" clId="{FC523C2A-CA00-4206-B637-0FD90300D871}" dt="2023-08-20T10:58:14.378" v="312"/>
          <ac:spMkLst>
            <pc:docMk/>
            <pc:sldMk cId="1841490533" sldId="351"/>
            <ac:spMk id="5" creationId="{E022F4B3-8FAC-30F4-D26A-C7B2CE656C1E}"/>
          </ac:spMkLst>
        </pc:spChg>
        <pc:spChg chg="mod">
          <ac:chgData name="Moza Al-Marhoobi" userId="23c75a02f121e53d" providerId="LiveId" clId="{FC523C2A-CA00-4206-B637-0FD90300D871}" dt="2023-08-20T10:58:14.378" v="312"/>
          <ac:spMkLst>
            <pc:docMk/>
            <pc:sldMk cId="1841490533" sldId="351"/>
            <ac:spMk id="6" creationId="{58FE172F-4C2D-931E-5582-C6CFEA661503}"/>
          </ac:spMkLst>
        </pc:spChg>
        <pc:spChg chg="mod">
          <ac:chgData name="Moza Al-Marhoobi" userId="23c75a02f121e53d" providerId="LiveId" clId="{FC523C2A-CA00-4206-B637-0FD90300D871}" dt="2023-08-20T10:58:14.378" v="312"/>
          <ac:spMkLst>
            <pc:docMk/>
            <pc:sldMk cId="1841490533" sldId="351"/>
            <ac:spMk id="7" creationId="{5014C7A6-F2A0-E64D-A9D7-0C6611362646}"/>
          </ac:spMkLst>
        </pc:spChg>
        <pc:spChg chg="mod">
          <ac:chgData name="Moza Al-Marhoobi" userId="23c75a02f121e53d" providerId="LiveId" clId="{FC523C2A-CA00-4206-B637-0FD90300D871}" dt="2023-08-20T10:58:14.378" v="312"/>
          <ac:spMkLst>
            <pc:docMk/>
            <pc:sldMk cId="1841490533" sldId="351"/>
            <ac:spMk id="8" creationId="{6DF16F17-5E61-E71E-C8A2-9D12A23E2BD6}"/>
          </ac:spMkLst>
        </pc:spChg>
        <pc:spChg chg="mod">
          <ac:chgData name="Moza Al-Marhoobi" userId="23c75a02f121e53d" providerId="LiveId" clId="{FC523C2A-CA00-4206-B637-0FD90300D871}" dt="2023-08-20T10:58:14.378" v="312"/>
          <ac:spMkLst>
            <pc:docMk/>
            <pc:sldMk cId="1841490533" sldId="351"/>
            <ac:spMk id="9" creationId="{4E37E856-9DBC-DEB1-F2A1-17E12E117D68}"/>
          </ac:spMkLst>
        </pc:spChg>
        <pc:spChg chg="mod">
          <ac:chgData name="Moza Al-Marhoobi" userId="23c75a02f121e53d" providerId="LiveId" clId="{FC523C2A-CA00-4206-B637-0FD90300D871}" dt="2023-08-20T10:58:14.378" v="312"/>
          <ac:spMkLst>
            <pc:docMk/>
            <pc:sldMk cId="1841490533" sldId="351"/>
            <ac:spMk id="10" creationId="{80781B20-D9B1-9CC3-8A08-FC4EDFCEF31F}"/>
          </ac:spMkLst>
        </pc:spChg>
        <pc:spChg chg="add del">
          <ac:chgData name="Moza Al-Marhoobi" userId="23c75a02f121e53d" providerId="LiveId" clId="{FC523C2A-CA00-4206-B637-0FD90300D871}" dt="2023-08-20T11:30:58.220" v="345" actId="478"/>
          <ac:spMkLst>
            <pc:docMk/>
            <pc:sldMk cId="1841490533" sldId="351"/>
            <ac:spMk id="11" creationId="{0FF0FBE3-B0EA-A461-7C60-EE38D74AEA91}"/>
          </ac:spMkLst>
        </pc:spChg>
        <pc:spChg chg="add del mod">
          <ac:chgData name="Moza Al-Marhoobi" userId="23c75a02f121e53d" providerId="LiveId" clId="{FC523C2A-CA00-4206-B637-0FD90300D871}" dt="2023-08-20T11:38:31.999" v="434" actId="478"/>
          <ac:spMkLst>
            <pc:docMk/>
            <pc:sldMk cId="1841490533" sldId="351"/>
            <ac:spMk id="12" creationId="{AE193B17-3E41-147F-3899-2A7B001CA589}"/>
          </ac:spMkLst>
        </pc:spChg>
        <pc:spChg chg="mod">
          <ac:chgData name="Moza Al-Marhoobi" userId="23c75a02f121e53d" providerId="LiveId" clId="{FC523C2A-CA00-4206-B637-0FD90300D871}" dt="2023-08-20T11:38:41.558" v="439" actId="108"/>
          <ac:spMkLst>
            <pc:docMk/>
            <pc:sldMk cId="1841490533" sldId="351"/>
            <ac:spMk id="14" creationId="{C498FAF4-27FA-62CD-D41D-B3F1C0E57A4C}"/>
          </ac:spMkLst>
        </pc:spChg>
        <pc:spChg chg="mod">
          <ac:chgData name="Moza Al-Marhoobi" userId="23c75a02f121e53d" providerId="LiveId" clId="{FC523C2A-CA00-4206-B637-0FD90300D871}" dt="2023-08-20T11:38:41.558" v="439" actId="108"/>
          <ac:spMkLst>
            <pc:docMk/>
            <pc:sldMk cId="1841490533" sldId="351"/>
            <ac:spMk id="15" creationId="{187F65EA-A519-0B08-BD77-987A556F5265}"/>
          </ac:spMkLst>
        </pc:spChg>
        <pc:spChg chg="mod">
          <ac:chgData name="Moza Al-Marhoobi" userId="23c75a02f121e53d" providerId="LiveId" clId="{FC523C2A-CA00-4206-B637-0FD90300D871}" dt="2023-08-20T11:38:41.558" v="439" actId="108"/>
          <ac:spMkLst>
            <pc:docMk/>
            <pc:sldMk cId="1841490533" sldId="351"/>
            <ac:spMk id="16" creationId="{D8ED313C-8678-4CF3-2ADF-3A4117BEAD23}"/>
          </ac:spMkLst>
        </pc:spChg>
        <pc:spChg chg="mod">
          <ac:chgData name="Moza Al-Marhoobi" userId="23c75a02f121e53d" providerId="LiveId" clId="{FC523C2A-CA00-4206-B637-0FD90300D871}" dt="2023-08-20T11:38:41.558" v="439" actId="108"/>
          <ac:spMkLst>
            <pc:docMk/>
            <pc:sldMk cId="1841490533" sldId="351"/>
            <ac:spMk id="17" creationId="{A4E0808E-D222-B167-F237-0DC5849EA71E}"/>
          </ac:spMkLst>
        </pc:spChg>
        <pc:spChg chg="mod">
          <ac:chgData name="Moza Al-Marhoobi" userId="23c75a02f121e53d" providerId="LiveId" clId="{FC523C2A-CA00-4206-B637-0FD90300D871}" dt="2023-08-20T11:38:41.558" v="439" actId="108"/>
          <ac:spMkLst>
            <pc:docMk/>
            <pc:sldMk cId="1841490533" sldId="351"/>
            <ac:spMk id="18" creationId="{BD91ABEE-D807-D747-895E-6DC4671C3717}"/>
          </ac:spMkLst>
        </pc:spChg>
        <pc:spChg chg="mod">
          <ac:chgData name="Moza Al-Marhoobi" userId="23c75a02f121e53d" providerId="LiveId" clId="{FC523C2A-CA00-4206-B637-0FD90300D871}" dt="2023-08-20T11:38:47.987" v="441"/>
          <ac:spMkLst>
            <pc:docMk/>
            <pc:sldMk cId="1841490533" sldId="351"/>
            <ac:spMk id="20" creationId="{532749F8-4EE1-CC3D-148F-332C271598CB}"/>
          </ac:spMkLst>
        </pc:spChg>
        <pc:spChg chg="mod">
          <ac:chgData name="Moza Al-Marhoobi" userId="23c75a02f121e53d" providerId="LiveId" clId="{FC523C2A-CA00-4206-B637-0FD90300D871}" dt="2023-08-20T11:38:47.987" v="441"/>
          <ac:spMkLst>
            <pc:docMk/>
            <pc:sldMk cId="1841490533" sldId="351"/>
            <ac:spMk id="21" creationId="{EC5E7A5E-0685-D518-5189-E66A61A0235D}"/>
          </ac:spMkLst>
        </pc:spChg>
        <pc:spChg chg="mod">
          <ac:chgData name="Moza Al-Marhoobi" userId="23c75a02f121e53d" providerId="LiveId" clId="{FC523C2A-CA00-4206-B637-0FD90300D871}" dt="2023-08-20T11:38:47.987" v="441"/>
          <ac:spMkLst>
            <pc:docMk/>
            <pc:sldMk cId="1841490533" sldId="351"/>
            <ac:spMk id="22" creationId="{3ECC1625-D21E-B31B-FF56-B6B16FE43350}"/>
          </ac:spMkLst>
        </pc:spChg>
        <pc:spChg chg="mod">
          <ac:chgData name="Moza Al-Marhoobi" userId="23c75a02f121e53d" providerId="LiveId" clId="{FC523C2A-CA00-4206-B637-0FD90300D871}" dt="2023-08-20T11:38:47.987" v="441"/>
          <ac:spMkLst>
            <pc:docMk/>
            <pc:sldMk cId="1841490533" sldId="351"/>
            <ac:spMk id="23" creationId="{F8088C63-AAA7-995B-4E92-C969FC983F26}"/>
          </ac:spMkLst>
        </pc:spChg>
        <pc:spChg chg="mod">
          <ac:chgData name="Moza Al-Marhoobi" userId="23c75a02f121e53d" providerId="LiveId" clId="{FC523C2A-CA00-4206-B637-0FD90300D871}" dt="2023-08-20T11:38:47.987" v="441"/>
          <ac:spMkLst>
            <pc:docMk/>
            <pc:sldMk cId="1841490533" sldId="351"/>
            <ac:spMk id="24" creationId="{33EF8C9B-BF8E-4FDE-3000-63FA9E23DC26}"/>
          </ac:spMkLst>
        </pc:spChg>
        <pc:grpChg chg="add mod">
          <ac:chgData name="Moza Al-Marhoobi" userId="23c75a02f121e53d" providerId="LiveId" clId="{FC523C2A-CA00-4206-B637-0FD90300D871}" dt="2023-08-20T11:29:34.334" v="322" actId="1076"/>
          <ac:grpSpMkLst>
            <pc:docMk/>
            <pc:sldMk cId="1841490533" sldId="351"/>
            <ac:grpSpMk id="4" creationId="{69A89B8B-A932-A3C0-4A8C-0A9A15A73F27}"/>
          </ac:grpSpMkLst>
        </pc:grpChg>
        <pc:grpChg chg="add del mod">
          <ac:chgData name="Moza Al-Marhoobi" userId="23c75a02f121e53d" providerId="LiveId" clId="{FC523C2A-CA00-4206-B637-0FD90300D871}" dt="2023-08-20T11:38:42.061" v="440"/>
          <ac:grpSpMkLst>
            <pc:docMk/>
            <pc:sldMk cId="1841490533" sldId="351"/>
            <ac:grpSpMk id="13" creationId="{C05EC1F0-AE46-F0A9-7AA8-759B8910F82E}"/>
          </ac:grpSpMkLst>
        </pc:grpChg>
        <pc:grpChg chg="add mod ord">
          <ac:chgData name="Moza Al-Marhoobi" userId="23c75a02f121e53d" providerId="LiveId" clId="{FC523C2A-CA00-4206-B637-0FD90300D871}" dt="2023-08-20T11:39:08.144" v="450" actId="1038"/>
          <ac:grpSpMkLst>
            <pc:docMk/>
            <pc:sldMk cId="1841490533" sldId="351"/>
            <ac:grpSpMk id="19" creationId="{AAAC7C6E-42D6-7C69-0370-7C07959645B0}"/>
          </ac:grpSpMkLst>
        </pc:grpChg>
        <pc:picChg chg="add mod">
          <ac:chgData name="Moza Al-Marhoobi" userId="23c75a02f121e53d" providerId="LiveId" clId="{FC523C2A-CA00-4206-B637-0FD90300D871}" dt="2023-08-20T15:57:06.532" v="896" actId="1076"/>
          <ac:picMkLst>
            <pc:docMk/>
            <pc:sldMk cId="1841490533" sldId="351"/>
            <ac:picMk id="25" creationId="{9F7B812F-FDFE-724E-E4A2-472F77FFD90C}"/>
          </ac:picMkLst>
        </pc:picChg>
      </pc:sldChg>
      <pc:sldChg chg="addSp delSp modSp add mod setBg modClrScheme delDesignElem chgLayout modNotes modNotesTx">
        <pc:chgData name="Moza Al-Marhoobi" userId="23c75a02f121e53d" providerId="LiveId" clId="{FC523C2A-CA00-4206-B637-0FD90300D871}" dt="2023-08-23T21:49:16.941" v="4620"/>
        <pc:sldMkLst>
          <pc:docMk/>
          <pc:sldMk cId="0" sldId="352"/>
        </pc:sldMkLst>
        <pc:spChg chg="add del mod ord">
          <ac:chgData name="Moza Al-Marhoobi" userId="23c75a02f121e53d" providerId="LiveId" clId="{FC523C2A-CA00-4206-B637-0FD90300D871}" dt="2023-08-20T11:33:47.634" v="405" actId="478"/>
          <ac:spMkLst>
            <pc:docMk/>
            <pc:sldMk cId="0" sldId="352"/>
            <ac:spMk id="2" creationId="{EF64D7D8-5ABC-8A40-FCAF-DD3041EF0F6E}"/>
          </ac:spMkLst>
        </pc:spChg>
        <pc:spChg chg="add del mod ord">
          <ac:chgData name="Moza Al-Marhoobi" userId="23c75a02f121e53d" providerId="LiveId" clId="{FC523C2A-CA00-4206-B637-0FD90300D871}" dt="2023-08-20T11:33:50.279" v="406" actId="478"/>
          <ac:spMkLst>
            <pc:docMk/>
            <pc:sldMk cId="0" sldId="352"/>
            <ac:spMk id="3" creationId="{68853DC9-18B6-1C7A-F0CD-5635BDD9592B}"/>
          </ac:spMkLst>
        </pc:spChg>
        <pc:spChg chg="mod ord">
          <ac:chgData name="Moza Al-Marhoobi" userId="23c75a02f121e53d" providerId="LiveId" clId="{FC523C2A-CA00-4206-B637-0FD90300D871}" dt="2023-08-23T21:49:16.941" v="4620"/>
          <ac:spMkLst>
            <pc:docMk/>
            <pc:sldMk cId="0" sldId="352"/>
            <ac:spMk id="3" creationId="{D9C43BD1-D6C5-04F4-F1F5-9C63AE82DFBC}"/>
          </ac:spMkLst>
        </pc:spChg>
        <pc:spChg chg="mod ord">
          <ac:chgData name="Moza Al-Marhoobi" userId="23c75a02f121e53d" providerId="LiveId" clId="{FC523C2A-CA00-4206-B637-0FD90300D871}" dt="2023-08-23T21:49:16.941" v="4620"/>
          <ac:spMkLst>
            <pc:docMk/>
            <pc:sldMk cId="0" sldId="352"/>
            <ac:spMk id="4" creationId="{9E25F541-9C26-45B6-BF4B-FD71BC3E3DBD}"/>
          </ac:spMkLst>
        </pc:spChg>
        <pc:spChg chg="add mod">
          <ac:chgData name="Moza Al-Marhoobi" userId="23c75a02f121e53d" providerId="LiveId" clId="{FC523C2A-CA00-4206-B637-0FD90300D871}" dt="2023-08-23T20:51:48.856" v="3587" actId="1036"/>
          <ac:spMkLst>
            <pc:docMk/>
            <pc:sldMk cId="0" sldId="352"/>
            <ac:spMk id="5" creationId="{77470008-C6B7-B312-8316-3CC45ACD969B}"/>
          </ac:spMkLst>
        </pc:spChg>
        <pc:spChg chg="add del mod">
          <ac:chgData name="Moza Al-Marhoobi" userId="23c75a02f121e53d" providerId="LiveId" clId="{FC523C2A-CA00-4206-B637-0FD90300D871}" dt="2023-08-20T11:42:23.103" v="491" actId="478"/>
          <ac:spMkLst>
            <pc:docMk/>
            <pc:sldMk cId="0" sldId="352"/>
            <ac:spMk id="5" creationId="{F323A729-E25F-0FA6-D852-67B7AFEFF091}"/>
          </ac:spMkLst>
        </pc:spChg>
        <pc:spChg chg="mod ord">
          <ac:chgData name="Moza Al-Marhoobi" userId="23c75a02f121e53d" providerId="LiveId" clId="{FC523C2A-CA00-4206-B637-0FD90300D871}" dt="2023-08-20T15:51:16.163" v="577" actId="700"/>
          <ac:spMkLst>
            <pc:docMk/>
            <pc:sldMk cId="0" sldId="352"/>
            <ac:spMk id="6" creationId="{EB97749A-E79A-026B-6FBD-F9FE3B1A47CE}"/>
          </ac:spMkLst>
        </pc:spChg>
        <pc:spChg chg="mod ord">
          <ac:chgData name="Moza Al-Marhoobi" userId="23c75a02f121e53d" providerId="LiveId" clId="{FC523C2A-CA00-4206-B637-0FD90300D871}" dt="2023-08-22T12:38:25.235" v="2115"/>
          <ac:spMkLst>
            <pc:docMk/>
            <pc:sldMk cId="0" sldId="352"/>
            <ac:spMk id="7" creationId="{136CC7D4-84AF-E89E-9DA1-E80995B92AAE}"/>
          </ac:spMkLst>
        </pc:spChg>
        <pc:spChg chg="mod ord">
          <ac:chgData name="Moza Al-Marhoobi" userId="23c75a02f121e53d" providerId="LiveId" clId="{FC523C2A-CA00-4206-B637-0FD90300D871}" dt="2023-08-23T21:49:16.941" v="4620"/>
          <ac:spMkLst>
            <pc:docMk/>
            <pc:sldMk cId="0" sldId="352"/>
            <ac:spMk id="8" creationId="{11A383A8-9098-EE8A-71A5-E0F18D8822D1}"/>
          </ac:spMkLst>
        </pc:spChg>
        <pc:spChg chg="mod ord">
          <ac:chgData name="Moza Al-Marhoobi" userId="23c75a02f121e53d" providerId="LiveId" clId="{FC523C2A-CA00-4206-B637-0FD90300D871}" dt="2023-08-22T17:25:48.093" v="2431" actId="26606"/>
          <ac:spMkLst>
            <pc:docMk/>
            <pc:sldMk cId="0" sldId="352"/>
            <ac:spMk id="9" creationId="{0C0A64CE-31CB-4D18-8BF7-66DFB3A846C2}"/>
          </ac:spMkLst>
        </pc:spChg>
        <pc:spChg chg="mod">
          <ac:chgData name="Moza Al-Marhoobi" userId="23c75a02f121e53d" providerId="LiveId" clId="{FC523C2A-CA00-4206-B637-0FD90300D871}" dt="2023-08-22T12:38:25.235" v="2115"/>
          <ac:spMkLst>
            <pc:docMk/>
            <pc:sldMk cId="0" sldId="352"/>
            <ac:spMk id="10" creationId="{22672458-20FE-A914-67F9-16D293E5EBBE}"/>
          </ac:spMkLst>
        </pc:spChg>
        <pc:spChg chg="add del">
          <ac:chgData name="Moza Al-Marhoobi" userId="23c75a02f121e53d" providerId="LiveId" clId="{FC523C2A-CA00-4206-B637-0FD90300D871}" dt="2023-08-20T11:34:36.089" v="408" actId="26606"/>
          <ac:spMkLst>
            <pc:docMk/>
            <pc:sldMk cId="0" sldId="352"/>
            <ac:spMk id="15" creationId="{2A0E4E09-FC02-4ADC-951A-3FFA90B6FE39}"/>
          </ac:spMkLst>
        </pc:spChg>
        <pc:spChg chg="add del mod modVis">
          <ac:chgData name="Moza Al-Marhoobi" userId="23c75a02f121e53d" providerId="LiveId" clId="{FC523C2A-CA00-4206-B637-0FD90300D871}" dt="2023-08-20T11:40:25.801" v="464" actId="26606"/>
          <ac:spMkLst>
            <pc:docMk/>
            <pc:sldMk cId="0" sldId="352"/>
            <ac:spMk id="17" creationId="{E91DC736-0EF8-4F87-9146-EBF1D2EE4D3D}"/>
          </ac:spMkLst>
        </pc:spChg>
        <pc:spChg chg="add del">
          <ac:chgData name="Moza Al-Marhoobi" userId="23c75a02f121e53d" providerId="LiveId" clId="{FC523C2A-CA00-4206-B637-0FD90300D871}" dt="2023-08-20T11:33:43.077" v="404" actId="700"/>
          <ac:spMkLst>
            <pc:docMk/>
            <pc:sldMk cId="0" sldId="352"/>
            <ac:spMk id="18" creationId="{ECC07320-C2CA-4E29-8481-9D9E143C7788}"/>
          </ac:spMkLst>
        </pc:spChg>
        <pc:spChg chg="add del">
          <ac:chgData name="Moza Al-Marhoobi" userId="23c75a02f121e53d" providerId="LiveId" clId="{FC523C2A-CA00-4206-B637-0FD90300D871}" dt="2023-08-20T11:36:22.658" v="425"/>
          <ac:spMkLst>
            <pc:docMk/>
            <pc:sldMk cId="0" sldId="352"/>
            <ac:spMk id="19" creationId="{9D768B77-8742-43A0-AF16-6AC4D378E482}"/>
          </ac:spMkLst>
        </pc:spChg>
        <pc:spChg chg="add del">
          <ac:chgData name="Moza Al-Marhoobi" userId="23c75a02f121e53d" providerId="LiveId" clId="{FC523C2A-CA00-4206-B637-0FD90300D871}" dt="2023-08-20T11:33:43.077" v="404" actId="700"/>
          <ac:spMkLst>
            <pc:docMk/>
            <pc:sldMk cId="0" sldId="352"/>
            <ac:spMk id="20" creationId="{178FB36B-5BFE-42CA-BC60-1115E0D95EEC}"/>
          </ac:spMkLst>
        </pc:spChg>
        <pc:spChg chg="add del">
          <ac:chgData name="Moza Al-Marhoobi" userId="23c75a02f121e53d" providerId="LiveId" clId="{FC523C2A-CA00-4206-B637-0FD90300D871}" dt="2023-08-20T11:36:22.658" v="425"/>
          <ac:spMkLst>
            <pc:docMk/>
            <pc:sldMk cId="0" sldId="352"/>
            <ac:spMk id="21" creationId="{48B13CA8-CBEA-4805-955D-CEBE32236560}"/>
          </ac:spMkLst>
        </pc:spChg>
        <pc:spChg chg="add del">
          <ac:chgData name="Moza Al-Marhoobi" userId="23c75a02f121e53d" providerId="LiveId" clId="{FC523C2A-CA00-4206-B637-0FD90300D871}" dt="2023-08-20T11:40:25.801" v="464" actId="26606"/>
          <ac:spMkLst>
            <pc:docMk/>
            <pc:sldMk cId="0" sldId="352"/>
            <ac:spMk id="22" creationId="{AF2F604E-43BE-4DC3-B983-E071523364F8}"/>
          </ac:spMkLst>
        </pc:spChg>
        <pc:spChg chg="add del mod modVis">
          <ac:chgData name="Moza Al-Marhoobi" userId="23c75a02f121e53d" providerId="LiveId" clId="{FC523C2A-CA00-4206-B637-0FD90300D871}" dt="2023-08-20T11:40:25.801" v="464" actId="26606"/>
          <ac:spMkLst>
            <pc:docMk/>
            <pc:sldMk cId="0" sldId="352"/>
            <ac:spMk id="23" creationId="{097CD68E-23E3-4007-8847-CD0944C4F7BE}"/>
          </ac:spMkLst>
        </pc:spChg>
        <pc:spChg chg="add del">
          <ac:chgData name="Moza Al-Marhoobi" userId="23c75a02f121e53d" providerId="LiveId" clId="{FC523C2A-CA00-4206-B637-0FD90300D871}" dt="2023-08-20T11:40:25.801" v="464" actId="26606"/>
          <ac:spMkLst>
            <pc:docMk/>
            <pc:sldMk cId="0" sldId="352"/>
            <ac:spMk id="24" creationId="{08C9B587-E65E-4B52-B37C-ABEBB6E87928}"/>
          </ac:spMkLst>
        </pc:spChg>
        <pc:spChg chg="add del">
          <ac:chgData name="Moza Al-Marhoobi" userId="23c75a02f121e53d" providerId="LiveId" clId="{FC523C2A-CA00-4206-B637-0FD90300D871}" dt="2023-08-22T17:25:48.093" v="2431" actId="26606"/>
          <ac:spMkLst>
            <pc:docMk/>
            <pc:sldMk cId="0" sldId="352"/>
            <ac:spMk id="25" creationId="{B81933D1-5615-42C7-9C0B-4EB7105CCE2D}"/>
          </ac:spMkLst>
        </pc:spChg>
        <pc:spChg chg="add del">
          <ac:chgData name="Moza Al-Marhoobi" userId="23c75a02f121e53d" providerId="LiveId" clId="{FC523C2A-CA00-4206-B637-0FD90300D871}" dt="2023-08-22T17:25:48.093" v="2431" actId="26606"/>
          <ac:spMkLst>
            <pc:docMk/>
            <pc:sldMk cId="0" sldId="352"/>
            <ac:spMk id="26" creationId="{20D5D19D-0789-4518-B5DC-D47ADF69D25A}"/>
          </ac:spMkLst>
        </pc:spChg>
        <pc:spChg chg="add del">
          <ac:chgData name="Moza Al-Marhoobi" userId="23c75a02f121e53d" providerId="LiveId" clId="{FC523C2A-CA00-4206-B637-0FD90300D871}" dt="2023-08-22T17:25:48.093" v="2431" actId="26606"/>
          <ac:spMkLst>
            <pc:docMk/>
            <pc:sldMk cId="0" sldId="352"/>
            <ac:spMk id="27" creationId="{19C9EAEA-39D0-4B0E-A0EB-51E7B26740B1}"/>
          </ac:spMkLst>
        </pc:spChg>
        <pc:spChg chg="add del">
          <ac:chgData name="Moza Al-Marhoobi" userId="23c75a02f121e53d" providerId="LiveId" clId="{FC523C2A-CA00-4206-B637-0FD90300D871}" dt="2023-08-20T15:51:16.163" v="577" actId="700"/>
          <ac:spMkLst>
            <pc:docMk/>
            <pc:sldMk cId="0" sldId="352"/>
            <ac:spMk id="29" creationId="{55666830-9A19-4E01-8505-D6C7F9AC5665}"/>
          </ac:spMkLst>
        </pc:spChg>
        <pc:spChg chg="add del">
          <ac:chgData name="Moza Al-Marhoobi" userId="23c75a02f121e53d" providerId="LiveId" clId="{FC523C2A-CA00-4206-B637-0FD90300D871}" dt="2023-08-20T15:51:16.163" v="577" actId="700"/>
          <ac:spMkLst>
            <pc:docMk/>
            <pc:sldMk cId="0" sldId="352"/>
            <ac:spMk id="31" creationId="{AE9FC877-7FB6-4D22-9988-35420644E202}"/>
          </ac:spMkLst>
        </pc:spChg>
        <pc:spChg chg="add del">
          <ac:chgData name="Moza Al-Marhoobi" userId="23c75a02f121e53d" providerId="LiveId" clId="{FC523C2A-CA00-4206-B637-0FD90300D871}" dt="2023-08-20T15:51:16.163" v="577" actId="700"/>
          <ac:spMkLst>
            <pc:docMk/>
            <pc:sldMk cId="0" sldId="352"/>
            <ac:spMk id="33" creationId="{E41809D1-F12E-46BB-B804-5F209D325E8B}"/>
          </ac:spMkLst>
        </pc:spChg>
        <pc:spChg chg="add del">
          <ac:chgData name="Moza Al-Marhoobi" userId="23c75a02f121e53d" providerId="LiveId" clId="{FC523C2A-CA00-4206-B637-0FD90300D871}" dt="2023-08-20T15:51:16.163" v="577" actId="700"/>
          <ac:spMkLst>
            <pc:docMk/>
            <pc:sldMk cId="0" sldId="352"/>
            <ac:spMk id="35" creationId="{AF2F604E-43BE-4DC3-B983-E071523364F8}"/>
          </ac:spMkLst>
        </pc:spChg>
        <pc:spChg chg="add del">
          <ac:chgData name="Moza Al-Marhoobi" userId="23c75a02f121e53d" providerId="LiveId" clId="{FC523C2A-CA00-4206-B637-0FD90300D871}" dt="2023-08-20T15:51:16.163" v="577" actId="700"/>
          <ac:spMkLst>
            <pc:docMk/>
            <pc:sldMk cId="0" sldId="352"/>
            <ac:spMk id="37" creationId="{08C9B587-E65E-4B52-B37C-ABEBB6E87928}"/>
          </ac:spMkLst>
        </pc:spChg>
        <pc:grpChg chg="add del">
          <ac:chgData name="Moza Al-Marhoobi" userId="23c75a02f121e53d" providerId="LiveId" clId="{FC523C2A-CA00-4206-B637-0FD90300D871}" dt="2023-08-22T17:25:48.093" v="2431" actId="26606"/>
          <ac:grpSpMkLst>
            <pc:docMk/>
            <pc:sldMk cId="0" sldId="352"/>
            <ac:grpSpMk id="28" creationId="{032D8612-31EB-44CF-A1D0-14FD4C705424}"/>
          </ac:grpSpMkLst>
        </pc:grpChg>
        <pc:picChg chg="add del mod">
          <ac:chgData name="Moza Al-Marhoobi" userId="23c75a02f121e53d" providerId="LiveId" clId="{FC523C2A-CA00-4206-B637-0FD90300D871}" dt="2023-08-23T20:58:43.034" v="4075" actId="478"/>
          <ac:picMkLst>
            <pc:docMk/>
            <pc:sldMk cId="0" sldId="352"/>
            <ac:picMk id="2" creationId="{1B11B1D1-C8EF-A7B2-2B5C-70D69302A94E}"/>
          </ac:picMkLst>
        </pc:picChg>
        <pc:picChg chg="add mod">
          <ac:chgData name="Moza Al-Marhoobi" userId="23c75a02f121e53d" providerId="LiveId" clId="{FC523C2A-CA00-4206-B637-0FD90300D871}" dt="2023-08-23T20:58:48.834" v="4183" actId="1037"/>
          <ac:picMkLst>
            <pc:docMk/>
            <pc:sldMk cId="0" sldId="352"/>
            <ac:picMk id="6" creationId="{56A1ECA4-40FA-354B-0EAA-66EADC94BCEE}"/>
          </ac:picMkLst>
        </pc:picChg>
        <pc:picChg chg="mod ord modVis">
          <ac:chgData name="Moza Al-Marhoobi" userId="23c75a02f121e53d" providerId="LiveId" clId="{FC523C2A-CA00-4206-B637-0FD90300D871}" dt="2023-08-22T17:25:48.093" v="2431" actId="26606"/>
          <ac:picMkLst>
            <pc:docMk/>
            <pc:sldMk cId="0" sldId="352"/>
            <ac:picMk id="13" creationId="{2FA73C52-D19D-78B0-1C11-4CF696BB8701}"/>
          </ac:picMkLst>
        </pc:picChg>
        <pc:picChg chg="add del">
          <ac:chgData name="Moza Al-Marhoobi" userId="23c75a02f121e53d" providerId="LiveId" clId="{FC523C2A-CA00-4206-B637-0FD90300D871}" dt="2023-08-20T11:34:36.089" v="408" actId="26606"/>
          <ac:picMkLst>
            <pc:docMk/>
            <pc:sldMk cId="0" sldId="352"/>
            <ac:picMk id="16" creationId="{24F266AD-725B-4A9D-B448-4C000F95CB47}"/>
          </ac:picMkLst>
        </pc:picChg>
      </pc:sldChg>
      <pc:sldChg chg="addSp delSp modSp add del mod setBg modClrScheme chgLayout modNotes modNotesTx">
        <pc:chgData name="Moza Al-Marhoobi" userId="23c75a02f121e53d" providerId="LiveId" clId="{FC523C2A-CA00-4206-B637-0FD90300D871}" dt="2023-08-20T19:10:43.668" v="1084" actId="47"/>
        <pc:sldMkLst>
          <pc:docMk/>
          <pc:sldMk cId="4023870753" sldId="353"/>
        </pc:sldMkLst>
        <pc:spChg chg="add mod topLvl">
          <ac:chgData name="Moza Al-Marhoobi" userId="23c75a02f121e53d" providerId="LiveId" clId="{FC523C2A-CA00-4206-B637-0FD90300D871}" dt="2023-08-20T19:05:41.012" v="986" actId="165"/>
          <ac:spMkLst>
            <pc:docMk/>
            <pc:sldMk cId="4023870753" sldId="353"/>
            <ac:spMk id="2" creationId="{282773DF-6D2F-BB20-6E6C-9DB1CADCC620}"/>
          </ac:spMkLst>
        </pc:spChg>
        <pc:spChg chg="add mod topLvl">
          <ac:chgData name="Moza Al-Marhoobi" userId="23c75a02f121e53d" providerId="LiveId" clId="{FC523C2A-CA00-4206-B637-0FD90300D871}" dt="2023-08-20T19:05:41.012" v="986" actId="165"/>
          <ac:spMkLst>
            <pc:docMk/>
            <pc:sldMk cId="4023870753" sldId="353"/>
            <ac:spMk id="3" creationId="{CB110EA3-6953-2D41-F741-72B156709734}"/>
          </ac:spMkLst>
        </pc:spChg>
        <pc:spChg chg="mod ord">
          <ac:chgData name="Moza Al-Marhoobi" userId="23c75a02f121e53d" providerId="LiveId" clId="{FC523C2A-CA00-4206-B637-0FD90300D871}" dt="2023-08-20T18:59:34.818" v="922"/>
          <ac:spMkLst>
            <pc:docMk/>
            <pc:sldMk cId="4023870753" sldId="353"/>
            <ac:spMk id="4" creationId="{AAAE924D-0254-1CFF-3BC6-4EE47584276A}"/>
          </ac:spMkLst>
        </pc:spChg>
        <pc:spChg chg="mod">
          <ac:chgData name="Moza Al-Marhoobi" userId="23c75a02f121e53d" providerId="LiveId" clId="{FC523C2A-CA00-4206-B637-0FD90300D871}" dt="2023-08-20T19:01:17.808" v="937" actId="1076"/>
          <ac:spMkLst>
            <pc:docMk/>
            <pc:sldMk cId="4023870753" sldId="353"/>
            <ac:spMk id="8" creationId="{F9086BA0-5968-4207-BEC5-C171627107F7}"/>
          </ac:spMkLst>
        </pc:spChg>
        <pc:spChg chg="mod">
          <ac:chgData name="Moza Al-Marhoobi" userId="23c75a02f121e53d" providerId="LiveId" clId="{FC523C2A-CA00-4206-B637-0FD90300D871}" dt="2023-08-20T19:00:51.692" v="930" actId="1076"/>
          <ac:spMkLst>
            <pc:docMk/>
            <pc:sldMk cId="4023870753" sldId="353"/>
            <ac:spMk id="9" creationId="{D5BA33BB-29D6-0549-73F3-B18219484FFB}"/>
          </ac:spMkLst>
        </pc:spChg>
        <pc:spChg chg="mod">
          <ac:chgData name="Moza Al-Marhoobi" userId="23c75a02f121e53d" providerId="LiveId" clId="{FC523C2A-CA00-4206-B637-0FD90300D871}" dt="2023-08-20T18:59:34.818" v="922"/>
          <ac:spMkLst>
            <pc:docMk/>
            <pc:sldMk cId="4023870753" sldId="353"/>
            <ac:spMk id="12" creationId="{8B630A03-144D-0443-764B-3DA4329B05AB}"/>
          </ac:spMkLst>
        </pc:spChg>
        <pc:spChg chg="add mod">
          <ac:chgData name="Moza Al-Marhoobi" userId="23c75a02f121e53d" providerId="LiveId" clId="{FC523C2A-CA00-4206-B637-0FD90300D871}" dt="2023-08-20T19:01:40.974" v="940" actId="14100"/>
          <ac:spMkLst>
            <pc:docMk/>
            <pc:sldMk cId="4023870753" sldId="353"/>
            <ac:spMk id="14" creationId="{8BCE3D56-B37A-1043-8DEC-762A567C5DD5}"/>
          </ac:spMkLst>
        </pc:spChg>
        <pc:spChg chg="mod topLvl">
          <ac:chgData name="Moza Al-Marhoobi" userId="23c75a02f121e53d" providerId="LiveId" clId="{FC523C2A-CA00-4206-B637-0FD90300D871}" dt="2023-08-20T19:05:41.012" v="986" actId="165"/>
          <ac:spMkLst>
            <pc:docMk/>
            <pc:sldMk cId="4023870753" sldId="353"/>
            <ac:spMk id="16" creationId="{2356EC9D-32AC-C81C-D96D-C0B94D2B2807}"/>
          </ac:spMkLst>
        </pc:spChg>
        <pc:spChg chg="mod topLvl">
          <ac:chgData name="Moza Al-Marhoobi" userId="23c75a02f121e53d" providerId="LiveId" clId="{FC523C2A-CA00-4206-B637-0FD90300D871}" dt="2023-08-20T19:05:41.012" v="986" actId="165"/>
          <ac:spMkLst>
            <pc:docMk/>
            <pc:sldMk cId="4023870753" sldId="353"/>
            <ac:spMk id="17" creationId="{5CA1E32B-5CEB-9B53-F991-6193C7AD316D}"/>
          </ac:spMkLst>
        </pc:spChg>
        <pc:spChg chg="mod topLvl">
          <ac:chgData name="Moza Al-Marhoobi" userId="23c75a02f121e53d" providerId="LiveId" clId="{FC523C2A-CA00-4206-B637-0FD90300D871}" dt="2023-08-20T19:05:41.012" v="986" actId="165"/>
          <ac:spMkLst>
            <pc:docMk/>
            <pc:sldMk cId="4023870753" sldId="353"/>
            <ac:spMk id="18" creationId="{A401C8CA-CB7B-58CB-189C-B0BEFB5CFC3E}"/>
          </ac:spMkLst>
        </pc:spChg>
        <pc:spChg chg="mod topLvl">
          <ac:chgData name="Moza Al-Marhoobi" userId="23c75a02f121e53d" providerId="LiveId" clId="{FC523C2A-CA00-4206-B637-0FD90300D871}" dt="2023-08-20T19:05:41.012" v="986" actId="165"/>
          <ac:spMkLst>
            <pc:docMk/>
            <pc:sldMk cId="4023870753" sldId="353"/>
            <ac:spMk id="19" creationId="{CA42CE31-947E-9BBE-60FD-0D218E5F1328}"/>
          </ac:spMkLst>
        </pc:spChg>
        <pc:spChg chg="del mod">
          <ac:chgData name="Moza Al-Marhoobi" userId="23c75a02f121e53d" providerId="LiveId" clId="{FC523C2A-CA00-4206-B637-0FD90300D871}" dt="2023-08-20T19:00:53.635" v="931" actId="21"/>
          <ac:spMkLst>
            <pc:docMk/>
            <pc:sldMk cId="4023870753" sldId="353"/>
            <ac:spMk id="21" creationId="{C3AC0862-F4B6-9AC6-EFF6-724335D5FB9F}"/>
          </ac:spMkLst>
        </pc:spChg>
        <pc:grpChg chg="del">
          <ac:chgData name="Moza Al-Marhoobi" userId="23c75a02f121e53d" providerId="LiveId" clId="{FC523C2A-CA00-4206-B637-0FD90300D871}" dt="2023-08-20T11:35:36.935" v="412" actId="478"/>
          <ac:grpSpMkLst>
            <pc:docMk/>
            <pc:sldMk cId="4023870753" sldId="353"/>
            <ac:grpSpMk id="6" creationId="{803B17DB-BDDC-5A11-6146-DD15AE9AE180}"/>
          </ac:grpSpMkLst>
        </pc:grpChg>
        <pc:grpChg chg="add del mod">
          <ac:chgData name="Moza Al-Marhoobi" userId="23c75a02f121e53d" providerId="LiveId" clId="{FC523C2A-CA00-4206-B637-0FD90300D871}" dt="2023-08-20T19:05:41.012" v="986" actId="165"/>
          <ac:grpSpMkLst>
            <pc:docMk/>
            <pc:sldMk cId="4023870753" sldId="353"/>
            <ac:grpSpMk id="13" creationId="{EC443C46-E0BC-EBB3-2960-34E381528B57}"/>
          </ac:grpSpMkLst>
        </pc:grpChg>
        <pc:picChg chg="mod topLvl">
          <ac:chgData name="Moza Al-Marhoobi" userId="23c75a02f121e53d" providerId="LiveId" clId="{FC523C2A-CA00-4206-B637-0FD90300D871}" dt="2023-08-20T19:05:41.012" v="986" actId="165"/>
          <ac:picMkLst>
            <pc:docMk/>
            <pc:sldMk cId="4023870753" sldId="353"/>
            <ac:picMk id="5" creationId="{9889BF3E-1AAA-EE7D-6AE7-DC055EBDE999}"/>
          </ac:picMkLst>
        </pc:picChg>
      </pc:sldChg>
      <pc:sldChg chg="addSp delSp modSp add del mod setBg modClrScheme chgLayout modNotes">
        <pc:chgData name="Moza Al-Marhoobi" userId="23c75a02f121e53d" providerId="LiveId" clId="{FC523C2A-CA00-4206-B637-0FD90300D871}" dt="2023-08-20T19:12:08.776" v="1098" actId="47"/>
        <pc:sldMkLst>
          <pc:docMk/>
          <pc:sldMk cId="3667450794" sldId="354"/>
        </pc:sldMkLst>
        <pc:spChg chg="mod ord">
          <ac:chgData name="Moza Al-Marhoobi" userId="23c75a02f121e53d" providerId="LiveId" clId="{FC523C2A-CA00-4206-B637-0FD90300D871}" dt="2023-08-20T19:11:32.864" v="1091" actId="26606"/>
          <ac:spMkLst>
            <pc:docMk/>
            <pc:sldMk cId="3667450794" sldId="354"/>
            <ac:spMk id="3" creationId="{420CD422-768D-DFFC-C555-CC5B287F28CB}"/>
          </ac:spMkLst>
        </pc:spChg>
        <pc:spChg chg="mod">
          <ac:chgData name="Moza Al-Marhoobi" userId="23c75a02f121e53d" providerId="LiveId" clId="{FC523C2A-CA00-4206-B637-0FD90300D871}" dt="2023-08-20T19:11:32.864" v="1091" actId="26606"/>
          <ac:spMkLst>
            <pc:docMk/>
            <pc:sldMk cId="3667450794" sldId="354"/>
            <ac:spMk id="4" creationId="{3BCA066E-3995-B79C-6552-76D8D20D7071}"/>
          </ac:spMkLst>
        </pc:spChg>
        <pc:spChg chg="mod">
          <ac:chgData name="Moza Al-Marhoobi" userId="23c75a02f121e53d" providerId="LiveId" clId="{FC523C2A-CA00-4206-B637-0FD90300D871}" dt="2023-08-20T19:11:32.864" v="1091" actId="26606"/>
          <ac:spMkLst>
            <pc:docMk/>
            <pc:sldMk cId="3667450794" sldId="354"/>
            <ac:spMk id="5" creationId="{7E9FFD0D-1A41-1697-3948-354AF61B2DBF}"/>
          </ac:spMkLst>
        </pc:spChg>
        <pc:spChg chg="mod">
          <ac:chgData name="Moza Al-Marhoobi" userId="23c75a02f121e53d" providerId="LiveId" clId="{FC523C2A-CA00-4206-B637-0FD90300D871}" dt="2023-08-20T19:11:32.864" v="1091" actId="26606"/>
          <ac:spMkLst>
            <pc:docMk/>
            <pc:sldMk cId="3667450794" sldId="354"/>
            <ac:spMk id="8" creationId="{F9086BA0-5968-4207-BEC5-C171627107F7}"/>
          </ac:spMkLst>
        </pc:spChg>
        <pc:spChg chg="add del mod">
          <ac:chgData name="Moza Al-Marhoobi" userId="23c75a02f121e53d" providerId="LiveId" clId="{FC523C2A-CA00-4206-B637-0FD90300D871}" dt="2023-08-20T19:11:50.048" v="1094"/>
          <ac:spMkLst>
            <pc:docMk/>
            <pc:sldMk cId="3667450794" sldId="354"/>
            <ac:spMk id="9" creationId="{550454AA-2361-5A6A-8537-F91A3AC9AC74}"/>
          </ac:spMkLst>
        </pc:spChg>
        <pc:spChg chg="mod">
          <ac:chgData name="Moza Al-Marhoobi" userId="23c75a02f121e53d" providerId="LiveId" clId="{FC523C2A-CA00-4206-B637-0FD90300D871}" dt="2023-08-20T19:11:32.864" v="1091" actId="26606"/>
          <ac:spMkLst>
            <pc:docMk/>
            <pc:sldMk cId="3667450794" sldId="354"/>
            <ac:spMk id="12" creationId="{9BC9181F-C6B5-48B2-A001-5070EC9A5535}"/>
          </ac:spMkLst>
        </pc:spChg>
        <pc:spChg chg="mod">
          <ac:chgData name="Moza Al-Marhoobi" userId="23c75a02f121e53d" providerId="LiveId" clId="{FC523C2A-CA00-4206-B637-0FD90300D871}" dt="2023-08-20T19:11:32.864" v="1091" actId="26606"/>
          <ac:spMkLst>
            <pc:docMk/>
            <pc:sldMk cId="3667450794" sldId="354"/>
            <ac:spMk id="14" creationId="{3723F039-64E9-4EED-8D35-42A43AC538D8}"/>
          </ac:spMkLst>
        </pc:spChg>
        <pc:spChg chg="add del">
          <ac:chgData name="Moza Al-Marhoobi" userId="23c75a02f121e53d" providerId="LiveId" clId="{FC523C2A-CA00-4206-B637-0FD90300D871}" dt="2023-08-20T19:11:28.967" v="1086" actId="26606"/>
          <ac:spMkLst>
            <pc:docMk/>
            <pc:sldMk cId="3667450794" sldId="354"/>
            <ac:spMk id="19" creationId="{7DA1F35B-C8F7-4A5A-9339-7DA4D785B300}"/>
          </ac:spMkLst>
        </pc:spChg>
        <pc:spChg chg="add del">
          <ac:chgData name="Moza Al-Marhoobi" userId="23c75a02f121e53d" providerId="LiveId" clId="{FC523C2A-CA00-4206-B637-0FD90300D871}" dt="2023-08-20T19:11:28.967" v="1086" actId="26606"/>
          <ac:spMkLst>
            <pc:docMk/>
            <pc:sldMk cId="3667450794" sldId="354"/>
            <ac:spMk id="21" creationId="{B2D4AD41-40DA-4A81-92F5-B6E3BA1ED82A}"/>
          </ac:spMkLst>
        </pc:spChg>
        <pc:spChg chg="add del">
          <ac:chgData name="Moza Al-Marhoobi" userId="23c75a02f121e53d" providerId="LiveId" clId="{FC523C2A-CA00-4206-B637-0FD90300D871}" dt="2023-08-20T19:11:30.140" v="1088" actId="26606"/>
          <ac:spMkLst>
            <pc:docMk/>
            <pc:sldMk cId="3667450794" sldId="354"/>
            <ac:spMk id="25" creationId="{D9A7F3BF-8763-4074-AD77-92790AF314D1}"/>
          </ac:spMkLst>
        </pc:spChg>
        <pc:spChg chg="add del">
          <ac:chgData name="Moza Al-Marhoobi" userId="23c75a02f121e53d" providerId="LiveId" clId="{FC523C2A-CA00-4206-B637-0FD90300D871}" dt="2023-08-20T19:11:32.786" v="1090" actId="26606"/>
          <ac:spMkLst>
            <pc:docMk/>
            <pc:sldMk cId="3667450794" sldId="354"/>
            <ac:spMk id="29" creationId="{7DA1F35B-C8F7-4A5A-9339-7DA4D785B300}"/>
          </ac:spMkLst>
        </pc:spChg>
        <pc:spChg chg="add del">
          <ac:chgData name="Moza Al-Marhoobi" userId="23c75a02f121e53d" providerId="LiveId" clId="{FC523C2A-CA00-4206-B637-0FD90300D871}" dt="2023-08-20T19:11:32.786" v="1090" actId="26606"/>
          <ac:spMkLst>
            <pc:docMk/>
            <pc:sldMk cId="3667450794" sldId="354"/>
            <ac:spMk id="30" creationId="{B2D4AD41-40DA-4A81-92F5-B6E3BA1ED82A}"/>
          </ac:spMkLst>
        </pc:spChg>
        <pc:spChg chg="add">
          <ac:chgData name="Moza Al-Marhoobi" userId="23c75a02f121e53d" providerId="LiveId" clId="{FC523C2A-CA00-4206-B637-0FD90300D871}" dt="2023-08-20T19:11:32.864" v="1091" actId="26606"/>
          <ac:spMkLst>
            <pc:docMk/>
            <pc:sldMk cId="3667450794" sldId="354"/>
            <ac:spMk id="32" creationId="{D9A7F3BF-8763-4074-AD77-92790AF314D1}"/>
          </ac:spMkLst>
        </pc:spChg>
        <pc:grpChg chg="del">
          <ac:chgData name="Moza Al-Marhoobi" userId="23c75a02f121e53d" providerId="LiveId" clId="{FC523C2A-CA00-4206-B637-0FD90300D871}" dt="2023-08-20T11:32:20.792" v="348" actId="478"/>
          <ac:grpSpMkLst>
            <pc:docMk/>
            <pc:sldMk cId="3667450794" sldId="354"/>
            <ac:grpSpMk id="6" creationId="{803B17DB-BDDC-5A11-6146-DD15AE9AE180}"/>
          </ac:grpSpMkLst>
        </pc:grpChg>
        <pc:grpChg chg="add del">
          <ac:chgData name="Moza Al-Marhoobi" userId="23c75a02f121e53d" providerId="LiveId" clId="{FC523C2A-CA00-4206-B637-0FD90300D871}" dt="2023-08-20T19:11:30.140" v="1088" actId="26606"/>
          <ac:grpSpMkLst>
            <pc:docMk/>
            <pc:sldMk cId="3667450794" sldId="354"/>
            <ac:grpSpMk id="27" creationId="{7A9648D6-B41B-42D0-A817-AE2607B0B5B8}"/>
          </ac:grpSpMkLst>
        </pc:grpChg>
        <pc:grpChg chg="add">
          <ac:chgData name="Moza Al-Marhoobi" userId="23c75a02f121e53d" providerId="LiveId" clId="{FC523C2A-CA00-4206-B637-0FD90300D871}" dt="2023-08-20T19:11:32.864" v="1091" actId="26606"/>
          <ac:grpSpMkLst>
            <pc:docMk/>
            <pc:sldMk cId="3667450794" sldId="354"/>
            <ac:grpSpMk id="33" creationId="{7A9648D6-B41B-42D0-A817-AE2607B0B5B8}"/>
          </ac:grpSpMkLst>
        </pc:grpChg>
        <pc:picChg chg="mod">
          <ac:chgData name="Moza Al-Marhoobi" userId="23c75a02f121e53d" providerId="LiveId" clId="{FC523C2A-CA00-4206-B637-0FD90300D871}" dt="2023-08-20T19:11:32.864" v="1091" actId="26606"/>
          <ac:picMkLst>
            <pc:docMk/>
            <pc:sldMk cId="3667450794" sldId="354"/>
            <ac:picMk id="2" creationId="{1516AD66-24C4-4987-3A00-90A79CBB627B}"/>
          </ac:picMkLst>
        </pc:picChg>
        <pc:picChg chg="add del mod">
          <ac:chgData name="Moza Al-Marhoobi" userId="23c75a02f121e53d" providerId="LiveId" clId="{FC523C2A-CA00-4206-B637-0FD90300D871}" dt="2023-08-20T19:11:50.048" v="1094"/>
          <ac:picMkLst>
            <pc:docMk/>
            <pc:sldMk cId="3667450794" sldId="354"/>
            <ac:picMk id="13" creationId="{51531C13-973A-9B0F-83B4-B190B72BE68C}"/>
          </ac:picMkLst>
        </pc:picChg>
        <pc:cxnChg chg="add del">
          <ac:chgData name="Moza Al-Marhoobi" userId="23c75a02f121e53d" providerId="LiveId" clId="{FC523C2A-CA00-4206-B637-0FD90300D871}" dt="2023-08-20T19:11:30.140" v="1088" actId="26606"/>
          <ac:cxnSpMkLst>
            <pc:docMk/>
            <pc:sldMk cId="3667450794" sldId="354"/>
            <ac:cxnSpMk id="26" creationId="{C49DA8F6-BCC1-4447-B54C-57856834B94B}"/>
          </ac:cxnSpMkLst>
        </pc:cxnChg>
        <pc:cxnChg chg="add">
          <ac:chgData name="Moza Al-Marhoobi" userId="23c75a02f121e53d" providerId="LiveId" clId="{FC523C2A-CA00-4206-B637-0FD90300D871}" dt="2023-08-20T19:11:32.864" v="1091" actId="26606"/>
          <ac:cxnSpMkLst>
            <pc:docMk/>
            <pc:sldMk cId="3667450794" sldId="354"/>
            <ac:cxnSpMk id="34" creationId="{C49DA8F6-BCC1-4447-B54C-57856834B94B}"/>
          </ac:cxnSpMkLst>
        </pc:cxnChg>
      </pc:sldChg>
      <pc:sldChg chg="modSp add del mod modClrScheme chgLayout modNotes">
        <pc:chgData name="Moza Al-Marhoobi" userId="23c75a02f121e53d" providerId="LiveId" clId="{FC523C2A-CA00-4206-B637-0FD90300D871}" dt="2023-08-20T19:27:03.840" v="1307" actId="47"/>
        <pc:sldMkLst>
          <pc:docMk/>
          <pc:sldMk cId="1643197984" sldId="355"/>
        </pc:sldMkLst>
        <pc:spChg chg="mod ord">
          <ac:chgData name="Moza Al-Marhoobi" userId="23c75a02f121e53d" providerId="LiveId" clId="{FC523C2A-CA00-4206-B637-0FD90300D871}" dt="2023-08-20T18:59:34.818" v="922"/>
          <ac:spMkLst>
            <pc:docMk/>
            <pc:sldMk cId="1643197984" sldId="355"/>
            <ac:spMk id="2" creationId="{38664F6B-F7D6-FCA5-3E82-A892F9DE12B6}"/>
          </ac:spMkLst>
        </pc:spChg>
        <pc:spChg chg="mod">
          <ac:chgData name="Moza Al-Marhoobi" userId="23c75a02f121e53d" providerId="LiveId" clId="{FC523C2A-CA00-4206-B637-0FD90300D871}" dt="2023-08-20T18:59:34.818" v="922"/>
          <ac:spMkLst>
            <pc:docMk/>
            <pc:sldMk cId="1643197984" sldId="355"/>
            <ac:spMk id="3" creationId="{29541034-E5E9-7F21-C0B2-7BC7CC0CF2F4}"/>
          </ac:spMkLst>
        </pc:spChg>
        <pc:spChg chg="mod">
          <ac:chgData name="Moza Al-Marhoobi" userId="23c75a02f121e53d" providerId="LiveId" clId="{FC523C2A-CA00-4206-B637-0FD90300D871}" dt="2023-08-20T18:59:34.818" v="922"/>
          <ac:spMkLst>
            <pc:docMk/>
            <pc:sldMk cId="1643197984" sldId="355"/>
            <ac:spMk id="15" creationId="{A638A093-AF92-7B8F-E6F9-5C2B03B2CD18}"/>
          </ac:spMkLst>
        </pc:spChg>
      </pc:sldChg>
      <pc:sldChg chg="modSp add del mod modClrScheme chgLayout modNotes">
        <pc:chgData name="Moza Al-Marhoobi" userId="23c75a02f121e53d" providerId="LiveId" clId="{FC523C2A-CA00-4206-B637-0FD90300D871}" dt="2023-08-21T02:52:12.620" v="1674" actId="47"/>
        <pc:sldMkLst>
          <pc:docMk/>
          <pc:sldMk cId="239939048" sldId="356"/>
        </pc:sldMkLst>
        <pc:spChg chg="mod ord">
          <ac:chgData name="Moza Al-Marhoobi" userId="23c75a02f121e53d" providerId="LiveId" clId="{FC523C2A-CA00-4206-B637-0FD90300D871}" dt="2023-08-20T18:59:34.818" v="922"/>
          <ac:spMkLst>
            <pc:docMk/>
            <pc:sldMk cId="239939048" sldId="356"/>
            <ac:spMk id="2" creationId="{6BE04DA5-D8FC-8793-C3E4-47A14AFFA0FA}"/>
          </ac:spMkLst>
        </pc:spChg>
        <pc:spChg chg="mod">
          <ac:chgData name="Moza Al-Marhoobi" userId="23c75a02f121e53d" providerId="LiveId" clId="{FC523C2A-CA00-4206-B637-0FD90300D871}" dt="2023-08-20T18:59:34.818" v="922"/>
          <ac:spMkLst>
            <pc:docMk/>
            <pc:sldMk cId="239939048" sldId="356"/>
            <ac:spMk id="3" creationId="{48EF1214-D104-5D6E-D1AA-D2A372813B2D}"/>
          </ac:spMkLst>
        </pc:spChg>
        <pc:spChg chg="mod">
          <ac:chgData name="Moza Al-Marhoobi" userId="23c75a02f121e53d" providerId="LiveId" clId="{FC523C2A-CA00-4206-B637-0FD90300D871}" dt="2023-08-20T18:59:34.818" v="922"/>
          <ac:spMkLst>
            <pc:docMk/>
            <pc:sldMk cId="239939048" sldId="356"/>
            <ac:spMk id="15" creationId="{D99E34C6-CC3E-3E08-B92E-E75E8441B158}"/>
          </ac:spMkLst>
        </pc:spChg>
      </pc:sldChg>
      <pc:sldChg chg="modSp add del mod modClrScheme chgLayout modNotes">
        <pc:chgData name="Moza Al-Marhoobi" userId="23c75a02f121e53d" providerId="LiveId" clId="{FC523C2A-CA00-4206-B637-0FD90300D871}" dt="2023-08-21T02:56:38.425" v="1726" actId="47"/>
        <pc:sldMkLst>
          <pc:docMk/>
          <pc:sldMk cId="92096486" sldId="357"/>
        </pc:sldMkLst>
        <pc:spChg chg="mod ord">
          <ac:chgData name="Moza Al-Marhoobi" userId="23c75a02f121e53d" providerId="LiveId" clId="{FC523C2A-CA00-4206-B637-0FD90300D871}" dt="2023-08-20T18:59:34.818" v="922"/>
          <ac:spMkLst>
            <pc:docMk/>
            <pc:sldMk cId="92096486" sldId="357"/>
            <ac:spMk id="2" creationId="{12CD2178-CE5E-3D32-D1DB-54F8FEFCF9AF}"/>
          </ac:spMkLst>
        </pc:spChg>
        <pc:spChg chg="mod">
          <ac:chgData name="Moza Al-Marhoobi" userId="23c75a02f121e53d" providerId="LiveId" clId="{FC523C2A-CA00-4206-B637-0FD90300D871}" dt="2023-08-20T18:59:34.818" v="922"/>
          <ac:spMkLst>
            <pc:docMk/>
            <pc:sldMk cId="92096486" sldId="357"/>
            <ac:spMk id="3" creationId="{426E3BE1-795A-FEA3-E38F-9E0AEF6915FE}"/>
          </ac:spMkLst>
        </pc:spChg>
        <pc:spChg chg="mod">
          <ac:chgData name="Moza Al-Marhoobi" userId="23c75a02f121e53d" providerId="LiveId" clId="{FC523C2A-CA00-4206-B637-0FD90300D871}" dt="2023-08-20T18:59:34.818" v="922"/>
          <ac:spMkLst>
            <pc:docMk/>
            <pc:sldMk cId="92096486" sldId="357"/>
            <ac:spMk id="15" creationId="{4DF0BAD4-91A9-AD9C-5155-EB5B75F3FD47}"/>
          </ac:spMkLst>
        </pc:spChg>
      </pc:sldChg>
      <pc:sldChg chg="addSp delSp modSp add del mod ord modClrScheme delAnim chgLayout modNotes">
        <pc:chgData name="Moza Al-Marhoobi" userId="23c75a02f121e53d" providerId="LiveId" clId="{FC523C2A-CA00-4206-B637-0FD90300D871}" dt="2023-08-20T19:33:47.645" v="1482" actId="47"/>
        <pc:sldMkLst>
          <pc:docMk/>
          <pc:sldMk cId="2985386983" sldId="358"/>
        </pc:sldMkLst>
        <pc:spChg chg="mod">
          <ac:chgData name="Moza Al-Marhoobi" userId="23c75a02f121e53d" providerId="LiveId" clId="{FC523C2A-CA00-4206-B637-0FD90300D871}" dt="2023-08-20T15:36:22.343" v="506"/>
          <ac:spMkLst>
            <pc:docMk/>
            <pc:sldMk cId="2985386983" sldId="358"/>
            <ac:spMk id="3" creationId="{89B6E8F7-C7B1-3434-10BE-DF249BA1B415}"/>
          </ac:spMkLst>
        </pc:spChg>
        <pc:spChg chg="mod">
          <ac:chgData name="Moza Al-Marhoobi" userId="23c75a02f121e53d" providerId="LiveId" clId="{FC523C2A-CA00-4206-B637-0FD90300D871}" dt="2023-08-20T15:36:22.343" v="506"/>
          <ac:spMkLst>
            <pc:docMk/>
            <pc:sldMk cId="2985386983" sldId="358"/>
            <ac:spMk id="4" creationId="{AB368F7C-4981-36EE-FC83-4A21E54EDE50}"/>
          </ac:spMkLst>
        </pc:spChg>
        <pc:spChg chg="mod">
          <ac:chgData name="Moza Al-Marhoobi" userId="23c75a02f121e53d" providerId="LiveId" clId="{FC523C2A-CA00-4206-B637-0FD90300D871}" dt="2023-08-20T15:36:22.343" v="506"/>
          <ac:spMkLst>
            <pc:docMk/>
            <pc:sldMk cId="2985386983" sldId="358"/>
            <ac:spMk id="15" creationId="{BCB19D21-8B65-849A-0DD6-DF33A91A5288}"/>
          </ac:spMkLst>
        </pc:spChg>
        <pc:spChg chg="mod">
          <ac:chgData name="Moza Al-Marhoobi" userId="23c75a02f121e53d" providerId="LiveId" clId="{FC523C2A-CA00-4206-B637-0FD90300D871}" dt="2023-08-20T15:36:22.343" v="506"/>
          <ac:spMkLst>
            <pc:docMk/>
            <pc:sldMk cId="2985386983" sldId="358"/>
            <ac:spMk id="16" creationId="{D236621C-FFF4-BC32-A26B-652F3DD4A5B7}"/>
          </ac:spMkLst>
        </pc:spChg>
        <pc:spChg chg="mod">
          <ac:chgData name="Moza Al-Marhoobi" userId="23c75a02f121e53d" providerId="LiveId" clId="{FC523C2A-CA00-4206-B637-0FD90300D871}" dt="2023-08-20T15:36:22.343" v="506"/>
          <ac:spMkLst>
            <pc:docMk/>
            <pc:sldMk cId="2985386983" sldId="358"/>
            <ac:spMk id="17" creationId="{EA873606-FD7C-C75E-898C-ABD7DE621A24}"/>
          </ac:spMkLst>
        </pc:spChg>
        <pc:spChg chg="mod">
          <ac:chgData name="Moza Al-Marhoobi" userId="23c75a02f121e53d" providerId="LiveId" clId="{FC523C2A-CA00-4206-B637-0FD90300D871}" dt="2023-08-20T15:36:22.343" v="506"/>
          <ac:spMkLst>
            <pc:docMk/>
            <pc:sldMk cId="2985386983" sldId="358"/>
            <ac:spMk id="18" creationId="{233B1FA8-B746-C27A-9F9F-7A7C72F39BB0}"/>
          </ac:spMkLst>
        </pc:spChg>
        <pc:spChg chg="mod">
          <ac:chgData name="Moza Al-Marhoobi" userId="23c75a02f121e53d" providerId="LiveId" clId="{FC523C2A-CA00-4206-B637-0FD90300D871}" dt="2023-08-20T15:36:22.343" v="506"/>
          <ac:spMkLst>
            <pc:docMk/>
            <pc:sldMk cId="2985386983" sldId="358"/>
            <ac:spMk id="19" creationId="{7409AEB1-8C2A-B9B5-AC16-8A1B8DFF7132}"/>
          </ac:spMkLst>
        </pc:spChg>
        <pc:spChg chg="mod">
          <ac:chgData name="Moza Al-Marhoobi" userId="23c75a02f121e53d" providerId="LiveId" clId="{FC523C2A-CA00-4206-B637-0FD90300D871}" dt="2023-08-20T15:36:22.343" v="506"/>
          <ac:spMkLst>
            <pc:docMk/>
            <pc:sldMk cId="2985386983" sldId="358"/>
            <ac:spMk id="20" creationId="{F6BDCA9F-88C6-1830-9990-DEDED39BBC9E}"/>
          </ac:spMkLst>
        </pc:spChg>
        <pc:spChg chg="mod">
          <ac:chgData name="Moza Al-Marhoobi" userId="23c75a02f121e53d" providerId="LiveId" clId="{FC523C2A-CA00-4206-B637-0FD90300D871}" dt="2023-08-20T15:36:22.343" v="506"/>
          <ac:spMkLst>
            <pc:docMk/>
            <pc:sldMk cId="2985386983" sldId="358"/>
            <ac:spMk id="21" creationId="{4F55C9CC-CB31-D734-CA7A-83AEEBAC5730}"/>
          </ac:spMkLst>
        </pc:spChg>
        <pc:spChg chg="mod ord">
          <ac:chgData name="Moza Al-Marhoobi" userId="23c75a02f121e53d" providerId="LiveId" clId="{FC523C2A-CA00-4206-B637-0FD90300D871}" dt="2023-08-20T18:59:34.818" v="922"/>
          <ac:spMkLst>
            <pc:docMk/>
            <pc:sldMk cId="2985386983" sldId="358"/>
            <ac:spMk id="23" creationId="{241E19DF-1117-C9EB-3521-F7579876C4A7}"/>
          </ac:spMkLst>
        </pc:spChg>
        <pc:spChg chg="mod">
          <ac:chgData name="Moza Al-Marhoobi" userId="23c75a02f121e53d" providerId="LiveId" clId="{FC523C2A-CA00-4206-B637-0FD90300D871}" dt="2023-08-20T18:59:34.818" v="922"/>
          <ac:spMkLst>
            <pc:docMk/>
            <pc:sldMk cId="2985386983" sldId="358"/>
            <ac:spMk id="24" creationId="{1AADAACE-FA87-E6C2-5F92-313CD2238714}"/>
          </ac:spMkLst>
        </pc:spChg>
        <pc:spChg chg="mod">
          <ac:chgData name="Moza Al-Marhoobi" userId="23c75a02f121e53d" providerId="LiveId" clId="{FC523C2A-CA00-4206-B637-0FD90300D871}" dt="2023-08-20T18:59:34.818" v="922"/>
          <ac:spMkLst>
            <pc:docMk/>
            <pc:sldMk cId="2985386983" sldId="358"/>
            <ac:spMk id="25" creationId="{A9A97EA5-CCB0-AFCC-584B-0A72EC0DF00F}"/>
          </ac:spMkLst>
        </pc:spChg>
        <pc:spChg chg="mod ord">
          <ac:chgData name="Moza Al-Marhoobi" userId="23c75a02f121e53d" providerId="LiveId" clId="{FC523C2A-CA00-4206-B637-0FD90300D871}" dt="2023-08-20T15:51:16.163" v="577" actId="700"/>
          <ac:spMkLst>
            <pc:docMk/>
            <pc:sldMk cId="2985386983" sldId="358"/>
            <ac:spMk id="86" creationId="{00000000-0000-0000-0000-000000000000}"/>
          </ac:spMkLst>
        </pc:spChg>
        <pc:grpChg chg="add mod">
          <ac:chgData name="Moza Al-Marhoobi" userId="23c75a02f121e53d" providerId="LiveId" clId="{FC523C2A-CA00-4206-B637-0FD90300D871}" dt="2023-08-20T19:27:47.364" v="1311" actId="1076"/>
          <ac:grpSpMkLst>
            <pc:docMk/>
            <pc:sldMk cId="2985386983" sldId="358"/>
            <ac:grpSpMk id="2" creationId="{A9075789-F20A-0B9D-502D-1A187B7BC678}"/>
          </ac:grpSpMkLst>
        </pc:grpChg>
        <pc:grpChg chg="del">
          <ac:chgData name="Moza Al-Marhoobi" userId="23c75a02f121e53d" providerId="LiveId" clId="{FC523C2A-CA00-4206-B637-0FD90300D871}" dt="2023-08-20T15:36:44.901" v="509" actId="478"/>
          <ac:grpSpMkLst>
            <pc:docMk/>
            <pc:sldMk cId="2985386983" sldId="358"/>
            <ac:grpSpMk id="5" creationId="{433BF849-B4C8-0142-C4A0-1CCB1FA8EFD1}"/>
          </ac:grpSpMkLst>
        </pc:grpChg>
        <pc:picChg chg="del">
          <ac:chgData name="Moza Al-Marhoobi" userId="23c75a02f121e53d" providerId="LiveId" clId="{FC523C2A-CA00-4206-B637-0FD90300D871}" dt="2023-08-20T15:36:34.083" v="507" actId="478"/>
          <ac:picMkLst>
            <pc:docMk/>
            <pc:sldMk cId="2985386983" sldId="358"/>
            <ac:picMk id="6" creationId="{1BAD810F-B251-491C-872D-6C153B708A64}"/>
          </ac:picMkLst>
        </pc:picChg>
        <pc:picChg chg="del">
          <ac:chgData name="Moza Al-Marhoobi" userId="23c75a02f121e53d" providerId="LiveId" clId="{FC523C2A-CA00-4206-B637-0FD90300D871}" dt="2023-08-20T15:36:43.322" v="508" actId="478"/>
          <ac:picMkLst>
            <pc:docMk/>
            <pc:sldMk cId="2985386983" sldId="358"/>
            <ac:picMk id="10" creationId="{E53A4762-CC15-4AD1-934E-DA015446B5AC}"/>
          </ac:picMkLst>
        </pc:picChg>
        <pc:picChg chg="mod">
          <ac:chgData name="Moza Al-Marhoobi" userId="23c75a02f121e53d" providerId="LiveId" clId="{FC523C2A-CA00-4206-B637-0FD90300D871}" dt="2023-08-20T18:56:20.713" v="905" actId="1076"/>
          <ac:picMkLst>
            <pc:docMk/>
            <pc:sldMk cId="2985386983" sldId="358"/>
            <ac:picMk id="12" creationId="{609AB005-AF87-4C91-BAB9-5E2FBDEE97B2}"/>
          </ac:picMkLst>
        </pc:picChg>
        <pc:picChg chg="add mod">
          <ac:chgData name="Moza Al-Marhoobi" userId="23c75a02f121e53d" providerId="LiveId" clId="{FC523C2A-CA00-4206-B637-0FD90300D871}" dt="2023-08-20T15:37:00.284" v="512"/>
          <ac:picMkLst>
            <pc:docMk/>
            <pc:sldMk cId="2985386983" sldId="358"/>
            <ac:picMk id="22" creationId="{47E75625-3623-7430-F38D-32F503E6DDCF}"/>
          </ac:picMkLst>
        </pc:picChg>
      </pc:sldChg>
      <pc:sldChg chg="addSp modSp new del">
        <pc:chgData name="Moza Al-Marhoobi" userId="23c75a02f121e53d" providerId="LiveId" clId="{FC523C2A-CA00-4206-B637-0FD90300D871}" dt="2023-08-20T15:50:41.969" v="576" actId="47"/>
        <pc:sldMkLst>
          <pc:docMk/>
          <pc:sldMk cId="341860162" sldId="359"/>
        </pc:sldMkLst>
        <pc:spChg chg="add mod">
          <ac:chgData name="Moza Al-Marhoobi" userId="23c75a02f121e53d" providerId="LiveId" clId="{FC523C2A-CA00-4206-B637-0FD90300D871}" dt="2023-08-20T15:50:27.493" v="575"/>
          <ac:spMkLst>
            <pc:docMk/>
            <pc:sldMk cId="341860162" sldId="359"/>
            <ac:spMk id="5" creationId="{A4319941-7389-4C1F-22AF-C1E195D53494}"/>
          </ac:spMkLst>
        </pc:spChg>
        <pc:spChg chg="add mod">
          <ac:chgData name="Moza Al-Marhoobi" userId="23c75a02f121e53d" providerId="LiveId" clId="{FC523C2A-CA00-4206-B637-0FD90300D871}" dt="2023-08-20T15:50:27.493" v="575"/>
          <ac:spMkLst>
            <pc:docMk/>
            <pc:sldMk cId="341860162" sldId="359"/>
            <ac:spMk id="7" creationId="{598AC2B2-0C28-D682-5746-B282A0D19BEB}"/>
          </ac:spMkLst>
        </pc:spChg>
        <pc:spChg chg="add mod">
          <ac:chgData name="Moza Al-Marhoobi" userId="23c75a02f121e53d" providerId="LiveId" clId="{FC523C2A-CA00-4206-B637-0FD90300D871}" dt="2023-08-20T15:50:27.493" v="575"/>
          <ac:spMkLst>
            <pc:docMk/>
            <pc:sldMk cId="341860162" sldId="359"/>
            <ac:spMk id="8" creationId="{281D4D62-E1B9-1096-B1D5-E43715C7E3CA}"/>
          </ac:spMkLst>
        </pc:spChg>
        <pc:spChg chg="add mod">
          <ac:chgData name="Moza Al-Marhoobi" userId="23c75a02f121e53d" providerId="LiveId" clId="{FC523C2A-CA00-4206-B637-0FD90300D871}" dt="2023-08-20T15:50:27.493" v="575"/>
          <ac:spMkLst>
            <pc:docMk/>
            <pc:sldMk cId="341860162" sldId="359"/>
            <ac:spMk id="9" creationId="{146C4047-DB1C-B05A-134E-9097E26C4C11}"/>
          </ac:spMkLst>
        </pc:spChg>
        <pc:spChg chg="add mod">
          <ac:chgData name="Moza Al-Marhoobi" userId="23c75a02f121e53d" providerId="LiveId" clId="{FC523C2A-CA00-4206-B637-0FD90300D871}" dt="2023-08-20T15:50:27.493" v="575"/>
          <ac:spMkLst>
            <pc:docMk/>
            <pc:sldMk cId="341860162" sldId="359"/>
            <ac:spMk id="10" creationId="{073E95F7-B8B4-ECBE-567C-7D59FF26E82C}"/>
          </ac:spMkLst>
        </pc:spChg>
        <pc:spChg chg="add mod">
          <ac:chgData name="Moza Al-Marhoobi" userId="23c75a02f121e53d" providerId="LiveId" clId="{FC523C2A-CA00-4206-B637-0FD90300D871}" dt="2023-08-20T15:50:27.493" v="575"/>
          <ac:spMkLst>
            <pc:docMk/>
            <pc:sldMk cId="341860162" sldId="359"/>
            <ac:spMk id="11" creationId="{7F52A016-8856-453A-55BE-8CBEF3C2975D}"/>
          </ac:spMkLst>
        </pc:spChg>
        <pc:spChg chg="add mod">
          <ac:chgData name="Moza Al-Marhoobi" userId="23c75a02f121e53d" providerId="LiveId" clId="{FC523C2A-CA00-4206-B637-0FD90300D871}" dt="2023-08-20T15:50:27.493" v="575"/>
          <ac:spMkLst>
            <pc:docMk/>
            <pc:sldMk cId="341860162" sldId="359"/>
            <ac:spMk id="12" creationId="{1300A603-315F-B2F9-39A8-54A945D48C2A}"/>
          </ac:spMkLst>
        </pc:spChg>
        <pc:spChg chg="add mod">
          <ac:chgData name="Moza Al-Marhoobi" userId="23c75a02f121e53d" providerId="LiveId" clId="{FC523C2A-CA00-4206-B637-0FD90300D871}" dt="2023-08-20T15:50:27.493" v="575"/>
          <ac:spMkLst>
            <pc:docMk/>
            <pc:sldMk cId="341860162" sldId="359"/>
            <ac:spMk id="13" creationId="{835FDB57-6B83-0F70-FE51-B2B4894B3BCE}"/>
          </ac:spMkLst>
        </pc:spChg>
        <pc:picChg chg="add mod">
          <ac:chgData name="Moza Al-Marhoobi" userId="23c75a02f121e53d" providerId="LiveId" clId="{FC523C2A-CA00-4206-B637-0FD90300D871}" dt="2023-08-20T15:50:27.493" v="575"/>
          <ac:picMkLst>
            <pc:docMk/>
            <pc:sldMk cId="341860162" sldId="359"/>
            <ac:picMk id="6" creationId="{C3A6C758-9FB3-6091-1111-4D5DFC18DB69}"/>
          </ac:picMkLst>
        </pc:picChg>
      </pc:sldChg>
      <pc:sldChg chg="add del">
        <pc:chgData name="Moza Al-Marhoobi" userId="23c75a02f121e53d" providerId="LiveId" clId="{FC523C2A-CA00-4206-B637-0FD90300D871}" dt="2023-08-20T15:37:01.749" v="513" actId="47"/>
        <pc:sldMkLst>
          <pc:docMk/>
          <pc:sldMk cId="413704666" sldId="359"/>
        </pc:sldMkLst>
      </pc:sldChg>
      <pc:sldChg chg="addSp delSp modSp new del mod setBg modClrScheme chgLayout modNotesTx">
        <pc:chgData name="Moza Al-Marhoobi" userId="23c75a02f121e53d" providerId="LiveId" clId="{FC523C2A-CA00-4206-B637-0FD90300D871}" dt="2023-08-20T19:39:00.946" v="1528" actId="47"/>
        <pc:sldMkLst>
          <pc:docMk/>
          <pc:sldMk cId="2070356280" sldId="359"/>
        </pc:sldMkLst>
        <pc:spChg chg="del mod ord">
          <ac:chgData name="Moza Al-Marhoobi" userId="23c75a02f121e53d" providerId="LiveId" clId="{FC523C2A-CA00-4206-B637-0FD90300D871}" dt="2023-08-20T19:38:19.790" v="1523" actId="478"/>
          <ac:spMkLst>
            <pc:docMk/>
            <pc:sldMk cId="2070356280" sldId="359"/>
            <ac:spMk id="2" creationId="{CBEA5811-8EA8-5215-F86B-1C1655D7EFFD}"/>
          </ac:spMkLst>
        </pc:spChg>
        <pc:spChg chg="del mod ord">
          <ac:chgData name="Moza Al-Marhoobi" userId="23c75a02f121e53d" providerId="LiveId" clId="{FC523C2A-CA00-4206-B637-0FD90300D871}" dt="2023-08-20T19:38:19.790" v="1523" actId="478"/>
          <ac:spMkLst>
            <pc:docMk/>
            <pc:sldMk cId="2070356280" sldId="359"/>
            <ac:spMk id="3" creationId="{9F62FD24-8F39-6BC1-CBBC-691205976BCE}"/>
          </ac:spMkLst>
        </pc:spChg>
        <pc:spChg chg="del mod ord">
          <ac:chgData name="Moza Al-Marhoobi" userId="23c75a02f121e53d" providerId="LiveId" clId="{FC523C2A-CA00-4206-B637-0FD90300D871}" dt="2023-08-20T19:38:19.790" v="1523" actId="478"/>
          <ac:spMkLst>
            <pc:docMk/>
            <pc:sldMk cId="2070356280" sldId="359"/>
            <ac:spMk id="4" creationId="{9E42D180-0201-8A33-3A30-4E6712F77063}"/>
          </ac:spMkLst>
        </pc:spChg>
        <pc:spChg chg="add del mod ord">
          <ac:chgData name="Moza Al-Marhoobi" userId="23c75a02f121e53d" providerId="LiveId" clId="{FC523C2A-CA00-4206-B637-0FD90300D871}" dt="2023-08-20T19:02:15.417" v="944" actId="700"/>
          <ac:spMkLst>
            <pc:docMk/>
            <pc:sldMk cId="2070356280" sldId="359"/>
            <ac:spMk id="5" creationId="{7ECA01AC-4953-0F4F-F5E1-7FAB3329ACD2}"/>
          </ac:spMkLst>
        </pc:spChg>
        <pc:spChg chg="add del mod ord">
          <ac:chgData name="Moza Al-Marhoobi" userId="23c75a02f121e53d" providerId="LiveId" clId="{FC523C2A-CA00-4206-B637-0FD90300D871}" dt="2023-08-20T19:02:15.417" v="944" actId="700"/>
          <ac:spMkLst>
            <pc:docMk/>
            <pc:sldMk cId="2070356280" sldId="359"/>
            <ac:spMk id="6" creationId="{16804A40-46D7-AD0B-D724-7051E05A1668}"/>
          </ac:spMkLst>
        </pc:spChg>
        <pc:spChg chg="add del mod ord">
          <ac:chgData name="Moza Al-Marhoobi" userId="23c75a02f121e53d" providerId="LiveId" clId="{FC523C2A-CA00-4206-B637-0FD90300D871}" dt="2023-08-20T19:02:15.417" v="944" actId="700"/>
          <ac:spMkLst>
            <pc:docMk/>
            <pc:sldMk cId="2070356280" sldId="359"/>
            <ac:spMk id="7" creationId="{A3C57733-44DD-ECD3-4C49-786EFC050569}"/>
          </ac:spMkLst>
        </pc:spChg>
        <pc:spChg chg="add mod ord">
          <ac:chgData name="Moza Al-Marhoobi" userId="23c75a02f121e53d" providerId="LiveId" clId="{FC523C2A-CA00-4206-B637-0FD90300D871}" dt="2023-08-20T19:23:12.589" v="1238" actId="1076"/>
          <ac:spMkLst>
            <pc:docMk/>
            <pc:sldMk cId="2070356280" sldId="359"/>
            <ac:spMk id="8" creationId="{01DDA715-0F4D-49A2-EA1D-CC64D6828D07}"/>
          </ac:spMkLst>
        </pc:spChg>
        <pc:spChg chg="add del mod ord">
          <ac:chgData name="Moza Al-Marhoobi" userId="23c75a02f121e53d" providerId="LiveId" clId="{FC523C2A-CA00-4206-B637-0FD90300D871}" dt="2023-08-20T19:02:53.955" v="947" actId="478"/>
          <ac:spMkLst>
            <pc:docMk/>
            <pc:sldMk cId="2070356280" sldId="359"/>
            <ac:spMk id="9" creationId="{DB04A76B-FD12-4B0E-C200-2526C3A1F5AF}"/>
          </ac:spMkLst>
        </pc:spChg>
        <pc:spChg chg="add del mod ord">
          <ac:chgData name="Moza Al-Marhoobi" userId="23c75a02f121e53d" providerId="LiveId" clId="{FC523C2A-CA00-4206-B637-0FD90300D871}" dt="2023-08-20T19:04:43.238" v="976" actId="478"/>
          <ac:spMkLst>
            <pc:docMk/>
            <pc:sldMk cId="2070356280" sldId="359"/>
            <ac:spMk id="10" creationId="{E8965A32-49A1-0D67-FC67-DCD5062C4183}"/>
          </ac:spMkLst>
        </pc:spChg>
        <pc:spChg chg="mod">
          <ac:chgData name="Moza Al-Marhoobi" userId="23c75a02f121e53d" providerId="LiveId" clId="{FC523C2A-CA00-4206-B637-0FD90300D871}" dt="2023-08-20T19:02:54.202" v="948"/>
          <ac:spMkLst>
            <pc:docMk/>
            <pc:sldMk cId="2070356280" sldId="359"/>
            <ac:spMk id="13" creationId="{5523D082-B5A5-2E6A-3A61-893782A6DC0B}"/>
          </ac:spMkLst>
        </pc:spChg>
        <pc:spChg chg="mod">
          <ac:chgData name="Moza Al-Marhoobi" userId="23c75a02f121e53d" providerId="LiveId" clId="{FC523C2A-CA00-4206-B637-0FD90300D871}" dt="2023-08-20T19:02:54.202" v="948"/>
          <ac:spMkLst>
            <pc:docMk/>
            <pc:sldMk cId="2070356280" sldId="359"/>
            <ac:spMk id="14" creationId="{019F5205-979F-08CB-20E4-D32DC84491DB}"/>
          </ac:spMkLst>
        </pc:spChg>
        <pc:spChg chg="mod">
          <ac:chgData name="Moza Al-Marhoobi" userId="23c75a02f121e53d" providerId="LiveId" clId="{FC523C2A-CA00-4206-B637-0FD90300D871}" dt="2023-08-20T19:02:54.202" v="948"/>
          <ac:spMkLst>
            <pc:docMk/>
            <pc:sldMk cId="2070356280" sldId="359"/>
            <ac:spMk id="15" creationId="{F2823CC2-8E55-EFB4-1A5E-5022F2618E5D}"/>
          </ac:spMkLst>
        </pc:spChg>
        <pc:spChg chg="mod">
          <ac:chgData name="Moza Al-Marhoobi" userId="23c75a02f121e53d" providerId="LiveId" clId="{FC523C2A-CA00-4206-B637-0FD90300D871}" dt="2023-08-20T19:02:54.202" v="948"/>
          <ac:spMkLst>
            <pc:docMk/>
            <pc:sldMk cId="2070356280" sldId="359"/>
            <ac:spMk id="16" creationId="{9C96E977-A376-94FE-ADE0-466654EB5E40}"/>
          </ac:spMkLst>
        </pc:spChg>
        <pc:spChg chg="mod">
          <ac:chgData name="Moza Al-Marhoobi" userId="23c75a02f121e53d" providerId="LiveId" clId="{FC523C2A-CA00-4206-B637-0FD90300D871}" dt="2023-08-20T19:02:54.202" v="948"/>
          <ac:spMkLst>
            <pc:docMk/>
            <pc:sldMk cId="2070356280" sldId="359"/>
            <ac:spMk id="17" creationId="{878DD5EB-1002-4EDB-A298-70BFB2F403D4}"/>
          </ac:spMkLst>
        </pc:spChg>
        <pc:spChg chg="mod">
          <ac:chgData name="Moza Al-Marhoobi" userId="23c75a02f121e53d" providerId="LiveId" clId="{FC523C2A-CA00-4206-B637-0FD90300D871}" dt="2023-08-20T19:02:54.202" v="948"/>
          <ac:spMkLst>
            <pc:docMk/>
            <pc:sldMk cId="2070356280" sldId="359"/>
            <ac:spMk id="18" creationId="{4626F7AD-FA22-0649-9AE8-26B5B419965A}"/>
          </ac:spMkLst>
        </pc:spChg>
        <pc:spChg chg="mod">
          <ac:chgData name="Moza Al-Marhoobi" userId="23c75a02f121e53d" providerId="LiveId" clId="{FC523C2A-CA00-4206-B637-0FD90300D871}" dt="2023-08-20T19:02:56.388" v="950"/>
          <ac:spMkLst>
            <pc:docMk/>
            <pc:sldMk cId="2070356280" sldId="359"/>
            <ac:spMk id="21" creationId="{BBE10305-9E42-EB5A-1816-13902E644F12}"/>
          </ac:spMkLst>
        </pc:spChg>
        <pc:spChg chg="mod">
          <ac:chgData name="Moza Al-Marhoobi" userId="23c75a02f121e53d" providerId="LiveId" clId="{FC523C2A-CA00-4206-B637-0FD90300D871}" dt="2023-08-20T19:02:56.388" v="950"/>
          <ac:spMkLst>
            <pc:docMk/>
            <pc:sldMk cId="2070356280" sldId="359"/>
            <ac:spMk id="22" creationId="{63BA2779-616F-39DF-E057-0D837BC62655}"/>
          </ac:spMkLst>
        </pc:spChg>
        <pc:spChg chg="mod">
          <ac:chgData name="Moza Al-Marhoobi" userId="23c75a02f121e53d" providerId="LiveId" clId="{FC523C2A-CA00-4206-B637-0FD90300D871}" dt="2023-08-20T19:02:56.388" v="950"/>
          <ac:spMkLst>
            <pc:docMk/>
            <pc:sldMk cId="2070356280" sldId="359"/>
            <ac:spMk id="23" creationId="{196DFC45-7758-2CE6-83A6-E36DFDE0E396}"/>
          </ac:spMkLst>
        </pc:spChg>
        <pc:spChg chg="mod">
          <ac:chgData name="Moza Al-Marhoobi" userId="23c75a02f121e53d" providerId="LiveId" clId="{FC523C2A-CA00-4206-B637-0FD90300D871}" dt="2023-08-20T19:02:56.388" v="950"/>
          <ac:spMkLst>
            <pc:docMk/>
            <pc:sldMk cId="2070356280" sldId="359"/>
            <ac:spMk id="24" creationId="{F78FBF6F-5351-E8DF-CA11-7B266653CBE5}"/>
          </ac:spMkLst>
        </pc:spChg>
        <pc:spChg chg="mod">
          <ac:chgData name="Moza Al-Marhoobi" userId="23c75a02f121e53d" providerId="LiveId" clId="{FC523C2A-CA00-4206-B637-0FD90300D871}" dt="2023-08-20T19:02:56.388" v="950"/>
          <ac:spMkLst>
            <pc:docMk/>
            <pc:sldMk cId="2070356280" sldId="359"/>
            <ac:spMk id="25" creationId="{EBB5AF49-CD37-4A26-3EBA-1EC4B9E833B1}"/>
          </ac:spMkLst>
        </pc:spChg>
        <pc:spChg chg="mod">
          <ac:chgData name="Moza Al-Marhoobi" userId="23c75a02f121e53d" providerId="LiveId" clId="{FC523C2A-CA00-4206-B637-0FD90300D871}" dt="2023-08-20T19:02:56.388" v="950"/>
          <ac:spMkLst>
            <pc:docMk/>
            <pc:sldMk cId="2070356280" sldId="359"/>
            <ac:spMk id="26" creationId="{C03B68EE-5DB5-B60F-EC18-B27AD6646199}"/>
          </ac:spMkLst>
        </pc:spChg>
        <pc:spChg chg="add del mod">
          <ac:chgData name="Moza Al-Marhoobi" userId="23c75a02f121e53d" providerId="LiveId" clId="{FC523C2A-CA00-4206-B637-0FD90300D871}" dt="2023-08-20T19:04:59.837" v="982" actId="478"/>
          <ac:spMkLst>
            <pc:docMk/>
            <pc:sldMk cId="2070356280" sldId="359"/>
            <ac:spMk id="29" creationId="{6340F0B6-A493-9FB2-0EB7-854862F32942}"/>
          </ac:spMkLst>
        </pc:spChg>
        <pc:spChg chg="add mod">
          <ac:chgData name="Moza Al-Marhoobi" userId="23c75a02f121e53d" providerId="LiveId" clId="{FC523C2A-CA00-4206-B637-0FD90300D871}" dt="2023-08-20T19:34:53.988" v="1505" actId="1076"/>
          <ac:spMkLst>
            <pc:docMk/>
            <pc:sldMk cId="2070356280" sldId="359"/>
            <ac:spMk id="30" creationId="{6B852720-8F3D-72E5-26DC-C3A20AF28981}"/>
          </ac:spMkLst>
        </pc:spChg>
        <pc:spChg chg="add mod">
          <ac:chgData name="Moza Al-Marhoobi" userId="23c75a02f121e53d" providerId="LiveId" clId="{FC523C2A-CA00-4206-B637-0FD90300D871}" dt="2023-08-20T19:34:53.988" v="1505" actId="1076"/>
          <ac:spMkLst>
            <pc:docMk/>
            <pc:sldMk cId="2070356280" sldId="359"/>
            <ac:spMk id="31" creationId="{903D11C2-4D0B-274E-3F6F-73EEFA809DE7}"/>
          </ac:spMkLst>
        </pc:spChg>
        <pc:spChg chg="add del mod modVis">
          <ac:chgData name="Moza Al-Marhoobi" userId="23c75a02f121e53d" providerId="LiveId" clId="{FC523C2A-CA00-4206-B637-0FD90300D871}" dt="2023-08-20T19:38:16.863" v="1522" actId="478"/>
          <ac:spMkLst>
            <pc:docMk/>
            <pc:sldMk cId="2070356280" sldId="359"/>
            <ac:spMk id="32" creationId="{2EB492CD-616E-47F8-933B-5E2D952A0593}"/>
          </ac:spMkLst>
        </pc:spChg>
        <pc:spChg chg="add mod">
          <ac:chgData name="Moza Al-Marhoobi" userId="23c75a02f121e53d" providerId="LiveId" clId="{FC523C2A-CA00-4206-B637-0FD90300D871}" dt="2023-08-20T19:34:53.988" v="1505" actId="1076"/>
          <ac:spMkLst>
            <pc:docMk/>
            <pc:sldMk cId="2070356280" sldId="359"/>
            <ac:spMk id="33" creationId="{ABB5BD6B-3052-9800-5617-0D645C032CD5}"/>
          </ac:spMkLst>
        </pc:spChg>
        <pc:spChg chg="add mod modVis">
          <ac:chgData name="Moza Al-Marhoobi" userId="23c75a02f121e53d" providerId="LiveId" clId="{FC523C2A-CA00-4206-B637-0FD90300D871}" dt="2023-08-20T19:23:18.522" v="1255" actId="1037"/>
          <ac:spMkLst>
            <pc:docMk/>
            <pc:sldMk cId="2070356280" sldId="359"/>
            <ac:spMk id="34" creationId="{59383CF9-23B5-4335-9B21-1791C4CF1C75}"/>
          </ac:spMkLst>
        </pc:spChg>
        <pc:spChg chg="add mod">
          <ac:chgData name="Moza Al-Marhoobi" userId="23c75a02f121e53d" providerId="LiveId" clId="{FC523C2A-CA00-4206-B637-0FD90300D871}" dt="2023-08-20T19:34:53.988" v="1505" actId="1076"/>
          <ac:spMkLst>
            <pc:docMk/>
            <pc:sldMk cId="2070356280" sldId="359"/>
            <ac:spMk id="35" creationId="{8767E2DE-B822-4845-49B1-3737523E6223}"/>
          </ac:spMkLst>
        </pc:spChg>
        <pc:spChg chg="add del mod modVis">
          <ac:chgData name="Moza Al-Marhoobi" userId="23c75a02f121e53d" providerId="LiveId" clId="{FC523C2A-CA00-4206-B637-0FD90300D871}" dt="2023-08-20T19:08:50.240" v="1054" actId="478"/>
          <ac:spMkLst>
            <pc:docMk/>
            <pc:sldMk cId="2070356280" sldId="359"/>
            <ac:spMk id="36" creationId="{0007FE00-9498-4706-B255-6437B0252C02}"/>
          </ac:spMkLst>
        </pc:spChg>
        <pc:spChg chg="add mod">
          <ac:chgData name="Moza Al-Marhoobi" userId="23c75a02f121e53d" providerId="LiveId" clId="{FC523C2A-CA00-4206-B637-0FD90300D871}" dt="2023-08-20T19:34:53.988" v="1505" actId="1076"/>
          <ac:spMkLst>
            <pc:docMk/>
            <pc:sldMk cId="2070356280" sldId="359"/>
            <ac:spMk id="37" creationId="{036CF050-694A-2005-9225-C7A0FA3AC413}"/>
          </ac:spMkLst>
        </pc:spChg>
        <pc:spChg chg="add mod">
          <ac:chgData name="Moza Al-Marhoobi" userId="23c75a02f121e53d" providerId="LiveId" clId="{FC523C2A-CA00-4206-B637-0FD90300D871}" dt="2023-08-20T19:34:53.988" v="1505" actId="1076"/>
          <ac:spMkLst>
            <pc:docMk/>
            <pc:sldMk cId="2070356280" sldId="359"/>
            <ac:spMk id="38" creationId="{781452DC-72F2-61C3-9A8E-AE713FC57398}"/>
          </ac:spMkLst>
        </pc:spChg>
        <pc:spChg chg="add mod">
          <ac:chgData name="Moza Al-Marhoobi" userId="23c75a02f121e53d" providerId="LiveId" clId="{FC523C2A-CA00-4206-B637-0FD90300D871}" dt="2023-08-20T19:34:53.988" v="1505" actId="1076"/>
          <ac:spMkLst>
            <pc:docMk/>
            <pc:sldMk cId="2070356280" sldId="359"/>
            <ac:spMk id="39" creationId="{2A513AFB-D05F-A347-C6E5-0E3166D93E70}"/>
          </ac:spMkLst>
        </pc:spChg>
        <pc:grpChg chg="add del mod">
          <ac:chgData name="Moza Al-Marhoobi" userId="23c75a02f121e53d" providerId="LiveId" clId="{FC523C2A-CA00-4206-B637-0FD90300D871}" dt="2023-08-20T19:02:55.176" v="949"/>
          <ac:grpSpMkLst>
            <pc:docMk/>
            <pc:sldMk cId="2070356280" sldId="359"/>
            <ac:grpSpMk id="11" creationId="{567281EC-7ACD-8E0E-E0DD-AABB0429B4DD}"/>
          </ac:grpSpMkLst>
        </pc:grpChg>
        <pc:grpChg chg="add del mod">
          <ac:chgData name="Moza Al-Marhoobi" userId="23c75a02f121e53d" providerId="LiveId" clId="{FC523C2A-CA00-4206-B637-0FD90300D871}" dt="2023-08-20T19:03:12.401" v="953"/>
          <ac:grpSpMkLst>
            <pc:docMk/>
            <pc:sldMk cId="2070356280" sldId="359"/>
            <ac:grpSpMk id="19" creationId="{5BEE41D6-3ABD-3281-0BC1-3D5148878A85}"/>
          </ac:grpSpMkLst>
        </pc:grpChg>
        <pc:picChg chg="mod">
          <ac:chgData name="Moza Al-Marhoobi" userId="23c75a02f121e53d" providerId="LiveId" clId="{FC523C2A-CA00-4206-B637-0FD90300D871}" dt="2023-08-20T19:02:54.202" v="948"/>
          <ac:picMkLst>
            <pc:docMk/>
            <pc:sldMk cId="2070356280" sldId="359"/>
            <ac:picMk id="12" creationId="{4D5D7280-34D6-2B75-4EB4-E5577E05B2CA}"/>
          </ac:picMkLst>
        </pc:picChg>
        <pc:picChg chg="mod">
          <ac:chgData name="Moza Al-Marhoobi" userId="23c75a02f121e53d" providerId="LiveId" clId="{FC523C2A-CA00-4206-B637-0FD90300D871}" dt="2023-08-20T19:02:56.388" v="950"/>
          <ac:picMkLst>
            <pc:docMk/>
            <pc:sldMk cId="2070356280" sldId="359"/>
            <ac:picMk id="20" creationId="{4715D10E-1523-6AF9-6350-C6090B98AC1B}"/>
          </ac:picMkLst>
        </pc:picChg>
        <pc:picChg chg="add mod ord modVis">
          <ac:chgData name="Moza Al-Marhoobi" userId="23c75a02f121e53d" providerId="LiveId" clId="{FC523C2A-CA00-4206-B637-0FD90300D871}" dt="2023-08-20T19:34:53.988" v="1505" actId="1076"/>
          <ac:picMkLst>
            <pc:docMk/>
            <pc:sldMk cId="2070356280" sldId="359"/>
            <ac:picMk id="27" creationId="{BBCF986C-C21C-05CE-581A-277E55C093B0}"/>
          </ac:picMkLst>
        </pc:picChg>
      </pc:sldChg>
      <pc:sldChg chg="addSp delSp modSp new mod chgLayout">
        <pc:chgData name="Moza Al-Marhoobi" userId="23c75a02f121e53d" providerId="LiveId" clId="{FC523C2A-CA00-4206-B637-0FD90300D871}" dt="2023-08-23T21:49:16.941" v="4620"/>
        <pc:sldMkLst>
          <pc:docMk/>
          <pc:sldMk cId="2464362099" sldId="360"/>
        </pc:sldMkLst>
        <pc:spChg chg="mod ord">
          <ac:chgData name="Moza Al-Marhoobi" userId="23c75a02f121e53d" providerId="LiveId" clId="{FC523C2A-CA00-4206-B637-0FD90300D871}" dt="2023-08-23T21:49:16.941" v="4620"/>
          <ac:spMkLst>
            <pc:docMk/>
            <pc:sldMk cId="2464362099" sldId="360"/>
            <ac:spMk id="2" creationId="{52DC590C-995D-182A-92A7-95F50EA165FF}"/>
          </ac:spMkLst>
        </pc:spChg>
        <pc:spChg chg="del">
          <ac:chgData name="Moza Al-Marhoobi" userId="23c75a02f121e53d" providerId="LiveId" clId="{FC523C2A-CA00-4206-B637-0FD90300D871}" dt="2023-08-20T19:11:55.562" v="1095"/>
          <ac:spMkLst>
            <pc:docMk/>
            <pc:sldMk cId="2464362099" sldId="360"/>
            <ac:spMk id="3" creationId="{E2491190-2B60-01AF-1A54-5916CB2A54E4}"/>
          </ac:spMkLst>
        </pc:spChg>
        <pc:spChg chg="mod ord">
          <ac:chgData name="Moza Al-Marhoobi" userId="23c75a02f121e53d" providerId="LiveId" clId="{FC523C2A-CA00-4206-B637-0FD90300D871}" dt="2023-08-22T12:38:25.235" v="2115"/>
          <ac:spMkLst>
            <pc:docMk/>
            <pc:sldMk cId="2464362099" sldId="360"/>
            <ac:spMk id="4" creationId="{4249B97E-1B73-5EF5-7544-1B3939C91E73}"/>
          </ac:spMkLst>
        </pc:spChg>
        <pc:spChg chg="mod">
          <ac:chgData name="Moza Al-Marhoobi" userId="23c75a02f121e53d" providerId="LiveId" clId="{FC523C2A-CA00-4206-B637-0FD90300D871}" dt="2023-08-23T21:49:16.941" v="4620"/>
          <ac:spMkLst>
            <pc:docMk/>
            <pc:sldMk cId="2464362099" sldId="360"/>
            <ac:spMk id="4" creationId="{C912CB67-1E06-45FA-6716-B7F495C16847}"/>
          </ac:spMkLst>
        </pc:spChg>
        <pc:spChg chg="mod">
          <ac:chgData name="Moza Al-Marhoobi" userId="23c75a02f121e53d" providerId="LiveId" clId="{FC523C2A-CA00-4206-B637-0FD90300D871}" dt="2023-08-23T21:49:16.941" v="4620"/>
          <ac:spMkLst>
            <pc:docMk/>
            <pc:sldMk cId="2464362099" sldId="360"/>
            <ac:spMk id="5" creationId="{8C08DE82-222D-129A-4D34-6440F3DAE4AE}"/>
          </ac:spMkLst>
        </pc:spChg>
        <pc:spChg chg="mod ord">
          <ac:chgData name="Moza Al-Marhoobi" userId="23c75a02f121e53d" providerId="LiveId" clId="{FC523C2A-CA00-4206-B637-0FD90300D871}" dt="2023-08-22T12:38:25.235" v="2115"/>
          <ac:spMkLst>
            <pc:docMk/>
            <pc:sldMk cId="2464362099" sldId="360"/>
            <ac:spMk id="5" creationId="{F1D69FE4-6154-862B-79AD-F0970EAAD94B}"/>
          </ac:spMkLst>
        </pc:spChg>
        <pc:spChg chg="mod ord">
          <ac:chgData name="Moza Al-Marhoobi" userId="23c75a02f121e53d" providerId="LiveId" clId="{FC523C2A-CA00-4206-B637-0FD90300D871}" dt="2023-08-23T21:49:16.941" v="4620"/>
          <ac:spMkLst>
            <pc:docMk/>
            <pc:sldMk cId="2464362099" sldId="360"/>
            <ac:spMk id="6" creationId="{6C57B40A-D6EF-7549-43E7-A557331C32C6}"/>
          </ac:spMkLst>
        </pc:spChg>
        <pc:picChg chg="add del mod">
          <ac:chgData name="Moza Al-Marhoobi" userId="23c75a02f121e53d" providerId="LiveId" clId="{FC523C2A-CA00-4206-B637-0FD90300D871}" dt="2023-08-23T20:58:33.279" v="4071" actId="478"/>
          <ac:picMkLst>
            <pc:docMk/>
            <pc:sldMk cId="2464362099" sldId="360"/>
            <ac:picMk id="3" creationId="{C6CA6036-169D-63C3-31AE-825CDC0430ED}"/>
          </ac:picMkLst>
        </pc:picChg>
        <pc:picChg chg="add mod ord">
          <ac:chgData name="Moza Al-Marhoobi" userId="23c75a02f121e53d" providerId="LiveId" clId="{FC523C2A-CA00-4206-B637-0FD90300D871}" dt="2023-08-23T21:49:16.941" v="4620"/>
          <ac:picMkLst>
            <pc:docMk/>
            <pc:sldMk cId="2464362099" sldId="360"/>
            <ac:picMk id="7" creationId="{4F0EF0AE-782B-C98C-46E5-C29286C62DC3}"/>
          </ac:picMkLst>
        </pc:picChg>
        <pc:picChg chg="add mod">
          <ac:chgData name="Moza Al-Marhoobi" userId="23c75a02f121e53d" providerId="LiveId" clId="{FC523C2A-CA00-4206-B637-0FD90300D871}" dt="2023-08-23T20:58:33.812" v="4072"/>
          <ac:picMkLst>
            <pc:docMk/>
            <pc:sldMk cId="2464362099" sldId="360"/>
            <ac:picMk id="8" creationId="{6A1D2670-847F-A7AC-E508-301D3EC39A94}"/>
          </ac:picMkLst>
        </pc:picChg>
      </pc:sldChg>
      <pc:sldChg chg="addSp delSp modSp add mod setBg delDesignElem modNotesTx">
        <pc:chgData name="Moza Al-Marhoobi" userId="23c75a02f121e53d" providerId="LiveId" clId="{FC523C2A-CA00-4206-B637-0FD90300D871}" dt="2023-08-23T21:49:16.941" v="4620"/>
        <pc:sldMkLst>
          <pc:docMk/>
          <pc:sldMk cId="49901371" sldId="361"/>
        </pc:sldMkLst>
        <pc:spChg chg="del">
          <ac:chgData name="Moza Al-Marhoobi" userId="23c75a02f121e53d" providerId="LiveId" clId="{FC523C2A-CA00-4206-B637-0FD90300D871}" dt="2023-08-20T19:39:08.291" v="1530" actId="478"/>
          <ac:spMkLst>
            <pc:docMk/>
            <pc:sldMk cId="49901371" sldId="361"/>
            <ac:spMk id="2" creationId="{CBEA5811-8EA8-5215-F86B-1C1655D7EFFD}"/>
          </ac:spMkLst>
        </pc:spChg>
        <pc:spChg chg="mod">
          <ac:chgData name="Moza Al-Marhoobi" userId="23c75a02f121e53d" providerId="LiveId" clId="{FC523C2A-CA00-4206-B637-0FD90300D871}" dt="2023-08-23T21:49:16.941" v="4620"/>
          <ac:spMkLst>
            <pc:docMk/>
            <pc:sldMk cId="49901371" sldId="361"/>
            <ac:spMk id="3" creationId="{3B3ED90D-1DA3-84C9-5747-5E595FBE3089}"/>
          </ac:spMkLst>
        </pc:spChg>
        <pc:spChg chg="del">
          <ac:chgData name="Moza Al-Marhoobi" userId="23c75a02f121e53d" providerId="LiveId" clId="{FC523C2A-CA00-4206-B637-0FD90300D871}" dt="2023-08-20T19:39:07.029" v="1529" actId="478"/>
          <ac:spMkLst>
            <pc:docMk/>
            <pc:sldMk cId="49901371" sldId="361"/>
            <ac:spMk id="3" creationId="{9F62FD24-8F39-6BC1-CBBC-691205976BCE}"/>
          </ac:spMkLst>
        </pc:spChg>
        <pc:spChg chg="mod">
          <ac:chgData name="Moza Al-Marhoobi" userId="23c75a02f121e53d" providerId="LiveId" clId="{FC523C2A-CA00-4206-B637-0FD90300D871}" dt="2023-08-23T21:49:16.941" v="4620"/>
          <ac:spMkLst>
            <pc:docMk/>
            <pc:sldMk cId="49901371" sldId="361"/>
            <ac:spMk id="4" creationId="{3D361C7C-B3D6-BB33-4E79-78A7282C40B6}"/>
          </ac:spMkLst>
        </pc:spChg>
        <pc:spChg chg="del">
          <ac:chgData name="Moza Al-Marhoobi" userId="23c75a02f121e53d" providerId="LiveId" clId="{FC523C2A-CA00-4206-B637-0FD90300D871}" dt="2023-08-20T19:39:12.848" v="1531" actId="478"/>
          <ac:spMkLst>
            <pc:docMk/>
            <pc:sldMk cId="49901371" sldId="361"/>
            <ac:spMk id="4" creationId="{9E42D180-0201-8A33-3A30-4E6712F77063}"/>
          </ac:spMkLst>
        </pc:spChg>
        <pc:spChg chg="add del mod">
          <ac:chgData name="Moza Al-Marhoobi" userId="23c75a02f121e53d" providerId="LiveId" clId="{FC523C2A-CA00-4206-B637-0FD90300D871}" dt="2023-08-22T12:38:25.235" v="2115"/>
          <ac:spMkLst>
            <pc:docMk/>
            <pc:sldMk cId="49901371" sldId="361"/>
            <ac:spMk id="5" creationId="{D6A75696-B897-7895-D9FF-37C48AD51F25}"/>
          </ac:spMkLst>
        </pc:spChg>
        <pc:spChg chg="mod">
          <ac:chgData name="Moza Al-Marhoobi" userId="23c75a02f121e53d" providerId="LiveId" clId="{FC523C2A-CA00-4206-B637-0FD90300D871}" dt="2023-08-20T19:32:22.700" v="1427" actId="2085"/>
          <ac:spMkLst>
            <pc:docMk/>
            <pc:sldMk cId="49901371" sldId="361"/>
            <ac:spMk id="7" creationId="{373E198F-3F7E-55A3-2E1B-45BD1D2B5211}"/>
          </ac:spMkLst>
        </pc:spChg>
        <pc:spChg chg="mod">
          <ac:chgData name="Moza Al-Marhoobi" userId="23c75a02f121e53d" providerId="LiveId" clId="{FC523C2A-CA00-4206-B637-0FD90300D871}" dt="2023-08-20T19:14:34.751" v="1112"/>
          <ac:spMkLst>
            <pc:docMk/>
            <pc:sldMk cId="49901371" sldId="361"/>
            <ac:spMk id="8" creationId="{01DDA715-0F4D-49A2-EA1D-CC64D6828D07}"/>
          </ac:spMkLst>
        </pc:spChg>
        <pc:spChg chg="mod">
          <ac:chgData name="Moza Al-Marhoobi" userId="23c75a02f121e53d" providerId="LiveId" clId="{FC523C2A-CA00-4206-B637-0FD90300D871}" dt="2023-08-20T19:32:22.700" v="1427" actId="2085"/>
          <ac:spMkLst>
            <pc:docMk/>
            <pc:sldMk cId="49901371" sldId="361"/>
            <ac:spMk id="9" creationId="{4B3DECCB-0361-13A3-ECA8-1C49B60A9C03}"/>
          </ac:spMkLst>
        </pc:spChg>
        <pc:spChg chg="mod">
          <ac:chgData name="Moza Al-Marhoobi" userId="23c75a02f121e53d" providerId="LiveId" clId="{FC523C2A-CA00-4206-B637-0FD90300D871}" dt="2023-08-20T19:32:22.700" v="1427" actId="2085"/>
          <ac:spMkLst>
            <pc:docMk/>
            <pc:sldMk cId="49901371" sldId="361"/>
            <ac:spMk id="10" creationId="{0ED824B9-06E2-E0B2-494C-7F3F359500DC}"/>
          </ac:spMkLst>
        </pc:spChg>
        <pc:spChg chg="mod">
          <ac:chgData name="Moza Al-Marhoobi" userId="23c75a02f121e53d" providerId="LiveId" clId="{FC523C2A-CA00-4206-B637-0FD90300D871}" dt="2023-08-20T19:32:22.700" v="1427" actId="2085"/>
          <ac:spMkLst>
            <pc:docMk/>
            <pc:sldMk cId="49901371" sldId="361"/>
            <ac:spMk id="11" creationId="{29A7FF18-B558-D49D-7F96-A3F6C6B8116F}"/>
          </ac:spMkLst>
        </pc:spChg>
        <pc:spChg chg="mod">
          <ac:chgData name="Moza Al-Marhoobi" userId="23c75a02f121e53d" providerId="LiveId" clId="{FC523C2A-CA00-4206-B637-0FD90300D871}" dt="2023-08-20T19:32:22.700" v="1427" actId="2085"/>
          <ac:spMkLst>
            <pc:docMk/>
            <pc:sldMk cId="49901371" sldId="361"/>
            <ac:spMk id="12" creationId="{160DE523-F0FA-3A35-4D07-F0F0E5FBC7B1}"/>
          </ac:spMkLst>
        </pc:spChg>
        <pc:spChg chg="mod">
          <ac:chgData name="Moza Al-Marhoobi" userId="23c75a02f121e53d" providerId="LiveId" clId="{FC523C2A-CA00-4206-B637-0FD90300D871}" dt="2023-08-20T19:32:22.700" v="1427" actId="2085"/>
          <ac:spMkLst>
            <pc:docMk/>
            <pc:sldMk cId="49901371" sldId="361"/>
            <ac:spMk id="13" creationId="{FE39373C-08DF-8AD8-FD2E-31B4D6E1BDED}"/>
          </ac:spMkLst>
        </pc:spChg>
        <pc:spChg chg="mod">
          <ac:chgData name="Moza Al-Marhoobi" userId="23c75a02f121e53d" providerId="LiveId" clId="{FC523C2A-CA00-4206-B637-0FD90300D871}" dt="2023-08-20T19:32:22.700" v="1427" actId="2085"/>
          <ac:spMkLst>
            <pc:docMk/>
            <pc:sldMk cId="49901371" sldId="361"/>
            <ac:spMk id="14" creationId="{87DAD501-1355-C1B7-2DD0-5009AF5E1FFC}"/>
          </ac:spMkLst>
        </pc:spChg>
        <pc:spChg chg="mod">
          <ac:chgData name="Moza Al-Marhoobi" userId="23c75a02f121e53d" providerId="LiveId" clId="{FC523C2A-CA00-4206-B637-0FD90300D871}" dt="2023-08-20T19:32:22.700" v="1427" actId="2085"/>
          <ac:spMkLst>
            <pc:docMk/>
            <pc:sldMk cId="49901371" sldId="361"/>
            <ac:spMk id="15" creationId="{99C600AD-F440-3E0C-61AA-A292861DCAEA}"/>
          </ac:spMkLst>
        </pc:spChg>
        <pc:spChg chg="mod">
          <ac:chgData name="Moza Al-Marhoobi" userId="23c75a02f121e53d" providerId="LiveId" clId="{FC523C2A-CA00-4206-B637-0FD90300D871}" dt="2023-08-20T19:32:22.700" v="1427" actId="2085"/>
          <ac:spMkLst>
            <pc:docMk/>
            <pc:sldMk cId="49901371" sldId="361"/>
            <ac:spMk id="16" creationId="{97D0C36C-B7CF-2D2A-EE5B-3AE82BC9581D}"/>
          </ac:spMkLst>
        </pc:spChg>
        <pc:spChg chg="add mod">
          <ac:chgData name="Moza Al-Marhoobi" userId="23c75a02f121e53d" providerId="LiveId" clId="{FC523C2A-CA00-4206-B637-0FD90300D871}" dt="2023-08-22T12:38:25.235" v="2115"/>
          <ac:spMkLst>
            <pc:docMk/>
            <pc:sldMk cId="49901371" sldId="361"/>
            <ac:spMk id="17" creationId="{B1F74E44-F7F1-9883-0FAE-15688961E5C0}"/>
          </ac:spMkLst>
        </pc:spChg>
        <pc:spChg chg="add mod">
          <ac:chgData name="Moza Al-Marhoobi" userId="23c75a02f121e53d" providerId="LiveId" clId="{FC523C2A-CA00-4206-B637-0FD90300D871}" dt="2023-08-22T12:38:25.235" v="2115"/>
          <ac:spMkLst>
            <pc:docMk/>
            <pc:sldMk cId="49901371" sldId="361"/>
            <ac:spMk id="18" creationId="{0C4C93A9-8F75-9AF2-B38E-3A15931A9B1E}"/>
          </ac:spMkLst>
        </pc:spChg>
        <pc:spChg chg="add mod">
          <ac:chgData name="Moza Al-Marhoobi" userId="23c75a02f121e53d" providerId="LiveId" clId="{FC523C2A-CA00-4206-B637-0FD90300D871}" dt="2023-08-23T21:49:16.941" v="4620"/>
          <ac:spMkLst>
            <pc:docMk/>
            <pc:sldMk cId="49901371" sldId="361"/>
            <ac:spMk id="19" creationId="{71394521-C4AC-1696-F1DD-3EBBEBF1CEB7}"/>
          </ac:spMkLst>
        </pc:spChg>
        <pc:spChg chg="mod">
          <ac:chgData name="Moza Al-Marhoobi" userId="23c75a02f121e53d" providerId="LiveId" clId="{FC523C2A-CA00-4206-B637-0FD90300D871}" dt="2023-08-20T19:32:58.789" v="1448" actId="20577"/>
          <ac:spMkLst>
            <pc:docMk/>
            <pc:sldMk cId="49901371" sldId="361"/>
            <ac:spMk id="30" creationId="{6B852720-8F3D-72E5-26DC-C3A20AF28981}"/>
          </ac:spMkLst>
        </pc:spChg>
        <pc:spChg chg="mod">
          <ac:chgData name="Moza Al-Marhoobi" userId="23c75a02f121e53d" providerId="LiveId" clId="{FC523C2A-CA00-4206-B637-0FD90300D871}" dt="2023-08-20T19:16:31.764" v="1132" actId="14100"/>
          <ac:spMkLst>
            <pc:docMk/>
            <pc:sldMk cId="49901371" sldId="361"/>
            <ac:spMk id="31" creationId="{903D11C2-4D0B-274E-3F6F-73EEFA809DE7}"/>
          </ac:spMkLst>
        </pc:spChg>
        <pc:spChg chg="del">
          <ac:chgData name="Moza Al-Marhoobi" userId="23c75a02f121e53d" providerId="LiveId" clId="{FC523C2A-CA00-4206-B637-0FD90300D871}" dt="2023-08-20T19:14:09.568" v="1109"/>
          <ac:spMkLst>
            <pc:docMk/>
            <pc:sldMk cId="49901371" sldId="361"/>
            <ac:spMk id="32" creationId="{2EB492CD-616E-47F8-933B-5E2D952A0593}"/>
          </ac:spMkLst>
        </pc:spChg>
        <pc:spChg chg="del">
          <ac:chgData name="Moza Al-Marhoobi" userId="23c75a02f121e53d" providerId="LiveId" clId="{FC523C2A-CA00-4206-B637-0FD90300D871}" dt="2023-08-20T19:17:01.608" v="1138" actId="478"/>
          <ac:spMkLst>
            <pc:docMk/>
            <pc:sldMk cId="49901371" sldId="361"/>
            <ac:spMk id="33" creationId="{ABB5BD6B-3052-9800-5617-0D645C032CD5}"/>
          </ac:spMkLst>
        </pc:spChg>
        <pc:spChg chg="del">
          <ac:chgData name="Moza Al-Marhoobi" userId="23c75a02f121e53d" providerId="LiveId" clId="{FC523C2A-CA00-4206-B637-0FD90300D871}" dt="2023-08-20T19:14:09.568" v="1109"/>
          <ac:spMkLst>
            <pc:docMk/>
            <pc:sldMk cId="49901371" sldId="361"/>
            <ac:spMk id="34" creationId="{59383CF9-23B5-4335-9B21-1791C4CF1C75}"/>
          </ac:spMkLst>
        </pc:spChg>
        <pc:spChg chg="mod">
          <ac:chgData name="Moza Al-Marhoobi" userId="23c75a02f121e53d" providerId="LiveId" clId="{FC523C2A-CA00-4206-B637-0FD90300D871}" dt="2023-08-20T19:17:08.527" v="1139" actId="1076"/>
          <ac:spMkLst>
            <pc:docMk/>
            <pc:sldMk cId="49901371" sldId="361"/>
            <ac:spMk id="35" creationId="{8767E2DE-B822-4845-49B1-3737523E6223}"/>
          </ac:spMkLst>
        </pc:spChg>
        <pc:spChg chg="mod">
          <ac:chgData name="Moza Al-Marhoobi" userId="23c75a02f121e53d" providerId="LiveId" clId="{FC523C2A-CA00-4206-B637-0FD90300D871}" dt="2023-08-20T19:16:39.253" v="1136" actId="20577"/>
          <ac:spMkLst>
            <pc:docMk/>
            <pc:sldMk cId="49901371" sldId="361"/>
            <ac:spMk id="37" creationId="{036CF050-694A-2005-9225-C7A0FA3AC413}"/>
          </ac:spMkLst>
        </pc:spChg>
        <pc:spChg chg="del mod">
          <ac:chgData name="Moza Al-Marhoobi" userId="23c75a02f121e53d" providerId="LiveId" clId="{FC523C2A-CA00-4206-B637-0FD90300D871}" dt="2023-08-20T19:16:59.141" v="1137" actId="478"/>
          <ac:spMkLst>
            <pc:docMk/>
            <pc:sldMk cId="49901371" sldId="361"/>
            <ac:spMk id="38" creationId="{781452DC-72F2-61C3-9A8E-AE713FC57398}"/>
          </ac:spMkLst>
        </pc:spChg>
        <pc:spChg chg="mod">
          <ac:chgData name="Moza Al-Marhoobi" userId="23c75a02f121e53d" providerId="LiveId" clId="{FC523C2A-CA00-4206-B637-0FD90300D871}" dt="2023-08-20T19:17:13.435" v="1140" actId="1076"/>
          <ac:spMkLst>
            <pc:docMk/>
            <pc:sldMk cId="49901371" sldId="361"/>
            <ac:spMk id="39" creationId="{2A513AFB-D05F-A347-C6E5-0E3166D93E70}"/>
          </ac:spMkLst>
        </pc:spChg>
        <pc:grpChg chg="add mod">
          <ac:chgData name="Moza Al-Marhoobi" userId="23c75a02f121e53d" providerId="LiveId" clId="{FC523C2A-CA00-4206-B637-0FD90300D871}" dt="2023-08-20T19:35:10.415" v="1507" actId="1076"/>
          <ac:grpSpMkLst>
            <pc:docMk/>
            <pc:sldMk cId="49901371" sldId="361"/>
            <ac:grpSpMk id="6" creationId="{EDF21322-0631-A322-F9AB-5226D87B4F3B}"/>
          </ac:grpSpMkLst>
        </pc:grpChg>
        <pc:picChg chg="add del mod">
          <ac:chgData name="Moza Al-Marhoobi" userId="23c75a02f121e53d" providerId="LiveId" clId="{FC523C2A-CA00-4206-B637-0FD90300D871}" dt="2023-08-23T20:58:30.732" v="4069" actId="478"/>
          <ac:picMkLst>
            <pc:docMk/>
            <pc:sldMk cId="49901371" sldId="361"/>
            <ac:picMk id="2" creationId="{E00DA88E-8B06-26B8-EA1D-A22FC130675B}"/>
          </ac:picMkLst>
        </pc:picChg>
        <pc:picChg chg="add mod">
          <ac:chgData name="Moza Al-Marhoobi" userId="23c75a02f121e53d" providerId="LiveId" clId="{FC523C2A-CA00-4206-B637-0FD90300D871}" dt="2023-08-23T20:58:31.172" v="4070"/>
          <ac:picMkLst>
            <pc:docMk/>
            <pc:sldMk cId="49901371" sldId="361"/>
            <ac:picMk id="5" creationId="{0DCCFC73-19D8-A344-513B-2A4E484BB5A9}"/>
          </ac:picMkLst>
        </pc:picChg>
        <pc:picChg chg="mod">
          <ac:chgData name="Moza Al-Marhoobi" userId="23c75a02f121e53d" providerId="LiveId" clId="{FC523C2A-CA00-4206-B637-0FD90300D871}" dt="2023-08-20T19:14:23.835" v="1111" actId="14826"/>
          <ac:picMkLst>
            <pc:docMk/>
            <pc:sldMk cId="49901371" sldId="361"/>
            <ac:picMk id="27" creationId="{BBCF986C-C21C-05CE-581A-277E55C093B0}"/>
          </ac:picMkLst>
        </pc:picChg>
      </pc:sldChg>
      <pc:sldChg chg="addSp delSp modSp add mod delDesignElem modNotesTx">
        <pc:chgData name="Moza Al-Marhoobi" userId="23c75a02f121e53d" providerId="LiveId" clId="{FC523C2A-CA00-4206-B637-0FD90300D871}" dt="2023-08-23T21:49:16.941" v="4620"/>
        <pc:sldMkLst>
          <pc:docMk/>
          <pc:sldMk cId="3766311719" sldId="362"/>
        </pc:sldMkLst>
        <pc:spChg chg="del">
          <ac:chgData name="Moza Al-Marhoobi" userId="23c75a02f121e53d" providerId="LiveId" clId="{FC523C2A-CA00-4206-B637-0FD90300D871}" dt="2023-08-20T19:39:26.328" v="1533" actId="478"/>
          <ac:spMkLst>
            <pc:docMk/>
            <pc:sldMk cId="3766311719" sldId="362"/>
            <ac:spMk id="2" creationId="{CBEA5811-8EA8-5215-F86B-1C1655D7EFFD}"/>
          </ac:spMkLst>
        </pc:spChg>
        <pc:spChg chg="del">
          <ac:chgData name="Moza Al-Marhoobi" userId="23c75a02f121e53d" providerId="LiveId" clId="{FC523C2A-CA00-4206-B637-0FD90300D871}" dt="2023-08-20T19:39:27.776" v="1534" actId="478"/>
          <ac:spMkLst>
            <pc:docMk/>
            <pc:sldMk cId="3766311719" sldId="362"/>
            <ac:spMk id="3" creationId="{9F62FD24-8F39-6BC1-CBBC-691205976BCE}"/>
          </ac:spMkLst>
        </pc:spChg>
        <pc:spChg chg="mod">
          <ac:chgData name="Moza Al-Marhoobi" userId="23c75a02f121e53d" providerId="LiveId" clId="{FC523C2A-CA00-4206-B637-0FD90300D871}" dt="2023-08-23T21:49:16.941" v="4620"/>
          <ac:spMkLst>
            <pc:docMk/>
            <pc:sldMk cId="3766311719" sldId="362"/>
            <ac:spMk id="3" creationId="{E9304ABD-4F7A-566F-8628-1652A15C9AB0}"/>
          </ac:spMkLst>
        </pc:spChg>
        <pc:spChg chg="del">
          <ac:chgData name="Moza Al-Marhoobi" userId="23c75a02f121e53d" providerId="LiveId" clId="{FC523C2A-CA00-4206-B637-0FD90300D871}" dt="2023-08-20T19:39:29.294" v="1535" actId="478"/>
          <ac:spMkLst>
            <pc:docMk/>
            <pc:sldMk cId="3766311719" sldId="362"/>
            <ac:spMk id="4" creationId="{9E42D180-0201-8A33-3A30-4E6712F77063}"/>
          </ac:spMkLst>
        </pc:spChg>
        <pc:spChg chg="mod">
          <ac:chgData name="Moza Al-Marhoobi" userId="23c75a02f121e53d" providerId="LiveId" clId="{FC523C2A-CA00-4206-B637-0FD90300D871}" dt="2023-08-23T21:49:16.941" v="4620"/>
          <ac:spMkLst>
            <pc:docMk/>
            <pc:sldMk cId="3766311719" sldId="362"/>
            <ac:spMk id="4" creationId="{B61314CA-DA33-9287-4C62-E59E1D4424D9}"/>
          </ac:spMkLst>
        </pc:spChg>
        <pc:spChg chg="del">
          <ac:chgData name="Moza Al-Marhoobi" userId="23c75a02f121e53d" providerId="LiveId" clId="{FC523C2A-CA00-4206-B637-0FD90300D871}" dt="2023-08-22T12:38:25.235" v="2115"/>
          <ac:spMkLst>
            <pc:docMk/>
            <pc:sldMk cId="3766311719" sldId="362"/>
            <ac:spMk id="5" creationId="{D6A75696-B897-7895-D9FF-37C48AD51F25}"/>
          </ac:spMkLst>
        </pc:spChg>
        <pc:spChg chg="add mod">
          <ac:chgData name="Moza Al-Marhoobi" userId="23c75a02f121e53d" providerId="LiveId" clId="{FC523C2A-CA00-4206-B637-0FD90300D871}" dt="2023-08-22T12:38:25.235" v="2115"/>
          <ac:spMkLst>
            <pc:docMk/>
            <pc:sldMk cId="3766311719" sldId="362"/>
            <ac:spMk id="7" creationId="{46BFA38D-2E0B-8E32-2A75-E7A80A10F53C}"/>
          </ac:spMkLst>
        </pc:spChg>
        <pc:spChg chg="mod">
          <ac:chgData name="Moza Al-Marhoobi" userId="23c75a02f121e53d" providerId="LiveId" clId="{FC523C2A-CA00-4206-B637-0FD90300D871}" dt="2023-08-20T19:24:18.606" v="1278" actId="20577"/>
          <ac:spMkLst>
            <pc:docMk/>
            <pc:sldMk cId="3766311719" sldId="362"/>
            <ac:spMk id="8" creationId="{01DDA715-0F4D-49A2-EA1D-CC64D6828D07}"/>
          </ac:spMkLst>
        </pc:spChg>
        <pc:spChg chg="add mod">
          <ac:chgData name="Moza Al-Marhoobi" userId="23c75a02f121e53d" providerId="LiveId" clId="{FC523C2A-CA00-4206-B637-0FD90300D871}" dt="2023-08-22T12:38:25.235" v="2115"/>
          <ac:spMkLst>
            <pc:docMk/>
            <pc:sldMk cId="3766311719" sldId="362"/>
            <ac:spMk id="9" creationId="{5D941A83-16C1-3B40-D902-0E68077DECF2}"/>
          </ac:spMkLst>
        </pc:spChg>
        <pc:spChg chg="add mod">
          <ac:chgData name="Moza Al-Marhoobi" userId="23c75a02f121e53d" providerId="LiveId" clId="{FC523C2A-CA00-4206-B637-0FD90300D871}" dt="2023-08-23T21:49:16.941" v="4620"/>
          <ac:spMkLst>
            <pc:docMk/>
            <pc:sldMk cId="3766311719" sldId="362"/>
            <ac:spMk id="10" creationId="{DD42C818-E18C-A197-B1E2-67A06EDA2F2A}"/>
          </ac:spMkLst>
        </pc:spChg>
        <pc:spChg chg="add del mod">
          <ac:chgData name="Moza Al-Marhoobi" userId="23c75a02f121e53d" providerId="LiveId" clId="{FC523C2A-CA00-4206-B637-0FD90300D871}" dt="2023-08-20T19:40:29.308" v="1554"/>
          <ac:spMkLst>
            <pc:docMk/>
            <pc:sldMk cId="3766311719" sldId="362"/>
            <ac:spMk id="11" creationId="{574BB2FC-B8C4-4380-8A6E-8AD635769B59}"/>
          </ac:spMkLst>
        </pc:spChg>
        <pc:spChg chg="add del mod">
          <ac:chgData name="Moza Al-Marhoobi" userId="23c75a02f121e53d" providerId="LiveId" clId="{FC523C2A-CA00-4206-B637-0FD90300D871}" dt="2023-08-20T19:40:29.308" v="1554"/>
          <ac:spMkLst>
            <pc:docMk/>
            <pc:sldMk cId="3766311719" sldId="362"/>
            <ac:spMk id="12" creationId="{486A896B-CBA0-3F61-82A1-95C02C402DA9}"/>
          </ac:spMkLst>
        </pc:spChg>
        <pc:spChg chg="add del mod">
          <ac:chgData name="Moza Al-Marhoobi" userId="23c75a02f121e53d" providerId="LiveId" clId="{FC523C2A-CA00-4206-B637-0FD90300D871}" dt="2023-08-20T19:40:29.308" v="1554"/>
          <ac:spMkLst>
            <pc:docMk/>
            <pc:sldMk cId="3766311719" sldId="362"/>
            <ac:spMk id="13" creationId="{300D852A-7424-9D63-088E-C46E49A66A8F}"/>
          </ac:spMkLst>
        </pc:spChg>
        <pc:spChg chg="add del mod">
          <ac:chgData name="Moza Al-Marhoobi" userId="23c75a02f121e53d" providerId="LiveId" clId="{FC523C2A-CA00-4206-B637-0FD90300D871}" dt="2023-08-20T19:40:31.128" v="1556"/>
          <ac:spMkLst>
            <pc:docMk/>
            <pc:sldMk cId="3766311719" sldId="362"/>
            <ac:spMk id="14" creationId="{E33B0611-50E8-4B7A-163B-88F61F7B46F3}"/>
          </ac:spMkLst>
        </pc:spChg>
        <pc:spChg chg="add del mod">
          <ac:chgData name="Moza Al-Marhoobi" userId="23c75a02f121e53d" providerId="LiveId" clId="{FC523C2A-CA00-4206-B637-0FD90300D871}" dt="2023-08-20T19:40:31.128" v="1556"/>
          <ac:spMkLst>
            <pc:docMk/>
            <pc:sldMk cId="3766311719" sldId="362"/>
            <ac:spMk id="15" creationId="{9438F321-E66D-6896-CD2B-ABAB3540FDE6}"/>
          </ac:spMkLst>
        </pc:spChg>
        <pc:spChg chg="add del mod">
          <ac:chgData name="Moza Al-Marhoobi" userId="23c75a02f121e53d" providerId="LiveId" clId="{FC523C2A-CA00-4206-B637-0FD90300D871}" dt="2023-08-20T19:40:31.128" v="1556"/>
          <ac:spMkLst>
            <pc:docMk/>
            <pc:sldMk cId="3766311719" sldId="362"/>
            <ac:spMk id="16" creationId="{A23E4177-B2E5-06FD-F700-C8E64A78C5E2}"/>
          </ac:spMkLst>
        </pc:spChg>
        <pc:spChg chg="mod">
          <ac:chgData name="Moza Al-Marhoobi" userId="23c75a02f121e53d" providerId="LiveId" clId="{FC523C2A-CA00-4206-B637-0FD90300D871}" dt="2023-08-20T19:41:13.326" v="1568" actId="14100"/>
          <ac:spMkLst>
            <pc:docMk/>
            <pc:sldMk cId="3766311719" sldId="362"/>
            <ac:spMk id="30" creationId="{6B852720-8F3D-72E5-26DC-C3A20AF28981}"/>
          </ac:spMkLst>
        </pc:spChg>
        <pc:spChg chg="mod">
          <ac:chgData name="Moza Al-Marhoobi" userId="23c75a02f121e53d" providerId="LiveId" clId="{FC523C2A-CA00-4206-B637-0FD90300D871}" dt="2023-08-20T19:24:52.419" v="1282" actId="20577"/>
          <ac:spMkLst>
            <pc:docMk/>
            <pc:sldMk cId="3766311719" sldId="362"/>
            <ac:spMk id="31" creationId="{903D11C2-4D0B-274E-3F6F-73EEFA809DE7}"/>
          </ac:spMkLst>
        </pc:spChg>
        <pc:spChg chg="mod">
          <ac:chgData name="Moza Al-Marhoobi" userId="23c75a02f121e53d" providerId="LiveId" clId="{FC523C2A-CA00-4206-B637-0FD90300D871}" dt="2023-08-20T19:25:34.440" v="1292" actId="20577"/>
          <ac:spMkLst>
            <pc:docMk/>
            <pc:sldMk cId="3766311719" sldId="362"/>
            <ac:spMk id="35" creationId="{8767E2DE-B822-4845-49B1-3737523E6223}"/>
          </ac:spMkLst>
        </pc:spChg>
        <pc:spChg chg="mod">
          <ac:chgData name="Moza Al-Marhoobi" userId="23c75a02f121e53d" providerId="LiveId" clId="{FC523C2A-CA00-4206-B637-0FD90300D871}" dt="2023-08-20T19:24:56.557" v="1284" actId="20577"/>
          <ac:spMkLst>
            <pc:docMk/>
            <pc:sldMk cId="3766311719" sldId="362"/>
            <ac:spMk id="37" creationId="{036CF050-694A-2005-9225-C7A0FA3AC413}"/>
          </ac:spMkLst>
        </pc:spChg>
        <pc:spChg chg="mod">
          <ac:chgData name="Moza Al-Marhoobi" userId="23c75a02f121e53d" providerId="LiveId" clId="{FC523C2A-CA00-4206-B637-0FD90300D871}" dt="2023-08-20T19:26:59.688" v="1306" actId="20577"/>
          <ac:spMkLst>
            <pc:docMk/>
            <pc:sldMk cId="3766311719" sldId="362"/>
            <ac:spMk id="39" creationId="{2A513AFB-D05F-A347-C6E5-0E3166D93E70}"/>
          </ac:spMkLst>
        </pc:spChg>
        <pc:picChg chg="add del mod">
          <ac:chgData name="Moza Al-Marhoobi" userId="23c75a02f121e53d" providerId="LiveId" clId="{FC523C2A-CA00-4206-B637-0FD90300D871}" dt="2023-08-23T20:58:24.086" v="4065" actId="478"/>
          <ac:picMkLst>
            <pc:docMk/>
            <pc:sldMk cId="3766311719" sldId="362"/>
            <ac:picMk id="2" creationId="{A596B221-EA2A-DAF9-24D3-82546F6A5119}"/>
          </ac:picMkLst>
        </pc:picChg>
        <pc:picChg chg="add mod">
          <ac:chgData name="Moza Al-Marhoobi" userId="23c75a02f121e53d" providerId="LiveId" clId="{FC523C2A-CA00-4206-B637-0FD90300D871}" dt="2023-08-23T20:58:24.354" v="4066"/>
          <ac:picMkLst>
            <pc:docMk/>
            <pc:sldMk cId="3766311719" sldId="362"/>
            <ac:picMk id="5" creationId="{730280C8-9C2B-E915-C950-D280C95AD91D}"/>
          </ac:picMkLst>
        </pc:picChg>
        <pc:picChg chg="add del mod">
          <ac:chgData name="Moza Al-Marhoobi" userId="23c75a02f121e53d" providerId="LiveId" clId="{FC523C2A-CA00-4206-B637-0FD90300D871}" dt="2023-08-20T19:25:25.729" v="1288"/>
          <ac:picMkLst>
            <pc:docMk/>
            <pc:sldMk cId="3766311719" sldId="362"/>
            <ac:picMk id="6" creationId="{72DC28CE-C3AA-BFB1-E918-005CAEC52403}"/>
          </ac:picMkLst>
        </pc:picChg>
        <pc:picChg chg="mod">
          <ac:chgData name="Moza Al-Marhoobi" userId="23c75a02f121e53d" providerId="LiveId" clId="{FC523C2A-CA00-4206-B637-0FD90300D871}" dt="2023-08-20T19:24:09.424" v="1262" actId="14826"/>
          <ac:picMkLst>
            <pc:docMk/>
            <pc:sldMk cId="3766311719" sldId="362"/>
            <ac:picMk id="27" creationId="{BBCF986C-C21C-05CE-581A-277E55C093B0}"/>
          </ac:picMkLst>
        </pc:picChg>
      </pc:sldChg>
      <pc:sldChg chg="addSp delSp modSp new mod setBg modClrScheme delAnim modAnim delDesignElem chgLayout modNotesTx">
        <pc:chgData name="Moza Al-Marhoobi" userId="23c75a02f121e53d" providerId="LiveId" clId="{FC523C2A-CA00-4206-B637-0FD90300D871}" dt="2023-08-23T21:49:16.941" v="4620"/>
        <pc:sldMkLst>
          <pc:docMk/>
          <pc:sldMk cId="2892979432" sldId="363"/>
        </pc:sldMkLst>
        <pc:spChg chg="del">
          <ac:chgData name="Moza Al-Marhoobi" userId="23c75a02f121e53d" providerId="LiveId" clId="{FC523C2A-CA00-4206-B637-0FD90300D871}" dt="2023-08-20T19:28:05.127" v="1316" actId="700"/>
          <ac:spMkLst>
            <pc:docMk/>
            <pc:sldMk cId="2892979432" sldId="363"/>
            <ac:spMk id="2" creationId="{E4F1AA97-84C6-7203-D8A2-819C76A9273D}"/>
          </ac:spMkLst>
        </pc:spChg>
        <pc:spChg chg="del">
          <ac:chgData name="Moza Al-Marhoobi" userId="23c75a02f121e53d" providerId="LiveId" clId="{FC523C2A-CA00-4206-B637-0FD90300D871}" dt="2023-08-20T19:28:05.127" v="1316" actId="700"/>
          <ac:spMkLst>
            <pc:docMk/>
            <pc:sldMk cId="2892979432" sldId="363"/>
            <ac:spMk id="3" creationId="{CD98FFE2-3381-03D4-B499-E522074FA942}"/>
          </ac:spMkLst>
        </pc:spChg>
        <pc:spChg chg="mod ord">
          <ac:chgData name="Moza Al-Marhoobi" userId="23c75a02f121e53d" providerId="LiveId" clId="{FC523C2A-CA00-4206-B637-0FD90300D871}" dt="2023-08-22T17:26:21.995" v="2435" actId="26606"/>
          <ac:spMkLst>
            <pc:docMk/>
            <pc:sldMk cId="2892979432" sldId="363"/>
            <ac:spMk id="3" creationId="{DD8DA5DD-37E2-20DE-D92F-B24E8AB3DE7F}"/>
          </ac:spMkLst>
        </pc:spChg>
        <pc:spChg chg="del">
          <ac:chgData name="Moza Al-Marhoobi" userId="23c75a02f121e53d" providerId="LiveId" clId="{FC523C2A-CA00-4206-B637-0FD90300D871}" dt="2023-08-20T19:28:05.127" v="1316" actId="700"/>
          <ac:spMkLst>
            <pc:docMk/>
            <pc:sldMk cId="2892979432" sldId="363"/>
            <ac:spMk id="4" creationId="{639B4028-460D-8400-D2B5-010CB08264FD}"/>
          </ac:spMkLst>
        </pc:spChg>
        <pc:spChg chg="mod">
          <ac:chgData name="Moza Al-Marhoobi" userId="23c75a02f121e53d" providerId="LiveId" clId="{FC523C2A-CA00-4206-B637-0FD90300D871}" dt="2023-08-22T17:26:21.995" v="2435" actId="26606"/>
          <ac:spMkLst>
            <pc:docMk/>
            <pc:sldMk cId="2892979432" sldId="363"/>
            <ac:spMk id="4" creationId="{E450DE9F-39FB-1B75-933D-135CEFC71E83}"/>
          </ac:spMkLst>
        </pc:spChg>
        <pc:spChg chg="del mod ord">
          <ac:chgData name="Moza Al-Marhoobi" userId="23c75a02f121e53d" providerId="LiveId" clId="{FC523C2A-CA00-4206-B637-0FD90300D871}" dt="2023-08-20T19:39:33.661" v="1537" actId="478"/>
          <ac:spMkLst>
            <pc:docMk/>
            <pc:sldMk cId="2892979432" sldId="363"/>
            <ac:spMk id="5" creationId="{E5B18B3D-0E05-2261-646D-A1FFB3136DAD}"/>
          </ac:spMkLst>
        </pc:spChg>
        <pc:spChg chg="del mod ord">
          <ac:chgData name="Moza Al-Marhoobi" userId="23c75a02f121e53d" providerId="LiveId" clId="{FC523C2A-CA00-4206-B637-0FD90300D871}" dt="2023-08-20T19:39:33.661" v="1537" actId="478"/>
          <ac:spMkLst>
            <pc:docMk/>
            <pc:sldMk cId="2892979432" sldId="363"/>
            <ac:spMk id="6" creationId="{17AC24AB-F1B9-75F2-4B23-5499CC492105}"/>
          </ac:spMkLst>
        </pc:spChg>
        <pc:spChg chg="del mod ord">
          <ac:chgData name="Moza Al-Marhoobi" userId="23c75a02f121e53d" providerId="LiveId" clId="{FC523C2A-CA00-4206-B637-0FD90300D871}" dt="2023-08-20T19:39:33.661" v="1537" actId="478"/>
          <ac:spMkLst>
            <pc:docMk/>
            <pc:sldMk cId="2892979432" sldId="363"/>
            <ac:spMk id="7" creationId="{A20AA326-69DF-7AA4-C2A0-DAA9B64C8A9E}"/>
          </ac:spMkLst>
        </pc:spChg>
        <pc:spChg chg="mod">
          <ac:chgData name="Moza Al-Marhoobi" userId="23c75a02f121e53d" providerId="LiveId" clId="{FC523C2A-CA00-4206-B637-0FD90300D871}" dt="2023-08-20T19:28:53.111" v="1323" actId="208"/>
          <ac:spMkLst>
            <pc:docMk/>
            <pc:sldMk cId="2892979432" sldId="363"/>
            <ac:spMk id="9" creationId="{B17217C1-72A9-BC51-3060-CE893BBA8328}"/>
          </ac:spMkLst>
        </pc:spChg>
        <pc:spChg chg="mod">
          <ac:chgData name="Moza Al-Marhoobi" userId="23c75a02f121e53d" providerId="LiveId" clId="{FC523C2A-CA00-4206-B637-0FD90300D871}" dt="2023-08-20T19:28:53.111" v="1323" actId="208"/>
          <ac:spMkLst>
            <pc:docMk/>
            <pc:sldMk cId="2892979432" sldId="363"/>
            <ac:spMk id="10" creationId="{0F120919-A471-DA95-657B-FC3F1E0C685B}"/>
          </ac:spMkLst>
        </pc:spChg>
        <pc:spChg chg="mod">
          <ac:chgData name="Moza Al-Marhoobi" userId="23c75a02f121e53d" providerId="LiveId" clId="{FC523C2A-CA00-4206-B637-0FD90300D871}" dt="2023-08-20T19:28:53.111" v="1323" actId="208"/>
          <ac:spMkLst>
            <pc:docMk/>
            <pc:sldMk cId="2892979432" sldId="363"/>
            <ac:spMk id="11" creationId="{6A131587-E275-A5C2-FB6F-6774FFA118D8}"/>
          </ac:spMkLst>
        </pc:spChg>
        <pc:spChg chg="mod">
          <ac:chgData name="Moza Al-Marhoobi" userId="23c75a02f121e53d" providerId="LiveId" clId="{FC523C2A-CA00-4206-B637-0FD90300D871}" dt="2023-08-20T19:28:53.111" v="1323" actId="208"/>
          <ac:spMkLst>
            <pc:docMk/>
            <pc:sldMk cId="2892979432" sldId="363"/>
            <ac:spMk id="12" creationId="{0689D361-C906-31C2-6096-E0447526FBEE}"/>
          </ac:spMkLst>
        </pc:spChg>
        <pc:spChg chg="mod">
          <ac:chgData name="Moza Al-Marhoobi" userId="23c75a02f121e53d" providerId="LiveId" clId="{FC523C2A-CA00-4206-B637-0FD90300D871}" dt="2023-08-20T19:28:53.111" v="1323" actId="208"/>
          <ac:spMkLst>
            <pc:docMk/>
            <pc:sldMk cId="2892979432" sldId="363"/>
            <ac:spMk id="13" creationId="{91992926-C9CE-CFD2-8A40-C4A138D60246}"/>
          </ac:spMkLst>
        </pc:spChg>
        <pc:spChg chg="mod">
          <ac:chgData name="Moza Al-Marhoobi" userId="23c75a02f121e53d" providerId="LiveId" clId="{FC523C2A-CA00-4206-B637-0FD90300D871}" dt="2023-08-20T19:28:53.111" v="1323" actId="208"/>
          <ac:spMkLst>
            <pc:docMk/>
            <pc:sldMk cId="2892979432" sldId="363"/>
            <ac:spMk id="14" creationId="{3AF9AA08-299D-DB67-E47E-630A3DFF6D21}"/>
          </ac:spMkLst>
        </pc:spChg>
        <pc:spChg chg="mod">
          <ac:chgData name="Moza Al-Marhoobi" userId="23c75a02f121e53d" providerId="LiveId" clId="{FC523C2A-CA00-4206-B637-0FD90300D871}" dt="2023-08-20T19:28:53.111" v="1323" actId="208"/>
          <ac:spMkLst>
            <pc:docMk/>
            <pc:sldMk cId="2892979432" sldId="363"/>
            <ac:spMk id="15" creationId="{0D57080F-F460-3EE0-23EE-23417F8F1763}"/>
          </ac:spMkLst>
        </pc:spChg>
        <pc:spChg chg="mod">
          <ac:chgData name="Moza Al-Marhoobi" userId="23c75a02f121e53d" providerId="LiveId" clId="{FC523C2A-CA00-4206-B637-0FD90300D871}" dt="2023-08-20T19:28:53.111" v="1323" actId="208"/>
          <ac:spMkLst>
            <pc:docMk/>
            <pc:sldMk cId="2892979432" sldId="363"/>
            <ac:spMk id="16" creationId="{157D614E-F1F5-B9E5-339E-2767959D9616}"/>
          </ac:spMkLst>
        </pc:spChg>
        <pc:spChg chg="mod">
          <ac:chgData name="Moza Al-Marhoobi" userId="23c75a02f121e53d" providerId="LiveId" clId="{FC523C2A-CA00-4206-B637-0FD90300D871}" dt="2023-08-20T19:28:53.111" v="1323" actId="208"/>
          <ac:spMkLst>
            <pc:docMk/>
            <pc:sldMk cId="2892979432" sldId="363"/>
            <ac:spMk id="17" creationId="{1C9CEDEC-955F-2809-175D-1EFA6A8FABE3}"/>
          </ac:spMkLst>
        </pc:spChg>
        <pc:spChg chg="add del mod ord">
          <ac:chgData name="Moza Al-Marhoobi" userId="23c75a02f121e53d" providerId="LiveId" clId="{FC523C2A-CA00-4206-B637-0FD90300D871}" dt="2023-08-20T19:29:17.082" v="1329" actId="700"/>
          <ac:spMkLst>
            <pc:docMk/>
            <pc:sldMk cId="2892979432" sldId="363"/>
            <ac:spMk id="18" creationId="{80FE2620-7FB8-B7E2-7B84-1FD394711A51}"/>
          </ac:spMkLst>
        </pc:spChg>
        <pc:spChg chg="add del mod ord">
          <ac:chgData name="Moza Al-Marhoobi" userId="23c75a02f121e53d" providerId="LiveId" clId="{FC523C2A-CA00-4206-B637-0FD90300D871}" dt="2023-08-20T19:29:17.082" v="1329" actId="700"/>
          <ac:spMkLst>
            <pc:docMk/>
            <pc:sldMk cId="2892979432" sldId="363"/>
            <ac:spMk id="19" creationId="{F9C7AC91-4067-0719-86F6-B717C8B0EC00}"/>
          </ac:spMkLst>
        </pc:spChg>
        <pc:spChg chg="add del mod ord">
          <ac:chgData name="Moza Al-Marhoobi" userId="23c75a02f121e53d" providerId="LiveId" clId="{FC523C2A-CA00-4206-B637-0FD90300D871}" dt="2023-08-20T19:29:17.082" v="1329" actId="700"/>
          <ac:spMkLst>
            <pc:docMk/>
            <pc:sldMk cId="2892979432" sldId="363"/>
            <ac:spMk id="20" creationId="{5B04604F-296C-A9B5-1F16-26E694D89AD7}"/>
          </ac:spMkLst>
        </pc:spChg>
        <pc:spChg chg="add del mod ord">
          <ac:chgData name="Moza Al-Marhoobi" userId="23c75a02f121e53d" providerId="LiveId" clId="{FC523C2A-CA00-4206-B637-0FD90300D871}" dt="2023-08-20T19:29:37.574" v="1334" actId="700"/>
          <ac:spMkLst>
            <pc:docMk/>
            <pc:sldMk cId="2892979432" sldId="363"/>
            <ac:spMk id="21" creationId="{A12573E9-5E76-2BCA-D760-EDF8AFA7A96B}"/>
          </ac:spMkLst>
        </pc:spChg>
        <pc:spChg chg="add del mod ord">
          <ac:chgData name="Moza Al-Marhoobi" userId="23c75a02f121e53d" providerId="LiveId" clId="{FC523C2A-CA00-4206-B637-0FD90300D871}" dt="2023-08-20T19:29:37.574" v="1334" actId="700"/>
          <ac:spMkLst>
            <pc:docMk/>
            <pc:sldMk cId="2892979432" sldId="363"/>
            <ac:spMk id="22" creationId="{3E04A260-1EDA-4305-D72A-74560DF9A46E}"/>
          </ac:spMkLst>
        </pc:spChg>
        <pc:spChg chg="add del mod ord">
          <ac:chgData name="Moza Al-Marhoobi" userId="23c75a02f121e53d" providerId="LiveId" clId="{FC523C2A-CA00-4206-B637-0FD90300D871}" dt="2023-08-23T20:03:55.860" v="2766" actId="20577"/>
          <ac:spMkLst>
            <pc:docMk/>
            <pc:sldMk cId="2892979432" sldId="363"/>
            <ac:spMk id="23" creationId="{AC4B9815-920B-51AA-0F81-713800DCA983}"/>
          </ac:spMkLst>
        </pc:spChg>
        <pc:spChg chg="add del mod ord">
          <ac:chgData name="Moza Al-Marhoobi" userId="23c75a02f121e53d" providerId="LiveId" clId="{FC523C2A-CA00-4206-B637-0FD90300D871}" dt="2023-08-20T19:30:17.763" v="1351" actId="478"/>
          <ac:spMkLst>
            <pc:docMk/>
            <pc:sldMk cId="2892979432" sldId="363"/>
            <ac:spMk id="24" creationId="{A17061A0-5AE3-D53A-8814-B6174D6EBCE2}"/>
          </ac:spMkLst>
        </pc:spChg>
        <pc:spChg chg="mod">
          <ac:chgData name="Moza Al-Marhoobi" userId="23c75a02f121e53d" providerId="LiveId" clId="{FC523C2A-CA00-4206-B637-0FD90300D871}" dt="2023-08-20T19:31:01.799" v="1408"/>
          <ac:spMkLst>
            <pc:docMk/>
            <pc:sldMk cId="2892979432" sldId="363"/>
            <ac:spMk id="28" creationId="{6C7A0791-2B2E-E2CE-96D0-35C692B4E471}"/>
          </ac:spMkLst>
        </pc:spChg>
        <pc:spChg chg="mod">
          <ac:chgData name="Moza Al-Marhoobi" userId="23c75a02f121e53d" providerId="LiveId" clId="{FC523C2A-CA00-4206-B637-0FD90300D871}" dt="2023-08-20T19:31:01.799" v="1408"/>
          <ac:spMkLst>
            <pc:docMk/>
            <pc:sldMk cId="2892979432" sldId="363"/>
            <ac:spMk id="29" creationId="{97A191A6-1279-00FA-C6FF-B1C612D34173}"/>
          </ac:spMkLst>
        </pc:spChg>
        <pc:spChg chg="mod">
          <ac:chgData name="Moza Al-Marhoobi" userId="23c75a02f121e53d" providerId="LiveId" clId="{FC523C2A-CA00-4206-B637-0FD90300D871}" dt="2023-08-20T19:31:01.799" v="1408"/>
          <ac:spMkLst>
            <pc:docMk/>
            <pc:sldMk cId="2892979432" sldId="363"/>
            <ac:spMk id="30" creationId="{43B52879-F4F8-EDAA-0554-A55C58E025BE}"/>
          </ac:spMkLst>
        </pc:spChg>
        <pc:spChg chg="add del">
          <ac:chgData name="Moza Al-Marhoobi" userId="23c75a02f121e53d" providerId="LiveId" clId="{FC523C2A-CA00-4206-B637-0FD90300D871}" dt="2023-08-20T19:30:54.573" v="1407" actId="26606"/>
          <ac:spMkLst>
            <pc:docMk/>
            <pc:sldMk cId="2892979432" sldId="363"/>
            <ac:spMk id="31" creationId="{47942995-B07F-4636-9A06-C6A104B260A8}"/>
          </ac:spMkLst>
        </pc:spChg>
        <pc:spChg chg="mod">
          <ac:chgData name="Moza Al-Marhoobi" userId="23c75a02f121e53d" providerId="LiveId" clId="{FC523C2A-CA00-4206-B637-0FD90300D871}" dt="2023-08-20T19:31:01.799" v="1408"/>
          <ac:spMkLst>
            <pc:docMk/>
            <pc:sldMk cId="2892979432" sldId="363"/>
            <ac:spMk id="32" creationId="{95B883A8-097E-1B3C-97C2-736DD8C5C79B}"/>
          </ac:spMkLst>
        </pc:spChg>
        <pc:spChg chg="mod">
          <ac:chgData name="Moza Al-Marhoobi" userId="23c75a02f121e53d" providerId="LiveId" clId="{FC523C2A-CA00-4206-B637-0FD90300D871}" dt="2023-08-20T19:31:01.799" v="1408"/>
          <ac:spMkLst>
            <pc:docMk/>
            <pc:sldMk cId="2892979432" sldId="363"/>
            <ac:spMk id="37" creationId="{9F32EC36-267A-9D61-4047-D3721CD8994A}"/>
          </ac:spMkLst>
        </pc:spChg>
        <pc:spChg chg="add del">
          <ac:chgData name="Moza Al-Marhoobi" userId="23c75a02f121e53d" providerId="LiveId" clId="{FC523C2A-CA00-4206-B637-0FD90300D871}" dt="2023-08-20T19:30:54.573" v="1407" actId="26606"/>
          <ac:spMkLst>
            <pc:docMk/>
            <pc:sldMk cId="2892979432" sldId="363"/>
            <ac:spMk id="38" creationId="{B81933D1-5615-42C7-9C0B-4EB7105CCE2D}"/>
          </ac:spMkLst>
        </pc:spChg>
        <pc:spChg chg="mod">
          <ac:chgData name="Moza Al-Marhoobi" userId="23c75a02f121e53d" providerId="LiveId" clId="{FC523C2A-CA00-4206-B637-0FD90300D871}" dt="2023-08-20T19:31:01.799" v="1408"/>
          <ac:spMkLst>
            <pc:docMk/>
            <pc:sldMk cId="2892979432" sldId="363"/>
            <ac:spMk id="39" creationId="{B45B09AF-1D87-7BAA-EDE1-42BEE21050E7}"/>
          </ac:spMkLst>
        </pc:spChg>
        <pc:spChg chg="add del">
          <ac:chgData name="Moza Al-Marhoobi" userId="23c75a02f121e53d" providerId="LiveId" clId="{FC523C2A-CA00-4206-B637-0FD90300D871}" dt="2023-08-20T19:30:54.573" v="1407" actId="26606"/>
          <ac:spMkLst>
            <pc:docMk/>
            <pc:sldMk cId="2892979432" sldId="363"/>
            <ac:spMk id="40" creationId="{19C9EAEA-39D0-4B0E-A0EB-51E7B26740B1}"/>
          </ac:spMkLst>
        </pc:spChg>
        <pc:spChg chg="mod">
          <ac:chgData name="Moza Al-Marhoobi" userId="23c75a02f121e53d" providerId="LiveId" clId="{FC523C2A-CA00-4206-B637-0FD90300D871}" dt="2023-08-20T19:31:01.799" v="1408"/>
          <ac:spMkLst>
            <pc:docMk/>
            <pc:sldMk cId="2892979432" sldId="363"/>
            <ac:spMk id="41" creationId="{A89C059E-3ABF-3A28-2F61-48899A504E0C}"/>
          </ac:spMkLst>
        </pc:spChg>
        <pc:spChg chg="mod">
          <ac:chgData name="Moza Al-Marhoobi" userId="23c75a02f121e53d" providerId="LiveId" clId="{FC523C2A-CA00-4206-B637-0FD90300D871}" dt="2023-08-20T19:31:01.799" v="1408"/>
          <ac:spMkLst>
            <pc:docMk/>
            <pc:sldMk cId="2892979432" sldId="363"/>
            <ac:spMk id="42" creationId="{97A6251D-52D5-F1F6-F4D9-6A59528053C1}"/>
          </ac:spMkLst>
        </pc:spChg>
        <pc:spChg chg="mod">
          <ac:chgData name="Moza Al-Marhoobi" userId="23c75a02f121e53d" providerId="LiveId" clId="{FC523C2A-CA00-4206-B637-0FD90300D871}" dt="2023-08-20T19:31:01.799" v="1408"/>
          <ac:spMkLst>
            <pc:docMk/>
            <pc:sldMk cId="2892979432" sldId="363"/>
            <ac:spMk id="43" creationId="{B1CB5043-3C17-2A8C-058E-DFD7A6079AF6}"/>
          </ac:spMkLst>
        </pc:spChg>
        <pc:spChg chg="add del">
          <ac:chgData name="Moza Al-Marhoobi" userId="23c75a02f121e53d" providerId="LiveId" clId="{FC523C2A-CA00-4206-B637-0FD90300D871}" dt="2023-08-22T12:38:25.235" v="2115"/>
          <ac:spMkLst>
            <pc:docMk/>
            <pc:sldMk cId="2892979432" sldId="363"/>
            <ac:spMk id="45" creationId="{9180DE06-7362-4888-AADA-7AADD57AC49D}"/>
          </ac:spMkLst>
        </pc:spChg>
        <pc:spChg chg="add mod">
          <ac:chgData name="Moza Al-Marhoobi" userId="23c75a02f121e53d" providerId="LiveId" clId="{FC523C2A-CA00-4206-B637-0FD90300D871}" dt="2023-08-22T12:38:25.235" v="2115"/>
          <ac:spMkLst>
            <pc:docMk/>
            <pc:sldMk cId="2892979432" sldId="363"/>
            <ac:spMk id="50" creationId="{3091EA80-CFF2-5DC5-466A-1F351F9EF688}"/>
          </ac:spMkLst>
        </pc:spChg>
        <pc:spChg chg="add del">
          <ac:chgData name="Moza Al-Marhoobi" userId="23c75a02f121e53d" providerId="LiveId" clId="{FC523C2A-CA00-4206-B637-0FD90300D871}" dt="2023-08-22T12:38:25.235" v="2115"/>
          <ac:spMkLst>
            <pc:docMk/>
            <pc:sldMk cId="2892979432" sldId="363"/>
            <ac:spMk id="51" creationId="{04357C93-F0CB-4A1C-8F77-4E9063789819}"/>
          </ac:spMkLst>
        </pc:spChg>
        <pc:spChg chg="add mod">
          <ac:chgData name="Moza Al-Marhoobi" userId="23c75a02f121e53d" providerId="LiveId" clId="{FC523C2A-CA00-4206-B637-0FD90300D871}" dt="2023-08-22T12:38:25.235" v="2115"/>
          <ac:spMkLst>
            <pc:docMk/>
            <pc:sldMk cId="2892979432" sldId="363"/>
            <ac:spMk id="52" creationId="{E62FB5EB-A79B-D393-B45B-CCC989AC349D}"/>
          </ac:spMkLst>
        </pc:spChg>
        <pc:spChg chg="add mod ord">
          <ac:chgData name="Moza Al-Marhoobi" userId="23c75a02f121e53d" providerId="LiveId" clId="{FC523C2A-CA00-4206-B637-0FD90300D871}" dt="2023-08-22T17:26:21.995" v="2435" actId="26606"/>
          <ac:spMkLst>
            <pc:docMk/>
            <pc:sldMk cId="2892979432" sldId="363"/>
            <ac:spMk id="53" creationId="{A7603829-2862-9E0F-B417-77FC5BF9E51F}"/>
          </ac:spMkLst>
        </pc:spChg>
        <pc:spChg chg="add del">
          <ac:chgData name="Moza Al-Marhoobi" userId="23c75a02f121e53d" providerId="LiveId" clId="{FC523C2A-CA00-4206-B637-0FD90300D871}" dt="2023-08-23T21:49:16.941" v="4620"/>
          <ac:spMkLst>
            <pc:docMk/>
            <pc:sldMk cId="2892979432" sldId="363"/>
            <ac:spMk id="58" creationId="{F0AED851-54B9-4765-92D2-F0BE443BEC91}"/>
          </ac:spMkLst>
        </pc:spChg>
        <pc:spChg chg="add del">
          <ac:chgData name="Moza Al-Marhoobi" userId="23c75a02f121e53d" providerId="LiveId" clId="{FC523C2A-CA00-4206-B637-0FD90300D871}" dt="2023-08-23T21:49:16.941" v="4620"/>
          <ac:spMkLst>
            <pc:docMk/>
            <pc:sldMk cId="2892979432" sldId="363"/>
            <ac:spMk id="60" creationId="{B81933D1-5615-42C7-9C0B-4EB7105CCE2D}"/>
          </ac:spMkLst>
        </pc:spChg>
        <pc:spChg chg="add del">
          <ac:chgData name="Moza Al-Marhoobi" userId="23c75a02f121e53d" providerId="LiveId" clId="{FC523C2A-CA00-4206-B637-0FD90300D871}" dt="2023-08-23T21:49:16.941" v="4620"/>
          <ac:spMkLst>
            <pc:docMk/>
            <pc:sldMk cId="2892979432" sldId="363"/>
            <ac:spMk id="62" creationId="{19C9EAEA-39D0-4B0E-A0EB-51E7B26740B1}"/>
          </ac:spMkLst>
        </pc:spChg>
        <pc:grpChg chg="add del mod">
          <ac:chgData name="Moza Al-Marhoobi" userId="23c75a02f121e53d" providerId="LiveId" clId="{FC523C2A-CA00-4206-B637-0FD90300D871}" dt="2023-08-20T19:30:19.827" v="1353" actId="21"/>
          <ac:grpSpMkLst>
            <pc:docMk/>
            <pc:sldMk cId="2892979432" sldId="363"/>
            <ac:grpSpMk id="8" creationId="{C0340A33-E4E7-FEB4-62E6-5206974197F6}"/>
          </ac:grpSpMkLst>
        </pc:grpChg>
        <pc:grpChg chg="add del mod">
          <ac:chgData name="Moza Al-Marhoobi" userId="23c75a02f121e53d" providerId="LiveId" clId="{FC523C2A-CA00-4206-B637-0FD90300D871}" dt="2023-08-20T19:32:03.031" v="1421" actId="21"/>
          <ac:grpSpMkLst>
            <pc:docMk/>
            <pc:sldMk cId="2892979432" sldId="363"/>
            <ac:grpSpMk id="27" creationId="{F64BB55D-7B27-DB56-8B8B-8D96E04A09DD}"/>
          </ac:grpSpMkLst>
        </pc:grpChg>
        <pc:grpChg chg="add del">
          <ac:chgData name="Moza Al-Marhoobi" userId="23c75a02f121e53d" providerId="LiveId" clId="{FC523C2A-CA00-4206-B637-0FD90300D871}" dt="2023-08-20T19:30:54.573" v="1407" actId="26606"/>
          <ac:grpSpMkLst>
            <pc:docMk/>
            <pc:sldMk cId="2892979432" sldId="363"/>
            <ac:grpSpMk id="33" creationId="{032D8612-31EB-44CF-A1D0-14FD4C705424}"/>
          </ac:grpSpMkLst>
        </pc:grpChg>
        <pc:grpChg chg="add del">
          <ac:chgData name="Moza Al-Marhoobi" userId="23c75a02f121e53d" providerId="LiveId" clId="{FC523C2A-CA00-4206-B637-0FD90300D871}" dt="2023-08-22T12:38:25.235" v="2115"/>
          <ac:grpSpMkLst>
            <pc:docMk/>
            <pc:sldMk cId="2892979432" sldId="363"/>
            <ac:grpSpMk id="47" creationId="{3AF6A671-C637-4547-85F4-51B6D1881399}"/>
          </ac:grpSpMkLst>
        </pc:grpChg>
        <pc:grpChg chg="add del">
          <ac:chgData name="Moza Al-Marhoobi" userId="23c75a02f121e53d" providerId="LiveId" clId="{FC523C2A-CA00-4206-B637-0FD90300D871}" dt="2023-08-23T21:49:16.941" v="4620"/>
          <ac:grpSpMkLst>
            <pc:docMk/>
            <pc:sldMk cId="2892979432" sldId="363"/>
            <ac:grpSpMk id="64" creationId="{032D8612-31EB-44CF-A1D0-14FD4C705424}"/>
          </ac:grpSpMkLst>
        </pc:grpChg>
        <pc:picChg chg="add mod">
          <ac:chgData name="Moza Al-Marhoobi" userId="23c75a02f121e53d" providerId="LiveId" clId="{FC523C2A-CA00-4206-B637-0FD90300D871}" dt="2023-08-23T20:58:27.950" v="4068"/>
          <ac:picMkLst>
            <pc:docMk/>
            <pc:sldMk cId="2892979432" sldId="363"/>
            <ac:picMk id="2" creationId="{A3A36E96-1FB1-3163-2C29-069D7464DC47}"/>
          </ac:picMkLst>
        </pc:picChg>
        <pc:picChg chg="add del mod">
          <ac:chgData name="Moza Al-Marhoobi" userId="23c75a02f121e53d" providerId="LiveId" clId="{FC523C2A-CA00-4206-B637-0FD90300D871}" dt="2023-08-22T17:26:17.287" v="2434" actId="21"/>
          <ac:picMkLst>
            <pc:docMk/>
            <pc:sldMk cId="2892979432" sldId="363"/>
            <ac:picMk id="2" creationId="{EC14159D-DFA3-E9CE-41AD-4D675AC9B2A5}"/>
          </ac:picMkLst>
        </pc:picChg>
        <pc:picChg chg="add mod">
          <ac:chgData name="Moza Al-Marhoobi" userId="23c75a02f121e53d" providerId="LiveId" clId="{FC523C2A-CA00-4206-B637-0FD90300D871}" dt="2023-08-22T17:26:24.953" v="2436"/>
          <ac:picMkLst>
            <pc:docMk/>
            <pc:sldMk cId="2892979432" sldId="363"/>
            <ac:picMk id="5" creationId="{5E819864-9A36-EF4B-BD2F-695D17FE4542}"/>
          </ac:picMkLst>
        </pc:picChg>
        <pc:picChg chg="add del mod">
          <ac:chgData name="Moza Al-Marhoobi" userId="23c75a02f121e53d" providerId="LiveId" clId="{FC523C2A-CA00-4206-B637-0FD90300D871}" dt="2023-08-23T21:19:52.548" v="4213" actId="21"/>
          <ac:picMkLst>
            <pc:docMk/>
            <pc:sldMk cId="2892979432" sldId="363"/>
            <ac:picMk id="6" creationId="{04A30629-BC28-0FCB-507E-A9A27CF03324}"/>
          </ac:picMkLst>
        </pc:picChg>
        <pc:picChg chg="add del mod">
          <ac:chgData name="Moza Al-Marhoobi" userId="23c75a02f121e53d" providerId="LiveId" clId="{FC523C2A-CA00-4206-B637-0FD90300D871}" dt="2023-08-23T20:58:27.604" v="4067" actId="478"/>
          <ac:picMkLst>
            <pc:docMk/>
            <pc:sldMk cId="2892979432" sldId="363"/>
            <ac:picMk id="7" creationId="{43F27308-4B75-B17C-DF8E-5064A5FB446A}"/>
          </ac:picMkLst>
        </pc:picChg>
        <pc:picChg chg="add mod">
          <ac:chgData name="Moza Al-Marhoobi" userId="23c75a02f121e53d" providerId="LiveId" clId="{FC523C2A-CA00-4206-B637-0FD90300D871}" dt="2023-08-23T21:19:54.819" v="4214"/>
          <ac:picMkLst>
            <pc:docMk/>
            <pc:sldMk cId="2892979432" sldId="363"/>
            <ac:picMk id="8" creationId="{AC3D8EA4-AAC5-985C-772D-6CE810F82E5E}"/>
          </ac:picMkLst>
        </pc:picChg>
        <pc:picChg chg="add del">
          <ac:chgData name="Moza Al-Marhoobi" userId="23c75a02f121e53d" providerId="LiveId" clId="{FC523C2A-CA00-4206-B637-0FD90300D871}" dt="2023-08-20T19:29:34.338" v="1332"/>
          <ac:picMkLst>
            <pc:docMk/>
            <pc:sldMk cId="2892979432" sldId="363"/>
            <ac:picMk id="25" creationId="{C898B19B-1400-5BD5-AD78-B16BA72692D5}"/>
          </ac:picMkLst>
        </pc:picChg>
        <pc:picChg chg="add mod ord">
          <ac:chgData name="Moza Al-Marhoobi" userId="23c75a02f121e53d" providerId="LiveId" clId="{FC523C2A-CA00-4206-B637-0FD90300D871}" dt="2023-08-22T17:26:21.995" v="2435" actId="26606"/>
          <ac:picMkLst>
            <pc:docMk/>
            <pc:sldMk cId="2892979432" sldId="363"/>
            <ac:picMk id="26" creationId="{F9912FBD-F37F-D106-8177-290E3125ED58}"/>
          </ac:picMkLst>
        </pc:picChg>
        <pc:picChg chg="add del mod">
          <ac:chgData name="Moza Al-Marhoobi" userId="23c75a02f121e53d" providerId="LiveId" clId="{FC523C2A-CA00-4206-B637-0FD90300D871}" dt="2023-08-22T17:26:17.287" v="2434" actId="21"/>
          <ac:picMkLst>
            <pc:docMk/>
            <pc:sldMk cId="2892979432" sldId="363"/>
            <ac:picMk id="44" creationId="{48891303-2CD0-6F1C-FB9B-514BB7384AEA}"/>
          </ac:picMkLst>
        </pc:picChg>
        <pc:picChg chg="add del mod">
          <ac:chgData name="Moza Al-Marhoobi" userId="23c75a02f121e53d" providerId="LiveId" clId="{FC523C2A-CA00-4206-B637-0FD90300D871}" dt="2023-08-22T17:26:17.287" v="2434" actId="21"/>
          <ac:picMkLst>
            <pc:docMk/>
            <pc:sldMk cId="2892979432" sldId="363"/>
            <ac:picMk id="46" creationId="{8154B2CC-1A42-1E87-C2C4-560D72EBF335}"/>
          </ac:picMkLst>
        </pc:picChg>
      </pc:sldChg>
      <pc:sldChg chg="addSp delSp modSp new">
        <pc:chgData name="Moza Al-Marhoobi" userId="23c75a02f121e53d" providerId="LiveId" clId="{FC523C2A-CA00-4206-B637-0FD90300D871}" dt="2023-08-23T21:49:16.941" v="4620"/>
        <pc:sldMkLst>
          <pc:docMk/>
          <pc:sldMk cId="199102822" sldId="364"/>
        </pc:sldMkLst>
        <pc:spChg chg="mod">
          <ac:chgData name="Moza Al-Marhoobi" userId="23c75a02f121e53d" providerId="LiveId" clId="{FC523C2A-CA00-4206-B637-0FD90300D871}" dt="2023-08-22T12:38:25.235" v="2115"/>
          <ac:spMkLst>
            <pc:docMk/>
            <pc:sldMk cId="199102822" sldId="364"/>
            <ac:spMk id="2" creationId="{6C8DF3AD-BF1F-54BC-F873-00A07B9CB959}"/>
          </ac:spMkLst>
        </pc:spChg>
        <pc:spChg chg="mod">
          <ac:chgData name="Moza Al-Marhoobi" userId="23c75a02f121e53d" providerId="LiveId" clId="{FC523C2A-CA00-4206-B637-0FD90300D871}" dt="2023-08-23T21:49:16.941" v="4620"/>
          <ac:spMkLst>
            <pc:docMk/>
            <pc:sldMk cId="199102822" sldId="364"/>
            <ac:spMk id="2" creationId="{94B48908-DB9F-5B99-47D0-6A62A6523C46}"/>
          </ac:spMkLst>
        </pc:spChg>
        <pc:spChg chg="mod">
          <ac:chgData name="Moza Al-Marhoobi" userId="23c75a02f121e53d" providerId="LiveId" clId="{FC523C2A-CA00-4206-B637-0FD90300D871}" dt="2023-08-23T21:49:16.941" v="4620"/>
          <ac:spMkLst>
            <pc:docMk/>
            <pc:sldMk cId="199102822" sldId="364"/>
            <ac:spMk id="3" creationId="{01E51AF5-8AF6-169A-5772-FF71433C790C}"/>
          </ac:spMkLst>
        </pc:spChg>
        <pc:spChg chg="mod">
          <ac:chgData name="Moza Al-Marhoobi" userId="23c75a02f121e53d" providerId="LiveId" clId="{FC523C2A-CA00-4206-B637-0FD90300D871}" dt="2023-08-22T12:38:25.235" v="2115"/>
          <ac:spMkLst>
            <pc:docMk/>
            <pc:sldMk cId="199102822" sldId="364"/>
            <ac:spMk id="3" creationId="{EF8E9B58-3FF8-FAA0-6C63-5D8A9E609BF4}"/>
          </ac:spMkLst>
        </pc:spChg>
        <pc:spChg chg="mod">
          <ac:chgData name="Moza Al-Marhoobi" userId="23c75a02f121e53d" providerId="LiveId" clId="{FC523C2A-CA00-4206-B637-0FD90300D871}" dt="2023-08-23T21:49:16.941" v="4620"/>
          <ac:spMkLst>
            <pc:docMk/>
            <pc:sldMk cId="199102822" sldId="364"/>
            <ac:spMk id="4" creationId="{041B9C1A-33D0-1AF7-0924-B86DAF4D8C22}"/>
          </ac:spMkLst>
        </pc:spChg>
        <pc:picChg chg="add mod">
          <ac:chgData name="Moza Al-Marhoobi" userId="23c75a02f121e53d" providerId="LiveId" clId="{FC523C2A-CA00-4206-B637-0FD90300D871}" dt="2023-08-20T19:34:20.911" v="1485"/>
          <ac:picMkLst>
            <pc:docMk/>
            <pc:sldMk cId="199102822" sldId="364"/>
            <ac:picMk id="5" creationId="{C93F5999-EF02-8185-0419-7633F6DA4182}"/>
          </ac:picMkLst>
        </pc:picChg>
        <pc:picChg chg="add del mod">
          <ac:chgData name="Moza Al-Marhoobi" userId="23c75a02f121e53d" providerId="LiveId" clId="{FC523C2A-CA00-4206-B637-0FD90300D871}" dt="2023-08-21T02:59:04.137" v="1754" actId="478"/>
          <ac:picMkLst>
            <pc:docMk/>
            <pc:sldMk cId="199102822" sldId="364"/>
            <ac:picMk id="6" creationId="{A8C4C45B-5ABD-AF92-E88F-D2F1FC6CD7E0}"/>
          </ac:picMkLst>
        </pc:picChg>
      </pc:sldChg>
      <pc:sldChg chg="addSp delSp modSp new mod delDesignElem">
        <pc:chgData name="Moza Al-Marhoobi" userId="23c75a02f121e53d" providerId="LiveId" clId="{FC523C2A-CA00-4206-B637-0FD90300D871}" dt="2023-08-23T21:49:16.941" v="4620"/>
        <pc:sldMkLst>
          <pc:docMk/>
          <pc:sldMk cId="1699150118" sldId="365"/>
        </pc:sldMkLst>
        <pc:spChg chg="del">
          <ac:chgData name="Moza Al-Marhoobi" userId="23c75a02f121e53d" providerId="LiveId" clId="{FC523C2A-CA00-4206-B637-0FD90300D871}" dt="2023-08-20T19:38:34.472" v="1526" actId="478"/>
          <ac:spMkLst>
            <pc:docMk/>
            <pc:sldMk cId="1699150118" sldId="365"/>
            <ac:spMk id="2" creationId="{24F54E4C-5BCF-DCFA-9847-396870EB0131}"/>
          </ac:spMkLst>
        </pc:spChg>
        <pc:spChg chg="mod">
          <ac:chgData name="Moza Al-Marhoobi" userId="23c75a02f121e53d" providerId="LiveId" clId="{FC523C2A-CA00-4206-B637-0FD90300D871}" dt="2023-08-23T21:49:16.941" v="4620"/>
          <ac:spMkLst>
            <pc:docMk/>
            <pc:sldMk cId="1699150118" sldId="365"/>
            <ac:spMk id="3" creationId="{2B7C326F-9153-E8D8-1249-E69B055D5772}"/>
          </ac:spMkLst>
        </pc:spChg>
        <pc:spChg chg="del">
          <ac:chgData name="Moza Al-Marhoobi" userId="23c75a02f121e53d" providerId="LiveId" clId="{FC523C2A-CA00-4206-B637-0FD90300D871}" dt="2023-08-20T19:38:34.472" v="1526" actId="478"/>
          <ac:spMkLst>
            <pc:docMk/>
            <pc:sldMk cId="1699150118" sldId="365"/>
            <ac:spMk id="3" creationId="{58AB6DE0-7F68-ADFD-A32D-AAFF6AB28130}"/>
          </ac:spMkLst>
        </pc:spChg>
        <pc:spChg chg="mod">
          <ac:chgData name="Moza Al-Marhoobi" userId="23c75a02f121e53d" providerId="LiveId" clId="{FC523C2A-CA00-4206-B637-0FD90300D871}" dt="2023-08-23T21:49:16.941" v="4620"/>
          <ac:spMkLst>
            <pc:docMk/>
            <pc:sldMk cId="1699150118" sldId="365"/>
            <ac:spMk id="4" creationId="{6DE1E43D-DDF4-4503-6FDF-4DABCFAD5028}"/>
          </ac:spMkLst>
        </pc:spChg>
        <pc:spChg chg="del">
          <ac:chgData name="Moza Al-Marhoobi" userId="23c75a02f121e53d" providerId="LiveId" clId="{FC523C2A-CA00-4206-B637-0FD90300D871}" dt="2023-08-20T19:38:34.472" v="1526" actId="478"/>
          <ac:spMkLst>
            <pc:docMk/>
            <pc:sldMk cId="1699150118" sldId="365"/>
            <ac:spMk id="4" creationId="{A5A2CEAF-F540-48CF-45C2-C9B5A5C923FF}"/>
          </ac:spMkLst>
        </pc:spChg>
        <pc:spChg chg="mod">
          <ac:chgData name="Moza Al-Marhoobi" userId="23c75a02f121e53d" providerId="LiveId" clId="{FC523C2A-CA00-4206-B637-0FD90300D871}" dt="2023-08-22T12:38:25.235" v="2115"/>
          <ac:spMkLst>
            <pc:docMk/>
            <pc:sldMk cId="1699150118" sldId="365"/>
            <ac:spMk id="5" creationId="{357A3D82-90F3-69CE-41EC-78110CB821B7}"/>
          </ac:spMkLst>
        </pc:spChg>
        <pc:spChg chg="mod">
          <ac:chgData name="Moza Al-Marhoobi" userId="23c75a02f121e53d" providerId="LiveId" clId="{FC523C2A-CA00-4206-B637-0FD90300D871}" dt="2023-08-22T12:38:25.235" v="2115"/>
          <ac:spMkLst>
            <pc:docMk/>
            <pc:sldMk cId="1699150118" sldId="365"/>
            <ac:spMk id="6" creationId="{00A7D1AB-EEFE-D57B-014A-8C81A134170F}"/>
          </ac:spMkLst>
        </pc:spChg>
        <pc:spChg chg="mod">
          <ac:chgData name="Moza Al-Marhoobi" userId="23c75a02f121e53d" providerId="LiveId" clId="{FC523C2A-CA00-4206-B637-0FD90300D871}" dt="2023-08-23T21:49:16.941" v="4620"/>
          <ac:spMkLst>
            <pc:docMk/>
            <pc:sldMk cId="1699150118" sldId="365"/>
            <ac:spMk id="7" creationId="{A60F1F1D-1F72-FFDE-4CDC-64CB8492BE25}"/>
          </ac:spMkLst>
        </pc:spChg>
        <pc:spChg chg="add del mod">
          <ac:chgData name="Moza Al-Marhoobi" userId="23c75a02f121e53d" providerId="LiveId" clId="{FC523C2A-CA00-4206-B637-0FD90300D871}" dt="2023-08-20T19:38:30.212" v="1525"/>
          <ac:spMkLst>
            <pc:docMk/>
            <pc:sldMk cId="1699150118" sldId="365"/>
            <ac:spMk id="8" creationId="{F24D2AB5-74ED-3D30-EA4C-CBC6FE0B4189}"/>
          </ac:spMkLst>
        </pc:spChg>
        <pc:spChg chg="add del mod">
          <ac:chgData name="Moza Al-Marhoobi" userId="23c75a02f121e53d" providerId="LiveId" clId="{FC523C2A-CA00-4206-B637-0FD90300D871}" dt="2023-08-20T19:38:30.212" v="1525"/>
          <ac:spMkLst>
            <pc:docMk/>
            <pc:sldMk cId="1699150118" sldId="365"/>
            <ac:spMk id="9" creationId="{FE9784E5-1A28-5163-2F83-70F30995ACDC}"/>
          </ac:spMkLst>
        </pc:spChg>
        <pc:spChg chg="add del mod">
          <ac:chgData name="Moza Al-Marhoobi" userId="23c75a02f121e53d" providerId="LiveId" clId="{FC523C2A-CA00-4206-B637-0FD90300D871}" dt="2023-08-20T19:38:30.212" v="1525"/>
          <ac:spMkLst>
            <pc:docMk/>
            <pc:sldMk cId="1699150118" sldId="365"/>
            <ac:spMk id="11" creationId="{25F88876-E5ED-B30A-9679-9B5EECB7BD1A}"/>
          </ac:spMkLst>
        </pc:spChg>
        <pc:spChg chg="add del mod">
          <ac:chgData name="Moza Al-Marhoobi" userId="23c75a02f121e53d" providerId="LiveId" clId="{FC523C2A-CA00-4206-B637-0FD90300D871}" dt="2023-08-20T19:38:30.212" v="1525"/>
          <ac:spMkLst>
            <pc:docMk/>
            <pc:sldMk cId="1699150118" sldId="365"/>
            <ac:spMk id="12" creationId="{E46F18B8-CB4E-DE67-CA48-597FD3D4693D}"/>
          </ac:spMkLst>
        </pc:spChg>
        <pc:spChg chg="add del mod">
          <ac:chgData name="Moza Al-Marhoobi" userId="23c75a02f121e53d" providerId="LiveId" clId="{FC523C2A-CA00-4206-B637-0FD90300D871}" dt="2023-08-20T19:38:30.212" v="1525"/>
          <ac:spMkLst>
            <pc:docMk/>
            <pc:sldMk cId="1699150118" sldId="365"/>
            <ac:spMk id="13" creationId="{DB46FD6E-357F-11DE-B429-7E08EC0938BD}"/>
          </ac:spMkLst>
        </pc:spChg>
        <pc:spChg chg="add del mod">
          <ac:chgData name="Moza Al-Marhoobi" userId="23c75a02f121e53d" providerId="LiveId" clId="{FC523C2A-CA00-4206-B637-0FD90300D871}" dt="2023-08-20T19:38:30.212" v="1525"/>
          <ac:spMkLst>
            <pc:docMk/>
            <pc:sldMk cId="1699150118" sldId="365"/>
            <ac:spMk id="14" creationId="{7AE51D1B-FDED-01BF-D047-8E734F8E1438}"/>
          </ac:spMkLst>
        </pc:spChg>
        <pc:spChg chg="add del mod">
          <ac:chgData name="Moza Al-Marhoobi" userId="23c75a02f121e53d" providerId="LiveId" clId="{FC523C2A-CA00-4206-B637-0FD90300D871}" dt="2023-08-20T19:38:30.212" v="1525"/>
          <ac:spMkLst>
            <pc:docMk/>
            <pc:sldMk cId="1699150118" sldId="365"/>
            <ac:spMk id="15" creationId="{5A5BBDD0-08D6-1FF7-7862-395DDB8AD9C8}"/>
          </ac:spMkLst>
        </pc:spChg>
        <pc:spChg chg="add del mod">
          <ac:chgData name="Moza Al-Marhoobi" userId="23c75a02f121e53d" providerId="LiveId" clId="{FC523C2A-CA00-4206-B637-0FD90300D871}" dt="2023-08-20T19:38:30.212" v="1525"/>
          <ac:spMkLst>
            <pc:docMk/>
            <pc:sldMk cId="1699150118" sldId="365"/>
            <ac:spMk id="16" creationId="{EC32F256-1325-1877-0613-AE87E78C51BF}"/>
          </ac:spMkLst>
        </pc:spChg>
        <pc:spChg chg="add del mod">
          <ac:chgData name="Moza Al-Marhoobi" userId="23c75a02f121e53d" providerId="LiveId" clId="{FC523C2A-CA00-4206-B637-0FD90300D871}" dt="2023-08-20T19:38:30.212" v="1525"/>
          <ac:spMkLst>
            <pc:docMk/>
            <pc:sldMk cId="1699150118" sldId="365"/>
            <ac:spMk id="17" creationId="{DA47E042-B0BF-4201-624C-1F32FEB971FB}"/>
          </ac:spMkLst>
        </pc:spChg>
        <pc:spChg chg="add del mod">
          <ac:chgData name="Moza Al-Marhoobi" userId="23c75a02f121e53d" providerId="LiveId" clId="{FC523C2A-CA00-4206-B637-0FD90300D871}" dt="2023-08-22T12:38:25.235" v="2115"/>
          <ac:spMkLst>
            <pc:docMk/>
            <pc:sldMk cId="1699150118" sldId="365"/>
            <ac:spMk id="18" creationId="{DB58E364-FCD5-B286-147E-BE6FA3B79278}"/>
          </ac:spMkLst>
        </pc:spChg>
        <pc:spChg chg="add mod">
          <ac:chgData name="Moza Al-Marhoobi" userId="23c75a02f121e53d" providerId="LiveId" clId="{FC523C2A-CA00-4206-B637-0FD90300D871}" dt="2023-08-20T19:38:34.967" v="1527"/>
          <ac:spMkLst>
            <pc:docMk/>
            <pc:sldMk cId="1699150118" sldId="365"/>
            <ac:spMk id="19" creationId="{EE728C45-D295-9808-ACFA-60E1B96F21CC}"/>
          </ac:spMkLst>
        </pc:spChg>
        <pc:spChg chg="add mod">
          <ac:chgData name="Moza Al-Marhoobi" userId="23c75a02f121e53d" providerId="LiveId" clId="{FC523C2A-CA00-4206-B637-0FD90300D871}" dt="2023-08-20T19:38:34.967" v="1527"/>
          <ac:spMkLst>
            <pc:docMk/>
            <pc:sldMk cId="1699150118" sldId="365"/>
            <ac:spMk id="21" creationId="{7D5A1EA6-F2A5-B259-95F6-6999255E9633}"/>
          </ac:spMkLst>
        </pc:spChg>
        <pc:spChg chg="add mod">
          <ac:chgData name="Moza Al-Marhoobi" userId="23c75a02f121e53d" providerId="LiveId" clId="{FC523C2A-CA00-4206-B637-0FD90300D871}" dt="2023-08-20T19:38:34.967" v="1527"/>
          <ac:spMkLst>
            <pc:docMk/>
            <pc:sldMk cId="1699150118" sldId="365"/>
            <ac:spMk id="22" creationId="{8AE0C002-9A59-B64C-2E9D-CD34DC84E4CC}"/>
          </ac:spMkLst>
        </pc:spChg>
        <pc:spChg chg="add mod">
          <ac:chgData name="Moza Al-Marhoobi" userId="23c75a02f121e53d" providerId="LiveId" clId="{FC523C2A-CA00-4206-B637-0FD90300D871}" dt="2023-08-20T19:38:34.967" v="1527"/>
          <ac:spMkLst>
            <pc:docMk/>
            <pc:sldMk cId="1699150118" sldId="365"/>
            <ac:spMk id="23" creationId="{EAF846FF-BE2F-7F3F-349E-D126A6EE20C6}"/>
          </ac:spMkLst>
        </pc:spChg>
        <pc:spChg chg="add mod">
          <ac:chgData name="Moza Al-Marhoobi" userId="23c75a02f121e53d" providerId="LiveId" clId="{FC523C2A-CA00-4206-B637-0FD90300D871}" dt="2023-08-20T19:38:34.967" v="1527"/>
          <ac:spMkLst>
            <pc:docMk/>
            <pc:sldMk cId="1699150118" sldId="365"/>
            <ac:spMk id="24" creationId="{7DB3126C-E013-3A59-5C68-036713840CA9}"/>
          </ac:spMkLst>
        </pc:spChg>
        <pc:spChg chg="add mod">
          <ac:chgData name="Moza Al-Marhoobi" userId="23c75a02f121e53d" providerId="LiveId" clId="{FC523C2A-CA00-4206-B637-0FD90300D871}" dt="2023-08-20T19:38:34.967" v="1527"/>
          <ac:spMkLst>
            <pc:docMk/>
            <pc:sldMk cId="1699150118" sldId="365"/>
            <ac:spMk id="25" creationId="{F87C47F0-52F7-BA98-2A08-E8986B3E2954}"/>
          </ac:spMkLst>
        </pc:spChg>
        <pc:spChg chg="add mod">
          <ac:chgData name="Moza Al-Marhoobi" userId="23c75a02f121e53d" providerId="LiveId" clId="{FC523C2A-CA00-4206-B637-0FD90300D871}" dt="2023-08-20T19:38:34.967" v="1527"/>
          <ac:spMkLst>
            <pc:docMk/>
            <pc:sldMk cId="1699150118" sldId="365"/>
            <ac:spMk id="26" creationId="{61C260E5-801D-BC08-C7EC-6154F39ADACA}"/>
          </ac:spMkLst>
        </pc:spChg>
        <pc:spChg chg="add mod">
          <ac:chgData name="Moza Al-Marhoobi" userId="23c75a02f121e53d" providerId="LiveId" clId="{FC523C2A-CA00-4206-B637-0FD90300D871}" dt="2023-08-20T19:38:34.967" v="1527"/>
          <ac:spMkLst>
            <pc:docMk/>
            <pc:sldMk cId="1699150118" sldId="365"/>
            <ac:spMk id="27" creationId="{D34787B7-0C93-CC3F-6FC8-B514850D210F}"/>
          </ac:spMkLst>
        </pc:spChg>
        <pc:picChg chg="add del mod">
          <ac:chgData name="Moza Al-Marhoobi" userId="23c75a02f121e53d" providerId="LiveId" clId="{FC523C2A-CA00-4206-B637-0FD90300D871}" dt="2023-08-23T20:58:38.227" v="4073" actId="478"/>
          <ac:picMkLst>
            <pc:docMk/>
            <pc:sldMk cId="1699150118" sldId="365"/>
            <ac:picMk id="2" creationId="{3F0E6757-C6F2-138C-B299-BA6658FCBF5C}"/>
          </ac:picMkLst>
        </pc:picChg>
        <pc:picChg chg="add mod">
          <ac:chgData name="Moza Al-Marhoobi" userId="23c75a02f121e53d" providerId="LiveId" clId="{FC523C2A-CA00-4206-B637-0FD90300D871}" dt="2023-08-23T20:58:38.635" v="4074"/>
          <ac:picMkLst>
            <pc:docMk/>
            <pc:sldMk cId="1699150118" sldId="365"/>
            <ac:picMk id="5" creationId="{829BF7F2-BC5D-FB8F-D11E-4289D8554333}"/>
          </ac:picMkLst>
        </pc:picChg>
        <pc:picChg chg="add del mod">
          <ac:chgData name="Moza Al-Marhoobi" userId="23c75a02f121e53d" providerId="LiveId" clId="{FC523C2A-CA00-4206-B637-0FD90300D871}" dt="2023-08-20T19:38:30.212" v="1525"/>
          <ac:picMkLst>
            <pc:docMk/>
            <pc:sldMk cId="1699150118" sldId="365"/>
            <ac:picMk id="10" creationId="{8158E9E4-9F4E-5519-5C3A-977DB8E246E7}"/>
          </ac:picMkLst>
        </pc:picChg>
        <pc:picChg chg="add mod">
          <ac:chgData name="Moza Al-Marhoobi" userId="23c75a02f121e53d" providerId="LiveId" clId="{FC523C2A-CA00-4206-B637-0FD90300D871}" dt="2023-08-20T19:38:34.967" v="1527"/>
          <ac:picMkLst>
            <pc:docMk/>
            <pc:sldMk cId="1699150118" sldId="365"/>
            <ac:picMk id="20" creationId="{3DD9CDF1-875F-DDDC-4FCE-0476140BA600}"/>
          </ac:picMkLst>
        </pc:picChg>
      </pc:sldChg>
      <pc:sldChg chg="addSp delSp modSp add mod delDesignElem modNotesTx">
        <pc:chgData name="Moza Al-Marhoobi" userId="23c75a02f121e53d" providerId="LiveId" clId="{FC523C2A-CA00-4206-B637-0FD90300D871}" dt="2023-08-23T21:49:16.941" v="4620"/>
        <pc:sldMkLst>
          <pc:docMk/>
          <pc:sldMk cId="751833723" sldId="366"/>
        </pc:sldMkLst>
        <pc:spChg chg="add del">
          <ac:chgData name="Moza Al-Marhoobi" userId="23c75a02f121e53d" providerId="LiveId" clId="{FC523C2A-CA00-4206-B637-0FD90300D871}" dt="2023-08-21T02:47:09.848" v="1572"/>
          <ac:spMkLst>
            <pc:docMk/>
            <pc:sldMk cId="751833723" sldId="366"/>
            <ac:spMk id="2" creationId="{851D98C9-CEF2-6E96-83EE-C09EF8BE03D1}"/>
          </ac:spMkLst>
        </pc:spChg>
        <pc:spChg chg="mod">
          <ac:chgData name="Moza Al-Marhoobi" userId="23c75a02f121e53d" providerId="LiveId" clId="{FC523C2A-CA00-4206-B637-0FD90300D871}" dt="2023-08-23T21:49:16.941" v="4620"/>
          <ac:spMkLst>
            <pc:docMk/>
            <pc:sldMk cId="751833723" sldId="366"/>
            <ac:spMk id="2" creationId="{F4574B95-C2BC-843A-85A3-56FE53F71CD2}"/>
          </ac:spMkLst>
        </pc:spChg>
        <pc:spChg chg="mod">
          <ac:chgData name="Moza Al-Marhoobi" userId="23c75a02f121e53d" providerId="LiveId" clId="{FC523C2A-CA00-4206-B637-0FD90300D871}" dt="2023-08-23T21:49:16.941" v="4620"/>
          <ac:spMkLst>
            <pc:docMk/>
            <pc:sldMk cId="751833723" sldId="366"/>
            <ac:spMk id="3" creationId="{572AD241-15F5-15E1-8C12-C28FBE3CBCD3}"/>
          </ac:spMkLst>
        </pc:spChg>
        <pc:spChg chg="add del">
          <ac:chgData name="Moza Al-Marhoobi" userId="23c75a02f121e53d" providerId="LiveId" clId="{FC523C2A-CA00-4206-B637-0FD90300D871}" dt="2023-08-21T02:47:13.355" v="1574"/>
          <ac:spMkLst>
            <pc:docMk/>
            <pc:sldMk cId="751833723" sldId="366"/>
            <ac:spMk id="3" creationId="{67078686-9CD2-E155-2C05-A953C68C99DD}"/>
          </ac:spMkLst>
        </pc:spChg>
        <pc:spChg chg="add del">
          <ac:chgData name="Moza Al-Marhoobi" userId="23c75a02f121e53d" providerId="LiveId" clId="{FC523C2A-CA00-4206-B637-0FD90300D871}" dt="2023-08-21T02:47:16.472" v="1576"/>
          <ac:spMkLst>
            <pc:docMk/>
            <pc:sldMk cId="751833723" sldId="366"/>
            <ac:spMk id="4" creationId="{09DA2756-9E4F-8245-56D2-2003FFD5FD3E}"/>
          </ac:spMkLst>
        </pc:spChg>
        <pc:spChg chg="del">
          <ac:chgData name="Moza Al-Marhoobi" userId="23c75a02f121e53d" providerId="LiveId" clId="{FC523C2A-CA00-4206-B637-0FD90300D871}" dt="2023-08-22T12:38:25.235" v="2115"/>
          <ac:spMkLst>
            <pc:docMk/>
            <pc:sldMk cId="751833723" sldId="366"/>
            <ac:spMk id="5" creationId="{D6A75696-B897-7895-D9FF-37C48AD51F25}"/>
          </ac:spMkLst>
        </pc:spChg>
        <pc:spChg chg="add del">
          <ac:chgData name="Moza Al-Marhoobi" userId="23c75a02f121e53d" providerId="LiveId" clId="{FC523C2A-CA00-4206-B637-0FD90300D871}" dt="2023-08-21T02:47:23.784" v="1580"/>
          <ac:spMkLst>
            <pc:docMk/>
            <pc:sldMk cId="751833723" sldId="366"/>
            <ac:spMk id="6" creationId="{2D06C250-9D2A-65B9-3418-FC9B100353B9}"/>
          </ac:spMkLst>
        </pc:spChg>
        <pc:spChg chg="mod">
          <ac:chgData name="Moza Al-Marhoobi" userId="23c75a02f121e53d" providerId="LiveId" clId="{FC523C2A-CA00-4206-B637-0FD90300D871}" dt="2023-08-22T12:38:25.235" v="2115"/>
          <ac:spMkLst>
            <pc:docMk/>
            <pc:sldMk cId="751833723" sldId="366"/>
            <ac:spMk id="7" creationId="{46BFA38D-2E0B-8E32-2A75-E7A80A10F53C}"/>
          </ac:spMkLst>
        </pc:spChg>
        <pc:spChg chg="mod">
          <ac:chgData name="Moza Al-Marhoobi" userId="23c75a02f121e53d" providerId="LiveId" clId="{FC523C2A-CA00-4206-B637-0FD90300D871}" dt="2023-08-21T02:49:17.059" v="1635" actId="20577"/>
          <ac:spMkLst>
            <pc:docMk/>
            <pc:sldMk cId="751833723" sldId="366"/>
            <ac:spMk id="8" creationId="{01DDA715-0F4D-49A2-EA1D-CC64D6828D07}"/>
          </ac:spMkLst>
        </pc:spChg>
        <pc:spChg chg="mod">
          <ac:chgData name="Moza Al-Marhoobi" userId="23c75a02f121e53d" providerId="LiveId" clId="{FC523C2A-CA00-4206-B637-0FD90300D871}" dt="2023-08-22T12:38:25.235" v="2115"/>
          <ac:spMkLst>
            <pc:docMk/>
            <pc:sldMk cId="751833723" sldId="366"/>
            <ac:spMk id="9" creationId="{5D941A83-16C1-3B40-D902-0E68077DECF2}"/>
          </ac:spMkLst>
        </pc:spChg>
        <pc:spChg chg="mod">
          <ac:chgData name="Moza Al-Marhoobi" userId="23c75a02f121e53d" providerId="LiveId" clId="{FC523C2A-CA00-4206-B637-0FD90300D871}" dt="2023-08-23T21:49:16.941" v="4620"/>
          <ac:spMkLst>
            <pc:docMk/>
            <pc:sldMk cId="751833723" sldId="366"/>
            <ac:spMk id="10" creationId="{DD42C818-E18C-A197-B1E2-67A06EDA2F2A}"/>
          </ac:spMkLst>
        </pc:spChg>
        <pc:spChg chg="add mod">
          <ac:chgData name="Moza Al-Marhoobi" userId="23c75a02f121e53d" providerId="LiveId" clId="{FC523C2A-CA00-4206-B637-0FD90300D871}" dt="2023-08-21T02:52:21.145" v="1676" actId="20577"/>
          <ac:spMkLst>
            <pc:docMk/>
            <pc:sldMk cId="751833723" sldId="366"/>
            <ac:spMk id="11" creationId="{71B077DB-EBDE-6991-0980-B85B3DF2E63D}"/>
          </ac:spMkLst>
        </pc:spChg>
        <pc:spChg chg="del mod">
          <ac:chgData name="Moza Al-Marhoobi" userId="23c75a02f121e53d" providerId="LiveId" clId="{FC523C2A-CA00-4206-B637-0FD90300D871}" dt="2023-08-21T02:47:30.386" v="1583"/>
          <ac:spMkLst>
            <pc:docMk/>
            <pc:sldMk cId="751833723" sldId="366"/>
            <ac:spMk id="30" creationId="{6B852720-8F3D-72E5-26DC-C3A20AF28981}"/>
          </ac:spMkLst>
        </pc:spChg>
        <pc:spChg chg="mod">
          <ac:chgData name="Moza Al-Marhoobi" userId="23c75a02f121e53d" providerId="LiveId" clId="{FC523C2A-CA00-4206-B637-0FD90300D871}" dt="2023-08-21T02:47:41.680" v="1587" actId="20577"/>
          <ac:spMkLst>
            <pc:docMk/>
            <pc:sldMk cId="751833723" sldId="366"/>
            <ac:spMk id="31" creationId="{903D11C2-4D0B-274E-3F6F-73EEFA809DE7}"/>
          </ac:spMkLst>
        </pc:spChg>
        <pc:spChg chg="mod">
          <ac:chgData name="Moza Al-Marhoobi" userId="23c75a02f121e53d" providerId="LiveId" clId="{FC523C2A-CA00-4206-B637-0FD90300D871}" dt="2023-08-21T02:49:57.603" v="1646" actId="1076"/>
          <ac:spMkLst>
            <pc:docMk/>
            <pc:sldMk cId="751833723" sldId="366"/>
            <ac:spMk id="35" creationId="{8767E2DE-B822-4845-49B1-3737523E6223}"/>
          </ac:spMkLst>
        </pc:spChg>
        <pc:spChg chg="mod">
          <ac:chgData name="Moza Al-Marhoobi" userId="23c75a02f121e53d" providerId="LiveId" clId="{FC523C2A-CA00-4206-B637-0FD90300D871}" dt="2023-08-21T02:47:45.402" v="1592" actId="20577"/>
          <ac:spMkLst>
            <pc:docMk/>
            <pc:sldMk cId="751833723" sldId="366"/>
            <ac:spMk id="37" creationId="{036CF050-694A-2005-9225-C7A0FA3AC413}"/>
          </ac:spMkLst>
        </pc:spChg>
        <pc:spChg chg="mod">
          <ac:chgData name="Moza Al-Marhoobi" userId="23c75a02f121e53d" providerId="LiveId" clId="{FC523C2A-CA00-4206-B637-0FD90300D871}" dt="2023-08-21T02:50:03.308" v="1654" actId="20577"/>
          <ac:spMkLst>
            <pc:docMk/>
            <pc:sldMk cId="751833723" sldId="366"/>
            <ac:spMk id="39" creationId="{2A513AFB-D05F-A347-C6E5-0E3166D93E70}"/>
          </ac:spMkLst>
        </pc:spChg>
        <pc:picChg chg="add mod">
          <ac:chgData name="Moza Al-Marhoobi" userId="23c75a02f121e53d" providerId="LiveId" clId="{FC523C2A-CA00-4206-B637-0FD90300D871}" dt="2023-08-23T20:58:21.934" v="4064"/>
          <ac:picMkLst>
            <pc:docMk/>
            <pc:sldMk cId="751833723" sldId="366"/>
            <ac:picMk id="4" creationId="{85808BC7-6E6B-FA18-8948-4624801B16A4}"/>
          </ac:picMkLst>
        </pc:picChg>
        <pc:picChg chg="add del mod">
          <ac:chgData name="Moza Al-Marhoobi" userId="23c75a02f121e53d" providerId="LiveId" clId="{FC523C2A-CA00-4206-B637-0FD90300D871}" dt="2023-08-23T20:58:21.666" v="4063" actId="478"/>
          <ac:picMkLst>
            <pc:docMk/>
            <pc:sldMk cId="751833723" sldId="366"/>
            <ac:picMk id="12" creationId="{B83DE66D-7D56-91E9-DB89-9A30C8F0C7A0}"/>
          </ac:picMkLst>
        </pc:picChg>
        <pc:picChg chg="mod">
          <ac:chgData name="Moza Al-Marhoobi" userId="23c75a02f121e53d" providerId="LiveId" clId="{FC523C2A-CA00-4206-B637-0FD90300D871}" dt="2023-08-21T02:46:57.819" v="1570" actId="14826"/>
          <ac:picMkLst>
            <pc:docMk/>
            <pc:sldMk cId="751833723" sldId="366"/>
            <ac:picMk id="27" creationId="{BBCF986C-C21C-05CE-581A-277E55C093B0}"/>
          </ac:picMkLst>
        </pc:picChg>
      </pc:sldChg>
      <pc:sldChg chg="addSp delSp modSp add mod delDesignElem modNotesTx">
        <pc:chgData name="Moza Al-Marhoobi" userId="23c75a02f121e53d" providerId="LiveId" clId="{FC523C2A-CA00-4206-B637-0FD90300D871}" dt="2023-08-23T21:49:16.941" v="4620"/>
        <pc:sldMkLst>
          <pc:docMk/>
          <pc:sldMk cId="2368303641" sldId="367"/>
        </pc:sldMkLst>
        <pc:spChg chg="mod">
          <ac:chgData name="Moza Al-Marhoobi" userId="23c75a02f121e53d" providerId="LiveId" clId="{FC523C2A-CA00-4206-B637-0FD90300D871}" dt="2023-08-23T21:49:16.941" v="4620"/>
          <ac:spMkLst>
            <pc:docMk/>
            <pc:sldMk cId="2368303641" sldId="367"/>
            <ac:spMk id="3" creationId="{C564BA8F-4A98-DA00-5E70-175CF1731188}"/>
          </ac:spMkLst>
        </pc:spChg>
        <pc:spChg chg="mod">
          <ac:chgData name="Moza Al-Marhoobi" userId="23c75a02f121e53d" providerId="LiveId" clId="{FC523C2A-CA00-4206-B637-0FD90300D871}" dt="2023-08-23T21:49:16.941" v="4620"/>
          <ac:spMkLst>
            <pc:docMk/>
            <pc:sldMk cId="2368303641" sldId="367"/>
            <ac:spMk id="4" creationId="{AC388C63-8AAA-D1A4-4503-25D5480D86F7}"/>
          </ac:spMkLst>
        </pc:spChg>
        <pc:spChg chg="del">
          <ac:chgData name="Moza Al-Marhoobi" userId="23c75a02f121e53d" providerId="LiveId" clId="{FC523C2A-CA00-4206-B637-0FD90300D871}" dt="2023-08-22T12:38:25.235" v="2115"/>
          <ac:spMkLst>
            <pc:docMk/>
            <pc:sldMk cId="2368303641" sldId="367"/>
            <ac:spMk id="5" creationId="{D6A75696-B897-7895-D9FF-37C48AD51F25}"/>
          </ac:spMkLst>
        </pc:spChg>
        <pc:spChg chg="mod">
          <ac:chgData name="Moza Al-Marhoobi" userId="23c75a02f121e53d" providerId="LiveId" clId="{FC523C2A-CA00-4206-B637-0FD90300D871}" dt="2023-08-22T12:38:25.235" v="2115"/>
          <ac:spMkLst>
            <pc:docMk/>
            <pc:sldMk cId="2368303641" sldId="367"/>
            <ac:spMk id="7" creationId="{46BFA38D-2E0B-8E32-2A75-E7A80A10F53C}"/>
          </ac:spMkLst>
        </pc:spChg>
        <pc:spChg chg="mod">
          <ac:chgData name="Moza Al-Marhoobi" userId="23c75a02f121e53d" providerId="LiveId" clId="{FC523C2A-CA00-4206-B637-0FD90300D871}" dt="2023-08-21T02:52:41.960" v="1680"/>
          <ac:spMkLst>
            <pc:docMk/>
            <pc:sldMk cId="2368303641" sldId="367"/>
            <ac:spMk id="8" creationId="{01DDA715-0F4D-49A2-EA1D-CC64D6828D07}"/>
          </ac:spMkLst>
        </pc:spChg>
        <pc:spChg chg="mod">
          <ac:chgData name="Moza Al-Marhoobi" userId="23c75a02f121e53d" providerId="LiveId" clId="{FC523C2A-CA00-4206-B637-0FD90300D871}" dt="2023-08-22T12:38:25.235" v="2115"/>
          <ac:spMkLst>
            <pc:docMk/>
            <pc:sldMk cId="2368303641" sldId="367"/>
            <ac:spMk id="9" creationId="{5D941A83-16C1-3B40-D902-0E68077DECF2}"/>
          </ac:spMkLst>
        </pc:spChg>
        <pc:spChg chg="mod">
          <ac:chgData name="Moza Al-Marhoobi" userId="23c75a02f121e53d" providerId="LiveId" clId="{FC523C2A-CA00-4206-B637-0FD90300D871}" dt="2023-08-23T21:49:16.941" v="4620"/>
          <ac:spMkLst>
            <pc:docMk/>
            <pc:sldMk cId="2368303641" sldId="367"/>
            <ac:spMk id="10" creationId="{DD42C818-E18C-A197-B1E2-67A06EDA2F2A}"/>
          </ac:spMkLst>
        </pc:spChg>
        <pc:spChg chg="mod">
          <ac:chgData name="Moza Al-Marhoobi" userId="23c75a02f121e53d" providerId="LiveId" clId="{FC523C2A-CA00-4206-B637-0FD90300D871}" dt="2023-08-21T02:53:32.465" v="1725" actId="20577"/>
          <ac:spMkLst>
            <pc:docMk/>
            <pc:sldMk cId="2368303641" sldId="367"/>
            <ac:spMk id="11" creationId="{71B077DB-EBDE-6991-0980-B85B3DF2E63D}"/>
          </ac:spMkLst>
        </pc:spChg>
        <pc:spChg chg="mod">
          <ac:chgData name="Moza Al-Marhoobi" userId="23c75a02f121e53d" providerId="LiveId" clId="{FC523C2A-CA00-4206-B637-0FD90300D871}" dt="2023-08-22T17:27:22.645" v="2445"/>
          <ac:spMkLst>
            <pc:docMk/>
            <pc:sldMk cId="2368303641" sldId="367"/>
            <ac:spMk id="31" creationId="{903D11C2-4D0B-274E-3F6F-73EEFA809DE7}"/>
          </ac:spMkLst>
        </pc:spChg>
        <pc:spChg chg="mod">
          <ac:chgData name="Moza Al-Marhoobi" userId="23c75a02f121e53d" providerId="LiveId" clId="{FC523C2A-CA00-4206-B637-0FD90300D871}" dt="2023-08-22T17:27:18.657" v="2444"/>
          <ac:spMkLst>
            <pc:docMk/>
            <pc:sldMk cId="2368303641" sldId="367"/>
            <ac:spMk id="35" creationId="{8767E2DE-B822-4845-49B1-3737523E6223}"/>
          </ac:spMkLst>
        </pc:spChg>
        <pc:spChg chg="del">
          <ac:chgData name="Moza Al-Marhoobi" userId="23c75a02f121e53d" providerId="LiveId" clId="{FC523C2A-CA00-4206-B637-0FD90300D871}" dt="2023-08-22T17:27:28.485" v="2446" actId="478"/>
          <ac:spMkLst>
            <pc:docMk/>
            <pc:sldMk cId="2368303641" sldId="367"/>
            <ac:spMk id="37" creationId="{036CF050-694A-2005-9225-C7A0FA3AC413}"/>
          </ac:spMkLst>
        </pc:spChg>
        <pc:spChg chg="del">
          <ac:chgData name="Moza Al-Marhoobi" userId="23c75a02f121e53d" providerId="LiveId" clId="{FC523C2A-CA00-4206-B637-0FD90300D871}" dt="2023-08-22T17:27:28.485" v="2446" actId="478"/>
          <ac:spMkLst>
            <pc:docMk/>
            <pc:sldMk cId="2368303641" sldId="367"/>
            <ac:spMk id="39" creationId="{2A513AFB-D05F-A347-C6E5-0E3166D93E70}"/>
          </ac:spMkLst>
        </pc:spChg>
        <pc:picChg chg="add del mod">
          <ac:chgData name="Moza Al-Marhoobi" userId="23c75a02f121e53d" providerId="LiveId" clId="{FC523C2A-CA00-4206-B637-0FD90300D871}" dt="2023-08-23T20:58:18.540" v="4060" actId="478"/>
          <ac:picMkLst>
            <pc:docMk/>
            <pc:sldMk cId="2368303641" sldId="367"/>
            <ac:picMk id="2" creationId="{A4EFC948-C585-D210-16DF-99EE4F86DFE4}"/>
          </ac:picMkLst>
        </pc:picChg>
        <pc:picChg chg="add mod">
          <ac:chgData name="Moza Al-Marhoobi" userId="23c75a02f121e53d" providerId="LiveId" clId="{FC523C2A-CA00-4206-B637-0FD90300D871}" dt="2023-08-23T20:58:19.105" v="4061"/>
          <ac:picMkLst>
            <pc:docMk/>
            <pc:sldMk cId="2368303641" sldId="367"/>
            <ac:picMk id="5" creationId="{EABCF6CB-2AA7-AAFA-1C4B-EEF595E81480}"/>
          </ac:picMkLst>
        </pc:picChg>
        <pc:picChg chg="mod">
          <ac:chgData name="Moza Al-Marhoobi" userId="23c75a02f121e53d" providerId="LiveId" clId="{FC523C2A-CA00-4206-B637-0FD90300D871}" dt="2023-08-21T02:52:54.630" v="1681" actId="14826"/>
          <ac:picMkLst>
            <pc:docMk/>
            <pc:sldMk cId="2368303641" sldId="367"/>
            <ac:picMk id="27" creationId="{BBCF986C-C21C-05CE-581A-277E55C093B0}"/>
          </ac:picMkLst>
        </pc:picChg>
      </pc:sldChg>
      <pc:sldChg chg="addSp delSp modSp new mod ord setBg delDesignElem chgLayout">
        <pc:chgData name="Moza Al-Marhoobi" userId="23c75a02f121e53d" providerId="LiveId" clId="{FC523C2A-CA00-4206-B637-0FD90300D871}" dt="2023-08-23T21:49:16.941" v="4620"/>
        <pc:sldMkLst>
          <pc:docMk/>
          <pc:sldMk cId="2767099236" sldId="368"/>
        </pc:sldMkLst>
        <pc:spChg chg="mod ord">
          <ac:chgData name="Moza Al-Marhoobi" userId="23c75a02f121e53d" providerId="LiveId" clId="{FC523C2A-CA00-4206-B637-0FD90300D871}" dt="2023-08-23T21:49:16.941" v="4620"/>
          <ac:spMkLst>
            <pc:docMk/>
            <pc:sldMk cId="2767099236" sldId="368"/>
            <ac:spMk id="2" creationId="{92A54D7D-2724-C836-2BEF-97892A36BEDA}"/>
          </ac:spMkLst>
        </pc:spChg>
        <pc:spChg chg="add del mod">
          <ac:chgData name="Moza Al-Marhoobi" userId="23c75a02f121e53d" providerId="LiveId" clId="{FC523C2A-CA00-4206-B637-0FD90300D871}" dt="2023-08-22T12:40:37.541" v="2139" actId="26606"/>
          <ac:spMkLst>
            <pc:docMk/>
            <pc:sldMk cId="2767099236" sldId="368"/>
            <ac:spMk id="2" creationId="{AE90D2AF-F6A9-8763-EED0-A871DB912C09}"/>
          </ac:spMkLst>
        </pc:spChg>
        <pc:spChg chg="mod ord">
          <ac:chgData name="Moza Al-Marhoobi" userId="23c75a02f121e53d" providerId="LiveId" clId="{FC523C2A-CA00-4206-B637-0FD90300D871}" dt="2023-08-23T21:49:16.941" v="4620"/>
          <ac:spMkLst>
            <pc:docMk/>
            <pc:sldMk cId="2767099236" sldId="368"/>
            <ac:spMk id="3" creationId="{56AEBB56-8BBD-4122-CB03-44AEE4C16F0C}"/>
          </ac:spMkLst>
        </pc:spChg>
        <pc:spChg chg="del">
          <ac:chgData name="Moza Al-Marhoobi" userId="23c75a02f121e53d" providerId="LiveId" clId="{FC523C2A-CA00-4206-B637-0FD90300D871}" dt="2023-08-21T12:30:02.685" v="1858"/>
          <ac:spMkLst>
            <pc:docMk/>
            <pc:sldMk cId="2767099236" sldId="368"/>
            <ac:spMk id="3" creationId="{B27767F6-CA95-8A72-D3B7-CDFD98E08FA5}"/>
          </ac:spMkLst>
        </pc:spChg>
        <pc:spChg chg="mod">
          <ac:chgData name="Moza Al-Marhoobi" userId="23c75a02f121e53d" providerId="LiveId" clId="{FC523C2A-CA00-4206-B637-0FD90300D871}" dt="2023-08-22T12:43:44.999" v="2156" actId="26606"/>
          <ac:spMkLst>
            <pc:docMk/>
            <pc:sldMk cId="2767099236" sldId="368"/>
            <ac:spMk id="4" creationId="{B67B12FF-B45F-50DB-6D9E-97494D76E963}"/>
          </ac:spMkLst>
        </pc:spChg>
        <pc:spChg chg="add mod ord">
          <ac:chgData name="Moza Al-Marhoobi" userId="23c75a02f121e53d" providerId="LiveId" clId="{FC523C2A-CA00-4206-B637-0FD90300D871}" dt="2023-08-23T18:12:48.462" v="2556" actId="26606"/>
          <ac:spMkLst>
            <pc:docMk/>
            <pc:sldMk cId="2767099236" sldId="368"/>
            <ac:spMk id="4" creationId="{E0FB9CF3-87A1-9CBD-EB46-8A49C8AF41E1}"/>
          </ac:spMkLst>
        </pc:spChg>
        <pc:spChg chg="mod">
          <ac:chgData name="Moza Al-Marhoobi" userId="23c75a02f121e53d" providerId="LiveId" clId="{FC523C2A-CA00-4206-B637-0FD90300D871}" dt="2023-08-22T12:40:37.541" v="2139" actId="26606"/>
          <ac:spMkLst>
            <pc:docMk/>
            <pc:sldMk cId="2767099236" sldId="368"/>
            <ac:spMk id="5" creationId="{6092846D-8ACD-D585-3929-CA8CAE3F32FF}"/>
          </ac:spMkLst>
        </pc:spChg>
        <pc:spChg chg="mod ord">
          <ac:chgData name="Moza Al-Marhoobi" userId="23c75a02f121e53d" providerId="LiveId" clId="{FC523C2A-CA00-4206-B637-0FD90300D871}" dt="2023-08-23T21:49:16.941" v="4620"/>
          <ac:spMkLst>
            <pc:docMk/>
            <pc:sldMk cId="2767099236" sldId="368"/>
            <ac:spMk id="6" creationId="{95C14BE2-30F3-4E1B-E540-6D137C1F1564}"/>
          </ac:spMkLst>
        </pc:spChg>
        <pc:spChg chg="add del">
          <ac:chgData name="Moza Al-Marhoobi" userId="23c75a02f121e53d" providerId="LiveId" clId="{FC523C2A-CA00-4206-B637-0FD90300D871}" dt="2023-08-23T18:12:28.592" v="2525" actId="700"/>
          <ac:spMkLst>
            <pc:docMk/>
            <pc:sldMk cId="2767099236" sldId="368"/>
            <ac:spMk id="10" creationId="{F3060C83-F051-4F0E-ABAD-AA0DFC48B218}"/>
          </ac:spMkLst>
        </pc:spChg>
        <pc:spChg chg="add del">
          <ac:chgData name="Moza Al-Marhoobi" userId="23c75a02f121e53d" providerId="LiveId" clId="{FC523C2A-CA00-4206-B637-0FD90300D871}" dt="2023-08-23T21:49:16.941" v="4620"/>
          <ac:spMkLst>
            <pc:docMk/>
            <pc:sldMk cId="2767099236" sldId="368"/>
            <ac:spMk id="12" creationId="{665DBBEF-238B-476B-96AB-8AAC3224ECEA}"/>
          </ac:spMkLst>
        </pc:spChg>
        <pc:spChg chg="add del">
          <ac:chgData name="Moza Al-Marhoobi" userId="23c75a02f121e53d" providerId="LiveId" clId="{FC523C2A-CA00-4206-B637-0FD90300D871}" dt="2023-08-22T12:38:49.072" v="2117" actId="26606"/>
          <ac:spMkLst>
            <pc:docMk/>
            <pc:sldMk cId="2767099236" sldId="368"/>
            <ac:spMk id="13" creationId="{42A4FC2C-047E-45A5-965D-8E1E3BF09BC6}"/>
          </ac:spMkLst>
        </pc:spChg>
        <pc:spChg chg="add del">
          <ac:chgData name="Moza Al-Marhoobi" userId="23c75a02f121e53d" providerId="LiveId" clId="{FC523C2A-CA00-4206-B637-0FD90300D871}" dt="2023-08-23T21:49:16.941" v="4620"/>
          <ac:spMkLst>
            <pc:docMk/>
            <pc:sldMk cId="2767099236" sldId="368"/>
            <ac:spMk id="14" creationId="{3FCFB1DE-0B7E-48CC-BA90-B2AB0889F9D6}"/>
          </ac:spMkLst>
        </pc:spChg>
        <pc:spChg chg="add del">
          <ac:chgData name="Moza Al-Marhoobi" userId="23c75a02f121e53d" providerId="LiveId" clId="{FC523C2A-CA00-4206-B637-0FD90300D871}" dt="2023-08-23T18:12:28.592" v="2525" actId="700"/>
          <ac:spMkLst>
            <pc:docMk/>
            <pc:sldMk cId="2767099236" sldId="368"/>
            <ac:spMk id="15" creationId="{83C98ABE-055B-441F-B07E-44F97F083C39}"/>
          </ac:spMkLst>
        </pc:spChg>
        <pc:spChg chg="add del">
          <ac:chgData name="Moza Al-Marhoobi" userId="23c75a02f121e53d" providerId="LiveId" clId="{FC523C2A-CA00-4206-B637-0FD90300D871}" dt="2023-08-23T18:12:28.592" v="2525" actId="700"/>
          <ac:spMkLst>
            <pc:docMk/>
            <pc:sldMk cId="2767099236" sldId="368"/>
            <ac:spMk id="17" creationId="{29FDB030-9B49-4CED-8CCD-4D99382388AC}"/>
          </ac:spMkLst>
        </pc:spChg>
        <pc:spChg chg="add del">
          <ac:chgData name="Moza Al-Marhoobi" userId="23c75a02f121e53d" providerId="LiveId" clId="{FC523C2A-CA00-4206-B637-0FD90300D871}" dt="2023-08-23T18:12:28.592" v="2525" actId="700"/>
          <ac:spMkLst>
            <pc:docMk/>
            <pc:sldMk cId="2767099236" sldId="368"/>
            <ac:spMk id="19" creationId="{3783CA14-24A1-485C-8B30-D6A5D87987AD}"/>
          </ac:spMkLst>
        </pc:spChg>
        <pc:spChg chg="add del">
          <ac:chgData name="Moza Al-Marhoobi" userId="23c75a02f121e53d" providerId="LiveId" clId="{FC523C2A-CA00-4206-B637-0FD90300D871}" dt="2023-08-23T18:12:28.592" v="2525" actId="700"/>
          <ac:spMkLst>
            <pc:docMk/>
            <pc:sldMk cId="2767099236" sldId="368"/>
            <ac:spMk id="21" creationId="{9A97C86A-04D6-40F7-AE84-31AB43E6A846}"/>
          </ac:spMkLst>
        </pc:spChg>
        <pc:spChg chg="add del">
          <ac:chgData name="Moza Al-Marhoobi" userId="23c75a02f121e53d" providerId="LiveId" clId="{FC523C2A-CA00-4206-B637-0FD90300D871}" dt="2023-08-23T18:12:28.592" v="2525" actId="700"/>
          <ac:spMkLst>
            <pc:docMk/>
            <pc:sldMk cId="2767099236" sldId="368"/>
            <ac:spMk id="23" creationId="{FF9F2414-84E8-453E-B1F3-389FDE8192D9}"/>
          </ac:spMkLst>
        </pc:spChg>
        <pc:spChg chg="add del">
          <ac:chgData name="Moza Al-Marhoobi" userId="23c75a02f121e53d" providerId="LiveId" clId="{FC523C2A-CA00-4206-B637-0FD90300D871}" dt="2023-08-23T18:12:28.592" v="2525" actId="700"/>
          <ac:spMkLst>
            <pc:docMk/>
            <pc:sldMk cId="2767099236" sldId="368"/>
            <ac:spMk id="25" creationId="{3ECA69A1-7536-43AC-85EF-C7106179F5ED}"/>
          </ac:spMkLst>
        </pc:spChg>
        <pc:spChg chg="add del">
          <ac:chgData name="Moza Al-Marhoobi" userId="23c75a02f121e53d" providerId="LiveId" clId="{FC523C2A-CA00-4206-B637-0FD90300D871}" dt="2023-08-22T12:43:44.999" v="2156" actId="26606"/>
          <ac:spMkLst>
            <pc:docMk/>
            <pc:sldMk cId="2767099236" sldId="368"/>
            <ac:spMk id="30" creationId="{C4879EFC-8E62-4E00-973C-C45EE9EC676D}"/>
          </ac:spMkLst>
        </pc:spChg>
        <pc:spChg chg="add del">
          <ac:chgData name="Moza Al-Marhoobi" userId="23c75a02f121e53d" providerId="LiveId" clId="{FC523C2A-CA00-4206-B637-0FD90300D871}" dt="2023-08-22T12:43:44.999" v="2156" actId="26606"/>
          <ac:spMkLst>
            <pc:docMk/>
            <pc:sldMk cId="2767099236" sldId="368"/>
            <ac:spMk id="32" creationId="{D6A9C53F-5F90-40A5-8C85-5412D39C8C68}"/>
          </ac:spMkLst>
        </pc:spChg>
        <pc:picChg chg="add mod">
          <ac:chgData name="Moza Al-Marhoobi" userId="23c75a02f121e53d" providerId="LiveId" clId="{FC523C2A-CA00-4206-B637-0FD90300D871}" dt="2023-08-23T20:54:46.309" v="3670" actId="1038"/>
          <ac:picMkLst>
            <pc:docMk/>
            <pc:sldMk cId="2767099236" sldId="368"/>
            <ac:picMk id="5" creationId="{820407AA-FDD7-1CB3-4D9C-4D5B628570FA}"/>
          </ac:picMkLst>
        </pc:picChg>
        <pc:picChg chg="add mod ord modCrop">
          <ac:chgData name="Moza Al-Marhoobi" userId="23c75a02f121e53d" providerId="LiveId" clId="{FC523C2A-CA00-4206-B637-0FD90300D871}" dt="2023-08-23T18:12:59.265" v="2558" actId="732"/>
          <ac:picMkLst>
            <pc:docMk/>
            <pc:sldMk cId="2767099236" sldId="368"/>
            <ac:picMk id="8" creationId="{C4DBCFD2-B555-9D42-9233-6D47018A4A37}"/>
          </ac:picMkLst>
        </pc:picChg>
        <pc:picChg chg="add del mod">
          <ac:chgData name="Moza Al-Marhoobi" userId="23c75a02f121e53d" providerId="LiveId" clId="{FC523C2A-CA00-4206-B637-0FD90300D871}" dt="2023-08-22T12:42:36.125" v="2152" actId="478"/>
          <ac:picMkLst>
            <pc:docMk/>
            <pc:sldMk cId="2767099236" sldId="368"/>
            <ac:picMk id="9" creationId="{F0D382CF-3892-C476-D3A4-F08507D8E334}"/>
          </ac:picMkLst>
        </pc:picChg>
        <pc:picChg chg="add del mod ord">
          <ac:chgData name="Moza Al-Marhoobi" userId="23c75a02f121e53d" providerId="LiveId" clId="{FC523C2A-CA00-4206-B637-0FD90300D871}" dt="2023-08-22T12:44:01.926" v="2159" actId="478"/>
          <ac:picMkLst>
            <pc:docMk/>
            <pc:sldMk cId="2767099236" sldId="368"/>
            <ac:picMk id="11" creationId="{43F49788-E4AD-FD25-9707-E83ACB8346D6}"/>
          </ac:picMkLst>
        </pc:picChg>
      </pc:sldChg>
      <pc:sldChg chg="addSp delSp modSp new del mod">
        <pc:chgData name="Moza Al-Marhoobi" userId="23c75a02f121e53d" providerId="LiveId" clId="{FC523C2A-CA00-4206-B637-0FD90300D871}" dt="2023-08-21T03:03:31.512" v="1794" actId="47"/>
        <pc:sldMkLst>
          <pc:docMk/>
          <pc:sldMk cId="4237923636" sldId="368"/>
        </pc:sldMkLst>
        <pc:picChg chg="add del mod">
          <ac:chgData name="Moza Al-Marhoobi" userId="23c75a02f121e53d" providerId="LiveId" clId="{FC523C2A-CA00-4206-B637-0FD90300D871}" dt="2023-08-21T03:02:21.666" v="1793" actId="478"/>
          <ac:picMkLst>
            <pc:docMk/>
            <pc:sldMk cId="4237923636" sldId="368"/>
            <ac:picMk id="8" creationId="{F6345DB1-52D1-E5F1-3AB0-432C89B02474}"/>
          </ac:picMkLst>
        </pc:picChg>
      </pc:sldChg>
      <pc:sldChg chg="addSp delSp modSp new del ord">
        <pc:chgData name="Moza Al-Marhoobi" userId="23c75a02f121e53d" providerId="LiveId" clId="{FC523C2A-CA00-4206-B637-0FD90300D871}" dt="2023-08-22T12:42:13.831" v="2149" actId="47"/>
        <pc:sldMkLst>
          <pc:docMk/>
          <pc:sldMk cId="1129976934" sldId="369"/>
        </pc:sldMkLst>
        <pc:spChg chg="mod">
          <ac:chgData name="Moza Al-Marhoobi" userId="23c75a02f121e53d" providerId="LiveId" clId="{FC523C2A-CA00-4206-B637-0FD90300D871}" dt="2023-08-22T12:38:25.235" v="2115"/>
          <ac:spMkLst>
            <pc:docMk/>
            <pc:sldMk cId="1129976934" sldId="369"/>
            <ac:spMk id="2" creationId="{0A523731-FA3F-83AC-3CE8-1F7547A89D96}"/>
          </ac:spMkLst>
        </pc:spChg>
        <pc:spChg chg="del">
          <ac:chgData name="Moza Al-Marhoobi" userId="23c75a02f121e53d" providerId="LiveId" clId="{FC523C2A-CA00-4206-B637-0FD90300D871}" dt="2023-08-21T12:30:23.739" v="1860"/>
          <ac:spMkLst>
            <pc:docMk/>
            <pc:sldMk cId="1129976934" sldId="369"/>
            <ac:spMk id="3" creationId="{99AEEC3B-2BBF-297D-8C83-F211EB57499C}"/>
          </ac:spMkLst>
        </pc:spChg>
        <pc:spChg chg="mod">
          <ac:chgData name="Moza Al-Marhoobi" userId="23c75a02f121e53d" providerId="LiveId" clId="{FC523C2A-CA00-4206-B637-0FD90300D871}" dt="2023-08-22T12:38:25.235" v="2115"/>
          <ac:spMkLst>
            <pc:docMk/>
            <pc:sldMk cId="1129976934" sldId="369"/>
            <ac:spMk id="4" creationId="{497D2E92-09A7-3080-9F97-E0ED6DF57A66}"/>
          </ac:spMkLst>
        </pc:spChg>
        <pc:spChg chg="mod">
          <ac:chgData name="Moza Al-Marhoobi" userId="23c75a02f121e53d" providerId="LiveId" clId="{FC523C2A-CA00-4206-B637-0FD90300D871}" dt="2023-08-22T12:38:25.235" v="2115"/>
          <ac:spMkLst>
            <pc:docMk/>
            <pc:sldMk cId="1129976934" sldId="369"/>
            <ac:spMk id="5" creationId="{DC1D7C1C-AF8B-B5BA-710D-2812C436F2D4}"/>
          </ac:spMkLst>
        </pc:spChg>
        <pc:spChg chg="mod">
          <ac:chgData name="Moza Al-Marhoobi" userId="23c75a02f121e53d" providerId="LiveId" clId="{FC523C2A-CA00-4206-B637-0FD90300D871}" dt="2023-08-22T12:38:25.235" v="2115"/>
          <ac:spMkLst>
            <pc:docMk/>
            <pc:sldMk cId="1129976934" sldId="369"/>
            <ac:spMk id="6" creationId="{05319468-7B65-F9B9-3310-1F5E83A43C5D}"/>
          </ac:spMkLst>
        </pc:spChg>
        <pc:picChg chg="add mod">
          <ac:chgData name="Moza Al-Marhoobi" userId="23c75a02f121e53d" providerId="LiveId" clId="{FC523C2A-CA00-4206-B637-0FD90300D871}" dt="2023-08-22T12:38:25.235" v="2115"/>
          <ac:picMkLst>
            <pc:docMk/>
            <pc:sldMk cId="1129976934" sldId="369"/>
            <ac:picMk id="8" creationId="{119746E4-2F67-2F37-6C25-53A79AB98FDC}"/>
          </ac:picMkLst>
        </pc:picChg>
      </pc:sldChg>
      <pc:sldChg chg="addSp delSp modSp add mod setBg delDesignElem modNotesTx">
        <pc:chgData name="Moza Al-Marhoobi" userId="23c75a02f121e53d" providerId="LiveId" clId="{FC523C2A-CA00-4206-B637-0FD90300D871}" dt="2023-08-23T21:49:16.941" v="4620"/>
        <pc:sldMkLst>
          <pc:docMk/>
          <pc:sldMk cId="2681794673" sldId="370"/>
        </pc:sldMkLst>
        <pc:spChg chg="mod">
          <ac:chgData name="Moza Al-Marhoobi" userId="23c75a02f121e53d" providerId="LiveId" clId="{FC523C2A-CA00-4206-B637-0FD90300D871}" dt="2023-08-22T13:02:57.071" v="2249" actId="26606"/>
          <ac:spMkLst>
            <pc:docMk/>
            <pc:sldMk cId="2681794673" sldId="370"/>
            <ac:spMk id="2" creationId="{E2EB6277-B368-4A8C-8B81-F20040B39667}"/>
          </ac:spMkLst>
        </pc:spChg>
        <pc:spChg chg="mod ord">
          <ac:chgData name="Moza Al-Marhoobi" userId="23c75a02f121e53d" providerId="LiveId" clId="{FC523C2A-CA00-4206-B637-0FD90300D871}" dt="2023-08-23T21:30:45.064" v="4396" actId="20577"/>
          <ac:spMkLst>
            <pc:docMk/>
            <pc:sldMk cId="2681794673" sldId="370"/>
            <ac:spMk id="3" creationId="{622E0A73-6BF4-4B98-9745-F9C7791B834A}"/>
          </ac:spMkLst>
        </pc:spChg>
        <pc:spChg chg="add mod">
          <ac:chgData name="Moza Al-Marhoobi" userId="23c75a02f121e53d" providerId="LiveId" clId="{FC523C2A-CA00-4206-B637-0FD90300D871}" dt="2023-08-22T17:17:47.958" v="2404" actId="121"/>
          <ac:spMkLst>
            <pc:docMk/>
            <pc:sldMk cId="2681794673" sldId="370"/>
            <ac:spMk id="4" creationId="{06FA7BB2-F6DB-31C2-5EED-DC8DC6D65B8B}"/>
          </ac:spMkLst>
        </pc:spChg>
        <pc:spChg chg="add mod">
          <ac:chgData name="Moza Al-Marhoobi" userId="23c75a02f121e53d" providerId="LiveId" clId="{FC523C2A-CA00-4206-B637-0FD90300D871}" dt="2023-08-22T17:16:29.512" v="2383" actId="122"/>
          <ac:spMkLst>
            <pc:docMk/>
            <pc:sldMk cId="2681794673" sldId="370"/>
            <ac:spMk id="5" creationId="{B8E1F6C7-DD78-CBC1-D108-A920A9D4B81D}"/>
          </ac:spMkLst>
        </pc:spChg>
        <pc:spChg chg="del mod ord">
          <ac:chgData name="Moza Al-Marhoobi" userId="23c75a02f121e53d" providerId="LiveId" clId="{FC523C2A-CA00-4206-B637-0FD90300D871}" dt="2023-08-22T17:16:23.462" v="2380" actId="478"/>
          <ac:spMkLst>
            <pc:docMk/>
            <pc:sldMk cId="2681794673" sldId="370"/>
            <ac:spMk id="6" creationId="{FB1E58AB-F292-B727-51B9-A00358AC11EA}"/>
          </ac:spMkLst>
        </pc:spChg>
        <pc:spChg chg="add mod">
          <ac:chgData name="Moza Al-Marhoobi" userId="23c75a02f121e53d" providerId="LiveId" clId="{FC523C2A-CA00-4206-B637-0FD90300D871}" dt="2023-08-22T17:16:29.512" v="2383" actId="122"/>
          <ac:spMkLst>
            <pc:docMk/>
            <pc:sldMk cId="2681794673" sldId="370"/>
            <ac:spMk id="7" creationId="{EDB804CD-5129-7DF8-F3D0-51C2745DD9DA}"/>
          </ac:spMkLst>
        </pc:spChg>
        <pc:spChg chg="add del">
          <ac:chgData name="Moza Al-Marhoobi" userId="23c75a02f121e53d" providerId="LiveId" clId="{FC523C2A-CA00-4206-B637-0FD90300D871}" dt="2023-08-22T13:02:23.866" v="2247" actId="26606"/>
          <ac:spMkLst>
            <pc:docMk/>
            <pc:sldMk cId="2681794673" sldId="370"/>
            <ac:spMk id="11" creationId="{74B0B678-CD10-4371-96E5-2706F4579FAD}"/>
          </ac:spMkLst>
        </pc:spChg>
        <pc:spChg chg="add del">
          <ac:chgData name="Moza Al-Marhoobi" userId="23c75a02f121e53d" providerId="LiveId" clId="{FC523C2A-CA00-4206-B637-0FD90300D871}" dt="2023-08-22T13:02:23.866" v="2247" actId="26606"/>
          <ac:spMkLst>
            <pc:docMk/>
            <pc:sldMk cId="2681794673" sldId="370"/>
            <ac:spMk id="17" creationId="{CBC4F608-B4B8-48C3-9572-C0F061B1CD99}"/>
          </ac:spMkLst>
        </pc:spChg>
        <pc:spChg chg="add del">
          <ac:chgData name="Moza Al-Marhoobi" userId="23c75a02f121e53d" providerId="LiveId" clId="{FC523C2A-CA00-4206-B637-0FD90300D871}" dt="2023-08-22T13:02:23.866" v="2247" actId="26606"/>
          <ac:spMkLst>
            <pc:docMk/>
            <pc:sldMk cId="2681794673" sldId="370"/>
            <ac:spMk id="19" creationId="{1382A32C-5B0C-4B1C-A074-76C6DBCC9F87}"/>
          </ac:spMkLst>
        </pc:spChg>
        <pc:spChg chg="add del">
          <ac:chgData name="Moza Al-Marhoobi" userId="23c75a02f121e53d" providerId="LiveId" clId="{FC523C2A-CA00-4206-B637-0FD90300D871}" dt="2023-08-22T13:02:57.071" v="2249" actId="26606"/>
          <ac:spMkLst>
            <pc:docMk/>
            <pc:sldMk cId="2681794673" sldId="370"/>
            <ac:spMk id="24" creationId="{AAAE94E3-A7DB-4868-B1E3-E49703488BBC}"/>
          </ac:spMkLst>
        </pc:spChg>
        <pc:spChg chg="add del">
          <ac:chgData name="Moza Al-Marhoobi" userId="23c75a02f121e53d" providerId="LiveId" clId="{FC523C2A-CA00-4206-B637-0FD90300D871}" dt="2023-08-22T13:02:57.071" v="2249" actId="26606"/>
          <ac:spMkLst>
            <pc:docMk/>
            <pc:sldMk cId="2681794673" sldId="370"/>
            <ac:spMk id="30" creationId="{3873B707-463F-40B0-8227-E8CC6C67EB25}"/>
          </ac:spMkLst>
        </pc:spChg>
        <pc:spChg chg="add del">
          <ac:chgData name="Moza Al-Marhoobi" userId="23c75a02f121e53d" providerId="LiveId" clId="{FC523C2A-CA00-4206-B637-0FD90300D871}" dt="2023-08-22T13:02:57.071" v="2249" actId="26606"/>
          <ac:spMkLst>
            <pc:docMk/>
            <pc:sldMk cId="2681794673" sldId="370"/>
            <ac:spMk id="32" creationId="{C13237C8-E62C-4F0D-A318-BD6FB6C2D138}"/>
          </ac:spMkLst>
        </pc:spChg>
        <pc:spChg chg="add del">
          <ac:chgData name="Moza Al-Marhoobi" userId="23c75a02f121e53d" providerId="LiveId" clId="{FC523C2A-CA00-4206-B637-0FD90300D871}" dt="2023-08-22T13:02:57.071" v="2249" actId="26606"/>
          <ac:spMkLst>
            <pc:docMk/>
            <pc:sldMk cId="2681794673" sldId="370"/>
            <ac:spMk id="34" creationId="{19C9EAEA-39D0-4B0E-A0EB-51E7B26740B1}"/>
          </ac:spMkLst>
        </pc:spChg>
        <pc:spChg chg="add del">
          <ac:chgData name="Moza Al-Marhoobi" userId="23c75a02f121e53d" providerId="LiveId" clId="{FC523C2A-CA00-4206-B637-0FD90300D871}" dt="2023-08-22T13:02:57.071" v="2249" actId="26606"/>
          <ac:spMkLst>
            <pc:docMk/>
            <pc:sldMk cId="2681794673" sldId="370"/>
            <ac:spMk id="36" creationId="{8CB5D2D7-DF65-4E86-BFBA-FFB9B5ACEB64}"/>
          </ac:spMkLst>
        </pc:spChg>
        <pc:spChg chg="add del">
          <ac:chgData name="Moza Al-Marhoobi" userId="23c75a02f121e53d" providerId="LiveId" clId="{FC523C2A-CA00-4206-B637-0FD90300D871}" dt="2023-08-23T21:49:16.941" v="4620"/>
          <ac:spMkLst>
            <pc:docMk/>
            <pc:sldMk cId="2681794673" sldId="370"/>
            <ac:spMk id="41" creationId="{2EB492CD-616E-47F8-933B-5E2D952A0593}"/>
          </ac:spMkLst>
        </pc:spChg>
        <pc:spChg chg="add del">
          <ac:chgData name="Moza Al-Marhoobi" userId="23c75a02f121e53d" providerId="LiveId" clId="{FC523C2A-CA00-4206-B637-0FD90300D871}" dt="2023-08-23T21:49:16.941" v="4620"/>
          <ac:spMkLst>
            <pc:docMk/>
            <pc:sldMk cId="2681794673" sldId="370"/>
            <ac:spMk id="43" creationId="{59383CF9-23B5-4335-9B21-1791C4CF1C75}"/>
          </ac:spMkLst>
        </pc:spChg>
        <pc:spChg chg="add del">
          <ac:chgData name="Moza Al-Marhoobi" userId="23c75a02f121e53d" providerId="LiveId" clId="{FC523C2A-CA00-4206-B637-0FD90300D871}" dt="2023-08-23T21:49:16.941" v="4620"/>
          <ac:spMkLst>
            <pc:docMk/>
            <pc:sldMk cId="2681794673" sldId="370"/>
            <ac:spMk id="45" creationId="{0007FE00-9498-4706-B255-6437B0252C02}"/>
          </ac:spMkLst>
        </pc:spChg>
        <pc:grpChg chg="add del">
          <ac:chgData name="Moza Al-Marhoobi" userId="23c75a02f121e53d" providerId="LiveId" clId="{FC523C2A-CA00-4206-B637-0FD90300D871}" dt="2023-08-22T13:02:23.866" v="2247" actId="26606"/>
          <ac:grpSpMkLst>
            <pc:docMk/>
            <pc:sldMk cId="2681794673" sldId="370"/>
            <ac:grpSpMk id="13" creationId="{A9270323-9616-4384-857D-E86B78272EFE}"/>
          </ac:grpSpMkLst>
        </pc:grpChg>
        <pc:grpChg chg="add del">
          <ac:chgData name="Moza Al-Marhoobi" userId="23c75a02f121e53d" providerId="LiveId" clId="{FC523C2A-CA00-4206-B637-0FD90300D871}" dt="2023-08-22T13:02:57.071" v="2249" actId="26606"/>
          <ac:grpSpMkLst>
            <pc:docMk/>
            <pc:sldMk cId="2681794673" sldId="370"/>
            <ac:grpSpMk id="26" creationId="{1DE889C7-FAD6-4397-98E2-05D503484459}"/>
          </ac:grpSpMkLst>
        </pc:grpChg>
        <pc:picChg chg="del mod ord">
          <ac:chgData name="Moza Al-Marhoobi" userId="23c75a02f121e53d" providerId="LiveId" clId="{FC523C2A-CA00-4206-B637-0FD90300D871}" dt="2023-08-22T13:02:13.493" v="2245" actId="478"/>
          <ac:picMkLst>
            <pc:docMk/>
            <pc:sldMk cId="2681794673" sldId="370"/>
            <ac:picMk id="4" creationId="{97C778EB-DB7A-4748-9BDA-842698491C9D}"/>
          </ac:picMkLst>
        </pc:picChg>
        <pc:picChg chg="del mod ord">
          <ac:chgData name="Moza Al-Marhoobi" userId="23c75a02f121e53d" providerId="LiveId" clId="{FC523C2A-CA00-4206-B637-0FD90300D871}" dt="2023-08-22T13:02:52.296" v="2248" actId="478"/>
          <ac:picMkLst>
            <pc:docMk/>
            <pc:sldMk cId="2681794673" sldId="370"/>
            <ac:picMk id="5" creationId="{354C3267-6D87-423D-B01A-6F571895E1D8}"/>
          </ac:picMkLst>
        </pc:picChg>
        <pc:picChg chg="add mod">
          <ac:chgData name="Moza Al-Marhoobi" userId="23c75a02f121e53d" providerId="LiveId" clId="{FC523C2A-CA00-4206-B637-0FD90300D871}" dt="2023-08-23T20:57:22.455" v="4034"/>
          <ac:picMkLst>
            <pc:docMk/>
            <pc:sldMk cId="2681794673" sldId="370"/>
            <ac:picMk id="6" creationId="{2432FCAB-05C2-FDD9-3B4F-48D3CE9DA9FB}"/>
          </ac:picMkLst>
        </pc:picChg>
        <pc:picChg chg="add mod">
          <ac:chgData name="Moza Al-Marhoobi" userId="23c75a02f121e53d" providerId="LiveId" clId="{FC523C2A-CA00-4206-B637-0FD90300D871}" dt="2023-08-22T13:02:57.071" v="2249" actId="26606"/>
          <ac:picMkLst>
            <pc:docMk/>
            <pc:sldMk cId="2681794673" sldId="370"/>
            <ac:picMk id="8" creationId="{2873AB7A-84E7-8199-C67B-F85DCCA25ACA}"/>
          </ac:picMkLst>
        </pc:picChg>
      </pc:sldChg>
      <pc:sldChg chg="addSp delSp modSp add mod ord setBg delDesignElem">
        <pc:chgData name="Moza Al-Marhoobi" userId="23c75a02f121e53d" providerId="LiveId" clId="{FC523C2A-CA00-4206-B637-0FD90300D871}" dt="2023-08-23T21:49:16.941" v="4620"/>
        <pc:sldMkLst>
          <pc:docMk/>
          <pc:sldMk cId="0" sldId="371"/>
        </pc:sldMkLst>
        <pc:spChg chg="mod">
          <ac:chgData name="Moza Al-Marhoobi" userId="23c75a02f121e53d" providerId="LiveId" clId="{FC523C2A-CA00-4206-B637-0FD90300D871}" dt="2023-08-22T12:38:25.235" v="2115"/>
          <ac:spMkLst>
            <pc:docMk/>
            <pc:sldMk cId="0" sldId="371"/>
            <ac:spMk id="2" creationId="{ADC9BC34-DF34-0D62-C6C9-6965FDEBB993}"/>
          </ac:spMkLst>
        </pc:spChg>
        <pc:spChg chg="mod">
          <ac:chgData name="Moza Al-Marhoobi" userId="23c75a02f121e53d" providerId="LiveId" clId="{FC523C2A-CA00-4206-B637-0FD90300D871}" dt="2023-08-23T21:49:16.941" v="4620"/>
          <ac:spMkLst>
            <pc:docMk/>
            <pc:sldMk cId="0" sldId="371"/>
            <ac:spMk id="2" creationId="{E65721C9-9CC0-8C4A-D4D7-DE8B99A0CCEF}"/>
          </ac:spMkLst>
        </pc:spChg>
        <pc:spChg chg="mod">
          <ac:chgData name="Moza Al-Marhoobi" userId="23c75a02f121e53d" providerId="LiveId" clId="{FC523C2A-CA00-4206-B637-0FD90300D871}" dt="2023-08-22T12:38:25.235" v="2115"/>
          <ac:spMkLst>
            <pc:docMk/>
            <pc:sldMk cId="0" sldId="371"/>
            <ac:spMk id="3" creationId="{5A40E622-5B70-FD0A-BB22-D4659BD87913}"/>
          </ac:spMkLst>
        </pc:spChg>
        <pc:spChg chg="mod">
          <ac:chgData name="Moza Al-Marhoobi" userId="23c75a02f121e53d" providerId="LiveId" clId="{FC523C2A-CA00-4206-B637-0FD90300D871}" dt="2023-08-23T21:49:16.941" v="4620"/>
          <ac:spMkLst>
            <pc:docMk/>
            <pc:sldMk cId="0" sldId="371"/>
            <ac:spMk id="3" creationId="{F52DE992-18BE-1E34-5D11-5115A1E88700}"/>
          </ac:spMkLst>
        </pc:spChg>
        <pc:spChg chg="mod ord">
          <ac:chgData name="Moza Al-Marhoobi" userId="23c75a02f121e53d" providerId="LiveId" clId="{FC523C2A-CA00-4206-B637-0FD90300D871}" dt="2023-08-23T21:49:16.941" v="4620"/>
          <ac:spMkLst>
            <pc:docMk/>
            <pc:sldMk cId="0" sldId="371"/>
            <ac:spMk id="4" creationId="{161A1CFA-0C20-9FDB-A7EA-F26841995A63}"/>
          </ac:spMkLst>
        </pc:spChg>
        <pc:spChg chg="mod">
          <ac:chgData name="Moza Al-Marhoobi" userId="23c75a02f121e53d" providerId="LiveId" clId="{FC523C2A-CA00-4206-B637-0FD90300D871}" dt="2023-08-22T17:29:11.279" v="2459" actId="26606"/>
          <ac:spMkLst>
            <pc:docMk/>
            <pc:sldMk cId="0" sldId="371"/>
            <ac:spMk id="38914" creationId="{00000000-0000-0000-0000-000000000000}"/>
          </ac:spMkLst>
        </pc:spChg>
        <pc:spChg chg="add del">
          <ac:chgData name="Moza Al-Marhoobi" userId="23c75a02f121e53d" providerId="LiveId" clId="{FC523C2A-CA00-4206-B637-0FD90300D871}" dt="2023-08-22T17:29:07.973" v="2456" actId="26606"/>
          <ac:spMkLst>
            <pc:docMk/>
            <pc:sldMk cId="0" sldId="371"/>
            <ac:spMk id="38918" creationId="{04357C93-F0CB-4A1C-8F77-4E9063789819}"/>
          </ac:spMkLst>
        </pc:spChg>
        <pc:spChg chg="add del">
          <ac:chgData name="Moza Al-Marhoobi" userId="23c75a02f121e53d" providerId="LiveId" clId="{FC523C2A-CA00-4206-B637-0FD90300D871}" dt="2023-08-22T17:29:07.973" v="2456" actId="26606"/>
          <ac:spMkLst>
            <pc:docMk/>
            <pc:sldMk cId="0" sldId="371"/>
            <ac:spMk id="38921" creationId="{BA79A7CF-01AF-4178-9369-94E0C90EB046}"/>
          </ac:spMkLst>
        </pc:spChg>
        <pc:spChg chg="add del">
          <ac:chgData name="Moza Al-Marhoobi" userId="23c75a02f121e53d" providerId="LiveId" clId="{FC523C2A-CA00-4206-B637-0FD90300D871}" dt="2023-08-22T17:29:07.973" v="2456" actId="26606"/>
          <ac:spMkLst>
            <pc:docMk/>
            <pc:sldMk cId="0" sldId="371"/>
            <ac:spMk id="38923" creationId="{99413ED5-9ED4-4772-BCE4-2BCAE6B12E35}"/>
          </ac:spMkLst>
        </pc:spChg>
        <pc:spChg chg="del">
          <ac:chgData name="Moza Al-Marhoobi" userId="23c75a02f121e53d" providerId="LiveId" clId="{FC523C2A-CA00-4206-B637-0FD90300D871}" dt="2023-08-22T12:10:47.837" v="2018"/>
          <ac:spMkLst>
            <pc:docMk/>
            <pc:sldMk cId="0" sldId="371"/>
            <ac:spMk id="38925" creationId="{BCED4D40-4B67-4331-AC48-79B82B4A47D8}"/>
          </ac:spMkLst>
        </pc:spChg>
        <pc:spChg chg="del">
          <ac:chgData name="Moza Al-Marhoobi" userId="23c75a02f121e53d" providerId="LiveId" clId="{FC523C2A-CA00-4206-B637-0FD90300D871}" dt="2023-08-22T12:10:47.837" v="2018"/>
          <ac:spMkLst>
            <pc:docMk/>
            <pc:sldMk cId="0" sldId="371"/>
            <ac:spMk id="38926" creationId="{670CEDEF-4F34-412E-84EE-329C1E936AF5}"/>
          </ac:spMkLst>
        </pc:spChg>
        <pc:spChg chg="add del">
          <ac:chgData name="Moza Al-Marhoobi" userId="23c75a02f121e53d" providerId="LiveId" clId="{FC523C2A-CA00-4206-B637-0FD90300D871}" dt="2023-08-22T17:29:07.973" v="2456" actId="26606"/>
          <ac:spMkLst>
            <pc:docMk/>
            <pc:sldMk cId="0" sldId="371"/>
            <ac:spMk id="38927" creationId="{90F533E9-6690-41A8-A372-4C6C622D028D}"/>
          </ac:spMkLst>
        </pc:spChg>
        <pc:spChg chg="add del">
          <ac:chgData name="Moza Al-Marhoobi" userId="23c75a02f121e53d" providerId="LiveId" clId="{FC523C2A-CA00-4206-B637-0FD90300D871}" dt="2023-08-22T17:29:11.263" v="2458" actId="26606"/>
          <ac:spMkLst>
            <pc:docMk/>
            <pc:sldMk cId="0" sldId="371"/>
            <ac:spMk id="38929" creationId="{665DBBEF-238B-476B-96AB-8AAC3224ECEA}"/>
          </ac:spMkLst>
        </pc:spChg>
        <pc:spChg chg="add del">
          <ac:chgData name="Moza Al-Marhoobi" userId="23c75a02f121e53d" providerId="LiveId" clId="{FC523C2A-CA00-4206-B637-0FD90300D871}" dt="2023-08-22T17:29:11.263" v="2458" actId="26606"/>
          <ac:spMkLst>
            <pc:docMk/>
            <pc:sldMk cId="0" sldId="371"/>
            <ac:spMk id="38930" creationId="{3FCFB1DE-0B7E-48CC-BA90-B2AB0889F9D6}"/>
          </ac:spMkLst>
        </pc:spChg>
        <pc:spChg chg="add del">
          <ac:chgData name="Moza Al-Marhoobi" userId="23c75a02f121e53d" providerId="LiveId" clId="{FC523C2A-CA00-4206-B637-0FD90300D871}" dt="2023-08-23T21:49:16.941" v="4620"/>
          <ac:spMkLst>
            <pc:docMk/>
            <pc:sldMk cId="0" sldId="371"/>
            <ac:spMk id="38932" creationId="{53F29798-D584-4792-9B62-3F5F5C36D619}"/>
          </ac:spMkLst>
        </pc:spChg>
        <pc:picChg chg="add del mod">
          <ac:chgData name="Moza Al-Marhoobi" userId="23c75a02f121e53d" providerId="LiveId" clId="{FC523C2A-CA00-4206-B637-0FD90300D871}" dt="2023-08-23T20:59:17.602" v="4184" actId="478"/>
          <ac:picMkLst>
            <pc:docMk/>
            <pc:sldMk cId="0" sldId="371"/>
            <ac:picMk id="5" creationId="{90A5B504-F40D-C281-BE2C-627673DC1227}"/>
          </ac:picMkLst>
        </pc:picChg>
        <pc:picChg chg="add mod">
          <ac:chgData name="Moza Al-Marhoobi" userId="23c75a02f121e53d" providerId="LiveId" clId="{FC523C2A-CA00-4206-B637-0FD90300D871}" dt="2023-08-23T20:59:18.856" v="4185"/>
          <ac:picMkLst>
            <pc:docMk/>
            <pc:sldMk cId="0" sldId="371"/>
            <ac:picMk id="6" creationId="{BBCC3ECF-1912-91D5-8399-BC9103D24A4A}"/>
          </ac:picMkLst>
        </pc:picChg>
        <pc:picChg chg="mod">
          <ac:chgData name="Moza Al-Marhoobi" userId="23c75a02f121e53d" providerId="LiveId" clId="{FC523C2A-CA00-4206-B637-0FD90300D871}" dt="2023-08-22T17:29:11.279" v="2459" actId="26606"/>
          <ac:picMkLst>
            <pc:docMk/>
            <pc:sldMk cId="0" sldId="371"/>
            <ac:picMk id="38916" creationId="{00000000-0000-0000-0000-000000000000}"/>
          </ac:picMkLst>
        </pc:picChg>
      </pc:sldChg>
      <pc:sldChg chg="addSp delSp modSp new mod ord setBg modClrScheme delDesignElem chgLayout modNotesTx">
        <pc:chgData name="Moza Al-Marhoobi" userId="23c75a02f121e53d" providerId="LiveId" clId="{FC523C2A-CA00-4206-B637-0FD90300D871}" dt="2023-08-23T21:49:16.941" v="4620"/>
        <pc:sldMkLst>
          <pc:docMk/>
          <pc:sldMk cId="4014007865" sldId="372"/>
        </pc:sldMkLst>
        <pc:spChg chg="mod ord">
          <ac:chgData name="Moza Al-Marhoobi" userId="23c75a02f121e53d" providerId="LiveId" clId="{FC523C2A-CA00-4206-B637-0FD90300D871}" dt="2023-08-22T17:28:22.631" v="2448" actId="26606"/>
          <ac:spMkLst>
            <pc:docMk/>
            <pc:sldMk cId="4014007865" sldId="372"/>
            <ac:spMk id="2" creationId="{AD58C368-FFA5-2D58-9345-4FC62A722DC3}"/>
          </ac:spMkLst>
        </pc:spChg>
        <pc:spChg chg="del">
          <ac:chgData name="Moza Al-Marhoobi" userId="23c75a02f121e53d" providerId="LiveId" clId="{FC523C2A-CA00-4206-B637-0FD90300D871}" dt="2023-08-22T12:18:45.329" v="2040"/>
          <ac:spMkLst>
            <pc:docMk/>
            <pc:sldMk cId="4014007865" sldId="372"/>
            <ac:spMk id="3" creationId="{6B7E05C0-E3BB-40E6-911D-FE00289571C2}"/>
          </ac:spMkLst>
        </pc:spChg>
        <pc:spChg chg="mod">
          <ac:chgData name="Moza Al-Marhoobi" userId="23c75a02f121e53d" providerId="LiveId" clId="{FC523C2A-CA00-4206-B637-0FD90300D871}" dt="2023-08-23T21:49:16.941" v="4620"/>
          <ac:spMkLst>
            <pc:docMk/>
            <pc:sldMk cId="4014007865" sldId="372"/>
            <ac:spMk id="3" creationId="{EEF971FD-931E-D0AA-46F6-299309CBF054}"/>
          </ac:spMkLst>
        </pc:spChg>
        <pc:spChg chg="del">
          <ac:chgData name="Moza Al-Marhoobi" userId="23c75a02f121e53d" providerId="LiveId" clId="{FC523C2A-CA00-4206-B637-0FD90300D871}" dt="2023-08-22T12:18:45.329" v="2040"/>
          <ac:spMkLst>
            <pc:docMk/>
            <pc:sldMk cId="4014007865" sldId="372"/>
            <ac:spMk id="4" creationId="{3186F77E-6D6F-CD5A-F032-7EBB1D88097F}"/>
          </ac:spMkLst>
        </pc:spChg>
        <pc:spChg chg="mod">
          <ac:chgData name="Moza Al-Marhoobi" userId="23c75a02f121e53d" providerId="LiveId" clId="{FC523C2A-CA00-4206-B637-0FD90300D871}" dt="2023-08-23T21:49:16.941" v="4620"/>
          <ac:spMkLst>
            <pc:docMk/>
            <pc:sldMk cId="4014007865" sldId="372"/>
            <ac:spMk id="4" creationId="{E467819E-19C3-BDBE-C306-EA3C0D1FA1B1}"/>
          </ac:spMkLst>
        </pc:spChg>
        <pc:spChg chg="mod ord">
          <ac:chgData name="Moza Al-Marhoobi" userId="23c75a02f121e53d" providerId="LiveId" clId="{FC523C2A-CA00-4206-B637-0FD90300D871}" dt="2023-08-22T12:20:59.245" v="2064" actId="26606"/>
          <ac:spMkLst>
            <pc:docMk/>
            <pc:sldMk cId="4014007865" sldId="372"/>
            <ac:spMk id="5" creationId="{5A795DC0-C60B-4AF0-B213-E194C972E80B}"/>
          </ac:spMkLst>
        </pc:spChg>
        <pc:spChg chg="mod ord">
          <ac:chgData name="Moza Al-Marhoobi" userId="23c75a02f121e53d" providerId="LiveId" clId="{FC523C2A-CA00-4206-B637-0FD90300D871}" dt="2023-08-22T12:20:59.245" v="2064" actId="26606"/>
          <ac:spMkLst>
            <pc:docMk/>
            <pc:sldMk cId="4014007865" sldId="372"/>
            <ac:spMk id="6" creationId="{0DFCFD13-C924-8B6D-4603-61AE221A56BD}"/>
          </ac:spMkLst>
        </pc:spChg>
        <pc:spChg chg="mod ord">
          <ac:chgData name="Moza Al-Marhoobi" userId="23c75a02f121e53d" providerId="LiveId" clId="{FC523C2A-CA00-4206-B637-0FD90300D871}" dt="2023-08-23T21:49:16.941" v="4620"/>
          <ac:spMkLst>
            <pc:docMk/>
            <pc:sldMk cId="4014007865" sldId="372"/>
            <ac:spMk id="7" creationId="{C3717219-A586-A9B8-513B-FE8494779D8A}"/>
          </ac:spMkLst>
        </pc:spChg>
        <pc:spChg chg="add del mod">
          <ac:chgData name="Moza Al-Marhoobi" userId="23c75a02f121e53d" providerId="LiveId" clId="{FC523C2A-CA00-4206-B637-0FD90300D871}" dt="2023-08-22T12:19:24.771" v="2053" actId="478"/>
          <ac:spMkLst>
            <pc:docMk/>
            <pc:sldMk cId="4014007865" sldId="372"/>
            <ac:spMk id="15" creationId="{F98ECB27-9537-CD87-0BB6-A6B492D7BDEB}"/>
          </ac:spMkLst>
        </pc:spChg>
        <pc:spChg chg="add del">
          <ac:chgData name="Moza Al-Marhoobi" userId="23c75a02f121e53d" providerId="LiveId" clId="{FC523C2A-CA00-4206-B637-0FD90300D871}" dt="2023-08-23T21:49:16.941" v="4620"/>
          <ac:spMkLst>
            <pc:docMk/>
            <pc:sldMk cId="4014007865" sldId="372"/>
            <ac:spMk id="16" creationId="{665DBBEF-238B-476B-96AB-8AAC3224ECEA}"/>
          </ac:spMkLst>
        </pc:spChg>
        <pc:spChg chg="add del">
          <ac:chgData name="Moza Al-Marhoobi" userId="23c75a02f121e53d" providerId="LiveId" clId="{FC523C2A-CA00-4206-B637-0FD90300D871}" dt="2023-08-23T21:49:16.941" v="4620"/>
          <ac:spMkLst>
            <pc:docMk/>
            <pc:sldMk cId="4014007865" sldId="372"/>
            <ac:spMk id="17" creationId="{3FCFB1DE-0B7E-48CC-BA90-B2AB0889F9D6}"/>
          </ac:spMkLst>
        </pc:spChg>
        <pc:spChg chg="add del">
          <ac:chgData name="Moza Al-Marhoobi" userId="23c75a02f121e53d" providerId="LiveId" clId="{FC523C2A-CA00-4206-B637-0FD90300D871}" dt="2023-08-22T12:20:59.245" v="2064" actId="26606"/>
          <ac:spMkLst>
            <pc:docMk/>
            <pc:sldMk cId="4014007865" sldId="372"/>
            <ac:spMk id="18" creationId="{665DBBEF-238B-476B-96AB-8AAC3224ECEA}"/>
          </ac:spMkLst>
        </pc:spChg>
        <pc:spChg chg="add del">
          <ac:chgData name="Moza Al-Marhoobi" userId="23c75a02f121e53d" providerId="LiveId" clId="{FC523C2A-CA00-4206-B637-0FD90300D871}" dt="2023-08-22T12:20:59.245" v="2064" actId="26606"/>
          <ac:spMkLst>
            <pc:docMk/>
            <pc:sldMk cId="4014007865" sldId="372"/>
            <ac:spMk id="20" creationId="{3FCFB1DE-0B7E-48CC-BA90-B2AB0889F9D6}"/>
          </ac:spMkLst>
        </pc:spChg>
        <pc:spChg chg="add del">
          <ac:chgData name="Moza Al-Marhoobi" userId="23c75a02f121e53d" providerId="LiveId" clId="{FC523C2A-CA00-4206-B637-0FD90300D871}" dt="2023-08-22T12:38:25.235" v="2115"/>
          <ac:spMkLst>
            <pc:docMk/>
            <pc:sldMk cId="4014007865" sldId="372"/>
            <ac:spMk id="25" creationId="{BA79A7CF-01AF-4178-9369-94E0C90EB046}"/>
          </ac:spMkLst>
        </pc:spChg>
        <pc:spChg chg="add del">
          <ac:chgData name="Moza Al-Marhoobi" userId="23c75a02f121e53d" providerId="LiveId" clId="{FC523C2A-CA00-4206-B637-0FD90300D871}" dt="2023-08-22T12:38:25.235" v="2115"/>
          <ac:spMkLst>
            <pc:docMk/>
            <pc:sldMk cId="4014007865" sldId="372"/>
            <ac:spMk id="27" creationId="{99413ED5-9ED4-4772-BCE4-2BCAE6B12E35}"/>
          </ac:spMkLst>
        </pc:spChg>
        <pc:spChg chg="add del">
          <ac:chgData name="Moza Al-Marhoobi" userId="23c75a02f121e53d" providerId="LiveId" clId="{FC523C2A-CA00-4206-B637-0FD90300D871}" dt="2023-08-22T12:38:25.235" v="2115"/>
          <ac:spMkLst>
            <pc:docMk/>
            <pc:sldMk cId="4014007865" sldId="372"/>
            <ac:spMk id="29" creationId="{04357C93-F0CB-4A1C-8F77-4E9063789819}"/>
          </ac:spMkLst>
        </pc:spChg>
        <pc:spChg chg="add del">
          <ac:chgData name="Moza Al-Marhoobi" userId="23c75a02f121e53d" providerId="LiveId" clId="{FC523C2A-CA00-4206-B637-0FD90300D871}" dt="2023-08-22T12:38:25.235" v="2115"/>
          <ac:spMkLst>
            <pc:docMk/>
            <pc:sldMk cId="4014007865" sldId="372"/>
            <ac:spMk id="31" creationId="{90F533E9-6690-41A8-A372-4C6C622D028D}"/>
          </ac:spMkLst>
        </pc:spChg>
        <pc:picChg chg="add mod">
          <ac:chgData name="Moza Al-Marhoobi" userId="23c75a02f121e53d" providerId="LiveId" clId="{FC523C2A-CA00-4206-B637-0FD90300D871}" dt="2023-08-23T20:58:12.838" v="4057"/>
          <ac:picMkLst>
            <pc:docMk/>
            <pc:sldMk cId="4014007865" sldId="372"/>
            <ac:picMk id="5" creationId="{E6A46237-C275-5C2C-B92C-A741A31C6010}"/>
          </ac:picMkLst>
        </pc:picChg>
        <pc:picChg chg="add del mod">
          <ac:chgData name="Moza Al-Marhoobi" userId="23c75a02f121e53d" providerId="LiveId" clId="{FC523C2A-CA00-4206-B637-0FD90300D871}" dt="2023-08-22T12:18:35.300" v="2039" actId="478"/>
          <ac:picMkLst>
            <pc:docMk/>
            <pc:sldMk cId="4014007865" sldId="372"/>
            <ac:picMk id="9" creationId="{804DD9D5-B355-9749-795C-D685DF42F79C}"/>
          </ac:picMkLst>
        </pc:picChg>
        <pc:picChg chg="add del mod">
          <ac:chgData name="Moza Al-Marhoobi" userId="23c75a02f121e53d" providerId="LiveId" clId="{FC523C2A-CA00-4206-B637-0FD90300D871}" dt="2023-08-22T12:18:48.042" v="2041" actId="21"/>
          <ac:picMkLst>
            <pc:docMk/>
            <pc:sldMk cId="4014007865" sldId="372"/>
            <ac:picMk id="11" creationId="{C9ED3042-62FE-4F44-D2E5-17876D7C8B38}"/>
          </ac:picMkLst>
        </pc:picChg>
        <pc:picChg chg="add mod ord">
          <ac:chgData name="Moza Al-Marhoobi" userId="23c75a02f121e53d" providerId="LiveId" clId="{FC523C2A-CA00-4206-B637-0FD90300D871}" dt="2023-08-22T17:28:22.631" v="2448" actId="26606"/>
          <ac:picMkLst>
            <pc:docMk/>
            <pc:sldMk cId="4014007865" sldId="372"/>
            <ac:picMk id="13" creationId="{EEF30160-78E3-CADC-14F3-10AC77D89888}"/>
          </ac:picMkLst>
        </pc:picChg>
      </pc:sldChg>
      <pc:sldChg chg="addSp delSp modSp new mod ord setBg delDesignElem modNotesTx">
        <pc:chgData name="Moza Al-Marhoobi" userId="23c75a02f121e53d" providerId="LiveId" clId="{FC523C2A-CA00-4206-B637-0FD90300D871}" dt="2023-08-23T21:49:16.941" v="4620"/>
        <pc:sldMkLst>
          <pc:docMk/>
          <pc:sldMk cId="1691125667" sldId="373"/>
        </pc:sldMkLst>
        <pc:spChg chg="mod">
          <ac:chgData name="Moza Al-Marhoobi" userId="23c75a02f121e53d" providerId="LiveId" clId="{FC523C2A-CA00-4206-B637-0FD90300D871}" dt="2023-08-22T17:28:26.678" v="2449" actId="26606"/>
          <ac:spMkLst>
            <pc:docMk/>
            <pc:sldMk cId="1691125667" sldId="373"/>
            <ac:spMk id="2" creationId="{9F773DAD-C1DA-C011-E8BA-50792E0190AE}"/>
          </ac:spMkLst>
        </pc:spChg>
        <pc:spChg chg="mod">
          <ac:chgData name="Moza Al-Marhoobi" userId="23c75a02f121e53d" providerId="LiveId" clId="{FC523C2A-CA00-4206-B637-0FD90300D871}" dt="2023-08-23T21:49:16.941" v="4620"/>
          <ac:spMkLst>
            <pc:docMk/>
            <pc:sldMk cId="1691125667" sldId="373"/>
            <ac:spMk id="3" creationId="{4A819EB8-4C24-926D-3130-C20418E5977C}"/>
          </ac:spMkLst>
        </pc:spChg>
        <pc:spChg chg="del">
          <ac:chgData name="Moza Al-Marhoobi" userId="23c75a02f121e53d" providerId="LiveId" clId="{FC523C2A-CA00-4206-B637-0FD90300D871}" dt="2023-08-22T12:18:58.158" v="2044" actId="478"/>
          <ac:spMkLst>
            <pc:docMk/>
            <pc:sldMk cId="1691125667" sldId="373"/>
            <ac:spMk id="3" creationId="{998643C8-219A-6221-5E23-8E6391DC38E8}"/>
          </ac:spMkLst>
        </pc:spChg>
        <pc:spChg chg="del">
          <ac:chgData name="Moza Al-Marhoobi" userId="23c75a02f121e53d" providerId="LiveId" clId="{FC523C2A-CA00-4206-B637-0FD90300D871}" dt="2023-08-22T12:18:55.563" v="2043" actId="478"/>
          <ac:spMkLst>
            <pc:docMk/>
            <pc:sldMk cId="1691125667" sldId="373"/>
            <ac:spMk id="4" creationId="{387749A9-C59C-74E9-B4B6-EF260733EC6D}"/>
          </ac:spMkLst>
        </pc:spChg>
        <pc:spChg chg="mod">
          <ac:chgData name="Moza Al-Marhoobi" userId="23c75a02f121e53d" providerId="LiveId" clId="{FC523C2A-CA00-4206-B637-0FD90300D871}" dt="2023-08-23T21:49:16.941" v="4620"/>
          <ac:spMkLst>
            <pc:docMk/>
            <pc:sldMk cId="1691125667" sldId="373"/>
            <ac:spMk id="4" creationId="{6E1E7AE3-AA4D-CF18-3E4A-9BFEB490DDE2}"/>
          </ac:spMkLst>
        </pc:spChg>
        <pc:spChg chg="mod ord">
          <ac:chgData name="Moza Al-Marhoobi" userId="23c75a02f121e53d" providerId="LiveId" clId="{FC523C2A-CA00-4206-B637-0FD90300D871}" dt="2023-08-22T12:20:45.350" v="2061" actId="26606"/>
          <ac:spMkLst>
            <pc:docMk/>
            <pc:sldMk cId="1691125667" sldId="373"/>
            <ac:spMk id="5" creationId="{24C6F6C4-CDFA-EFA9-2664-C7C8B83BC9B7}"/>
          </ac:spMkLst>
        </pc:spChg>
        <pc:spChg chg="mod">
          <ac:chgData name="Moza Al-Marhoobi" userId="23c75a02f121e53d" providerId="LiveId" clId="{FC523C2A-CA00-4206-B637-0FD90300D871}" dt="2023-08-22T12:20:45.350" v="2061" actId="26606"/>
          <ac:spMkLst>
            <pc:docMk/>
            <pc:sldMk cId="1691125667" sldId="373"/>
            <ac:spMk id="6" creationId="{0AD27BA7-B627-B6E3-F002-6D12D7354C06}"/>
          </ac:spMkLst>
        </pc:spChg>
        <pc:spChg chg="mod ord">
          <ac:chgData name="Moza Al-Marhoobi" userId="23c75a02f121e53d" providerId="LiveId" clId="{FC523C2A-CA00-4206-B637-0FD90300D871}" dt="2023-08-23T21:49:16.941" v="4620"/>
          <ac:spMkLst>
            <pc:docMk/>
            <pc:sldMk cId="1691125667" sldId="373"/>
            <ac:spMk id="7" creationId="{50DE9F12-E90E-A040-F462-3B7A13184E01}"/>
          </ac:spMkLst>
        </pc:spChg>
        <pc:spChg chg="add del">
          <ac:chgData name="Moza Al-Marhoobi" userId="23c75a02f121e53d" providerId="LiveId" clId="{FC523C2A-CA00-4206-B637-0FD90300D871}" dt="2023-08-23T21:49:16.941" v="4620"/>
          <ac:spMkLst>
            <pc:docMk/>
            <pc:sldMk cId="1691125667" sldId="373"/>
            <ac:spMk id="10" creationId="{665DBBEF-238B-476B-96AB-8AAC3224ECEA}"/>
          </ac:spMkLst>
        </pc:spChg>
        <pc:spChg chg="add del">
          <ac:chgData name="Moza Al-Marhoobi" userId="23c75a02f121e53d" providerId="LiveId" clId="{FC523C2A-CA00-4206-B637-0FD90300D871}" dt="2023-08-23T21:49:16.941" v="4620"/>
          <ac:spMkLst>
            <pc:docMk/>
            <pc:sldMk cId="1691125667" sldId="373"/>
            <ac:spMk id="11" creationId="{3FCFB1DE-0B7E-48CC-BA90-B2AB0889F9D6}"/>
          </ac:spMkLst>
        </pc:spChg>
        <pc:spChg chg="add del">
          <ac:chgData name="Moza Al-Marhoobi" userId="23c75a02f121e53d" providerId="LiveId" clId="{FC523C2A-CA00-4206-B637-0FD90300D871}" dt="2023-08-22T12:20:09.811" v="2057" actId="26606"/>
          <ac:spMkLst>
            <pc:docMk/>
            <pc:sldMk cId="1691125667" sldId="373"/>
            <ac:spMk id="13" creationId="{665DBBEF-238B-476B-96AB-8AAC3224ECEA}"/>
          </ac:spMkLst>
        </pc:spChg>
        <pc:spChg chg="add del">
          <ac:chgData name="Moza Al-Marhoobi" userId="23c75a02f121e53d" providerId="LiveId" clId="{FC523C2A-CA00-4206-B637-0FD90300D871}" dt="2023-08-22T12:20:09.811" v="2057" actId="26606"/>
          <ac:spMkLst>
            <pc:docMk/>
            <pc:sldMk cId="1691125667" sldId="373"/>
            <ac:spMk id="15" creationId="{3FCFB1DE-0B7E-48CC-BA90-B2AB0889F9D6}"/>
          </ac:spMkLst>
        </pc:spChg>
        <pc:spChg chg="add del">
          <ac:chgData name="Moza Al-Marhoobi" userId="23c75a02f121e53d" providerId="LiveId" clId="{FC523C2A-CA00-4206-B637-0FD90300D871}" dt="2023-08-22T12:20:11.268" v="2059" actId="26606"/>
          <ac:spMkLst>
            <pc:docMk/>
            <pc:sldMk cId="1691125667" sldId="373"/>
            <ac:spMk id="19" creationId="{47942995-B07F-4636-9A06-C6A104B260A8}"/>
          </ac:spMkLst>
        </pc:spChg>
        <pc:spChg chg="add del">
          <ac:chgData name="Moza Al-Marhoobi" userId="23c75a02f121e53d" providerId="LiveId" clId="{FC523C2A-CA00-4206-B637-0FD90300D871}" dt="2023-08-22T12:20:11.268" v="2059" actId="26606"/>
          <ac:spMkLst>
            <pc:docMk/>
            <pc:sldMk cId="1691125667" sldId="373"/>
            <ac:spMk id="20" creationId="{B81933D1-5615-42C7-9C0B-4EB7105CCE2D}"/>
          </ac:spMkLst>
        </pc:spChg>
        <pc:spChg chg="add del">
          <ac:chgData name="Moza Al-Marhoobi" userId="23c75a02f121e53d" providerId="LiveId" clId="{FC523C2A-CA00-4206-B637-0FD90300D871}" dt="2023-08-22T12:20:11.268" v="2059" actId="26606"/>
          <ac:spMkLst>
            <pc:docMk/>
            <pc:sldMk cId="1691125667" sldId="373"/>
            <ac:spMk id="22" creationId="{19C9EAEA-39D0-4B0E-A0EB-51E7B26740B1}"/>
          </ac:spMkLst>
        </pc:spChg>
        <pc:spChg chg="add del">
          <ac:chgData name="Moza Al-Marhoobi" userId="23c75a02f121e53d" providerId="LiveId" clId="{FC523C2A-CA00-4206-B637-0FD90300D871}" dt="2023-08-22T12:20:45.350" v="2061" actId="26606"/>
          <ac:spMkLst>
            <pc:docMk/>
            <pc:sldMk cId="1691125667" sldId="373"/>
            <ac:spMk id="24" creationId="{665DBBEF-238B-476B-96AB-8AAC3224ECEA}"/>
          </ac:spMkLst>
        </pc:spChg>
        <pc:spChg chg="add del">
          <ac:chgData name="Moza Al-Marhoobi" userId="23c75a02f121e53d" providerId="LiveId" clId="{FC523C2A-CA00-4206-B637-0FD90300D871}" dt="2023-08-22T12:20:45.350" v="2061" actId="26606"/>
          <ac:spMkLst>
            <pc:docMk/>
            <pc:sldMk cId="1691125667" sldId="373"/>
            <ac:spMk id="25" creationId="{3FCFB1DE-0B7E-48CC-BA90-B2AB0889F9D6}"/>
          </ac:spMkLst>
        </pc:spChg>
        <pc:spChg chg="add del">
          <ac:chgData name="Moza Al-Marhoobi" userId="23c75a02f121e53d" providerId="LiveId" clId="{FC523C2A-CA00-4206-B637-0FD90300D871}" dt="2023-08-22T12:38:25.235" v="2115"/>
          <ac:spMkLst>
            <pc:docMk/>
            <pc:sldMk cId="1691125667" sldId="373"/>
            <ac:spMk id="30" creationId="{BA79A7CF-01AF-4178-9369-94E0C90EB046}"/>
          </ac:spMkLst>
        </pc:spChg>
        <pc:spChg chg="add del">
          <ac:chgData name="Moza Al-Marhoobi" userId="23c75a02f121e53d" providerId="LiveId" clId="{FC523C2A-CA00-4206-B637-0FD90300D871}" dt="2023-08-22T12:38:25.235" v="2115"/>
          <ac:spMkLst>
            <pc:docMk/>
            <pc:sldMk cId="1691125667" sldId="373"/>
            <ac:spMk id="32" creationId="{99413ED5-9ED4-4772-BCE4-2BCAE6B12E35}"/>
          </ac:spMkLst>
        </pc:spChg>
        <pc:spChg chg="add del">
          <ac:chgData name="Moza Al-Marhoobi" userId="23c75a02f121e53d" providerId="LiveId" clId="{FC523C2A-CA00-4206-B637-0FD90300D871}" dt="2023-08-22T12:38:25.235" v="2115"/>
          <ac:spMkLst>
            <pc:docMk/>
            <pc:sldMk cId="1691125667" sldId="373"/>
            <ac:spMk id="34" creationId="{04357C93-F0CB-4A1C-8F77-4E9063789819}"/>
          </ac:spMkLst>
        </pc:spChg>
        <pc:spChg chg="add del">
          <ac:chgData name="Moza Al-Marhoobi" userId="23c75a02f121e53d" providerId="LiveId" clId="{FC523C2A-CA00-4206-B637-0FD90300D871}" dt="2023-08-22T12:38:25.235" v="2115"/>
          <ac:spMkLst>
            <pc:docMk/>
            <pc:sldMk cId="1691125667" sldId="373"/>
            <ac:spMk id="36" creationId="{90F533E9-6690-41A8-A372-4C6C622D028D}"/>
          </ac:spMkLst>
        </pc:spChg>
        <pc:grpChg chg="add del">
          <ac:chgData name="Moza Al-Marhoobi" userId="23c75a02f121e53d" providerId="LiveId" clId="{FC523C2A-CA00-4206-B637-0FD90300D871}" dt="2023-08-22T12:20:11.268" v="2059" actId="26606"/>
          <ac:grpSpMkLst>
            <pc:docMk/>
            <pc:sldMk cId="1691125667" sldId="373"/>
            <ac:grpSpMk id="21" creationId="{032D8612-31EB-44CF-A1D0-14FD4C705424}"/>
          </ac:grpSpMkLst>
        </pc:grpChg>
        <pc:picChg chg="add mod">
          <ac:chgData name="Moza Al-Marhoobi" userId="23c75a02f121e53d" providerId="LiveId" clId="{FC523C2A-CA00-4206-B637-0FD90300D871}" dt="2023-08-23T20:58:10.716" v="4056" actId="1035"/>
          <ac:picMkLst>
            <pc:docMk/>
            <pc:sldMk cId="1691125667" sldId="373"/>
            <ac:picMk id="5" creationId="{F6F956B8-56A4-8349-AE92-D5802F0A80AB}"/>
          </ac:picMkLst>
        </pc:picChg>
        <pc:picChg chg="add mod ord">
          <ac:chgData name="Moza Al-Marhoobi" userId="23c75a02f121e53d" providerId="LiveId" clId="{FC523C2A-CA00-4206-B637-0FD90300D871}" dt="2023-08-22T17:28:26.678" v="2449" actId="26606"/>
          <ac:picMkLst>
            <pc:docMk/>
            <pc:sldMk cId="1691125667" sldId="373"/>
            <ac:picMk id="8" creationId="{FDA48B68-009C-248C-3E96-384AC4BEE30B}"/>
          </ac:picMkLst>
        </pc:picChg>
      </pc:sldChg>
      <pc:sldChg chg="addSp delSp modSp new mod delAnim modAnim">
        <pc:chgData name="Moza Al-Marhoobi" userId="23c75a02f121e53d" providerId="LiveId" clId="{FC523C2A-CA00-4206-B637-0FD90300D871}" dt="2023-08-23T21:49:16.941" v="4620"/>
        <pc:sldMkLst>
          <pc:docMk/>
          <pc:sldMk cId="1320567343" sldId="374"/>
        </pc:sldMkLst>
        <pc:spChg chg="mod">
          <ac:chgData name="Moza Al-Marhoobi" userId="23c75a02f121e53d" providerId="LiveId" clId="{FC523C2A-CA00-4206-B637-0FD90300D871}" dt="2023-08-23T21:49:16.941" v="4620"/>
          <ac:spMkLst>
            <pc:docMk/>
            <pc:sldMk cId="1320567343" sldId="374"/>
            <ac:spMk id="2" creationId="{421418AB-A3AD-2B04-87AF-55EDA1D4C655}"/>
          </ac:spMkLst>
        </pc:spChg>
        <pc:spChg chg="mod">
          <ac:chgData name="Moza Al-Marhoobi" userId="23c75a02f121e53d" providerId="LiveId" clId="{FC523C2A-CA00-4206-B637-0FD90300D871}" dt="2023-08-23T21:49:16.941" v="4620"/>
          <ac:spMkLst>
            <pc:docMk/>
            <pc:sldMk cId="1320567343" sldId="374"/>
            <ac:spMk id="3" creationId="{A07B9CF4-5313-27E6-108C-6200953D5120}"/>
          </ac:spMkLst>
        </pc:spChg>
        <pc:spChg chg="mod">
          <ac:chgData name="Moza Al-Marhoobi" userId="23c75a02f121e53d" providerId="LiveId" clId="{FC523C2A-CA00-4206-B637-0FD90300D871}" dt="2023-08-23T21:49:16.941" v="4620"/>
          <ac:spMkLst>
            <pc:docMk/>
            <pc:sldMk cId="1320567343" sldId="374"/>
            <ac:spMk id="4" creationId="{AA80BDC2-3FE2-CE00-59B2-AB7B0A12BAB7}"/>
          </ac:spMkLst>
        </pc:spChg>
        <pc:spChg chg="add mod">
          <ac:chgData name="Moza Al-Marhoobi" userId="23c75a02f121e53d" providerId="LiveId" clId="{FC523C2A-CA00-4206-B637-0FD90300D871}" dt="2023-08-23T18:17:43.578" v="2606"/>
          <ac:spMkLst>
            <pc:docMk/>
            <pc:sldMk cId="1320567343" sldId="374"/>
            <ac:spMk id="5" creationId="{09E823C1-CBB2-4F0F-3A8F-8E7A46FC2BE1}"/>
          </ac:spMkLst>
        </pc:spChg>
        <pc:spChg chg="add mod">
          <ac:chgData name="Moza Al-Marhoobi" userId="23c75a02f121e53d" providerId="LiveId" clId="{FC523C2A-CA00-4206-B637-0FD90300D871}" dt="2023-08-23T18:17:43.578" v="2606"/>
          <ac:spMkLst>
            <pc:docMk/>
            <pc:sldMk cId="1320567343" sldId="374"/>
            <ac:spMk id="7" creationId="{43D535F4-C745-E6AF-7BD7-B66B549541BA}"/>
          </ac:spMkLst>
        </pc:spChg>
        <pc:spChg chg="mod">
          <ac:chgData name="Moza Al-Marhoobi" userId="23c75a02f121e53d" providerId="LiveId" clId="{FC523C2A-CA00-4206-B637-0FD90300D871}" dt="2023-08-23T18:17:56.992" v="2607"/>
          <ac:spMkLst>
            <pc:docMk/>
            <pc:sldMk cId="1320567343" sldId="374"/>
            <ac:spMk id="9" creationId="{A8188E66-4F35-4A9D-D590-523A2B637690}"/>
          </ac:spMkLst>
        </pc:spChg>
        <pc:spChg chg="mod">
          <ac:chgData name="Moza Al-Marhoobi" userId="23c75a02f121e53d" providerId="LiveId" clId="{FC523C2A-CA00-4206-B637-0FD90300D871}" dt="2023-08-23T18:17:56.992" v="2607"/>
          <ac:spMkLst>
            <pc:docMk/>
            <pc:sldMk cId="1320567343" sldId="374"/>
            <ac:spMk id="10" creationId="{2EB1555F-F3EC-772A-43B6-E24E1719A8D7}"/>
          </ac:spMkLst>
        </pc:spChg>
        <pc:spChg chg="mod">
          <ac:chgData name="Moza Al-Marhoobi" userId="23c75a02f121e53d" providerId="LiveId" clId="{FC523C2A-CA00-4206-B637-0FD90300D871}" dt="2023-08-23T18:17:56.992" v="2607"/>
          <ac:spMkLst>
            <pc:docMk/>
            <pc:sldMk cId="1320567343" sldId="374"/>
            <ac:spMk id="11" creationId="{DBE55AE7-5B78-B64B-BB6C-F9B6A84645F9}"/>
          </ac:spMkLst>
        </pc:spChg>
        <pc:spChg chg="mod">
          <ac:chgData name="Moza Al-Marhoobi" userId="23c75a02f121e53d" providerId="LiveId" clId="{FC523C2A-CA00-4206-B637-0FD90300D871}" dt="2023-08-23T18:17:56.992" v="2607"/>
          <ac:spMkLst>
            <pc:docMk/>
            <pc:sldMk cId="1320567343" sldId="374"/>
            <ac:spMk id="12" creationId="{D591E740-FC6E-1136-90B6-268DC0216C28}"/>
          </ac:spMkLst>
        </pc:spChg>
        <pc:spChg chg="mod">
          <ac:chgData name="Moza Al-Marhoobi" userId="23c75a02f121e53d" providerId="LiveId" clId="{FC523C2A-CA00-4206-B637-0FD90300D871}" dt="2023-08-23T18:17:56.992" v="2607"/>
          <ac:spMkLst>
            <pc:docMk/>
            <pc:sldMk cId="1320567343" sldId="374"/>
            <ac:spMk id="13" creationId="{D9BA1A16-F31B-6C88-5905-FC312922C2DF}"/>
          </ac:spMkLst>
        </pc:spChg>
        <pc:spChg chg="mod">
          <ac:chgData name="Moza Al-Marhoobi" userId="23c75a02f121e53d" providerId="LiveId" clId="{FC523C2A-CA00-4206-B637-0FD90300D871}" dt="2023-08-23T18:17:56.992" v="2607"/>
          <ac:spMkLst>
            <pc:docMk/>
            <pc:sldMk cId="1320567343" sldId="374"/>
            <ac:spMk id="15" creationId="{A5C7D37D-EC35-7DD9-CF5D-E82F465A4C87}"/>
          </ac:spMkLst>
        </pc:spChg>
        <pc:spChg chg="mod">
          <ac:chgData name="Moza Al-Marhoobi" userId="23c75a02f121e53d" providerId="LiveId" clId="{FC523C2A-CA00-4206-B637-0FD90300D871}" dt="2023-08-23T18:17:56.992" v="2607"/>
          <ac:spMkLst>
            <pc:docMk/>
            <pc:sldMk cId="1320567343" sldId="374"/>
            <ac:spMk id="16" creationId="{A74AC035-D453-2C44-C91A-6F684CD9AF0D}"/>
          </ac:spMkLst>
        </pc:spChg>
        <pc:spChg chg="mod">
          <ac:chgData name="Moza Al-Marhoobi" userId="23c75a02f121e53d" providerId="LiveId" clId="{FC523C2A-CA00-4206-B637-0FD90300D871}" dt="2023-08-23T18:17:56.992" v="2607"/>
          <ac:spMkLst>
            <pc:docMk/>
            <pc:sldMk cId="1320567343" sldId="374"/>
            <ac:spMk id="17" creationId="{FA0DDE80-2AA4-C335-9DBD-7999340C3233}"/>
          </ac:spMkLst>
        </pc:spChg>
        <pc:spChg chg="mod">
          <ac:chgData name="Moza Al-Marhoobi" userId="23c75a02f121e53d" providerId="LiveId" clId="{FC523C2A-CA00-4206-B637-0FD90300D871}" dt="2023-08-23T18:17:56.992" v="2607"/>
          <ac:spMkLst>
            <pc:docMk/>
            <pc:sldMk cId="1320567343" sldId="374"/>
            <ac:spMk id="18" creationId="{6E3C1C9E-7BE0-7146-072B-F8B38D74E085}"/>
          </ac:spMkLst>
        </pc:spChg>
        <pc:spChg chg="mod">
          <ac:chgData name="Moza Al-Marhoobi" userId="23c75a02f121e53d" providerId="LiveId" clId="{FC523C2A-CA00-4206-B637-0FD90300D871}" dt="2023-08-23T18:17:56.992" v="2607"/>
          <ac:spMkLst>
            <pc:docMk/>
            <pc:sldMk cId="1320567343" sldId="374"/>
            <ac:spMk id="19" creationId="{E969B1A7-4237-8C49-EA82-927F0AC76897}"/>
          </ac:spMkLst>
        </pc:spChg>
        <pc:spChg chg="mod">
          <ac:chgData name="Moza Al-Marhoobi" userId="23c75a02f121e53d" providerId="LiveId" clId="{FC523C2A-CA00-4206-B637-0FD90300D871}" dt="2023-08-23T18:17:56.992" v="2607"/>
          <ac:spMkLst>
            <pc:docMk/>
            <pc:sldMk cId="1320567343" sldId="374"/>
            <ac:spMk id="20" creationId="{3E9AFC88-F21C-70E6-BFBC-822CEF126430}"/>
          </ac:spMkLst>
        </pc:spChg>
        <pc:grpChg chg="add mod">
          <ac:chgData name="Moza Al-Marhoobi" userId="23c75a02f121e53d" providerId="LiveId" clId="{FC523C2A-CA00-4206-B637-0FD90300D871}" dt="2023-08-23T18:18:19.913" v="2613" actId="1076"/>
          <ac:grpSpMkLst>
            <pc:docMk/>
            <pc:sldMk cId="1320567343" sldId="374"/>
            <ac:grpSpMk id="8" creationId="{6EDC4A23-7148-1BEF-82DA-686897727E29}"/>
          </ac:grpSpMkLst>
        </pc:grpChg>
        <pc:grpChg chg="add del mod">
          <ac:chgData name="Moza Al-Marhoobi" userId="23c75a02f121e53d" providerId="LiveId" clId="{FC523C2A-CA00-4206-B637-0FD90300D871}" dt="2023-08-23T18:18:44.445" v="2616" actId="478"/>
          <ac:grpSpMkLst>
            <pc:docMk/>
            <pc:sldMk cId="1320567343" sldId="374"/>
            <ac:grpSpMk id="14" creationId="{11A86B34-AE9F-DB89-10C9-815C1A99B6C7}"/>
          </ac:grpSpMkLst>
        </pc:grpChg>
        <pc:graphicFrameChg chg="add mod modGraphic">
          <ac:chgData name="Moza Al-Marhoobi" userId="23c75a02f121e53d" providerId="LiveId" clId="{FC523C2A-CA00-4206-B637-0FD90300D871}" dt="2023-08-23T18:20:39.112" v="2622"/>
          <ac:graphicFrameMkLst>
            <pc:docMk/>
            <pc:sldMk cId="1320567343" sldId="374"/>
            <ac:graphicFrameMk id="21" creationId="{8FDF4F28-0A7D-46F9-557D-C241487951E3}"/>
          </ac:graphicFrameMkLst>
        </pc:graphicFrameChg>
        <pc:graphicFrameChg chg="add mod modGraphic">
          <ac:chgData name="Moza Al-Marhoobi" userId="23c75a02f121e53d" providerId="LiveId" clId="{FC523C2A-CA00-4206-B637-0FD90300D871}" dt="2023-08-23T18:20:39.112" v="2622"/>
          <ac:graphicFrameMkLst>
            <pc:docMk/>
            <pc:sldMk cId="1320567343" sldId="374"/>
            <ac:graphicFrameMk id="22" creationId="{980A0E70-E7AD-0617-CA16-ABED3B8301E3}"/>
          </ac:graphicFrameMkLst>
        </pc:graphicFrameChg>
        <pc:picChg chg="add mod">
          <ac:chgData name="Moza Al-Marhoobi" userId="23c75a02f121e53d" providerId="LiveId" clId="{FC523C2A-CA00-4206-B637-0FD90300D871}" dt="2023-08-23T18:17:43.578" v="2606"/>
          <ac:picMkLst>
            <pc:docMk/>
            <pc:sldMk cId="1320567343" sldId="374"/>
            <ac:picMk id="6" creationId="{801E4601-EB41-9C2D-BF20-26C677508FAB}"/>
          </ac:picMkLst>
        </pc:picChg>
        <pc:picChg chg="add mod">
          <ac:chgData name="Moza Al-Marhoobi" userId="23c75a02f121e53d" providerId="LiveId" clId="{FC523C2A-CA00-4206-B637-0FD90300D871}" dt="2023-08-23T20:57:43.375" v="4049"/>
          <ac:picMkLst>
            <pc:docMk/>
            <pc:sldMk cId="1320567343" sldId="374"/>
            <ac:picMk id="14" creationId="{0D4FDF7D-F036-046C-915A-A1784C6B0291}"/>
          </ac:picMkLst>
        </pc:picChg>
      </pc:sldChg>
      <pc:sldChg chg="addSp delSp modSp new del mod setBg">
        <pc:chgData name="Moza Al-Marhoobi" userId="23c75a02f121e53d" providerId="LiveId" clId="{FC523C2A-CA00-4206-B637-0FD90300D871}" dt="2023-08-23T18:17:38.674" v="2604" actId="47"/>
        <pc:sldMkLst>
          <pc:docMk/>
          <pc:sldMk cId="4248659548" sldId="374"/>
        </pc:sldMkLst>
        <pc:spChg chg="mod">
          <ac:chgData name="Moza Al-Marhoobi" userId="23c75a02f121e53d" providerId="LiveId" clId="{FC523C2A-CA00-4206-B637-0FD90300D871}" dt="2023-08-23T18:13:21.719" v="2559" actId="26606"/>
          <ac:spMkLst>
            <pc:docMk/>
            <pc:sldMk cId="4248659548" sldId="374"/>
            <ac:spMk id="2" creationId="{F75920B9-4232-0810-B227-DF8A7D747820}"/>
          </ac:spMkLst>
        </pc:spChg>
        <pc:spChg chg="mod">
          <ac:chgData name="Moza Al-Marhoobi" userId="23c75a02f121e53d" providerId="LiveId" clId="{FC523C2A-CA00-4206-B637-0FD90300D871}" dt="2023-08-23T18:13:24.047" v="2560" actId="5793"/>
          <ac:spMkLst>
            <pc:docMk/>
            <pc:sldMk cId="4248659548" sldId="374"/>
            <ac:spMk id="3" creationId="{BD1BBF38-502B-792A-C387-D33180A8FCE0}"/>
          </ac:spMkLst>
        </pc:spChg>
        <pc:spChg chg="mod ord">
          <ac:chgData name="Moza Al-Marhoobi" userId="23c75a02f121e53d" providerId="LiveId" clId="{FC523C2A-CA00-4206-B637-0FD90300D871}" dt="2023-08-23T18:13:21.719" v="2559" actId="26606"/>
          <ac:spMkLst>
            <pc:docMk/>
            <pc:sldMk cId="4248659548" sldId="374"/>
            <ac:spMk id="4" creationId="{BECC1E6F-5FDB-89D8-8055-24ED8D02C7D2}"/>
          </ac:spMkLst>
        </pc:spChg>
        <pc:spChg chg="add del">
          <ac:chgData name="Moza Al-Marhoobi" userId="23c75a02f121e53d" providerId="LiveId" clId="{FC523C2A-CA00-4206-B637-0FD90300D871}" dt="2023-08-23T11:48:07.929" v="2476" actId="26606"/>
          <ac:spMkLst>
            <pc:docMk/>
            <pc:sldMk cId="4248659548" sldId="374"/>
            <ac:spMk id="10" creationId="{201CC55D-ED54-4C5C-95E6-10947BD1103B}"/>
          </ac:spMkLst>
        </pc:spChg>
        <pc:spChg chg="add del">
          <ac:chgData name="Moza Al-Marhoobi" userId="23c75a02f121e53d" providerId="LiveId" clId="{FC523C2A-CA00-4206-B637-0FD90300D871}" dt="2023-08-23T11:48:07.929" v="2476" actId="26606"/>
          <ac:spMkLst>
            <pc:docMk/>
            <pc:sldMk cId="4248659548" sldId="374"/>
            <ac:spMk id="16" creationId="{3873B707-463F-40B0-8227-E8CC6C67EB25}"/>
          </ac:spMkLst>
        </pc:spChg>
        <pc:spChg chg="add del">
          <ac:chgData name="Moza Al-Marhoobi" userId="23c75a02f121e53d" providerId="LiveId" clId="{FC523C2A-CA00-4206-B637-0FD90300D871}" dt="2023-08-23T11:48:07.929" v="2476" actId="26606"/>
          <ac:spMkLst>
            <pc:docMk/>
            <pc:sldMk cId="4248659548" sldId="374"/>
            <ac:spMk id="18" creationId="{C13237C8-E62C-4F0D-A318-BD6FB6C2D138}"/>
          </ac:spMkLst>
        </pc:spChg>
        <pc:spChg chg="add del">
          <ac:chgData name="Moza Al-Marhoobi" userId="23c75a02f121e53d" providerId="LiveId" clId="{FC523C2A-CA00-4206-B637-0FD90300D871}" dt="2023-08-23T11:48:07.929" v="2476" actId="26606"/>
          <ac:spMkLst>
            <pc:docMk/>
            <pc:sldMk cId="4248659548" sldId="374"/>
            <ac:spMk id="20" creationId="{19C9EAEA-39D0-4B0E-A0EB-51E7B26740B1}"/>
          </ac:spMkLst>
        </pc:spChg>
        <pc:spChg chg="add del">
          <ac:chgData name="Moza Al-Marhoobi" userId="23c75a02f121e53d" providerId="LiveId" clId="{FC523C2A-CA00-4206-B637-0FD90300D871}" dt="2023-08-23T11:48:26.907" v="2518" actId="26606"/>
          <ac:spMkLst>
            <pc:docMk/>
            <pc:sldMk cId="4248659548" sldId="374"/>
            <ac:spMk id="22" creationId="{32AEEBC8-9D30-42EF-95F2-386C2653FBF0}"/>
          </ac:spMkLst>
        </pc:spChg>
        <pc:spChg chg="add del">
          <ac:chgData name="Moza Al-Marhoobi" userId="23c75a02f121e53d" providerId="LiveId" clId="{FC523C2A-CA00-4206-B637-0FD90300D871}" dt="2023-08-23T11:48:26.907" v="2518" actId="26606"/>
          <ac:spMkLst>
            <pc:docMk/>
            <pc:sldMk cId="4248659548" sldId="374"/>
            <ac:spMk id="23" creationId="{2E92FA66-67D7-4CB4-94D3-E643A9AD4757}"/>
          </ac:spMkLst>
        </pc:spChg>
        <pc:spChg chg="add del">
          <ac:chgData name="Moza Al-Marhoobi" userId="23c75a02f121e53d" providerId="LiveId" clId="{FC523C2A-CA00-4206-B637-0FD90300D871}" dt="2023-08-23T18:13:21.719" v="2559" actId="26606"/>
          <ac:spMkLst>
            <pc:docMk/>
            <pc:sldMk cId="4248659548" sldId="374"/>
            <ac:spMk id="28" creationId="{665DBBEF-238B-476B-96AB-8AAC3224ECEA}"/>
          </ac:spMkLst>
        </pc:spChg>
        <pc:spChg chg="add del">
          <ac:chgData name="Moza Al-Marhoobi" userId="23c75a02f121e53d" providerId="LiveId" clId="{FC523C2A-CA00-4206-B637-0FD90300D871}" dt="2023-08-23T18:13:21.719" v="2559" actId="26606"/>
          <ac:spMkLst>
            <pc:docMk/>
            <pc:sldMk cId="4248659548" sldId="374"/>
            <ac:spMk id="30" creationId="{3FCFB1DE-0B7E-48CC-BA90-B2AB0889F9D6}"/>
          </ac:spMkLst>
        </pc:spChg>
        <pc:spChg chg="add">
          <ac:chgData name="Moza Al-Marhoobi" userId="23c75a02f121e53d" providerId="LiveId" clId="{FC523C2A-CA00-4206-B637-0FD90300D871}" dt="2023-08-23T18:13:21.719" v="2559" actId="26606"/>
          <ac:spMkLst>
            <pc:docMk/>
            <pc:sldMk cId="4248659548" sldId="374"/>
            <ac:spMk id="35" creationId="{C0763A76-9F1C-4FC5-82B7-DD475DA461B2}"/>
          </ac:spMkLst>
        </pc:spChg>
        <pc:spChg chg="add">
          <ac:chgData name="Moza Al-Marhoobi" userId="23c75a02f121e53d" providerId="LiveId" clId="{FC523C2A-CA00-4206-B637-0FD90300D871}" dt="2023-08-23T18:13:21.719" v="2559" actId="26606"/>
          <ac:spMkLst>
            <pc:docMk/>
            <pc:sldMk cId="4248659548" sldId="374"/>
            <ac:spMk id="37" creationId="{E81BF4F6-F2CF-4984-9D14-D6966D92F99F}"/>
          </ac:spMkLst>
        </pc:spChg>
        <pc:grpChg chg="add del">
          <ac:chgData name="Moza Al-Marhoobi" userId="23c75a02f121e53d" providerId="LiveId" clId="{FC523C2A-CA00-4206-B637-0FD90300D871}" dt="2023-08-23T11:48:07.929" v="2476" actId="26606"/>
          <ac:grpSpMkLst>
            <pc:docMk/>
            <pc:sldMk cId="4248659548" sldId="374"/>
            <ac:grpSpMk id="12" creationId="{1DE889C7-FAD6-4397-98E2-05D503484459}"/>
          </ac:grpSpMkLst>
        </pc:grpChg>
        <pc:picChg chg="add mod modCrop">
          <ac:chgData name="Moza Al-Marhoobi" userId="23c75a02f121e53d" providerId="LiveId" clId="{FC523C2A-CA00-4206-B637-0FD90300D871}" dt="2023-08-23T18:14:44.885" v="2566" actId="732"/>
          <ac:picMkLst>
            <pc:docMk/>
            <pc:sldMk cId="4248659548" sldId="374"/>
            <ac:picMk id="5" creationId="{88132B03-F949-FED7-1899-EF71A9A7181C}"/>
          </ac:picMkLst>
        </pc:picChg>
      </pc:sldChg>
      <pc:sldChg chg="new del">
        <pc:chgData name="Moza Al-Marhoobi" userId="23c75a02f121e53d" providerId="LiveId" clId="{FC523C2A-CA00-4206-B637-0FD90300D871}" dt="2023-08-23T18:22:43.873" v="2629" actId="47"/>
        <pc:sldMkLst>
          <pc:docMk/>
          <pc:sldMk cId="2444636668" sldId="375"/>
        </pc:sldMkLst>
      </pc:sldChg>
      <pc:sldChg chg="addSp delSp modSp new mod setBg delDesignElem modNotesTx">
        <pc:chgData name="Moza Al-Marhoobi" userId="23c75a02f121e53d" providerId="LiveId" clId="{FC523C2A-CA00-4206-B637-0FD90300D871}" dt="2023-08-23T21:49:16.941" v="4620"/>
        <pc:sldMkLst>
          <pc:docMk/>
          <pc:sldMk cId="3723796956" sldId="375"/>
        </pc:sldMkLst>
        <pc:spChg chg="mod">
          <ac:chgData name="Moza Al-Marhoobi" userId="23c75a02f121e53d" providerId="LiveId" clId="{FC523C2A-CA00-4206-B637-0FD90300D871}" dt="2023-08-23T20:43:54.264" v="3096" actId="27636"/>
          <ac:spMkLst>
            <pc:docMk/>
            <pc:sldMk cId="3723796956" sldId="375"/>
            <ac:spMk id="2" creationId="{BC7C67FE-2FE9-4B5C-C544-6A85CCB3C1E4}"/>
          </ac:spMkLst>
        </pc:spChg>
        <pc:spChg chg="del">
          <ac:chgData name="Moza Al-Marhoobi" userId="23c75a02f121e53d" providerId="LiveId" clId="{FC523C2A-CA00-4206-B637-0FD90300D871}" dt="2023-08-23T18:48:48.302" v="2708" actId="478"/>
          <ac:spMkLst>
            <pc:docMk/>
            <pc:sldMk cId="3723796956" sldId="375"/>
            <ac:spMk id="3" creationId="{6E1D449C-C21D-BBF4-BABE-034596EBA20D}"/>
          </ac:spMkLst>
        </pc:spChg>
        <pc:spChg chg="add del mod ord">
          <ac:chgData name="Moza Al-Marhoobi" userId="23c75a02f121e53d" providerId="LiveId" clId="{FC523C2A-CA00-4206-B637-0FD90300D871}" dt="2023-08-23T21:49:16.941" v="4620"/>
          <ac:spMkLst>
            <pc:docMk/>
            <pc:sldMk cId="3723796956" sldId="375"/>
            <ac:spMk id="4" creationId="{C0591CFF-C304-E565-795E-C9474D16E8E3}"/>
          </ac:spMkLst>
        </pc:spChg>
        <pc:spChg chg="add del mod">
          <ac:chgData name="Moza Al-Marhoobi" userId="23c75a02f121e53d" providerId="LiveId" clId="{FC523C2A-CA00-4206-B637-0FD90300D871}" dt="2023-08-23T21:49:16.941" v="4620"/>
          <ac:spMkLst>
            <pc:docMk/>
            <pc:sldMk cId="3723796956" sldId="375"/>
            <ac:spMk id="5" creationId="{064AE2C0-DCD1-88AA-75AB-0E5501389D84}"/>
          </ac:spMkLst>
        </pc:spChg>
        <pc:spChg chg="add del mod ord">
          <ac:chgData name="Moza Al-Marhoobi" userId="23c75a02f121e53d" providerId="LiveId" clId="{FC523C2A-CA00-4206-B637-0FD90300D871}" dt="2023-08-23T21:49:16.941" v="4620"/>
          <ac:spMkLst>
            <pc:docMk/>
            <pc:sldMk cId="3723796956" sldId="375"/>
            <ac:spMk id="6" creationId="{01ADCFD8-B314-A7DE-72EF-87AAB7975A83}"/>
          </ac:spMkLst>
        </pc:spChg>
        <pc:spChg chg="add del">
          <ac:chgData name="Moza Al-Marhoobi" userId="23c75a02f121e53d" providerId="LiveId" clId="{FC523C2A-CA00-4206-B637-0FD90300D871}" dt="2023-08-23T20:40:13.763" v="3031" actId="22"/>
          <ac:spMkLst>
            <pc:docMk/>
            <pc:sldMk cId="3723796956" sldId="375"/>
            <ac:spMk id="7" creationId="{7C1AF36F-6555-79AD-CBC4-838073EF43D5}"/>
          </ac:spMkLst>
        </pc:spChg>
        <pc:spChg chg="add mod ord">
          <ac:chgData name="Moza Al-Marhoobi" userId="23c75a02f121e53d" providerId="LiveId" clId="{FC523C2A-CA00-4206-B637-0FD90300D871}" dt="2023-08-23T21:01:05.249" v="4201" actId="1035"/>
          <ac:spMkLst>
            <pc:docMk/>
            <pc:sldMk cId="3723796956" sldId="375"/>
            <ac:spMk id="11" creationId="{46838801-7F55-2686-FE9E-830E61558F99}"/>
          </ac:spMkLst>
        </pc:spChg>
        <pc:spChg chg="add del">
          <ac:chgData name="Moza Al-Marhoobi" userId="23c75a02f121e53d" providerId="LiveId" clId="{FC523C2A-CA00-4206-B637-0FD90300D871}" dt="2023-08-23T18:53:05.144" v="2744" actId="26606"/>
          <ac:spMkLst>
            <pc:docMk/>
            <pc:sldMk cId="3723796956" sldId="375"/>
            <ac:spMk id="12" creationId="{0E91F5CA-B392-444C-88E3-BF5BAAEBDEB0}"/>
          </ac:spMkLst>
        </pc:spChg>
        <pc:spChg chg="add del">
          <ac:chgData name="Moza Al-Marhoobi" userId="23c75a02f121e53d" providerId="LiveId" clId="{FC523C2A-CA00-4206-B637-0FD90300D871}" dt="2023-08-23T18:53:05.144" v="2744" actId="26606"/>
          <ac:spMkLst>
            <pc:docMk/>
            <pc:sldMk cId="3723796956" sldId="375"/>
            <ac:spMk id="14" creationId="{0459807F-B6FA-44D3-9A53-C55B6B56884A}"/>
          </ac:spMkLst>
        </pc:spChg>
        <pc:spChg chg="add del">
          <ac:chgData name="Moza Al-Marhoobi" userId="23c75a02f121e53d" providerId="LiveId" clId="{FC523C2A-CA00-4206-B637-0FD90300D871}" dt="2023-08-23T20:40:52.546" v="3038" actId="26606"/>
          <ac:spMkLst>
            <pc:docMk/>
            <pc:sldMk cId="3723796956" sldId="375"/>
            <ac:spMk id="19" creationId="{9B7AD9F6-8CE7-4299-8FC6-328F4DCD3FF9}"/>
          </ac:spMkLst>
        </pc:spChg>
        <pc:spChg chg="add del">
          <ac:chgData name="Moza Al-Marhoobi" userId="23c75a02f121e53d" providerId="LiveId" clId="{FC523C2A-CA00-4206-B637-0FD90300D871}" dt="2023-08-23T20:40:52.546" v="3038" actId="26606"/>
          <ac:spMkLst>
            <pc:docMk/>
            <pc:sldMk cId="3723796956" sldId="375"/>
            <ac:spMk id="21" creationId="{F49775AF-8896-43EE-92C6-83497D6DC56F}"/>
          </ac:spMkLst>
        </pc:spChg>
        <pc:spChg chg="add del">
          <ac:chgData name="Moza Al-Marhoobi" userId="23c75a02f121e53d" providerId="LiveId" clId="{FC523C2A-CA00-4206-B637-0FD90300D871}" dt="2023-08-23T20:40:52.467" v="3037" actId="26606"/>
          <ac:spMkLst>
            <pc:docMk/>
            <pc:sldMk cId="3723796956" sldId="375"/>
            <ac:spMk id="28" creationId="{1199E1B1-A8C0-4FE8-A5A8-1CB41D69F857}"/>
          </ac:spMkLst>
        </pc:spChg>
        <pc:spChg chg="add del">
          <ac:chgData name="Moza Al-Marhoobi" userId="23c75a02f121e53d" providerId="LiveId" clId="{FC523C2A-CA00-4206-B637-0FD90300D871}" dt="2023-08-23T20:40:52.467" v="3037" actId="26606"/>
          <ac:spMkLst>
            <pc:docMk/>
            <pc:sldMk cId="3723796956" sldId="375"/>
            <ac:spMk id="29" creationId="{A8384FB5-9ADC-4DDC-881B-597D56F5B15D}"/>
          </ac:spMkLst>
        </pc:spChg>
        <pc:spChg chg="add del">
          <ac:chgData name="Moza Al-Marhoobi" userId="23c75a02f121e53d" providerId="LiveId" clId="{FC523C2A-CA00-4206-B637-0FD90300D871}" dt="2023-08-23T20:40:52.467" v="3037" actId="26606"/>
          <ac:spMkLst>
            <pc:docMk/>
            <pc:sldMk cId="3723796956" sldId="375"/>
            <ac:spMk id="30" creationId="{84A8DE83-DE75-4B41-9DB4-A7EC0B0DEC0B}"/>
          </ac:spMkLst>
        </pc:spChg>
        <pc:spChg chg="add del">
          <ac:chgData name="Moza Al-Marhoobi" userId="23c75a02f121e53d" providerId="LiveId" clId="{FC523C2A-CA00-4206-B637-0FD90300D871}" dt="2023-08-23T20:40:52.467" v="3037" actId="26606"/>
          <ac:spMkLst>
            <pc:docMk/>
            <pc:sldMk cId="3723796956" sldId="375"/>
            <ac:spMk id="32" creationId="{A7009A0A-BEF5-4EAC-AF15-E4F9F002E239}"/>
          </ac:spMkLst>
        </pc:spChg>
        <pc:spChg chg="add del">
          <ac:chgData name="Moza Al-Marhoobi" userId="23c75a02f121e53d" providerId="LiveId" clId="{FC523C2A-CA00-4206-B637-0FD90300D871}" dt="2023-08-23T20:41:05.432" v="3041" actId="26606"/>
          <ac:spMkLst>
            <pc:docMk/>
            <pc:sldMk cId="3723796956" sldId="375"/>
            <ac:spMk id="34" creationId="{E914257E-1E2A-4AC7-89EC-1FB65C9C0A0D}"/>
          </ac:spMkLst>
        </pc:spChg>
        <pc:spChg chg="add del">
          <ac:chgData name="Moza Al-Marhoobi" userId="23c75a02f121e53d" providerId="LiveId" clId="{FC523C2A-CA00-4206-B637-0FD90300D871}" dt="2023-08-23T20:41:05.432" v="3041" actId="26606"/>
          <ac:spMkLst>
            <pc:docMk/>
            <pc:sldMk cId="3723796956" sldId="375"/>
            <ac:spMk id="35" creationId="{03E1C8F1-97F5-489C-8308-958F09657254}"/>
          </ac:spMkLst>
        </pc:spChg>
        <pc:spChg chg="add del">
          <ac:chgData name="Moza Al-Marhoobi" userId="23c75a02f121e53d" providerId="LiveId" clId="{FC523C2A-CA00-4206-B637-0FD90300D871}" dt="2023-08-23T20:41:05.432" v="3041" actId="26606"/>
          <ac:spMkLst>
            <pc:docMk/>
            <pc:sldMk cId="3723796956" sldId="375"/>
            <ac:spMk id="36" creationId="{DEB62645-D4DA-4E99-8344-B1536F63D108}"/>
          </ac:spMkLst>
        </pc:spChg>
        <pc:spChg chg="add del">
          <ac:chgData name="Moza Al-Marhoobi" userId="23c75a02f121e53d" providerId="LiveId" clId="{FC523C2A-CA00-4206-B637-0FD90300D871}" dt="2023-08-23T20:41:05.417" v="3040" actId="26606"/>
          <ac:spMkLst>
            <pc:docMk/>
            <pc:sldMk cId="3723796956" sldId="375"/>
            <ac:spMk id="41" creationId="{BCED4D40-4B67-4331-AC48-79B82B4A47D8}"/>
          </ac:spMkLst>
        </pc:spChg>
        <pc:spChg chg="add del">
          <ac:chgData name="Moza Al-Marhoobi" userId="23c75a02f121e53d" providerId="LiveId" clId="{FC523C2A-CA00-4206-B637-0FD90300D871}" dt="2023-08-23T20:41:05.417" v="3040" actId="26606"/>
          <ac:spMkLst>
            <pc:docMk/>
            <pc:sldMk cId="3723796956" sldId="375"/>
            <ac:spMk id="43" creationId="{670CEDEF-4F34-412E-84EE-329C1E936AF5}"/>
          </ac:spMkLst>
        </pc:spChg>
        <pc:spChg chg="add del mod">
          <ac:chgData name="Moza Al-Marhoobi" userId="23c75a02f121e53d" providerId="LiveId" clId="{FC523C2A-CA00-4206-B637-0FD90300D871}" dt="2023-08-23T21:49:16.941" v="4620"/>
          <ac:spMkLst>
            <pc:docMk/>
            <pc:sldMk cId="3723796956" sldId="375"/>
            <ac:spMk id="45" creationId="{C59AB4C8-9178-4F7A-8404-6890510B5917}"/>
          </ac:spMkLst>
        </pc:spChg>
        <pc:spChg chg="add del mod">
          <ac:chgData name="Moza Al-Marhoobi" userId="23c75a02f121e53d" providerId="LiveId" clId="{FC523C2A-CA00-4206-B637-0FD90300D871}" dt="2023-08-23T21:49:16.941" v="4620"/>
          <ac:spMkLst>
            <pc:docMk/>
            <pc:sldMk cId="3723796956" sldId="375"/>
            <ac:spMk id="46" creationId="{4CFDFB37-4BC7-42C6-915D-A6609139BFE7}"/>
          </ac:spMkLst>
        </pc:spChg>
        <pc:graphicFrameChg chg="add del mod modGraphic">
          <ac:chgData name="Moza Al-Marhoobi" userId="23c75a02f121e53d" providerId="LiveId" clId="{FC523C2A-CA00-4206-B637-0FD90300D871}" dt="2023-08-23T18:52:36.838" v="2742" actId="478"/>
          <ac:graphicFrameMkLst>
            <pc:docMk/>
            <pc:sldMk cId="3723796956" sldId="375"/>
            <ac:graphicFrameMk id="7" creationId="{3A9F645C-0A18-5989-3298-C5605A9CDC1F}"/>
          </ac:graphicFrameMkLst>
        </pc:graphicFrameChg>
        <pc:picChg chg="add del mod ord">
          <ac:chgData name="Moza Al-Marhoobi" userId="23c75a02f121e53d" providerId="LiveId" clId="{FC523C2A-CA00-4206-B637-0FD90300D871}" dt="2023-08-23T20:40:17.469" v="3032" actId="478"/>
          <ac:picMkLst>
            <pc:docMk/>
            <pc:sldMk cId="3723796956" sldId="375"/>
            <ac:picMk id="8" creationId="{06ED6C0A-859C-9CF0-E5D9-ADECD1505889}"/>
          </ac:picMkLst>
        </pc:picChg>
        <pc:picChg chg="add mod ord">
          <ac:chgData name="Moza Al-Marhoobi" userId="23c75a02f121e53d" providerId="LiveId" clId="{FC523C2A-CA00-4206-B637-0FD90300D871}" dt="2023-08-23T21:01:11.762" v="4203" actId="1035"/>
          <ac:picMkLst>
            <pc:docMk/>
            <pc:sldMk cId="3723796956" sldId="375"/>
            <ac:picMk id="10" creationId="{D5DA1ADE-3CDF-41DF-EB98-8972C47ED973}"/>
          </ac:picMkLst>
        </pc:picChg>
        <pc:picChg chg="add mod">
          <ac:chgData name="Moza Al-Marhoobi" userId="23c75a02f121e53d" providerId="LiveId" clId="{FC523C2A-CA00-4206-B637-0FD90300D871}" dt="2023-08-23T20:58:14.692" v="4058"/>
          <ac:picMkLst>
            <pc:docMk/>
            <pc:sldMk cId="3723796956" sldId="375"/>
            <ac:picMk id="12" creationId="{D780CFA0-09A4-C147-ED3B-97113BEF16E4}"/>
          </ac:picMkLst>
        </pc:picChg>
        <pc:cxnChg chg="add del">
          <ac:chgData name="Moza Al-Marhoobi" userId="23c75a02f121e53d" providerId="LiveId" clId="{FC523C2A-CA00-4206-B637-0FD90300D871}" dt="2023-08-23T20:40:46.109" v="3035" actId="26606"/>
          <ac:cxnSpMkLst>
            <pc:docMk/>
            <pc:sldMk cId="3723796956" sldId="375"/>
            <ac:cxnSpMk id="26" creationId="{7667AA61-5C27-F30F-D229-06CBE5709F33}"/>
          </ac:cxnSpMkLst>
        </pc:cxnChg>
      </pc:sldChg>
      <pc:sldChg chg="addSp delSp modSp new mod setBg delDesignElem">
        <pc:chgData name="Moza Al-Marhoobi" userId="23c75a02f121e53d" providerId="LiveId" clId="{FC523C2A-CA00-4206-B637-0FD90300D871}" dt="2023-08-23T21:49:16.941" v="4620"/>
        <pc:sldMkLst>
          <pc:docMk/>
          <pc:sldMk cId="170369018" sldId="376"/>
        </pc:sldMkLst>
        <pc:spChg chg="mod">
          <ac:chgData name="Moza Al-Marhoobi" userId="23c75a02f121e53d" providerId="LiveId" clId="{FC523C2A-CA00-4206-B637-0FD90300D871}" dt="2023-08-23T19:57:25.605" v="2745" actId="26606"/>
          <ac:spMkLst>
            <pc:docMk/>
            <pc:sldMk cId="170369018" sldId="376"/>
            <ac:spMk id="2" creationId="{1396B8D8-9B87-0E1E-6391-BDE5186804FF}"/>
          </ac:spMkLst>
        </pc:spChg>
        <pc:spChg chg="del">
          <ac:chgData name="Moza Al-Marhoobi" userId="23c75a02f121e53d" providerId="LiveId" clId="{FC523C2A-CA00-4206-B637-0FD90300D871}" dt="2023-08-23T18:49:23.818" v="2730" actId="478"/>
          <ac:spMkLst>
            <pc:docMk/>
            <pc:sldMk cId="170369018" sldId="376"/>
            <ac:spMk id="3" creationId="{314F5F3E-4458-634C-4C3A-C77B25AD15BE}"/>
          </ac:spMkLst>
        </pc:spChg>
        <pc:spChg chg="add mod">
          <ac:chgData name="Moza Al-Marhoobi" userId="23c75a02f121e53d" providerId="LiveId" clId="{FC523C2A-CA00-4206-B637-0FD90300D871}" dt="2023-08-23T20:52:06.118" v="3605" actId="1038"/>
          <ac:spMkLst>
            <pc:docMk/>
            <pc:sldMk cId="170369018" sldId="376"/>
            <ac:spMk id="3" creationId="{486E9066-4AED-EABB-CA52-6CE73B980E56}"/>
          </ac:spMkLst>
        </pc:spChg>
        <pc:spChg chg="mod">
          <ac:chgData name="Moza Al-Marhoobi" userId="23c75a02f121e53d" providerId="LiveId" clId="{FC523C2A-CA00-4206-B637-0FD90300D871}" dt="2023-08-23T21:49:16.941" v="4620"/>
          <ac:spMkLst>
            <pc:docMk/>
            <pc:sldMk cId="170369018" sldId="376"/>
            <ac:spMk id="4" creationId="{6C5CC1F4-C5AB-2D40-35E1-0F43AD179964}"/>
          </ac:spMkLst>
        </pc:spChg>
        <pc:spChg chg="mod">
          <ac:chgData name="Moza Al-Marhoobi" userId="23c75a02f121e53d" providerId="LiveId" clId="{FC523C2A-CA00-4206-B637-0FD90300D871}" dt="2023-08-23T19:57:25.605" v="2745" actId="26606"/>
          <ac:spMkLst>
            <pc:docMk/>
            <pc:sldMk cId="170369018" sldId="376"/>
            <ac:spMk id="5" creationId="{361DD2A1-4174-30C6-F312-F13E481738B1}"/>
          </ac:spMkLst>
        </pc:spChg>
        <pc:spChg chg="mod">
          <ac:chgData name="Moza Al-Marhoobi" userId="23c75a02f121e53d" providerId="LiveId" clId="{FC523C2A-CA00-4206-B637-0FD90300D871}" dt="2023-08-23T19:57:25.605" v="2745" actId="26606"/>
          <ac:spMkLst>
            <pc:docMk/>
            <pc:sldMk cId="170369018" sldId="376"/>
            <ac:spMk id="6" creationId="{286CFDD3-5C7D-A56A-40F4-8315BF4E5A08}"/>
          </ac:spMkLst>
        </pc:spChg>
        <pc:spChg chg="add del">
          <ac:chgData name="Moza Al-Marhoobi" userId="23c75a02f121e53d" providerId="LiveId" clId="{FC523C2A-CA00-4206-B637-0FD90300D871}" dt="2023-08-23T19:57:25.605" v="2745" actId="26606"/>
          <ac:spMkLst>
            <pc:docMk/>
            <pc:sldMk cId="170369018" sldId="376"/>
            <ac:spMk id="12" creationId="{78E81931-EC11-4433-BB7B-ED42BAA2441E}"/>
          </ac:spMkLst>
        </pc:spChg>
        <pc:spChg chg="add del">
          <ac:chgData name="Moza Al-Marhoobi" userId="23c75a02f121e53d" providerId="LiveId" clId="{FC523C2A-CA00-4206-B637-0FD90300D871}" dt="2023-08-23T19:57:25.605" v="2745" actId="26606"/>
          <ac:spMkLst>
            <pc:docMk/>
            <pc:sldMk cId="170369018" sldId="376"/>
            <ac:spMk id="14" creationId="{F35BC353-549C-47DC-9732-7E6961372840}"/>
          </ac:spMkLst>
        </pc:spChg>
        <pc:spChg chg="add del">
          <ac:chgData name="Moza Al-Marhoobi" userId="23c75a02f121e53d" providerId="LiveId" clId="{FC523C2A-CA00-4206-B637-0FD90300D871}" dt="2023-08-23T21:49:16.941" v="4620"/>
          <ac:spMkLst>
            <pc:docMk/>
            <pc:sldMk cId="170369018" sldId="376"/>
            <ac:spMk id="19" creationId="{9B7AD9F6-8CE7-4299-8FC6-328F4DCD3FF9}"/>
          </ac:spMkLst>
        </pc:spChg>
        <pc:spChg chg="add del">
          <ac:chgData name="Moza Al-Marhoobi" userId="23c75a02f121e53d" providerId="LiveId" clId="{FC523C2A-CA00-4206-B637-0FD90300D871}" dt="2023-08-23T21:49:16.941" v="4620"/>
          <ac:spMkLst>
            <pc:docMk/>
            <pc:sldMk cId="170369018" sldId="376"/>
            <ac:spMk id="21" creationId="{F49775AF-8896-43EE-92C6-83497D6DC56F}"/>
          </ac:spMkLst>
        </pc:spChg>
        <pc:picChg chg="add mod ord">
          <ac:chgData name="Moza Al-Marhoobi" userId="23c75a02f121e53d" providerId="LiveId" clId="{FC523C2A-CA00-4206-B637-0FD90300D871}" dt="2023-08-23T19:57:25.605" v="2745" actId="26606"/>
          <ac:picMkLst>
            <pc:docMk/>
            <pc:sldMk cId="170369018" sldId="376"/>
            <ac:picMk id="8" creationId="{F1D0616E-EBC4-CCDD-A46A-42FBE4ECEF59}"/>
          </ac:picMkLst>
        </pc:picChg>
      </pc:sldChg>
      <pc:sldChg chg="addSp delSp modSp new mod setBg delDesignElem">
        <pc:chgData name="Moza Al-Marhoobi" userId="23c75a02f121e53d" providerId="LiveId" clId="{FC523C2A-CA00-4206-B637-0FD90300D871}" dt="2023-08-23T21:49:16.941" v="4620"/>
        <pc:sldMkLst>
          <pc:docMk/>
          <pc:sldMk cId="1349601233" sldId="377"/>
        </pc:sldMkLst>
        <pc:spChg chg="mod">
          <ac:chgData name="Moza Al-Marhoobi" userId="23c75a02f121e53d" providerId="LiveId" clId="{FC523C2A-CA00-4206-B637-0FD90300D871}" dt="2023-08-23T19:58:32.459" v="2760"/>
          <ac:spMkLst>
            <pc:docMk/>
            <pc:sldMk cId="1349601233" sldId="377"/>
            <ac:spMk id="2" creationId="{FD7D6B16-EFDF-0163-47E1-7FB45161083C}"/>
          </ac:spMkLst>
        </pc:spChg>
        <pc:spChg chg="del">
          <ac:chgData name="Moza Al-Marhoobi" userId="23c75a02f121e53d" providerId="LiveId" clId="{FC523C2A-CA00-4206-B637-0FD90300D871}" dt="2023-08-23T18:49:44.472" v="2736" actId="478"/>
          <ac:spMkLst>
            <pc:docMk/>
            <pc:sldMk cId="1349601233" sldId="377"/>
            <ac:spMk id="3" creationId="{3C3170D5-6490-59B7-E87C-AED7CC1BCDD8}"/>
          </ac:spMkLst>
        </pc:spChg>
        <pc:spChg chg="add mod">
          <ac:chgData name="Moza Al-Marhoobi" userId="23c75a02f121e53d" providerId="LiveId" clId="{FC523C2A-CA00-4206-B637-0FD90300D871}" dt="2023-08-23T20:52:26.999" v="3643" actId="1038"/>
          <ac:spMkLst>
            <pc:docMk/>
            <pc:sldMk cId="1349601233" sldId="377"/>
            <ac:spMk id="3" creationId="{3F447079-D6C2-D37C-3E64-FB0373A42CE7}"/>
          </ac:spMkLst>
        </pc:spChg>
        <pc:spChg chg="mod ord">
          <ac:chgData name="Moza Al-Marhoobi" userId="23c75a02f121e53d" providerId="LiveId" clId="{FC523C2A-CA00-4206-B637-0FD90300D871}" dt="2023-08-23T21:49:16.941" v="4620"/>
          <ac:spMkLst>
            <pc:docMk/>
            <pc:sldMk cId="1349601233" sldId="377"/>
            <ac:spMk id="4" creationId="{AC2A902A-E50F-6BBB-485F-ED8FE18615A1}"/>
          </ac:spMkLst>
        </pc:spChg>
        <pc:spChg chg="mod">
          <ac:chgData name="Moza Al-Marhoobi" userId="23c75a02f121e53d" providerId="LiveId" clId="{FC523C2A-CA00-4206-B637-0FD90300D871}" dt="2023-08-23T19:58:18.112" v="2753" actId="26606"/>
          <ac:spMkLst>
            <pc:docMk/>
            <pc:sldMk cId="1349601233" sldId="377"/>
            <ac:spMk id="5" creationId="{A7714086-BE6E-DA63-5191-551D47F21BF1}"/>
          </ac:spMkLst>
        </pc:spChg>
        <pc:spChg chg="mod">
          <ac:chgData name="Moza Al-Marhoobi" userId="23c75a02f121e53d" providerId="LiveId" clId="{FC523C2A-CA00-4206-B637-0FD90300D871}" dt="2023-08-23T19:58:18.112" v="2753" actId="26606"/>
          <ac:spMkLst>
            <pc:docMk/>
            <pc:sldMk cId="1349601233" sldId="377"/>
            <ac:spMk id="6" creationId="{77FAD067-8B2C-0EC5-A485-F426BAB469B8}"/>
          </ac:spMkLst>
        </pc:spChg>
        <pc:spChg chg="add del">
          <ac:chgData name="Moza Al-Marhoobi" userId="23c75a02f121e53d" providerId="LiveId" clId="{FC523C2A-CA00-4206-B637-0FD90300D871}" dt="2023-08-23T19:57:32.800" v="2746" actId="26606"/>
          <ac:spMkLst>
            <pc:docMk/>
            <pc:sldMk cId="1349601233" sldId="377"/>
            <ac:spMk id="12" creationId="{C1DD1A8A-57D5-4A81-AD04-532B043C5611}"/>
          </ac:spMkLst>
        </pc:spChg>
        <pc:spChg chg="add del">
          <ac:chgData name="Moza Al-Marhoobi" userId="23c75a02f121e53d" providerId="LiveId" clId="{FC523C2A-CA00-4206-B637-0FD90300D871}" dt="2023-08-23T19:57:32.800" v="2746" actId="26606"/>
          <ac:spMkLst>
            <pc:docMk/>
            <pc:sldMk cId="1349601233" sldId="377"/>
            <ac:spMk id="14" creationId="{007891EC-4501-44ED-A8C8-B11B6DB767AB}"/>
          </ac:spMkLst>
        </pc:spChg>
        <pc:spChg chg="add del">
          <ac:chgData name="Moza Al-Marhoobi" userId="23c75a02f121e53d" providerId="LiveId" clId="{FC523C2A-CA00-4206-B637-0FD90300D871}" dt="2023-08-23T19:58:08.232" v="2748" actId="26606"/>
          <ac:spMkLst>
            <pc:docMk/>
            <pc:sldMk cId="1349601233" sldId="377"/>
            <ac:spMk id="19" creationId="{9B7AD9F6-8CE7-4299-8FC6-328F4DCD3FF9}"/>
          </ac:spMkLst>
        </pc:spChg>
        <pc:spChg chg="add del">
          <ac:chgData name="Moza Al-Marhoobi" userId="23c75a02f121e53d" providerId="LiveId" clId="{FC523C2A-CA00-4206-B637-0FD90300D871}" dt="2023-08-23T19:58:08.232" v="2748" actId="26606"/>
          <ac:spMkLst>
            <pc:docMk/>
            <pc:sldMk cId="1349601233" sldId="377"/>
            <ac:spMk id="21" creationId="{F49775AF-8896-43EE-92C6-83497D6DC56F}"/>
          </ac:spMkLst>
        </pc:spChg>
        <pc:spChg chg="add del">
          <ac:chgData name="Moza Al-Marhoobi" userId="23c75a02f121e53d" providerId="LiveId" clId="{FC523C2A-CA00-4206-B637-0FD90300D871}" dt="2023-08-23T19:58:18.112" v="2753" actId="26606"/>
          <ac:spMkLst>
            <pc:docMk/>
            <pc:sldMk cId="1349601233" sldId="377"/>
            <ac:spMk id="27" creationId="{4D4677D2-D5AC-4CF9-9EED-2B89D0A1C212}"/>
          </ac:spMkLst>
        </pc:spChg>
        <pc:spChg chg="add del">
          <ac:chgData name="Moza Al-Marhoobi" userId="23c75a02f121e53d" providerId="LiveId" clId="{FC523C2A-CA00-4206-B637-0FD90300D871}" dt="2023-08-23T19:58:18.112" v="2753" actId="26606"/>
          <ac:spMkLst>
            <pc:docMk/>
            <pc:sldMk cId="1349601233" sldId="377"/>
            <ac:spMk id="29" creationId="{C6D54F7E-825A-4BBA-815F-35CCA8B97786}"/>
          </ac:spMkLst>
        </pc:spChg>
        <pc:spChg chg="add del">
          <ac:chgData name="Moza Al-Marhoobi" userId="23c75a02f121e53d" providerId="LiveId" clId="{FC523C2A-CA00-4206-B637-0FD90300D871}" dt="2023-08-23T19:58:16.260" v="2750" actId="26606"/>
          <ac:spMkLst>
            <pc:docMk/>
            <pc:sldMk cId="1349601233" sldId="377"/>
            <ac:spMk id="34" creationId="{9B7AD9F6-8CE7-4299-8FC6-328F4DCD3FF9}"/>
          </ac:spMkLst>
        </pc:spChg>
        <pc:spChg chg="add del">
          <ac:chgData name="Moza Al-Marhoobi" userId="23c75a02f121e53d" providerId="LiveId" clId="{FC523C2A-CA00-4206-B637-0FD90300D871}" dt="2023-08-23T19:58:16.260" v="2750" actId="26606"/>
          <ac:spMkLst>
            <pc:docMk/>
            <pc:sldMk cId="1349601233" sldId="377"/>
            <ac:spMk id="36" creationId="{F49775AF-8896-43EE-92C6-83497D6DC56F}"/>
          </ac:spMkLst>
        </pc:spChg>
        <pc:spChg chg="add del">
          <ac:chgData name="Moza Al-Marhoobi" userId="23c75a02f121e53d" providerId="LiveId" clId="{FC523C2A-CA00-4206-B637-0FD90300D871}" dt="2023-08-23T19:58:18.082" v="2752" actId="26606"/>
          <ac:spMkLst>
            <pc:docMk/>
            <pc:sldMk cId="1349601233" sldId="377"/>
            <ac:spMk id="38" creationId="{ECC07320-C2CA-4E29-8481-9D9E143C7788}"/>
          </ac:spMkLst>
        </pc:spChg>
        <pc:spChg chg="add del">
          <ac:chgData name="Moza Al-Marhoobi" userId="23c75a02f121e53d" providerId="LiveId" clId="{FC523C2A-CA00-4206-B637-0FD90300D871}" dt="2023-08-23T21:49:16.941" v="4620"/>
          <ac:spMkLst>
            <pc:docMk/>
            <pc:sldMk cId="1349601233" sldId="377"/>
            <ac:spMk id="40" creationId="{9B7AD9F6-8CE7-4299-8FC6-328F4DCD3FF9}"/>
          </ac:spMkLst>
        </pc:spChg>
        <pc:spChg chg="add del">
          <ac:chgData name="Moza Al-Marhoobi" userId="23c75a02f121e53d" providerId="LiveId" clId="{FC523C2A-CA00-4206-B637-0FD90300D871}" dt="2023-08-23T21:49:16.941" v="4620"/>
          <ac:spMkLst>
            <pc:docMk/>
            <pc:sldMk cId="1349601233" sldId="377"/>
            <ac:spMk id="41" creationId="{F49775AF-8896-43EE-92C6-83497D6DC56F}"/>
          </ac:spMkLst>
        </pc:spChg>
        <pc:picChg chg="add del mod ord">
          <ac:chgData name="Moza Al-Marhoobi" userId="23c75a02f121e53d" providerId="LiveId" clId="{FC523C2A-CA00-4206-B637-0FD90300D871}" dt="2023-08-23T19:57:47.704" v="2747" actId="478"/>
          <ac:picMkLst>
            <pc:docMk/>
            <pc:sldMk cId="1349601233" sldId="377"/>
            <ac:picMk id="8" creationId="{0A5D398A-26BF-571D-993D-7218EAA85AB2}"/>
          </ac:picMkLst>
        </pc:picChg>
        <pc:picChg chg="add mod ord">
          <ac:chgData name="Moza Al-Marhoobi" userId="23c75a02f121e53d" providerId="LiveId" clId="{FC523C2A-CA00-4206-B637-0FD90300D871}" dt="2023-08-23T19:58:18.112" v="2753" actId="26606"/>
          <ac:picMkLst>
            <pc:docMk/>
            <pc:sldMk cId="1349601233" sldId="377"/>
            <ac:picMk id="23" creationId="{7352802F-0425-2F0A-FD97-2EA25729B537}"/>
          </ac:picMkLst>
        </pc:picChg>
      </pc:sldChg>
      <pc:sldChg chg="addSp delSp modSp new mod modClrScheme delDesignElem chgLayout modNotesTx">
        <pc:chgData name="Moza Al-Marhoobi" userId="23c75a02f121e53d" providerId="LiveId" clId="{FC523C2A-CA00-4206-B637-0FD90300D871}" dt="2023-08-23T21:49:16.941" v="4620"/>
        <pc:sldMkLst>
          <pc:docMk/>
          <pc:sldMk cId="2324649756" sldId="378"/>
        </pc:sldMkLst>
        <pc:spChg chg="mod ord">
          <ac:chgData name="Moza Al-Marhoobi" userId="23c75a02f121e53d" providerId="LiveId" clId="{FC523C2A-CA00-4206-B637-0FD90300D871}" dt="2023-08-23T21:49:16.941" v="4620"/>
          <ac:spMkLst>
            <pc:docMk/>
            <pc:sldMk cId="2324649756" sldId="378"/>
            <ac:spMk id="2" creationId="{A7562D45-DB5C-5A52-0D9B-E71A6843345D}"/>
          </ac:spMkLst>
        </pc:spChg>
        <pc:spChg chg="mod ord">
          <ac:chgData name="Moza Al-Marhoobi" userId="23c75a02f121e53d" providerId="LiveId" clId="{FC523C2A-CA00-4206-B637-0FD90300D871}" dt="2023-08-23T21:49:16.941" v="4620"/>
          <ac:spMkLst>
            <pc:docMk/>
            <pc:sldMk cId="2324649756" sldId="378"/>
            <ac:spMk id="3" creationId="{F5E3FD11-1CE8-4A97-1177-F29B73A59AED}"/>
          </ac:spMkLst>
        </pc:spChg>
        <pc:spChg chg="mod ord">
          <ac:chgData name="Moza Al-Marhoobi" userId="23c75a02f121e53d" providerId="LiveId" clId="{FC523C2A-CA00-4206-B637-0FD90300D871}" dt="2023-08-23T21:49:16.941" v="4620"/>
          <ac:spMkLst>
            <pc:docMk/>
            <pc:sldMk cId="2324649756" sldId="378"/>
            <ac:spMk id="4" creationId="{B2FE45FC-5850-A8DD-F8F0-1EBB23E5FF28}"/>
          </ac:spMkLst>
        </pc:spChg>
        <pc:spChg chg="add mod ord">
          <ac:chgData name="Moza Al-Marhoobi" userId="23c75a02f121e53d" providerId="LiveId" clId="{FC523C2A-CA00-4206-B637-0FD90300D871}" dt="2023-08-23T20:57:55.606" v="4051" actId="14100"/>
          <ac:spMkLst>
            <pc:docMk/>
            <pc:sldMk cId="2324649756" sldId="378"/>
            <ac:spMk id="5" creationId="{387BE354-5F47-C145-BD1A-9337D2621D5F}"/>
          </ac:spMkLst>
        </pc:spChg>
        <pc:spChg chg="add del mod">
          <ac:chgData name="Moza Al-Marhoobi" userId="23c75a02f121e53d" providerId="LiveId" clId="{FC523C2A-CA00-4206-B637-0FD90300D871}" dt="2023-08-23T20:07:39.002" v="2795"/>
          <ac:spMkLst>
            <pc:docMk/>
            <pc:sldMk cId="2324649756" sldId="378"/>
            <ac:spMk id="5" creationId="{3A124AAE-25D7-F6A6-7F55-BF06D3707749}"/>
          </ac:spMkLst>
        </pc:spChg>
        <pc:spChg chg="add del mod">
          <ac:chgData name="Moza Al-Marhoobi" userId="23c75a02f121e53d" providerId="LiveId" clId="{FC523C2A-CA00-4206-B637-0FD90300D871}" dt="2023-08-23T20:07:39.002" v="2795"/>
          <ac:spMkLst>
            <pc:docMk/>
            <pc:sldMk cId="2324649756" sldId="378"/>
            <ac:spMk id="6" creationId="{18C77763-9B71-8030-5843-C0C22EDB205D}"/>
          </ac:spMkLst>
        </pc:spChg>
        <pc:spChg chg="add mod">
          <ac:chgData name="Moza Al-Marhoobi" userId="23c75a02f121e53d" providerId="LiveId" clId="{FC523C2A-CA00-4206-B637-0FD90300D871}" dt="2023-08-23T20:27:35.313" v="2994" actId="207"/>
          <ac:spMkLst>
            <pc:docMk/>
            <pc:sldMk cId="2324649756" sldId="378"/>
            <ac:spMk id="6" creationId="{A6B9BB1F-BB23-E4DB-5DFC-6B55EC13A3C1}"/>
          </ac:spMkLst>
        </pc:spChg>
        <pc:spChg chg="add mod">
          <ac:chgData name="Moza Al-Marhoobi" userId="23c75a02f121e53d" providerId="LiveId" clId="{FC523C2A-CA00-4206-B637-0FD90300D871}" dt="2023-08-23T20:24:23.028" v="2942" actId="1076"/>
          <ac:spMkLst>
            <pc:docMk/>
            <pc:sldMk cId="2324649756" sldId="378"/>
            <ac:spMk id="7" creationId="{E8CEBC6E-5962-8845-6F1D-CE7ABCB959C9}"/>
          </ac:spMkLst>
        </pc:spChg>
        <pc:spChg chg="add del mod">
          <ac:chgData name="Moza Al-Marhoobi" userId="23c75a02f121e53d" providerId="LiveId" clId="{FC523C2A-CA00-4206-B637-0FD90300D871}" dt="2023-08-23T20:07:39.002" v="2795"/>
          <ac:spMkLst>
            <pc:docMk/>
            <pc:sldMk cId="2324649756" sldId="378"/>
            <ac:spMk id="7" creationId="{FB76A7AA-1F33-A03E-E6D0-9B80CFDC335E}"/>
          </ac:spMkLst>
        </pc:spChg>
        <pc:spChg chg="add del mod">
          <ac:chgData name="Moza Al-Marhoobi" userId="23c75a02f121e53d" providerId="LiveId" clId="{FC523C2A-CA00-4206-B637-0FD90300D871}" dt="2023-08-23T20:18:20.303" v="2802" actId="478"/>
          <ac:spMkLst>
            <pc:docMk/>
            <pc:sldMk cId="2324649756" sldId="378"/>
            <ac:spMk id="8" creationId="{DD964DC9-713B-8906-E9F7-96844A33869B}"/>
          </ac:spMkLst>
        </pc:spChg>
        <pc:spChg chg="add mod">
          <ac:chgData name="Moza Al-Marhoobi" userId="23c75a02f121e53d" providerId="LiveId" clId="{FC523C2A-CA00-4206-B637-0FD90300D871}" dt="2023-08-23T20:23:19.439" v="2925" actId="2711"/>
          <ac:spMkLst>
            <pc:docMk/>
            <pc:sldMk cId="2324649756" sldId="378"/>
            <ac:spMk id="9" creationId="{35565716-259A-D523-71D0-E9279779F2D5}"/>
          </ac:spMkLst>
        </pc:spChg>
        <pc:spChg chg="add mod">
          <ac:chgData name="Moza Al-Marhoobi" userId="23c75a02f121e53d" providerId="LiveId" clId="{FC523C2A-CA00-4206-B637-0FD90300D871}" dt="2023-08-23T20:27:48.002" v="2997" actId="207"/>
          <ac:spMkLst>
            <pc:docMk/>
            <pc:sldMk cId="2324649756" sldId="378"/>
            <ac:spMk id="10" creationId="{BE49F6E5-DA4A-6592-2E64-013E9FA397F6}"/>
          </ac:spMkLst>
        </pc:spChg>
        <pc:spChg chg="add mod">
          <ac:chgData name="Moza Al-Marhoobi" userId="23c75a02f121e53d" providerId="LiveId" clId="{FC523C2A-CA00-4206-B637-0FD90300D871}" dt="2023-08-23T20:23:19.439" v="2925" actId="2711"/>
          <ac:spMkLst>
            <pc:docMk/>
            <pc:sldMk cId="2324649756" sldId="378"/>
            <ac:spMk id="11" creationId="{BF2E00F4-5D8B-8F4E-8721-E68AFFB1CE0E}"/>
          </ac:spMkLst>
        </pc:spChg>
        <pc:spChg chg="add mod">
          <ac:chgData name="Moza Al-Marhoobi" userId="23c75a02f121e53d" providerId="LiveId" clId="{FC523C2A-CA00-4206-B637-0FD90300D871}" dt="2023-08-23T20:23:19.439" v="2925" actId="2711"/>
          <ac:spMkLst>
            <pc:docMk/>
            <pc:sldMk cId="2324649756" sldId="378"/>
            <ac:spMk id="12" creationId="{3FD4F8C8-4B9D-BEBA-89A4-30209FF8581F}"/>
          </ac:spMkLst>
        </pc:spChg>
        <pc:spChg chg="add del">
          <ac:chgData name="Moza Al-Marhoobi" userId="23c75a02f121e53d" providerId="LiveId" clId="{FC523C2A-CA00-4206-B637-0FD90300D871}" dt="2023-08-23T20:21:51.839" v="2907" actId="22"/>
          <ac:spMkLst>
            <pc:docMk/>
            <pc:sldMk cId="2324649756" sldId="378"/>
            <ac:spMk id="14" creationId="{DD99D52F-BB2F-38BE-EE46-7E8A9DF006EA}"/>
          </ac:spMkLst>
        </pc:spChg>
        <pc:spChg chg="add mod">
          <ac:chgData name="Moza Al-Marhoobi" userId="23c75a02f121e53d" providerId="LiveId" clId="{FC523C2A-CA00-4206-B637-0FD90300D871}" dt="2023-08-23T20:27:39.357" v="2995" actId="207"/>
          <ac:spMkLst>
            <pc:docMk/>
            <pc:sldMk cId="2324649756" sldId="378"/>
            <ac:spMk id="15" creationId="{A4B1A1C0-2FC4-B48D-E7BE-808C9664D6CF}"/>
          </ac:spMkLst>
        </pc:spChg>
        <pc:spChg chg="add mod">
          <ac:chgData name="Moza Al-Marhoobi" userId="23c75a02f121e53d" providerId="LiveId" clId="{FC523C2A-CA00-4206-B637-0FD90300D871}" dt="2023-08-23T20:23:48.875" v="2936"/>
          <ac:spMkLst>
            <pc:docMk/>
            <pc:sldMk cId="2324649756" sldId="378"/>
            <ac:spMk id="16" creationId="{18790D8D-3269-4A22-4770-8CC6B4D46E81}"/>
          </ac:spMkLst>
        </pc:spChg>
        <pc:spChg chg="add mod">
          <ac:chgData name="Moza Al-Marhoobi" userId="23c75a02f121e53d" providerId="LiveId" clId="{FC523C2A-CA00-4206-B637-0FD90300D871}" dt="2023-08-23T20:24:10.144" v="2940" actId="14100"/>
          <ac:spMkLst>
            <pc:docMk/>
            <pc:sldMk cId="2324649756" sldId="378"/>
            <ac:spMk id="17" creationId="{C3CAA976-AE22-2291-98FD-565558F02207}"/>
          </ac:spMkLst>
        </pc:spChg>
        <pc:spChg chg="add mod">
          <ac:chgData name="Moza Al-Marhoobi" userId="23c75a02f121e53d" providerId="LiveId" clId="{FC523C2A-CA00-4206-B637-0FD90300D871}" dt="2023-08-23T20:44:56.420" v="3118" actId="688"/>
          <ac:spMkLst>
            <pc:docMk/>
            <pc:sldMk cId="2324649756" sldId="378"/>
            <ac:spMk id="18" creationId="{F63C63BE-638E-5E41-F493-4A3D1808A059}"/>
          </ac:spMkLst>
        </pc:spChg>
        <pc:spChg chg="add mod">
          <ac:chgData name="Moza Al-Marhoobi" userId="23c75a02f121e53d" providerId="LiveId" clId="{FC523C2A-CA00-4206-B637-0FD90300D871}" dt="2023-08-23T20:24:49.986" v="2947"/>
          <ac:spMkLst>
            <pc:docMk/>
            <pc:sldMk cId="2324649756" sldId="378"/>
            <ac:spMk id="19" creationId="{3A13F4A4-DDA9-2A7E-696A-E29309946D73}"/>
          </ac:spMkLst>
        </pc:spChg>
        <pc:spChg chg="add mod">
          <ac:chgData name="Moza Al-Marhoobi" userId="23c75a02f121e53d" providerId="LiveId" clId="{FC523C2A-CA00-4206-B637-0FD90300D871}" dt="2023-08-23T21:06:34.335" v="4212" actId="20577"/>
          <ac:spMkLst>
            <pc:docMk/>
            <pc:sldMk cId="2324649756" sldId="378"/>
            <ac:spMk id="20" creationId="{784F445A-B276-0E65-6644-3DC12A47EA3C}"/>
          </ac:spMkLst>
        </pc:spChg>
        <pc:spChg chg="add mod">
          <ac:chgData name="Moza Al-Marhoobi" userId="23c75a02f121e53d" providerId="LiveId" clId="{FC523C2A-CA00-4206-B637-0FD90300D871}" dt="2023-08-23T20:24:55.940" v="2950" actId="571"/>
          <ac:spMkLst>
            <pc:docMk/>
            <pc:sldMk cId="2324649756" sldId="378"/>
            <ac:spMk id="21" creationId="{5A2E3051-4A9F-0692-A1CE-AFC91BB1783F}"/>
          </ac:spMkLst>
        </pc:spChg>
        <pc:spChg chg="add mod">
          <ac:chgData name="Moza Al-Marhoobi" userId="23c75a02f121e53d" providerId="LiveId" clId="{FC523C2A-CA00-4206-B637-0FD90300D871}" dt="2023-08-23T20:27:48.002" v="2997" actId="207"/>
          <ac:spMkLst>
            <pc:docMk/>
            <pc:sldMk cId="2324649756" sldId="378"/>
            <ac:spMk id="22" creationId="{207EA6E9-8154-78EF-5F2A-82D4B057C0AC}"/>
          </ac:spMkLst>
        </pc:spChg>
        <pc:spChg chg="add mod">
          <ac:chgData name="Moza Al-Marhoobi" userId="23c75a02f121e53d" providerId="LiveId" clId="{FC523C2A-CA00-4206-B637-0FD90300D871}" dt="2023-08-23T20:55:47.930" v="3674" actId="1076"/>
          <ac:spMkLst>
            <pc:docMk/>
            <pc:sldMk cId="2324649756" sldId="378"/>
            <ac:spMk id="23" creationId="{83DAE028-03EE-E1CE-35D2-34698946D7A5}"/>
          </ac:spMkLst>
        </pc:spChg>
        <pc:spChg chg="add mod">
          <ac:chgData name="Moza Al-Marhoobi" userId="23c75a02f121e53d" providerId="LiveId" clId="{FC523C2A-CA00-4206-B637-0FD90300D871}" dt="2023-08-23T20:26:43.079" v="2991" actId="1036"/>
          <ac:spMkLst>
            <pc:docMk/>
            <pc:sldMk cId="2324649756" sldId="378"/>
            <ac:spMk id="24" creationId="{C9A9AD65-D07C-5837-4EC9-8503B9720623}"/>
          </ac:spMkLst>
        </pc:spChg>
        <pc:spChg chg="add del mod">
          <ac:chgData name="Moza Al-Marhoobi" userId="23c75a02f121e53d" providerId="LiveId" clId="{FC523C2A-CA00-4206-B637-0FD90300D871}" dt="2023-08-23T21:49:16.941" v="4620"/>
          <ac:spMkLst>
            <pc:docMk/>
            <pc:sldMk cId="2324649756" sldId="378"/>
            <ac:spMk id="25" creationId="{22D7B1D3-931C-AC2A-4319-93AA40D2B28A}"/>
          </ac:spMkLst>
        </pc:spChg>
        <pc:picChg chg="add mod">
          <ac:chgData name="Moza Al-Marhoobi" userId="23c75a02f121e53d" providerId="LiveId" clId="{FC523C2A-CA00-4206-B637-0FD90300D871}" dt="2023-08-23T20:57:48.197" v="4050"/>
          <ac:picMkLst>
            <pc:docMk/>
            <pc:sldMk cId="2324649756" sldId="378"/>
            <ac:picMk id="26" creationId="{2201A6AB-60C9-607B-326A-0D8A80129F76}"/>
          </ac:picMkLst>
        </pc:picChg>
      </pc:sldChg>
      <pc:sldChg chg="addSp delSp modSp new del">
        <pc:chgData name="Moza Al-Marhoobi" userId="23c75a02f121e53d" providerId="LiveId" clId="{FC523C2A-CA00-4206-B637-0FD90300D871}" dt="2023-08-23T21:49:10.468" v="4593" actId="680"/>
        <pc:sldMkLst>
          <pc:docMk/>
          <pc:sldMk cId="2078956604" sldId="379"/>
        </pc:sldMkLst>
        <pc:spChg chg="add del mod">
          <ac:chgData name="Moza Al-Marhoobi" userId="23c75a02f121e53d" providerId="LiveId" clId="{FC523C2A-CA00-4206-B637-0FD90300D871}" dt="2023-08-23T21:49:09.369" v="4592"/>
          <ac:spMkLst>
            <pc:docMk/>
            <pc:sldMk cId="2078956604" sldId="379"/>
            <ac:spMk id="5" creationId="{C1E6C9A0-B019-9D54-9832-4B3BD3A823E1}"/>
          </ac:spMkLst>
        </pc:spChg>
        <pc:spChg chg="add del mod">
          <ac:chgData name="Moza Al-Marhoobi" userId="23c75a02f121e53d" providerId="LiveId" clId="{FC523C2A-CA00-4206-B637-0FD90300D871}" dt="2023-08-23T21:49:09.369" v="4592"/>
          <ac:spMkLst>
            <pc:docMk/>
            <pc:sldMk cId="2078956604" sldId="379"/>
            <ac:spMk id="7" creationId="{FD3FECED-847A-B807-EFF1-8859E56473E1}"/>
          </ac:spMkLst>
        </pc:spChg>
        <pc:picChg chg="add del mod">
          <ac:chgData name="Moza Al-Marhoobi" userId="23c75a02f121e53d" providerId="LiveId" clId="{FC523C2A-CA00-4206-B637-0FD90300D871}" dt="2023-08-23T21:49:09.369" v="4592"/>
          <ac:picMkLst>
            <pc:docMk/>
            <pc:sldMk cId="2078956604" sldId="379"/>
            <ac:picMk id="6" creationId="{1456DD1A-C9F7-BCDB-A772-2051608DE72F}"/>
          </ac:picMkLst>
        </pc:picChg>
      </pc:sldChg>
      <pc:sldMasterChg chg="setBg delSldLayout modSldLayout">
        <pc:chgData name="Moza Al-Marhoobi" userId="23c75a02f121e53d" providerId="LiveId" clId="{FC523C2A-CA00-4206-B637-0FD90300D871}" dt="2023-08-20T18:57:21.953" v="910"/>
        <pc:sldMasterMkLst>
          <pc:docMk/>
          <pc:sldMasterMk cId="502711314" sldId="2147483661"/>
        </pc:sldMasterMkLst>
        <pc:sldLayoutChg chg="setBg">
          <pc:chgData name="Moza Al-Marhoobi" userId="23c75a02f121e53d" providerId="LiveId" clId="{FC523C2A-CA00-4206-B637-0FD90300D871}" dt="2023-08-20T18:57:21.953" v="910"/>
          <pc:sldLayoutMkLst>
            <pc:docMk/>
            <pc:sldMasterMk cId="502711314" sldId="2147483661"/>
            <pc:sldLayoutMk cId="1532753255" sldId="2147483662"/>
          </pc:sldLayoutMkLst>
        </pc:sldLayoutChg>
        <pc:sldLayoutChg chg="setBg">
          <pc:chgData name="Moza Al-Marhoobi" userId="23c75a02f121e53d" providerId="LiveId" clId="{FC523C2A-CA00-4206-B637-0FD90300D871}" dt="2023-08-20T18:57:21.953" v="910"/>
          <pc:sldLayoutMkLst>
            <pc:docMk/>
            <pc:sldMasterMk cId="502711314" sldId="2147483661"/>
            <pc:sldLayoutMk cId="2364078330" sldId="2147483663"/>
          </pc:sldLayoutMkLst>
        </pc:sldLayoutChg>
        <pc:sldLayoutChg chg="setBg">
          <pc:chgData name="Moza Al-Marhoobi" userId="23c75a02f121e53d" providerId="LiveId" clId="{FC523C2A-CA00-4206-B637-0FD90300D871}" dt="2023-08-20T18:57:21.953" v="910"/>
          <pc:sldLayoutMkLst>
            <pc:docMk/>
            <pc:sldMasterMk cId="502711314" sldId="2147483661"/>
            <pc:sldLayoutMk cId="2830682988" sldId="2147483664"/>
          </pc:sldLayoutMkLst>
        </pc:sldLayoutChg>
        <pc:sldLayoutChg chg="setBg">
          <pc:chgData name="Moza Al-Marhoobi" userId="23c75a02f121e53d" providerId="LiveId" clId="{FC523C2A-CA00-4206-B637-0FD90300D871}" dt="2023-08-20T18:57:21.953" v="910"/>
          <pc:sldLayoutMkLst>
            <pc:docMk/>
            <pc:sldMasterMk cId="502711314" sldId="2147483661"/>
            <pc:sldLayoutMk cId="1055298462" sldId="2147483665"/>
          </pc:sldLayoutMkLst>
        </pc:sldLayoutChg>
        <pc:sldLayoutChg chg="setBg">
          <pc:chgData name="Moza Al-Marhoobi" userId="23c75a02f121e53d" providerId="LiveId" clId="{FC523C2A-CA00-4206-B637-0FD90300D871}" dt="2023-08-20T18:57:21.953" v="910"/>
          <pc:sldLayoutMkLst>
            <pc:docMk/>
            <pc:sldMasterMk cId="502711314" sldId="2147483661"/>
            <pc:sldLayoutMk cId="1709628078" sldId="2147483666"/>
          </pc:sldLayoutMkLst>
        </pc:sldLayoutChg>
        <pc:sldLayoutChg chg="setBg">
          <pc:chgData name="Moza Al-Marhoobi" userId="23c75a02f121e53d" providerId="LiveId" clId="{FC523C2A-CA00-4206-B637-0FD90300D871}" dt="2023-08-20T18:57:21.953" v="910"/>
          <pc:sldLayoutMkLst>
            <pc:docMk/>
            <pc:sldMasterMk cId="502711314" sldId="2147483661"/>
            <pc:sldLayoutMk cId="1063563319" sldId="2147483667"/>
          </pc:sldLayoutMkLst>
        </pc:sldLayoutChg>
        <pc:sldLayoutChg chg="setBg">
          <pc:chgData name="Moza Al-Marhoobi" userId="23c75a02f121e53d" providerId="LiveId" clId="{FC523C2A-CA00-4206-B637-0FD90300D871}" dt="2023-08-20T18:57:21.953" v="910"/>
          <pc:sldLayoutMkLst>
            <pc:docMk/>
            <pc:sldMasterMk cId="502711314" sldId="2147483661"/>
            <pc:sldLayoutMk cId="3763701881" sldId="2147483668"/>
          </pc:sldLayoutMkLst>
        </pc:sldLayoutChg>
        <pc:sldLayoutChg chg="setBg">
          <pc:chgData name="Moza Al-Marhoobi" userId="23c75a02f121e53d" providerId="LiveId" clId="{FC523C2A-CA00-4206-B637-0FD90300D871}" dt="2023-08-20T18:57:21.953" v="910"/>
          <pc:sldLayoutMkLst>
            <pc:docMk/>
            <pc:sldMasterMk cId="502711314" sldId="2147483661"/>
            <pc:sldLayoutMk cId="3184601862" sldId="2147483669"/>
          </pc:sldLayoutMkLst>
        </pc:sldLayoutChg>
        <pc:sldLayoutChg chg="setBg">
          <pc:chgData name="Moza Al-Marhoobi" userId="23c75a02f121e53d" providerId="LiveId" clId="{FC523C2A-CA00-4206-B637-0FD90300D871}" dt="2023-08-20T18:57:21.953" v="910"/>
          <pc:sldLayoutMkLst>
            <pc:docMk/>
            <pc:sldMasterMk cId="502711314" sldId="2147483661"/>
            <pc:sldLayoutMk cId="1455004075" sldId="2147483670"/>
          </pc:sldLayoutMkLst>
        </pc:sldLayoutChg>
        <pc:sldLayoutChg chg="setBg">
          <pc:chgData name="Moza Al-Marhoobi" userId="23c75a02f121e53d" providerId="LiveId" clId="{FC523C2A-CA00-4206-B637-0FD90300D871}" dt="2023-08-20T18:57:21.953" v="910"/>
          <pc:sldLayoutMkLst>
            <pc:docMk/>
            <pc:sldMasterMk cId="502711314" sldId="2147483661"/>
            <pc:sldLayoutMk cId="1782698932" sldId="2147483671"/>
          </pc:sldLayoutMkLst>
        </pc:sldLayoutChg>
        <pc:sldLayoutChg chg="setBg">
          <pc:chgData name="Moza Al-Marhoobi" userId="23c75a02f121e53d" providerId="LiveId" clId="{FC523C2A-CA00-4206-B637-0FD90300D871}" dt="2023-08-20T18:57:21.953" v="910"/>
          <pc:sldLayoutMkLst>
            <pc:docMk/>
            <pc:sldMasterMk cId="502711314" sldId="2147483661"/>
            <pc:sldLayoutMk cId="1010481811" sldId="2147483672"/>
          </pc:sldLayoutMkLst>
        </pc:sldLayoutChg>
        <pc:sldLayoutChg chg="del setBg">
          <pc:chgData name="Moza Al-Marhoobi" userId="23c75a02f121e53d" providerId="LiveId" clId="{FC523C2A-CA00-4206-B637-0FD90300D871}" dt="2023-08-20T15:58:42.736" v="904" actId="47"/>
          <pc:sldLayoutMkLst>
            <pc:docMk/>
            <pc:sldMasterMk cId="502711314" sldId="2147483661"/>
            <pc:sldLayoutMk cId="1597897270" sldId="2147483673"/>
          </pc:sldLayoutMkLst>
        </pc:sldLayoutChg>
        <pc:sldLayoutChg chg="setBg">
          <pc:chgData name="Moza Al-Marhoobi" userId="23c75a02f121e53d" providerId="LiveId" clId="{FC523C2A-CA00-4206-B637-0FD90300D871}" dt="2023-08-20T18:57:21.953" v="910"/>
          <pc:sldLayoutMkLst>
            <pc:docMk/>
            <pc:sldMasterMk cId="502711314" sldId="2147483661"/>
            <pc:sldLayoutMk cId="538853770" sldId="2147483674"/>
          </pc:sldLayoutMkLst>
        </pc:sldLayoutChg>
        <pc:sldLayoutChg chg="setBg">
          <pc:chgData name="Moza Al-Marhoobi" userId="23c75a02f121e53d" providerId="LiveId" clId="{FC523C2A-CA00-4206-B637-0FD90300D871}" dt="2023-08-20T18:57:21.953" v="910"/>
          <pc:sldLayoutMkLst>
            <pc:docMk/>
            <pc:sldMasterMk cId="502711314" sldId="2147483661"/>
            <pc:sldLayoutMk cId="2804131383" sldId="2147483675"/>
          </pc:sldLayoutMkLst>
        </pc:sldLayoutChg>
        <pc:sldLayoutChg chg="delSp del">
          <pc:chgData name="Moza Al-Marhoobi" userId="23c75a02f121e53d" providerId="LiveId" clId="{FC523C2A-CA00-4206-B637-0FD90300D871}" dt="2023-08-20T11:30:15.704" v="342" actId="47"/>
          <pc:sldLayoutMkLst>
            <pc:docMk/>
            <pc:sldMasterMk cId="502711314" sldId="2147483661"/>
            <pc:sldLayoutMk cId="441780619" sldId="2147483706"/>
          </pc:sldLayoutMkLst>
          <pc:grpChg chg="del">
            <ac:chgData name="Moza Al-Marhoobi" userId="23c75a02f121e53d" providerId="LiveId" clId="{FC523C2A-CA00-4206-B637-0FD90300D871}" dt="2023-08-20T10:57:25.660" v="301"/>
            <ac:grpSpMkLst>
              <pc:docMk/>
              <pc:sldMasterMk cId="502711314" sldId="2147483661"/>
              <pc:sldLayoutMk cId="441780619" sldId="2147483706"/>
              <ac:grpSpMk id="144" creationId="{00000000-0000-0000-0000-000000000000}"/>
            </ac:grpSpMkLst>
          </pc:grpChg>
        </pc:sldLayoutChg>
      </pc:sldMasterChg>
      <pc:sldMasterChg chg="modSldLayout">
        <pc:chgData name="Moza Al-Marhoobi" userId="23c75a02f121e53d" providerId="LiveId" clId="{FC523C2A-CA00-4206-B637-0FD90300D871}" dt="2023-08-20T11:37:53.567" v="432"/>
        <pc:sldMasterMkLst>
          <pc:docMk/>
          <pc:sldMasterMk cId="3417139654" sldId="2147483676"/>
        </pc:sldMasterMkLst>
        <pc:sldLayoutChg chg="delSp">
          <pc:chgData name="Moza Al-Marhoobi" userId="23c75a02f121e53d" providerId="LiveId" clId="{FC523C2A-CA00-4206-B637-0FD90300D871}" dt="2023-08-20T11:37:53.567" v="432"/>
          <pc:sldLayoutMkLst>
            <pc:docMk/>
            <pc:sldMasterMk cId="3417139654" sldId="2147483676"/>
            <pc:sldLayoutMk cId="1917552991" sldId="2147483688"/>
          </pc:sldLayoutMkLst>
          <pc:spChg chg="del">
            <ac:chgData name="Moza Al-Marhoobi" userId="23c75a02f121e53d" providerId="LiveId" clId="{FC523C2A-CA00-4206-B637-0FD90300D871}" dt="2023-08-20T11:37:53.567" v="432"/>
            <ac:spMkLst>
              <pc:docMk/>
              <pc:sldMasterMk cId="3417139654" sldId="2147483676"/>
              <pc:sldLayoutMk cId="1917552991" sldId="2147483688"/>
              <ac:spMk id="46" creationId="{00000000-0000-0000-0000-000000000000}"/>
            </ac:spMkLst>
          </pc:spChg>
          <pc:cxnChg chg="del">
            <ac:chgData name="Moza Al-Marhoobi" userId="23c75a02f121e53d" providerId="LiveId" clId="{FC523C2A-CA00-4206-B637-0FD90300D871}" dt="2023-08-20T11:37:53.567" v="432"/>
            <ac:cxnSpMkLst>
              <pc:docMk/>
              <pc:sldMasterMk cId="3417139654" sldId="2147483676"/>
              <pc:sldLayoutMk cId="1917552991" sldId="2147483688"/>
              <ac:cxnSpMk id="47" creationId="{00000000-0000-0000-0000-000000000000}"/>
            </ac:cxnSpMkLst>
          </pc:cxnChg>
        </pc:sldLayoutChg>
        <pc:sldLayoutChg chg="delSp">
          <pc:chgData name="Moza Al-Marhoobi" userId="23c75a02f121e53d" providerId="LiveId" clId="{FC523C2A-CA00-4206-B637-0FD90300D871}" dt="2023-08-20T11:37:53.567" v="432"/>
          <pc:sldLayoutMkLst>
            <pc:docMk/>
            <pc:sldMasterMk cId="3417139654" sldId="2147483676"/>
            <pc:sldLayoutMk cId="3173564885" sldId="2147483689"/>
          </pc:sldLayoutMkLst>
          <pc:spChg chg="del">
            <ac:chgData name="Moza Al-Marhoobi" userId="23c75a02f121e53d" providerId="LiveId" clId="{FC523C2A-CA00-4206-B637-0FD90300D871}" dt="2023-08-20T11:37:53.567" v="432"/>
            <ac:spMkLst>
              <pc:docMk/>
              <pc:sldMasterMk cId="3417139654" sldId="2147483676"/>
              <pc:sldLayoutMk cId="3173564885" sldId="2147483689"/>
              <ac:spMk id="26" creationId="{00000000-0000-0000-0000-000000000000}"/>
            </ac:spMkLst>
          </pc:spChg>
        </pc:sldLayoutChg>
      </pc:sldMasterChg>
      <pc:sldMasterChg chg="modSldLayout">
        <pc:chgData name="Moza Al-Marhoobi" userId="23c75a02f121e53d" providerId="LiveId" clId="{FC523C2A-CA00-4206-B637-0FD90300D871}" dt="2023-08-23T18:16:28.092" v="2577"/>
        <pc:sldMasterMkLst>
          <pc:docMk/>
          <pc:sldMasterMk cId="381220007" sldId="2147483735"/>
        </pc:sldMasterMkLst>
        <pc:sldLayoutChg chg="addSp delSp">
          <pc:chgData name="Moza Al-Marhoobi" userId="23c75a02f121e53d" providerId="LiveId" clId="{FC523C2A-CA00-4206-B637-0FD90300D871}" dt="2023-08-23T18:16:28.092" v="2577"/>
          <pc:sldLayoutMkLst>
            <pc:docMk/>
            <pc:sldMasterMk cId="381220007" sldId="2147483735"/>
            <pc:sldLayoutMk cId="3957825391" sldId="2147483780"/>
          </pc:sldLayoutMkLst>
          <pc:spChg chg="add del">
            <ac:chgData name="Moza Al-Marhoobi" userId="23c75a02f121e53d" providerId="LiveId" clId="{FC523C2A-CA00-4206-B637-0FD90300D871}" dt="2023-08-23T18:16:28.092" v="2577"/>
            <ac:spMkLst>
              <pc:docMk/>
              <pc:sldMasterMk cId="381220007" sldId="2147483735"/>
              <pc:sldLayoutMk cId="3957825391" sldId="2147483780"/>
              <ac:spMk id="780" creationId="{00000000-0000-0000-0000-000000000000}"/>
            </ac:spMkLst>
          </pc:spChg>
          <pc:grpChg chg="add del">
            <ac:chgData name="Moza Al-Marhoobi" userId="23c75a02f121e53d" providerId="LiveId" clId="{FC523C2A-CA00-4206-B637-0FD90300D871}" dt="2023-08-23T18:16:28.092" v="2577"/>
            <ac:grpSpMkLst>
              <pc:docMk/>
              <pc:sldMasterMk cId="381220007" sldId="2147483735"/>
              <pc:sldLayoutMk cId="3957825391" sldId="2147483780"/>
              <ac:grpSpMk id="781" creationId="{00000000-0000-0000-0000-000000000000}"/>
            </ac:grpSpMkLst>
          </pc:grpChg>
          <pc:grpChg chg="add del">
            <ac:chgData name="Moza Al-Marhoobi" userId="23c75a02f121e53d" providerId="LiveId" clId="{FC523C2A-CA00-4206-B637-0FD90300D871}" dt="2023-08-23T18:16:28.092" v="2577"/>
            <ac:grpSpMkLst>
              <pc:docMk/>
              <pc:sldMasterMk cId="381220007" sldId="2147483735"/>
              <pc:sldLayoutMk cId="3957825391" sldId="2147483780"/>
              <ac:grpSpMk id="787" creationId="{00000000-0000-0000-0000-000000000000}"/>
            </ac:grpSpMkLst>
          </pc:grpChg>
        </pc:sldLayoutChg>
      </pc:sldMasterChg>
      <pc:sldMasterChg chg="modSldLayout">
        <pc:chgData name="Moza Al-Marhoobi" userId="23c75a02f121e53d" providerId="LiveId" clId="{FC523C2A-CA00-4206-B637-0FD90300D871}" dt="2023-08-23T20:31:53.883" v="3028"/>
        <pc:sldMasterMkLst>
          <pc:docMk/>
          <pc:sldMasterMk cId="1125629668" sldId="2147483748"/>
        </pc:sldMasterMkLst>
        <pc:sldLayoutChg chg="addSp delSp">
          <pc:chgData name="Moza Al-Marhoobi" userId="23c75a02f121e53d" providerId="LiveId" clId="{FC523C2A-CA00-4206-B637-0FD90300D871}" dt="2023-08-23T20:31:53.883" v="3028"/>
          <pc:sldLayoutMkLst>
            <pc:docMk/>
            <pc:sldMasterMk cId="1125629668" sldId="2147483748"/>
            <pc:sldLayoutMk cId="3076556571" sldId="2147483760"/>
          </pc:sldLayoutMkLst>
          <pc:spChg chg="add del">
            <ac:chgData name="Moza Al-Marhoobi" userId="23c75a02f121e53d" providerId="LiveId" clId="{FC523C2A-CA00-4206-B637-0FD90300D871}" dt="2023-08-23T20:31:53.883" v="3028"/>
            <ac:spMkLst>
              <pc:docMk/>
              <pc:sldMasterMk cId="1125629668" sldId="2147483748"/>
              <pc:sldLayoutMk cId="3076556571" sldId="2147483760"/>
              <ac:spMk id="26" creationId="{00000000-0000-0000-0000-000000000000}"/>
            </ac:spMkLst>
          </pc:spChg>
        </pc:sldLayoutChg>
      </pc:sldMasterChg>
      <pc:sldMasterChg chg="modSldLayout">
        <pc:chgData name="Moza Al-Marhoobi" userId="23c75a02f121e53d" providerId="LiveId" clId="{FC523C2A-CA00-4206-B637-0FD90300D871}" dt="2023-08-23T21:49:16.941" v="4620"/>
        <pc:sldMasterMkLst>
          <pc:docMk/>
          <pc:sldMasterMk cId="3548912556" sldId="2147483748"/>
        </pc:sldMasterMkLst>
        <pc:sldLayoutChg chg="delSp">
          <pc:chgData name="Moza Al-Marhoobi" userId="23c75a02f121e53d" providerId="LiveId" clId="{FC523C2A-CA00-4206-B637-0FD90300D871}" dt="2023-08-23T21:49:16.941" v="4620"/>
          <pc:sldLayoutMkLst>
            <pc:docMk/>
            <pc:sldMasterMk cId="3548912556" sldId="2147483748"/>
            <pc:sldLayoutMk cId="920294053" sldId="2147483760"/>
          </pc:sldLayoutMkLst>
          <pc:spChg chg="del">
            <ac:chgData name="Moza Al-Marhoobi" userId="23c75a02f121e53d" providerId="LiveId" clId="{FC523C2A-CA00-4206-B637-0FD90300D871}" dt="2023-08-23T21:49:16.941" v="4620"/>
            <ac:spMkLst>
              <pc:docMk/>
              <pc:sldMasterMk cId="3548912556" sldId="2147483748"/>
              <pc:sldLayoutMk cId="920294053" sldId="2147483760"/>
              <ac:spMk id="26" creationId="{00000000-0000-0000-0000-000000000000}"/>
            </ac:spMkLst>
          </pc:spChg>
        </pc:sldLayoutChg>
      </pc:sldMasterChg>
      <pc:sldMasterChg chg="modSldLayout">
        <pc:chgData name="Moza Al-Marhoobi" userId="23c75a02f121e53d" providerId="LiveId" clId="{FC523C2A-CA00-4206-B637-0FD90300D871}" dt="2023-08-22T13:01:31.909" v="2244"/>
        <pc:sldMasterMkLst>
          <pc:docMk/>
          <pc:sldMasterMk cId="3569790302" sldId="2147483748"/>
        </pc:sldMasterMkLst>
        <pc:sldLayoutChg chg="addSp delSp">
          <pc:chgData name="Moza Al-Marhoobi" userId="23c75a02f121e53d" providerId="LiveId" clId="{FC523C2A-CA00-4206-B637-0FD90300D871}" dt="2023-08-22T13:01:31.909" v="2244"/>
          <pc:sldLayoutMkLst>
            <pc:docMk/>
            <pc:sldMasterMk cId="3569790302" sldId="2147483748"/>
            <pc:sldLayoutMk cId="868917003" sldId="2147483760"/>
          </pc:sldLayoutMkLst>
          <pc:spChg chg="add del">
            <ac:chgData name="Moza Al-Marhoobi" userId="23c75a02f121e53d" providerId="LiveId" clId="{FC523C2A-CA00-4206-B637-0FD90300D871}" dt="2023-08-22T13:01:31.909" v="2244"/>
            <ac:spMkLst>
              <pc:docMk/>
              <pc:sldMasterMk cId="3569790302" sldId="2147483748"/>
              <pc:sldLayoutMk cId="868917003" sldId="2147483760"/>
              <ac:spMk id="26" creationId="{00000000-0000-0000-0000-000000000000}"/>
            </ac:spMkLst>
          </pc:spChg>
        </pc:sldLayoutChg>
      </pc:sldMasterChg>
      <pc:sldMasterChg chg="del delSldLayout">
        <pc:chgData name="Moza Al-Marhoobi" userId="23c75a02f121e53d" providerId="LiveId" clId="{FC523C2A-CA00-4206-B637-0FD90300D871}" dt="2023-08-23T18:17:38.674" v="2604" actId="47"/>
        <pc:sldMasterMkLst>
          <pc:docMk/>
          <pc:sldMasterMk cId="4227896822" sldId="2147483748"/>
        </pc:sldMasterMkLst>
        <pc:sldLayoutChg chg="del">
          <pc:chgData name="Moza Al-Marhoobi" userId="23c75a02f121e53d" providerId="LiveId" clId="{FC523C2A-CA00-4206-B637-0FD90300D871}" dt="2023-08-23T18:17:38.674" v="2604" actId="47"/>
          <pc:sldLayoutMkLst>
            <pc:docMk/>
            <pc:sldMasterMk cId="4227896822" sldId="2147483748"/>
            <pc:sldLayoutMk cId="1511752371" sldId="2147483749"/>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121401694" sldId="2147483750"/>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706408919" sldId="2147483751"/>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900484015" sldId="2147483752"/>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646880935" sldId="2147483753"/>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735832980" sldId="2147483754"/>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319115683" sldId="2147483755"/>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531484305" sldId="2147483756"/>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635204674" sldId="2147483757"/>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930462924" sldId="2147483758"/>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954417465" sldId="2147483759"/>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374263063" sldId="2147483760"/>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068838767" sldId="2147483761"/>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246025078" sldId="2147483762"/>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3124290" sldId="2147483763"/>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188596405" sldId="2147483764"/>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639714480" sldId="2147483765"/>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620250935" sldId="2147483766"/>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404039060" sldId="2147483767"/>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452134106" sldId="2147483768"/>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491592635" sldId="2147483769"/>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464833316" sldId="2147483770"/>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944332556" sldId="2147483771"/>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114798567" sldId="2147483772"/>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72661031" sldId="2147483773"/>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886316553" sldId="2147483774"/>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2330567526" sldId="2147483775"/>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3923609440" sldId="2147483776"/>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681413880" sldId="2147483777"/>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1195190418" sldId="2147483778"/>
          </pc:sldLayoutMkLst>
        </pc:sldLayoutChg>
        <pc:sldLayoutChg chg="del">
          <pc:chgData name="Moza Al-Marhoobi" userId="23c75a02f121e53d" providerId="LiveId" clId="{FC523C2A-CA00-4206-B637-0FD90300D871}" dt="2023-08-23T18:17:38.674" v="2604" actId="47"/>
          <pc:sldLayoutMkLst>
            <pc:docMk/>
            <pc:sldMasterMk cId="4227896822" sldId="2147483748"/>
            <pc:sldLayoutMk cId="413486573" sldId="21474837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CB8B3-6B5A-4304-AFED-A84F7393C278}" type="datetimeFigureOut">
              <a:rPr lang="en-GB" smtClean="0"/>
              <a:t>24/08/2023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4681F-2565-44C5-A031-7C0A2E642EF5}" type="slidenum">
              <a:rPr lang="en-GB" smtClean="0"/>
              <a:t>‹#›</a:t>
            </a:fld>
            <a:endParaRPr lang="en-GB"/>
          </a:p>
        </p:txBody>
      </p:sp>
    </p:spTree>
    <p:extLst>
      <p:ext uri="{BB962C8B-B14F-4D97-AF65-F5344CB8AC3E}">
        <p14:creationId xmlns:p14="http://schemas.microsoft.com/office/powerpoint/2010/main" val="228471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2010.atmos.uiuc.edu/(Gl)/wwhlpr/pressure_gradient.rxml?hret=/guides/mtr/fw/crls.rx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2010.atmos.uiuc.edu/(Gl)/wwhlpr/low_pressure_center.rxml?hret=/guides/mtr/fw/crls.rxml" TargetMode="External"/><Relationship Id="rId4" Type="http://schemas.openxmlformats.org/officeDocument/2006/relationships/hyperlink" Target="http://ww2010.atmos.uiuc.edu/(Gl)/wwhlpr/anticyclone.rxml?hret=/guides/mtr/fw/crls.rx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oaa.gov/jetstream/global/learning-lesson-toasty-win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noaa.gov/jetstream/global/jet-strea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ceanservice.noaa.gov/facts/horse-latitudes.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oceanservice.noaa.gov/facts/doldrums.html" TargetMode="External"/><Relationship Id="rId5" Type="http://schemas.openxmlformats.org/officeDocument/2006/relationships/hyperlink" Target="https://www.weather.gov/jetstream/itcz" TargetMode="External"/><Relationship Id="rId4" Type="http://schemas.openxmlformats.org/officeDocument/2006/relationships/hyperlink" Target="https://oceanservice.noaa.gov/education/tutorial_currents/04currents1.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oaa.gov/jetstream/satellites/electromagnetic-wav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oaa.gov/jetstream/ll-mel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a:t>
            </a:fld>
            <a:endParaRPr lang="en-GB"/>
          </a:p>
        </p:txBody>
      </p:sp>
    </p:spTree>
    <p:extLst>
      <p:ext uri="{BB962C8B-B14F-4D97-AF65-F5344CB8AC3E}">
        <p14:creationId xmlns:p14="http://schemas.microsoft.com/office/powerpoint/2010/main" val="229173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earth-atmosphere energy balance is the balance between incoming energy from the Sun and outgoing energy from the Earth. Energy released from the Sun is emitted as shortwave light and ultraviolet energy. When it reaches the Earth, some is reflected back to space by clouds, some is absorbed by the atmosphere, and some is absorbed at the Earth's surface.</a:t>
            </a:r>
          </a:p>
          <a:p>
            <a:endParaRPr lang="en-US" dirty="0">
              <a:effectLst/>
            </a:endParaRPr>
          </a:p>
          <a:p>
            <a:r>
              <a:rPr lang="en-US" dirty="0">
                <a:effectLst/>
              </a:rPr>
              <a:t>However, since the Earth is much cooler than the Sun, its radiating energy is much weaker (long wavelength) infrared energy. We can indirectly see this energy radiate into the atmosphere as heat, rising from a hot road, creating shimmers on hot sunny days.</a:t>
            </a:r>
          </a:p>
          <a:p>
            <a:r>
              <a:rPr lang="en-US" dirty="0">
                <a:effectLst/>
              </a:rPr>
              <a:t>The earth-atmosphere energy balance is achieved as the energy received from the Sun </a:t>
            </a:r>
            <a:r>
              <a:rPr lang="en-US" i="1" dirty="0">
                <a:effectLst/>
              </a:rPr>
              <a:t>balances</a:t>
            </a:r>
            <a:r>
              <a:rPr lang="en-US" dirty="0">
                <a:effectLst/>
              </a:rPr>
              <a:t> the energy lost by the Earth back into space. In this way, the Earth maintains a stable average temperature and therefore a stable climate. Using 100 units of energy from the sun as a baseline the energy balance is as follows:</a:t>
            </a:r>
          </a:p>
          <a:p>
            <a:pPr algn="l" fontAlgn="t"/>
            <a:r>
              <a:rPr lang="en-US" dirty="0">
                <a:effectLst/>
              </a:rPr>
              <a:t>At the top of the atmosphere - Incoming energy from the sun is balanced with outgoing energy from the Earth.</a:t>
            </a:r>
          </a:p>
          <a:p>
            <a:pPr algn="l" fontAlgn="t"/>
            <a:r>
              <a:rPr lang="en-US" dirty="0">
                <a:solidFill>
                  <a:srgbClr val="FFFFFF"/>
                </a:solidFill>
                <a:effectLst/>
              </a:rPr>
              <a:t>INCOMING ENERGYOUTGOING ENERGYUNITSSOURCEUNITSSOURCE</a:t>
            </a:r>
            <a:r>
              <a:rPr lang="en-US" b="0" dirty="0">
                <a:effectLst/>
              </a:rPr>
              <a:t>+100Shortwave radiation from</a:t>
            </a:r>
            <a:br>
              <a:rPr lang="en-US" b="0" dirty="0">
                <a:effectLst/>
              </a:rPr>
            </a:br>
            <a:r>
              <a:rPr lang="en-US" b="0" dirty="0">
                <a:effectLst/>
              </a:rPr>
              <a:t>the sun.</a:t>
            </a:r>
          </a:p>
          <a:p>
            <a:r>
              <a:rPr lang="en-US" b="0" dirty="0">
                <a:effectLst/>
              </a:rPr>
              <a:t>-23Shortwave radiation reflected</a:t>
            </a:r>
            <a:br>
              <a:rPr lang="en-US" b="0" dirty="0">
                <a:effectLst/>
              </a:rPr>
            </a:br>
            <a:r>
              <a:rPr lang="en-US" b="0" dirty="0">
                <a:effectLst/>
              </a:rPr>
              <a:t>back to space by clouds.  -7Shortwave radiation reflected to</a:t>
            </a:r>
            <a:br>
              <a:rPr lang="en-US" b="0" dirty="0">
                <a:effectLst/>
              </a:rPr>
            </a:br>
            <a:r>
              <a:rPr lang="en-US" b="0" dirty="0">
                <a:effectLst/>
              </a:rPr>
              <a:t>space by the earth's surface.  -49Longwave radiation from the</a:t>
            </a:r>
            <a:br>
              <a:rPr lang="en-US" b="0" dirty="0">
                <a:effectLst/>
              </a:rPr>
            </a:br>
            <a:r>
              <a:rPr lang="en-US" b="0" dirty="0">
                <a:effectLst/>
              </a:rPr>
              <a:t>atmosphere into space.  -9Longwave radiation from</a:t>
            </a:r>
            <a:br>
              <a:rPr lang="en-US" b="0" dirty="0">
                <a:effectLst/>
              </a:rPr>
            </a:br>
            <a:r>
              <a:rPr lang="en-US" b="0" dirty="0">
                <a:effectLst/>
              </a:rPr>
              <a:t>clouds into space.  -12Longwave radiation from</a:t>
            </a:r>
            <a:br>
              <a:rPr lang="en-US" b="0" dirty="0">
                <a:effectLst/>
              </a:rPr>
            </a:br>
            <a:r>
              <a:rPr lang="en-US" b="0" dirty="0">
                <a:effectLst/>
              </a:rPr>
              <a:t>the earth's surface into space.+100Total Incoming-100Total </a:t>
            </a:r>
            <a:r>
              <a:rPr lang="en-US" b="0" dirty="0" err="1">
                <a:effectLst/>
              </a:rPr>
              <a:t>Outgoing</a:t>
            </a:r>
            <a:r>
              <a:rPr lang="en-US" dirty="0" err="1">
                <a:effectLst/>
              </a:rPr>
              <a:t>The</a:t>
            </a:r>
            <a:r>
              <a:rPr lang="en-US" dirty="0">
                <a:effectLst/>
              </a:rPr>
              <a:t> atmosphere itself - Energy into the atmosphere is balanced with outgoing energy from </a:t>
            </a:r>
            <a:r>
              <a:rPr lang="en-US" dirty="0" err="1">
                <a:effectLst/>
              </a:rPr>
              <a:t>atmosphere.</a:t>
            </a:r>
            <a:r>
              <a:rPr lang="en-US" dirty="0" err="1">
                <a:solidFill>
                  <a:srgbClr val="FFFFFF"/>
                </a:solidFill>
                <a:effectLst/>
              </a:rPr>
              <a:t>INCOMING</a:t>
            </a:r>
            <a:r>
              <a:rPr lang="en-US" dirty="0">
                <a:solidFill>
                  <a:srgbClr val="FFFFFF"/>
                </a:solidFill>
                <a:effectLst/>
              </a:rPr>
              <a:t> ENERGYOUTGOING ENERGYUNITSSOURCEUNITSSOURCE</a:t>
            </a:r>
            <a:r>
              <a:rPr lang="en-US" b="0" dirty="0">
                <a:effectLst/>
              </a:rPr>
              <a:t>+19Absorbed shortwave radiation by</a:t>
            </a:r>
            <a:br>
              <a:rPr lang="en-US" b="0" dirty="0">
                <a:effectLst/>
              </a:rPr>
            </a:br>
            <a:r>
              <a:rPr lang="en-US" b="0" dirty="0">
                <a:effectLst/>
              </a:rPr>
              <a:t>gases in the atmosphere.-9Longwave radiation emitted to</a:t>
            </a:r>
            <a:br>
              <a:rPr lang="en-US" b="0" dirty="0">
                <a:effectLst/>
              </a:rPr>
            </a:br>
            <a:r>
              <a:rPr lang="en-US" b="0" dirty="0">
                <a:effectLst/>
              </a:rPr>
              <a:t>space by clouds.+4Absorbed shortwave radiation by clouds.-49Longwave radiation emitted to</a:t>
            </a:r>
            <a:br>
              <a:rPr lang="en-US" b="0" dirty="0">
                <a:effectLst/>
              </a:rPr>
            </a:br>
            <a:r>
              <a:rPr lang="en-US" b="0" dirty="0">
                <a:effectLst/>
              </a:rPr>
              <a:t>space by gases in atmosphere.+104Absorbed longwave radiation from</a:t>
            </a:r>
            <a:br>
              <a:rPr lang="en-US" b="0" dirty="0">
                <a:effectLst/>
              </a:rPr>
            </a:br>
            <a:r>
              <a:rPr lang="en-US" b="0" dirty="0">
                <a:effectLst/>
              </a:rPr>
              <a:t>earth's surface.-98Longwave radiation emitted to</a:t>
            </a:r>
            <a:br>
              <a:rPr lang="en-US" b="0" dirty="0">
                <a:effectLst/>
              </a:rPr>
            </a:br>
            <a:r>
              <a:rPr lang="en-US" b="0" dirty="0">
                <a:effectLst/>
              </a:rPr>
              <a:t>earth's surface by gases in atmosphere.+5From convective currents (rising air warms</a:t>
            </a:r>
            <a:br>
              <a:rPr lang="en-US" b="0" dirty="0">
                <a:effectLst/>
              </a:rPr>
            </a:br>
            <a:r>
              <a:rPr lang="en-US" b="0" dirty="0">
                <a:effectLst/>
              </a:rPr>
              <a:t>the atmosphere).  +24Condensation /Deposition of water</a:t>
            </a:r>
            <a:br>
              <a:rPr lang="en-US" b="0" dirty="0">
                <a:effectLst/>
              </a:rPr>
            </a:br>
            <a:r>
              <a:rPr lang="en-US" b="0" dirty="0">
                <a:effectLst/>
              </a:rPr>
              <a:t>vapor (heat is released into the</a:t>
            </a:r>
            <a:br>
              <a:rPr lang="en-US" b="0" dirty="0">
                <a:effectLst/>
              </a:rPr>
            </a:br>
            <a:r>
              <a:rPr lang="en-US" b="0" dirty="0">
                <a:effectLst/>
              </a:rPr>
              <a:t>atmosphere by process).  +156Total Incoming-156Total </a:t>
            </a:r>
            <a:r>
              <a:rPr lang="en-US" b="0" dirty="0" err="1">
                <a:effectLst/>
              </a:rPr>
              <a:t>Outgoing</a:t>
            </a:r>
            <a:r>
              <a:rPr lang="en-US" dirty="0" err="1">
                <a:effectLst/>
              </a:rPr>
              <a:t>At</a:t>
            </a:r>
            <a:r>
              <a:rPr lang="en-US" dirty="0">
                <a:effectLst/>
              </a:rPr>
              <a:t> the Earth's surface - Energy absorbed is balanced with the energy </a:t>
            </a:r>
            <a:r>
              <a:rPr lang="en-US" dirty="0" err="1">
                <a:effectLst/>
              </a:rPr>
              <a:t>released.</a:t>
            </a:r>
            <a:r>
              <a:rPr lang="en-US" dirty="0" err="1">
                <a:solidFill>
                  <a:srgbClr val="FFFFFF"/>
                </a:solidFill>
                <a:effectLst/>
              </a:rPr>
              <a:t>INCOMING</a:t>
            </a:r>
            <a:r>
              <a:rPr lang="en-US" dirty="0">
                <a:solidFill>
                  <a:srgbClr val="FFFFFF"/>
                </a:solidFill>
                <a:effectLst/>
              </a:rPr>
              <a:t> ENERGYOUTGOING ENERGYUNITSSOURCEUNITSSOURCE</a:t>
            </a:r>
            <a:r>
              <a:rPr lang="en-US" b="0" dirty="0">
                <a:effectLst/>
              </a:rPr>
              <a:t>+47Absorbed shortwave radiation</a:t>
            </a:r>
            <a:br>
              <a:rPr lang="en-US" b="0" dirty="0">
                <a:effectLst/>
              </a:rPr>
            </a:br>
            <a:r>
              <a:rPr lang="en-US" b="0" dirty="0">
                <a:effectLst/>
              </a:rPr>
              <a:t>from the sun.-116Longwave radiation emitted by the surface.+98Absorbed longwave radiation from gases in atmosphere.-5Removal of heat by convection (rising warm air).  -24Heat required by the processes of evaporation</a:t>
            </a:r>
            <a:br>
              <a:rPr lang="en-US" b="0" dirty="0">
                <a:effectLst/>
              </a:rPr>
            </a:br>
            <a:r>
              <a:rPr lang="en-US" b="0" dirty="0">
                <a:effectLst/>
              </a:rPr>
              <a:t>and sublimation and therefore removed from the surface.+145Total Incoming-145Total </a:t>
            </a:r>
            <a:r>
              <a:rPr lang="en-US" b="0" dirty="0" err="1">
                <a:effectLst/>
              </a:rPr>
              <a:t>Outgoing</a:t>
            </a:r>
            <a:r>
              <a:rPr lang="en-US" dirty="0" err="1">
                <a:effectLst/>
              </a:rPr>
              <a:t>The</a:t>
            </a:r>
            <a:r>
              <a:rPr lang="en-US" dirty="0">
                <a:effectLst/>
              </a:rPr>
              <a:t> absorption of infrared radiation trying to escape from the Earth back to space is particularly important to the global energy balance. Energy absorption by the atmosphere stores more energy near its surface than it would if there was no atmosphere.</a:t>
            </a:r>
          </a:p>
          <a:p>
            <a:r>
              <a:rPr lang="en-US" dirty="0">
                <a:effectLst/>
              </a:rPr>
              <a:t>The average surface temperature of the moon, which has no atmosphere, is 0°F (-18°C). By contrast, the average surface temperature of the Earth is 59°F (15°C). This heating effect is called the greenhouse effect.</a:t>
            </a:r>
          </a:p>
          <a:p>
            <a:br>
              <a:rPr lang="en-US" dirty="0">
                <a:effectLst/>
              </a:rPr>
            </a:b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14</a:t>
            </a:fld>
            <a:endParaRPr lang="en-GB"/>
          </a:p>
        </p:txBody>
      </p:sp>
    </p:spTree>
    <p:extLst>
      <p:ext uri="{BB962C8B-B14F-4D97-AF65-F5344CB8AC3E}">
        <p14:creationId xmlns:p14="http://schemas.microsoft.com/office/powerpoint/2010/main" val="73112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Air pressure can be increased or decreased in one of two ways. First, simply adding molecules to a container will increase the pressure because a larger number of molecules will increase the number of collisions with the container's boundary. This is observed as an increase in pressure.</a:t>
            </a:r>
          </a:p>
          <a:p>
            <a:pPr algn="l"/>
            <a:r>
              <a:rPr lang="en-US" b="0" i="0" dirty="0">
                <a:solidFill>
                  <a:srgbClr val="333333"/>
                </a:solidFill>
                <a:effectLst/>
                <a:latin typeface="Nunito Sans" pitchFamily="2" charset="0"/>
              </a:rPr>
              <a:t>A good example of this is adding or subtracting air in an automobile tire. By adding air, the number of molecules increases, as does the total number of the collisions with the tire's inner boundary. The increased number of collisions increases the pressure and forces the tire to expand in size.</a:t>
            </a:r>
          </a:p>
          <a:p>
            <a:pPr algn="l"/>
            <a:r>
              <a:rPr lang="en-US" b="0" i="0" dirty="0">
                <a:solidFill>
                  <a:srgbClr val="333333"/>
                </a:solidFill>
                <a:effectLst/>
                <a:latin typeface="Nunito Sans" pitchFamily="2" charset="0"/>
              </a:rPr>
              <a:t>The second way of changing air pressure is by the addition or subtraction of heat. Adding heat to a container can transfer energy to air molecules. Heated molecules move with increased velocity, striking the container's boundary with greater force, which is observed as an increase in pressure.</a:t>
            </a:r>
          </a:p>
        </p:txBody>
      </p:sp>
      <p:sp>
        <p:nvSpPr>
          <p:cNvPr id="4" name="Slide Number Placeholder 3"/>
          <p:cNvSpPr>
            <a:spLocks noGrp="1"/>
          </p:cNvSpPr>
          <p:nvPr>
            <p:ph type="sldNum" sz="quarter" idx="5"/>
          </p:nvPr>
        </p:nvSpPr>
        <p:spPr/>
        <p:txBody>
          <a:bodyPr/>
          <a:lstStyle/>
          <a:p>
            <a:fld id="{AFF4681F-2565-44C5-A031-7C0A2E642EF5}" type="slidenum">
              <a:rPr lang="en-GB" smtClean="0"/>
              <a:t>17</a:t>
            </a:fld>
            <a:endParaRPr lang="en-GB"/>
          </a:p>
        </p:txBody>
      </p:sp>
    </p:spTree>
    <p:extLst>
      <p:ext uri="{BB962C8B-B14F-4D97-AF65-F5344CB8AC3E}">
        <p14:creationId xmlns:p14="http://schemas.microsoft.com/office/powerpoint/2010/main" val="167426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Back on Earth, as elevation increases, the number of molecules decreases and the density of air therefore is less, which means there is a decrease in air pressure. In fact, while the atmosphere extends hundreds of miles up, one half of the air molecules in the atmosphere are contained within the first 18,000 feet (5.6 km).</a:t>
            </a:r>
          </a:p>
          <a:p>
            <a:pPr algn="l"/>
            <a:r>
              <a:rPr lang="en-US" b="0" i="0" dirty="0">
                <a:solidFill>
                  <a:srgbClr val="333333"/>
                </a:solidFill>
                <a:effectLst/>
                <a:latin typeface="Nunito Sans" pitchFamily="2" charset="0"/>
              </a:rPr>
              <a:t>This decrease in pressure with height makes it very hard to compare the air pressure at ground level from one location to another, especially when the elevations of each site differ. Therefore, to give meaning to the pressure values observed at each station, we convert the station air pressures reading to a value with a common denominator.</a:t>
            </a:r>
          </a:p>
          <a:p>
            <a:pPr algn="l"/>
            <a:r>
              <a:rPr lang="en-US" b="0" i="0" dirty="0">
                <a:solidFill>
                  <a:srgbClr val="333333"/>
                </a:solidFill>
                <a:effectLst/>
                <a:latin typeface="Nunito Sans" pitchFamily="2" charset="0"/>
              </a:rPr>
              <a:t>The common denominator we use is the sea-level elevation. At observation stations around the world, the air pressure reading, regardless of the observation station elevation, is converted to a value that </a:t>
            </a:r>
            <a:r>
              <a:rPr lang="en-US" b="0" i="1" dirty="0">
                <a:solidFill>
                  <a:srgbClr val="333333"/>
                </a:solidFill>
                <a:effectLst/>
                <a:latin typeface="Nunito Sans" pitchFamily="2" charset="0"/>
              </a:rPr>
              <a:t>would</a:t>
            </a:r>
            <a:r>
              <a:rPr lang="en-US" b="0" i="0" dirty="0">
                <a:solidFill>
                  <a:srgbClr val="333333"/>
                </a:solidFill>
                <a:effectLst/>
                <a:latin typeface="Nunito Sans" pitchFamily="2" charset="0"/>
              </a:rPr>
              <a:t> be observed if that instrument were located at sea level</a:t>
            </a:r>
          </a:p>
          <a:p>
            <a:pPr algn="l"/>
            <a:endParaRPr lang="en-US" b="0" i="0" dirty="0">
              <a:solidFill>
                <a:srgbClr val="333333"/>
              </a:solidFill>
              <a:effectLst/>
              <a:latin typeface="Nunito Sans" pitchFamily="2" charset="0"/>
            </a:endParaRPr>
          </a:p>
          <a:p>
            <a:pPr algn="l"/>
            <a:r>
              <a:rPr lang="en-US" b="0" i="0" dirty="0">
                <a:solidFill>
                  <a:srgbClr val="333333"/>
                </a:solidFill>
                <a:effectLst/>
                <a:latin typeface="Nunito Sans" pitchFamily="2" charset="0"/>
              </a:rPr>
              <a:t>Although the changes are usually too slow to observe directly, air pressure is almost always changing. This change in pressure is caused by changes in air density, and air density is related to temperature.</a:t>
            </a:r>
          </a:p>
          <a:p>
            <a:pPr algn="l"/>
            <a:r>
              <a:rPr lang="en-US" b="0" i="0" dirty="0">
                <a:solidFill>
                  <a:srgbClr val="333333"/>
                </a:solidFill>
                <a:effectLst/>
                <a:latin typeface="Nunito Sans" pitchFamily="2" charset="0"/>
              </a:rPr>
              <a:t>Warm air is less dense than cooler air because the gas molecules in warm air have a greater velocity and are farther apart than in cooler air. So, while the average altitude of the 500 millibar level is around 18,000 feet (5,600 meters) the actual elevation will be higher in warm air than in cold air.</a:t>
            </a:r>
          </a:p>
          <a:p>
            <a:pPr algn="l"/>
            <a:endParaRPr lang="en-US" b="0" i="0" dirty="0">
              <a:solidFill>
                <a:srgbClr val="333333"/>
              </a:solidFill>
              <a:effectLst/>
              <a:latin typeface="Nunito Sans"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18</a:t>
            </a:fld>
            <a:endParaRPr lang="en-GB"/>
          </a:p>
        </p:txBody>
      </p:sp>
    </p:spTree>
    <p:extLst>
      <p:ext uri="{BB962C8B-B14F-4D97-AF65-F5344CB8AC3E}">
        <p14:creationId xmlns:p14="http://schemas.microsoft.com/office/powerpoint/2010/main" val="326292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perfume </a:t>
            </a:r>
          </a:p>
        </p:txBody>
      </p:sp>
      <p:sp>
        <p:nvSpPr>
          <p:cNvPr id="4" name="Slide Number Placeholder 3"/>
          <p:cNvSpPr>
            <a:spLocks noGrp="1"/>
          </p:cNvSpPr>
          <p:nvPr>
            <p:ph type="sldNum" sz="quarter" idx="5"/>
          </p:nvPr>
        </p:nvSpPr>
        <p:spPr/>
        <p:txBody>
          <a:bodyPr/>
          <a:lstStyle/>
          <a:p>
            <a:fld id="{AFF4681F-2565-44C5-A031-7C0A2E642EF5}" type="slidenum">
              <a:rPr lang="en-GB" smtClean="0"/>
              <a:t>19</a:t>
            </a:fld>
            <a:endParaRPr lang="en-GB"/>
          </a:p>
        </p:txBody>
      </p:sp>
    </p:spTree>
    <p:extLst>
      <p:ext uri="{BB962C8B-B14F-4D97-AF65-F5344CB8AC3E}">
        <p14:creationId xmlns:p14="http://schemas.microsoft.com/office/powerpoint/2010/main" val="1924062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The common denominator we use is the sea-level elevation. At observation stations around the world, the air pressure reading, regardless of the observation station elevation, is converted to a value that </a:t>
            </a:r>
            <a:r>
              <a:rPr lang="en-US" b="0" i="1" dirty="0">
                <a:solidFill>
                  <a:srgbClr val="333333"/>
                </a:solidFill>
                <a:effectLst/>
                <a:latin typeface="Nunito Sans" pitchFamily="2" charset="0"/>
              </a:rPr>
              <a:t>would</a:t>
            </a:r>
            <a:r>
              <a:rPr lang="en-US" b="0" i="0" dirty="0">
                <a:solidFill>
                  <a:srgbClr val="333333"/>
                </a:solidFill>
                <a:effectLst/>
                <a:latin typeface="Nunito Sans" pitchFamily="2" charset="0"/>
              </a:rPr>
              <a:t> be observed if that instrument were located at sea level.</a:t>
            </a:r>
          </a:p>
          <a:p>
            <a:pPr algn="l"/>
            <a:r>
              <a:rPr lang="en-US" b="0" i="0" dirty="0">
                <a:solidFill>
                  <a:srgbClr val="333333"/>
                </a:solidFill>
                <a:effectLst/>
                <a:latin typeface="Nunito Sans" pitchFamily="2" charset="0"/>
              </a:rPr>
              <a:t>The two most common units in the United States to measure the pressure are "Inches of Mercury" and "Millibars". Inches of mercury refers to the height of a column of mercury measured in hundredths of inches. This is what you will usually hear from the NOAA Weather Radio or from your favorite weather or news source. At sea level, standard air pressure is 29.92 inches of mercury.</a:t>
            </a:r>
          </a:p>
          <a:p>
            <a:pPr algn="l"/>
            <a:r>
              <a:rPr lang="en-US" b="0" i="0" dirty="0">
                <a:solidFill>
                  <a:srgbClr val="333333"/>
                </a:solidFill>
                <a:effectLst/>
                <a:latin typeface="Nunito Sans" pitchFamily="2" charset="0"/>
              </a:rPr>
              <a:t>Millibars comes from the original term for pressure: "bar". Bar is from the Greek "</a:t>
            </a:r>
            <a:r>
              <a:rPr lang="en-US" b="0" i="0" dirty="0" err="1">
                <a:solidFill>
                  <a:srgbClr val="333333"/>
                </a:solidFill>
                <a:effectLst/>
                <a:latin typeface="Nunito Sans" pitchFamily="2" charset="0"/>
              </a:rPr>
              <a:t>báros</a:t>
            </a:r>
            <a:r>
              <a:rPr lang="en-US" b="0" i="0" dirty="0">
                <a:solidFill>
                  <a:srgbClr val="333333"/>
                </a:solidFill>
                <a:effectLst/>
                <a:latin typeface="Nunito Sans" pitchFamily="2" charset="0"/>
              </a:rPr>
              <a:t>", meaning weight. A millibar is 1/1000th of a bar and is approximately equal to 1000 dynes (one dyne is the amount of force it takes to accelerate an object with a mass of one gram at the rate of one centimeter per second squared). Millibar values used in meteorology range from about 100 to 1050. At sea level, standard air pressure in millibars is 1013.2. Weather maps showing the pressure at the surface are drawn using millibars.</a:t>
            </a:r>
          </a:p>
          <a:p>
            <a:pPr algn="l"/>
            <a:r>
              <a:rPr lang="en-US" b="0" i="0" dirty="0">
                <a:solidFill>
                  <a:srgbClr val="333333"/>
                </a:solidFill>
                <a:effectLst/>
                <a:latin typeface="Nunito Sans" pitchFamily="2" charset="0"/>
              </a:rPr>
              <a:t>Although the changes are usually too slow to observe directly, air pressure is almost always changing. This change in pressure is caused by changes in air density, and air density is related to temperature.</a:t>
            </a:r>
          </a:p>
          <a:p>
            <a:pPr algn="l"/>
            <a:r>
              <a:rPr lang="en-US" b="0" i="0" dirty="0">
                <a:solidFill>
                  <a:srgbClr val="333333"/>
                </a:solidFill>
                <a:effectLst/>
                <a:latin typeface="Nunito Sans" pitchFamily="2" charset="0"/>
              </a:rPr>
              <a:t>Warm air is less dense than cooler air because the gas molecules in warm air have a greater velocity and are farther apart than in cooler air. So, while the average altitude of the 500 millibar level is around 18,000 feet (5,600 meters) the actual elevation will be higher in warm air than in cold air.</a:t>
            </a:r>
          </a:p>
          <a:p>
            <a:endParaRPr lang="en-US"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20</a:t>
            </a:fld>
            <a:endParaRPr lang="en-GB"/>
          </a:p>
        </p:txBody>
      </p:sp>
    </p:spTree>
    <p:extLst>
      <p:ext uri="{BB962C8B-B14F-4D97-AF65-F5344CB8AC3E}">
        <p14:creationId xmlns:p14="http://schemas.microsoft.com/office/powerpoint/2010/main" val="38216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1mb for</a:t>
            </a:r>
            <a:r>
              <a:rPr lang="en-GB" baseline="0" dirty="0"/>
              <a:t> 10 metres </a:t>
            </a:r>
          </a:p>
          <a:p>
            <a:endParaRPr lang="en-GB" baseline="0" dirty="0"/>
          </a:p>
          <a:p>
            <a:r>
              <a:rPr lang="en-GB" baseline="0" dirty="0"/>
              <a:t>QFE </a:t>
            </a:r>
            <a:r>
              <a:rPr lang="en-US" b="0" i="0" dirty="0">
                <a:solidFill>
                  <a:srgbClr val="202124"/>
                </a:solidFill>
                <a:effectLst/>
                <a:latin typeface="arial" panose="020B0604020202020204" pitchFamily="34" charset="0"/>
              </a:rPr>
              <a:t>field elevation  (station level)</a:t>
            </a:r>
            <a:endParaRPr lang="en-GB" baseline="0" dirty="0"/>
          </a:p>
          <a:p>
            <a:r>
              <a:rPr lang="en-GB" baseline="0" dirty="0"/>
              <a:t>QNH </a:t>
            </a:r>
            <a:r>
              <a:rPr lang="en-US" b="0" i="0" dirty="0">
                <a:solidFill>
                  <a:srgbClr val="202124"/>
                </a:solidFill>
                <a:effectLst/>
                <a:latin typeface="arial" panose="020B0604020202020204" pitchFamily="34" charset="0"/>
              </a:rPr>
              <a:t>nautical height (sea level)</a:t>
            </a:r>
            <a:endParaRPr lang="en-GB" dirty="0"/>
          </a:p>
        </p:txBody>
      </p:sp>
      <p:sp>
        <p:nvSpPr>
          <p:cNvPr id="4" name="Slide Number Placeholder 3"/>
          <p:cNvSpPr>
            <a:spLocks noGrp="1"/>
          </p:cNvSpPr>
          <p:nvPr>
            <p:ph type="sldNum" sz="quarter" idx="10"/>
          </p:nvPr>
        </p:nvSpPr>
        <p:spPr/>
        <p:txBody>
          <a:bodyPr/>
          <a:lstStyle/>
          <a:p>
            <a:fld id="{AFF4681F-2565-44C5-A031-7C0A2E642EF5}" type="slidenum">
              <a:rPr lang="en-GB" smtClean="0"/>
              <a:t>21</a:t>
            </a:fld>
            <a:endParaRPr lang="en-GB"/>
          </a:p>
        </p:txBody>
      </p:sp>
    </p:spTree>
    <p:extLst>
      <p:ext uri="{BB962C8B-B14F-4D97-AF65-F5344CB8AC3E}">
        <p14:creationId xmlns:p14="http://schemas.microsoft.com/office/powerpoint/2010/main" val="319215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22</a:t>
            </a:fld>
            <a:endParaRPr lang="en-GB"/>
          </a:p>
        </p:txBody>
      </p:sp>
    </p:spTree>
    <p:extLst>
      <p:ext uri="{BB962C8B-B14F-4D97-AF65-F5344CB8AC3E}">
        <p14:creationId xmlns:p14="http://schemas.microsoft.com/office/powerpoint/2010/main" val="178336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24</a:t>
            </a:fld>
            <a:endParaRPr lang="en-GB"/>
          </a:p>
        </p:txBody>
      </p:sp>
    </p:spTree>
    <p:extLst>
      <p:ext uri="{BB962C8B-B14F-4D97-AF65-F5344CB8AC3E}">
        <p14:creationId xmlns:p14="http://schemas.microsoft.com/office/powerpoint/2010/main" val="17453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The pressure gradient force works to move blobs of air from higher pressure toward lower pressure</a:t>
            </a:r>
          </a:p>
          <a:p>
            <a:br>
              <a:rPr lang="en-US" dirty="0"/>
            </a:br>
            <a:r>
              <a:rPr lang="en-US" b="1" i="0" dirty="0">
                <a:solidFill>
                  <a:srgbClr val="000000"/>
                </a:solidFill>
                <a:effectLst/>
                <a:latin typeface="Times New Roman" panose="02020603050405020304" pitchFamily="18" charset="0"/>
              </a:rPr>
              <a:t>The gradient wind is a balance of the Pressure Gradient Force, centrifugal and Coriolis. A geostrophic wind becomes a gradient wind when the wind begins flowing through curved height contours. The curving motion introduces a centrifugal (outward fleeing) force</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25</a:t>
            </a:fld>
            <a:endParaRPr lang="en-GB"/>
          </a:p>
        </p:txBody>
      </p:sp>
    </p:spTree>
    <p:extLst>
      <p:ext uri="{BB962C8B-B14F-4D97-AF65-F5344CB8AC3E}">
        <p14:creationId xmlns:p14="http://schemas.microsoft.com/office/powerpoint/2010/main" val="405946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arial" panose="020B0604020202020204" pitchFamily="34" charset="0"/>
              </a:rPr>
              <a:t>geostrophic wind: </a:t>
            </a:r>
            <a:r>
              <a:rPr lang="en-US" b="1" i="0" dirty="0">
                <a:solidFill>
                  <a:srgbClr val="202124"/>
                </a:solidFill>
                <a:effectLst/>
                <a:latin typeface="arial" panose="020B0604020202020204" pitchFamily="34" charset="0"/>
              </a:rPr>
              <a:t>a wind whose direction and speed are determined by a balance of the pressure-gradient force and the force due to the earth's rotation</a:t>
            </a:r>
            <a:r>
              <a:rPr lang="en-US" b="0" i="0" dirty="0">
                <a:solidFill>
                  <a:srgbClr val="202124"/>
                </a:solidFill>
                <a:effectLst/>
                <a:latin typeface="arial" panose="020B0604020202020204" pitchFamily="34" charset="0"/>
              </a:rPr>
              <a:t>.</a:t>
            </a:r>
          </a:p>
          <a:p>
            <a:endParaRPr lang="en-US"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Times New Roman" panose="02020603050405020304" pitchFamily="18" charset="0"/>
              </a:rPr>
              <a:t>The gradient wind is a balance of the Pressure Gradient Force, centrifugal and Coriolis. A geostrophic wind becomes a gradient wind when the wind begins flowing through curved height contours. The curving motion introduces a centrifugal (outward fleeing) force</a:t>
            </a:r>
            <a:endParaRPr lang="en-US"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26</a:t>
            </a:fld>
            <a:endParaRPr lang="en-GB"/>
          </a:p>
        </p:txBody>
      </p:sp>
    </p:spTree>
    <p:extLst>
      <p:ext uri="{BB962C8B-B14F-4D97-AF65-F5344CB8AC3E}">
        <p14:creationId xmlns:p14="http://schemas.microsoft.com/office/powerpoint/2010/main" val="416587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1600" b="0" i="0" dirty="0">
                <a:solidFill>
                  <a:srgbClr val="333333"/>
                </a:solidFill>
                <a:effectLst/>
                <a:latin typeface="Nunito Sans" pitchFamily="2" charset="0"/>
              </a:rPr>
              <a:t>The envelope of gas surrounding the Earth changes from the ground up. Five distinct layers have been identified using</a:t>
            </a:r>
          </a:p>
          <a:p>
            <a:pPr algn="l">
              <a:buFont typeface="Arial" panose="020B0604020202020204" pitchFamily="34" charset="0"/>
              <a:buChar char="•"/>
            </a:pPr>
            <a:r>
              <a:rPr lang="en-US" sz="1600" b="0" i="0" dirty="0">
                <a:solidFill>
                  <a:srgbClr val="333333"/>
                </a:solidFill>
                <a:effectLst/>
                <a:latin typeface="Nunito Sans" pitchFamily="2" charset="0"/>
              </a:rPr>
              <a:t>thermal characteristics (temperature changes),</a:t>
            </a:r>
          </a:p>
          <a:p>
            <a:pPr algn="l">
              <a:buFont typeface="Arial" panose="020B0604020202020204" pitchFamily="34" charset="0"/>
              <a:buChar char="•"/>
            </a:pPr>
            <a:r>
              <a:rPr lang="en-US" sz="1600" b="0" i="0" dirty="0">
                <a:solidFill>
                  <a:srgbClr val="333333"/>
                </a:solidFill>
                <a:effectLst/>
                <a:latin typeface="Nunito Sans" pitchFamily="2" charset="0"/>
              </a:rPr>
              <a:t>chemical composition,</a:t>
            </a:r>
          </a:p>
          <a:p>
            <a:pPr algn="l">
              <a:buFont typeface="Arial" panose="020B0604020202020204" pitchFamily="34" charset="0"/>
              <a:buChar char="•"/>
            </a:pPr>
            <a:r>
              <a:rPr lang="en-US" sz="1600" b="0" i="0" dirty="0">
                <a:solidFill>
                  <a:srgbClr val="333333"/>
                </a:solidFill>
                <a:effectLst/>
                <a:latin typeface="Nunito Sans" pitchFamily="2" charset="0"/>
              </a:rPr>
              <a:t>movement, and</a:t>
            </a:r>
          </a:p>
          <a:p>
            <a:pPr algn="l">
              <a:buFont typeface="Arial" panose="020B0604020202020204" pitchFamily="34" charset="0"/>
              <a:buChar char="•"/>
            </a:pPr>
            <a:r>
              <a:rPr lang="en-US" sz="1600" b="0" i="0" dirty="0">
                <a:solidFill>
                  <a:srgbClr val="333333"/>
                </a:solidFill>
                <a:effectLst/>
                <a:latin typeface="Nunito Sans" pitchFamily="2" charset="0"/>
              </a:rPr>
              <a:t>density.</a:t>
            </a:r>
          </a:p>
          <a:p>
            <a:pPr algn="l"/>
            <a:r>
              <a:rPr lang="en-US" sz="1600" b="0" i="0" dirty="0">
                <a:solidFill>
                  <a:srgbClr val="333333"/>
                </a:solidFill>
                <a:effectLst/>
                <a:latin typeface="Nunito Sans" pitchFamily="2" charset="0"/>
              </a:rPr>
              <a:t>Each of the layers are bounded by "pauses" where the greatest changes in thermal characteristics, chemical composition, movement, and density occur.</a:t>
            </a:r>
          </a:p>
          <a:p>
            <a:r>
              <a:rPr lang="en-US" sz="1600" dirty="0">
                <a:effectLst/>
              </a:rPr>
              <a:t>The five basic layers of the atmosphere</a:t>
            </a:r>
          </a:p>
        </p:txBody>
      </p:sp>
    </p:spTree>
    <p:extLst>
      <p:ext uri="{BB962C8B-B14F-4D97-AF65-F5344CB8AC3E}">
        <p14:creationId xmlns:p14="http://schemas.microsoft.com/office/powerpoint/2010/main" val="308879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Tropical cyclones do not form at the equator because the Coriolis force is zero at the equator. </a:t>
            </a:r>
          </a:p>
          <a:p>
            <a:endParaRPr lang="ar-OM" dirty="0"/>
          </a:p>
        </p:txBody>
      </p:sp>
    </p:spTree>
    <p:extLst>
      <p:ext uri="{BB962C8B-B14F-4D97-AF65-F5344CB8AC3E}">
        <p14:creationId xmlns:p14="http://schemas.microsoft.com/office/powerpoint/2010/main" val="1201890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50505"/>
                </a:solidFill>
                <a:effectLst/>
                <a:latin typeface="Source Sans Pro" panose="020B0503030403020204" pitchFamily="34" charset="0"/>
              </a:rPr>
              <a:t>The rotation of the Earth on its axis deflects the atmosphere toward the right in the Northern Hemisphere and toward the left in the Southern Hemisphere, resulting in curved paths. The deflection of the atmosphere sets up the complex global wind patterns which drive surface ocean currents. This deflection is called the Coriolis effect. It is named after the French mathematician Gaspard Gustave de Coriolis (1792-1843), who studied the transfer of energy in rotating systems like waterwheels. (Ross, 1995).</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28</a:t>
            </a:fld>
            <a:endParaRPr lang="en-GB"/>
          </a:p>
        </p:txBody>
      </p:sp>
    </p:spTree>
    <p:extLst>
      <p:ext uri="{BB962C8B-B14F-4D97-AF65-F5344CB8AC3E}">
        <p14:creationId xmlns:p14="http://schemas.microsoft.com/office/powerpoint/2010/main" val="3236948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Anticyclone clockwise</a:t>
            </a:r>
          </a:p>
        </p:txBody>
      </p:sp>
      <p:sp>
        <p:nvSpPr>
          <p:cNvPr id="4" name="Slide Number Placeholder 3"/>
          <p:cNvSpPr>
            <a:spLocks noGrp="1"/>
          </p:cNvSpPr>
          <p:nvPr>
            <p:ph type="sldNum" sz="quarter" idx="5"/>
          </p:nvPr>
        </p:nvSpPr>
        <p:spPr/>
        <p:txBody>
          <a:bodyPr/>
          <a:lstStyle/>
          <a:p>
            <a:fld id="{AFF4681F-2565-44C5-A031-7C0A2E642EF5}" type="slidenum">
              <a:rPr lang="en-GB" smtClean="0"/>
              <a:t>29</a:t>
            </a:fld>
            <a:endParaRPr lang="en-GB"/>
          </a:p>
        </p:txBody>
      </p:sp>
    </p:spTree>
    <p:extLst>
      <p:ext uri="{BB962C8B-B14F-4D97-AF65-F5344CB8AC3E}">
        <p14:creationId xmlns:p14="http://schemas.microsoft.com/office/powerpoint/2010/main" val="410609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228600" defTabSz="914400">
              <a:spcAft>
                <a:spcPts val="600"/>
              </a:spcAft>
              <a:buFont typeface="Arial" panose="020B0604020202020204" pitchFamily="34" charset="0"/>
              <a:buChar char="•"/>
            </a:pPr>
            <a:r>
              <a:rPr lang="en-US" sz="1200" b="1" dirty="0"/>
              <a:t>Coriolis Force</a:t>
            </a:r>
          </a:p>
          <a:p>
            <a:pPr marL="285750" indent="-228600" defTabSz="914400">
              <a:spcAft>
                <a:spcPts val="600"/>
              </a:spcAft>
              <a:buFont typeface="Arial" panose="020B0604020202020204" pitchFamily="34" charset="0"/>
              <a:buChar char="•"/>
            </a:pPr>
            <a:r>
              <a:rPr lang="en-US" sz="1200" dirty="0"/>
              <a:t>Once air has been set in motion by the </a:t>
            </a:r>
            <a:r>
              <a:rPr lang="en-US" sz="1200" dirty="0">
                <a:hlinkClick r:id="rId3" action="ppaction://hlinkfile">
                  <a:extLst>
                    <a:ext uri="{A12FA001-AC4F-418D-AE19-62706E023703}">
                      <ahyp:hlinkClr xmlns:ahyp="http://schemas.microsoft.com/office/drawing/2018/hyperlinkcolor" val="tx"/>
                    </a:ext>
                  </a:extLst>
                </a:hlinkClick>
              </a:rPr>
              <a:t>pressure gradient force</a:t>
            </a:r>
            <a:r>
              <a:rPr lang="en-US" sz="1200" dirty="0"/>
              <a:t>, it undergoes an apparent deflection from its path, as seen by an observer on the earth. This apparent deflection is called the "Coriolis force" and is a result of the earth's rotation.</a:t>
            </a:r>
          </a:p>
          <a:p>
            <a:pPr indent="-228600" defTabSz="914400">
              <a:spcAft>
                <a:spcPts val="600"/>
              </a:spcAft>
              <a:buFont typeface="Arial" panose="020B0604020202020204" pitchFamily="34" charset="0"/>
              <a:buChar char="•"/>
            </a:pPr>
            <a:r>
              <a:rPr lang="en-US" sz="1200" dirty="0"/>
              <a:t>As air moves from </a:t>
            </a:r>
            <a:r>
              <a:rPr lang="en-US" sz="1200" dirty="0">
                <a:hlinkClick r:id="rId4">
                  <a:extLst>
                    <a:ext uri="{A12FA001-AC4F-418D-AE19-62706E023703}">
                      <ahyp:hlinkClr xmlns:ahyp="http://schemas.microsoft.com/office/drawing/2018/hyperlinkcolor" val="tx"/>
                    </a:ext>
                  </a:extLst>
                </a:hlinkClick>
              </a:rPr>
              <a:t>high</a:t>
            </a:r>
            <a:r>
              <a:rPr lang="en-US" sz="1200" dirty="0"/>
              <a:t> to </a:t>
            </a:r>
            <a:r>
              <a:rPr lang="en-US" sz="1200" dirty="0">
                <a:hlinkClick r:id="rId5">
                  <a:extLst>
                    <a:ext uri="{A12FA001-AC4F-418D-AE19-62706E023703}">
                      <ahyp:hlinkClr xmlns:ahyp="http://schemas.microsoft.com/office/drawing/2018/hyperlinkcolor" val="tx"/>
                    </a:ext>
                  </a:extLst>
                </a:hlinkClick>
              </a:rPr>
              <a:t>low</a:t>
            </a:r>
            <a:r>
              <a:rPr lang="en-US" sz="1200" dirty="0"/>
              <a:t> pressure in the northern hemisphere, it is deflected to the right by the Coriolis force. In the southern hemisphere, air moving from high to low pressure is deflected to the left by the Coriolis force.</a:t>
            </a:r>
          </a:p>
          <a:p>
            <a:pPr indent="-228600" defTabSz="914400">
              <a:spcAft>
                <a:spcPts val="600"/>
              </a:spcAft>
              <a:buFont typeface="Arial" panose="020B0604020202020204" pitchFamily="34" charset="0"/>
              <a:buChar char="•"/>
            </a:pPr>
            <a:r>
              <a:rPr lang="en-US" sz="1200" dirty="0"/>
              <a:t>The amount of deflection the air makes is directly related to both the speed at which the air is moving and its latitude. Therefore, slowly blowing winds will be deflected only a small amount, while stronger winds will be deflected more. Likewise, winds blowing closer to the poles will be deflected more than winds at the same speed closer to the equator. </a:t>
            </a:r>
          </a:p>
          <a:p>
            <a:pPr indent="-228600" defTabSz="914400">
              <a:spcAft>
                <a:spcPts val="600"/>
              </a:spcAft>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32</a:t>
            </a:fld>
            <a:endParaRPr lang="en-GB"/>
          </a:p>
        </p:txBody>
      </p:sp>
    </p:spTree>
    <p:extLst>
      <p:ext uri="{BB962C8B-B14F-4D97-AF65-F5344CB8AC3E}">
        <p14:creationId xmlns:p14="http://schemas.microsoft.com/office/powerpoint/2010/main" val="1356937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Global Atmospheric Circulation is the movement of air around the planet. It explains how thermal energy and storm systems move over the Earth's surface.</a:t>
            </a:r>
          </a:p>
          <a:p>
            <a:pPr algn="l"/>
            <a:r>
              <a:rPr lang="en-US" b="0" i="0" dirty="0">
                <a:solidFill>
                  <a:srgbClr val="333333"/>
                </a:solidFill>
                <a:effectLst/>
                <a:latin typeface="Nunito Sans" pitchFamily="2" charset="0"/>
              </a:rPr>
              <a:t>Without the Earth’s rotation, tilt relative to the sun, and surface water, global circulation would be simple. With the Sun directly over the equator, the ground and atmosphere there would heat up more than the rest of the planet. This region would become very hot, with hot air rising into the upper atmosphere. This would create a constant belt of low pressure around the equator. That warm air would then move directly north toward the poles, where it would become very cold and sink, creating a large area of high pressure. The temperature and pressure difference would return the now-cold air south to the equator (above right), creating a simple global circulation.</a:t>
            </a:r>
          </a:p>
          <a:p>
            <a:pPr algn="l"/>
            <a:r>
              <a:rPr lang="en-US" b="0" i="0" dirty="0">
                <a:solidFill>
                  <a:srgbClr val="FFFFFF"/>
                </a:solidFill>
                <a:effectLst/>
                <a:latin typeface="Nunito Sans" pitchFamily="2" charset="0"/>
              </a:rPr>
              <a:t> Learning Lesson:</a:t>
            </a:r>
            <a:r>
              <a:rPr lang="en-US" b="0" i="0" dirty="0">
                <a:solidFill>
                  <a:srgbClr val="333333"/>
                </a:solidFill>
                <a:effectLst/>
                <a:latin typeface="Nunito Sans" pitchFamily="2" charset="0"/>
              </a:rPr>
              <a:t> </a:t>
            </a:r>
            <a:r>
              <a:rPr lang="en-US" b="0" i="0" dirty="0">
                <a:solidFill>
                  <a:srgbClr val="003087"/>
                </a:solidFill>
                <a:effectLst/>
                <a:latin typeface="Nunito Sans" pitchFamily="2" charset="0"/>
                <a:hlinkClick r:id="rId3"/>
              </a:rPr>
              <a:t>Toasty Wind</a:t>
            </a:r>
            <a:endParaRPr lang="en-US" b="0" i="0" dirty="0">
              <a:solidFill>
                <a:srgbClr val="333333"/>
              </a:solidFill>
              <a:effectLst/>
              <a:latin typeface="Nunito Sans" pitchFamily="2" charset="0"/>
            </a:endParaRPr>
          </a:p>
          <a:p>
            <a:pPr algn="l"/>
            <a:r>
              <a:rPr lang="en-US" b="0" i="0" dirty="0">
                <a:solidFill>
                  <a:srgbClr val="333333"/>
                </a:solidFill>
                <a:effectLst/>
                <a:latin typeface="Nunito Sans" pitchFamily="2" charset="0"/>
              </a:rPr>
              <a:t>However, the Earth’s tilt means that the Sun is not always directly over the equator, and thus the exact location where the most solar radiation is received  is constantly shifting. The Earth’s rotation results in an easterly-movement of air, called the Coriolis effect (this is described in more detail in the next section, </a:t>
            </a:r>
            <a:r>
              <a:rPr lang="en-US" b="0" i="0" dirty="0">
                <a:solidFill>
                  <a:srgbClr val="003087"/>
                </a:solidFill>
                <a:effectLst/>
                <a:latin typeface="Nunito Sans" pitchFamily="2" charset="0"/>
                <a:hlinkClick r:id="rId4"/>
              </a:rPr>
              <a:t>The Jet Stream</a:t>
            </a:r>
            <a:r>
              <a:rPr lang="en-US" b="0" i="0" dirty="0">
                <a:solidFill>
                  <a:srgbClr val="333333"/>
                </a:solidFill>
                <a:effectLst/>
                <a:latin typeface="Nunito Sans" pitchFamily="2" charset="0"/>
              </a:rPr>
              <a:t>). The uneven distribution of water and land around the globe further breaks up the uniformity of air movement, with larger amounts of land in the Northern Hemisphere creating semi-permanent highs and lows. As a result, the actual global pattern of atmospheric circulation is much more complicated than a direct flow between the equator and poles.</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33</a:t>
            </a:fld>
            <a:endParaRPr lang="en-GB"/>
          </a:p>
        </p:txBody>
      </p:sp>
    </p:spTree>
    <p:extLst>
      <p:ext uri="{BB962C8B-B14F-4D97-AF65-F5344CB8AC3E}">
        <p14:creationId xmlns:p14="http://schemas.microsoft.com/office/powerpoint/2010/main" val="3802927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However, the Earth’s tilt means that the Sun is not always directly over the equator, and thus the exact location where the most solar radiation is received  is constantly shifting. The Earth’s rotation results in an easterly-movement of air, called the Coriolis effect </a:t>
            </a:r>
            <a:endParaRPr lang="ar-OM" b="0" i="0" dirty="0">
              <a:solidFill>
                <a:srgbClr val="333333"/>
              </a:solidFill>
              <a:effectLst/>
              <a:latin typeface="Nunito Sans" pitchFamily="2" charset="0"/>
            </a:endParaRPr>
          </a:p>
          <a:p>
            <a:pPr algn="l"/>
            <a:r>
              <a:rPr lang="en-US" b="0" i="0" dirty="0">
                <a:solidFill>
                  <a:srgbClr val="333333"/>
                </a:solidFill>
                <a:effectLst/>
                <a:latin typeface="Nunito Sans" pitchFamily="2" charset="0"/>
              </a:rPr>
              <a:t> The uneven distribution of water and land around the globe further breaks up the uniformity of air movement, with larger amounts of land in the Northern Hemisphere creating semi-permanent highs and lows. As a result, the actual global pattern of atmospheric circulation is much more complicated than a direct flow between the equator and poles.</a:t>
            </a:r>
          </a:p>
          <a:p>
            <a:pPr algn="l"/>
            <a:r>
              <a:rPr lang="en-US" b="0" i="0" dirty="0">
                <a:solidFill>
                  <a:srgbClr val="333333"/>
                </a:solidFill>
                <a:effectLst/>
                <a:latin typeface="Nunito Sans" pitchFamily="2" charset="0"/>
              </a:rPr>
              <a:t>Instead of one large circulation in each hemisphere, there are three circulations in each</a:t>
            </a:r>
          </a:p>
          <a:p>
            <a:pPr algn="l"/>
            <a:r>
              <a:rPr lang="en-US" b="0" i="0" dirty="0">
                <a:solidFill>
                  <a:srgbClr val="333333"/>
                </a:solidFill>
                <a:effectLst/>
                <a:latin typeface="Nunito Sans" pitchFamily="2" charset="0"/>
              </a:rPr>
              <a:t>These cells describe circulations in both the Northern and Southern Hemispheres, although the difference in landmasses result in varying degrees of uniformity.</a:t>
            </a:r>
          </a:p>
          <a:p>
            <a:pPr algn="l"/>
            <a:r>
              <a:rPr lang="en-US" b="0" i="0" dirty="0">
                <a:solidFill>
                  <a:srgbClr val="333333"/>
                </a:solidFill>
                <a:effectLst/>
                <a:latin typeface="Nunito Sans" pitchFamily="2" charset="0"/>
              </a:rPr>
              <a:t>Between each of these circulation cells are surface-level bands of high and low pressure. The high pressure band is located at about 30° N/S latitude and at each pole. Low pressure bands are found at the equator and 50°-60° N/S.</a:t>
            </a:r>
          </a:p>
          <a:p>
            <a:pPr algn="l"/>
            <a:r>
              <a:rPr lang="en-US" b="0" i="0" dirty="0">
                <a:solidFill>
                  <a:srgbClr val="333333"/>
                </a:solidFill>
                <a:effectLst/>
                <a:latin typeface="Nunito Sans" pitchFamily="2" charset="0"/>
              </a:rPr>
              <a:t>Usually, fair and dry/hot weather is associated with high pressure, while rainy and stormy weather is associated with low pressure. You can see the results of these circulations on a globe. Look at the number of deserts located along the 30°N/S latitude around the world (including the American Southwest and Mexico, northern Africa, and Australia). Then look at the region between 50°and 60° N/S latitude (including Canada, Alaska, the British Isles, and Russia in the Northern Hemisphere). These latitudes, especially on the west coast of continents, tend to have more precipitation due to more storms moving around the Earth.</a:t>
            </a:r>
          </a:p>
          <a:p>
            <a:pPr algn="l"/>
            <a:endParaRPr lang="en-US" b="0" i="0" dirty="0">
              <a:solidFill>
                <a:srgbClr val="333333"/>
              </a:solidFill>
              <a:effectLst/>
              <a:latin typeface="Nunito Sans" pitchFamily="2" charset="0"/>
            </a:endParaRP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34</a:t>
            </a:fld>
            <a:endParaRPr lang="en-GB"/>
          </a:p>
        </p:txBody>
      </p:sp>
    </p:spTree>
    <p:extLst>
      <p:ext uri="{BB962C8B-B14F-4D97-AF65-F5344CB8AC3E}">
        <p14:creationId xmlns:p14="http://schemas.microsoft.com/office/powerpoint/2010/main" val="3362972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333333"/>
                </a:solidFill>
                <a:effectLst/>
                <a:latin typeface="Nunito Sans" pitchFamily="2" charset="0"/>
              </a:rPr>
              <a:t>Hadley cell – At low latitudes, air moves toward the equator, where it is heated and rises vertically. In the upper atmosphere, air moves poleward. This forms a convection cell that covers tropical and sub-tropical climates. This cell is named for English physicist and meteorologist George Hadley, who proposed the single circulation for each hemisphere in 1735.</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35</a:t>
            </a:fld>
            <a:endParaRPr lang="en-GB"/>
          </a:p>
        </p:txBody>
      </p:sp>
    </p:spTree>
    <p:extLst>
      <p:ext uri="{BB962C8B-B14F-4D97-AF65-F5344CB8AC3E}">
        <p14:creationId xmlns:p14="http://schemas.microsoft.com/office/powerpoint/2010/main" val="3201348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333333"/>
                </a:solidFill>
                <a:effectLst/>
                <a:latin typeface="Nunito Sans" pitchFamily="2" charset="0"/>
              </a:rPr>
              <a:t>Ferrel cell – In this mid-latitude atmospheric circulation cell, air near the surface flows poleward and eastward, while air higher in the atmosphere moves equatorward and westward. Proposed by William Ferrell in 1856, it was the first to account for westerly winds between 35° and 60° N/S, which are caused by friction, not heat differences at the equator and poles.</a:t>
            </a:r>
          </a:p>
          <a:p>
            <a:r>
              <a:rPr lang="en-US" sz="1200" dirty="0"/>
              <a:t>Friction </a:t>
            </a:r>
            <a:r>
              <a:rPr lang="ar-OM" sz="1200" dirty="0"/>
              <a:t>احتكاك</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36</a:t>
            </a:fld>
            <a:endParaRPr lang="en-GB"/>
          </a:p>
        </p:txBody>
      </p:sp>
    </p:spTree>
    <p:extLst>
      <p:ext uri="{BB962C8B-B14F-4D97-AF65-F5344CB8AC3E}">
        <p14:creationId xmlns:p14="http://schemas.microsoft.com/office/powerpoint/2010/main" val="305066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Nunito Sans" pitchFamily="2" charset="0"/>
              </a:rPr>
              <a:t>Polar cell – At higher latitudes, air rises and travels toward the poles. Once over the poles, the air sinks, forming areas of high atmospheric pressure called the polar highs. At the surface, air moves outward from the polar highs, creating east-blowing surface winds called polar easterlies. It is the smallest and weakest of the cells.</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37</a:t>
            </a:fld>
            <a:endParaRPr lang="en-GB"/>
          </a:p>
        </p:txBody>
      </p:sp>
    </p:spTree>
    <p:extLst>
      <p:ext uri="{BB962C8B-B14F-4D97-AF65-F5344CB8AC3E}">
        <p14:creationId xmlns:p14="http://schemas.microsoft.com/office/powerpoint/2010/main" val="1684828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50505"/>
                </a:solidFill>
                <a:effectLst/>
                <a:latin typeface="Source Sans Pro" panose="020B0503030403020204" pitchFamily="34" charset="0"/>
              </a:rPr>
              <a:t>own to sailors around the world, the trade winds and associated ocean currents helped early sailing ships from European and African ports make their journeys to the Americas. Likewise, the trade winds also drive sailing vessels from the Americas toward Asia. Even now, commercial ships use "the trades" and the currents the winds produce to hasten their oceanic voyages. </a:t>
            </a:r>
          </a:p>
          <a:p>
            <a:pPr algn="l"/>
            <a:r>
              <a:rPr lang="en-US" b="0" i="0" dirty="0">
                <a:solidFill>
                  <a:srgbClr val="050505"/>
                </a:solidFill>
                <a:effectLst/>
                <a:latin typeface="Source Sans Pro" panose="020B0503030403020204" pitchFamily="34" charset="0"/>
              </a:rPr>
              <a:t>How do these commerce-friendly winds form? Between about 30 degrees north and 30 degrees south of the equator, in a region called the </a:t>
            </a:r>
            <a:r>
              <a:rPr lang="en-US" b="0" i="0" dirty="0">
                <a:solidFill>
                  <a:srgbClr val="0A4595"/>
                </a:solidFill>
                <a:effectLst/>
                <a:latin typeface="Source Sans Pro" panose="020B0503030403020204" pitchFamily="34" charset="0"/>
                <a:hlinkClick r:id="rId3"/>
              </a:rPr>
              <a:t>horse latitudes</a:t>
            </a:r>
            <a:r>
              <a:rPr lang="en-US" b="0" i="0" dirty="0">
                <a:solidFill>
                  <a:srgbClr val="050505"/>
                </a:solidFill>
                <a:effectLst/>
                <a:latin typeface="Source Sans Pro" panose="020B0503030403020204" pitchFamily="34" charset="0"/>
              </a:rPr>
              <a:t>, the Earth's rotation causes air to slant toward the equator in a southwesterly direction in the northern hemisphere and in a northwesterly direction in the southern hemisphere. This is called the </a:t>
            </a:r>
            <a:r>
              <a:rPr lang="en-US" b="0" i="0" dirty="0">
                <a:solidFill>
                  <a:srgbClr val="0A4595"/>
                </a:solidFill>
                <a:effectLst/>
                <a:latin typeface="Source Sans Pro" panose="020B0503030403020204" pitchFamily="34" charset="0"/>
                <a:hlinkClick r:id="rId4"/>
              </a:rPr>
              <a:t>Coriolis Effect</a:t>
            </a:r>
            <a:r>
              <a:rPr lang="en-US" b="0" i="0" dirty="0">
                <a:solidFill>
                  <a:srgbClr val="050505"/>
                </a:solidFill>
                <a:effectLst/>
                <a:latin typeface="Source Sans Pro" panose="020B0503030403020204" pitchFamily="34" charset="0"/>
              </a:rPr>
              <a:t>.</a:t>
            </a:r>
          </a:p>
          <a:p>
            <a:pPr algn="l"/>
            <a:r>
              <a:rPr lang="en-US" b="0" i="0" dirty="0">
                <a:solidFill>
                  <a:srgbClr val="050505"/>
                </a:solidFill>
                <a:effectLst/>
                <a:latin typeface="Source Sans Pro" panose="020B0503030403020204" pitchFamily="34" charset="0"/>
              </a:rPr>
              <a:t>The Coriolis Effect, in combination with an area of high pressure, causes the prevailing winds—the trade winds—to move from east to west on both sides of the equator across this 60-degree "belt."</a:t>
            </a:r>
          </a:p>
          <a:p>
            <a:pPr algn="l"/>
            <a:r>
              <a:rPr lang="en-US" b="0" i="0" dirty="0">
                <a:solidFill>
                  <a:srgbClr val="050505"/>
                </a:solidFill>
                <a:effectLst/>
                <a:latin typeface="Source Sans Pro" panose="020B0503030403020204" pitchFamily="34" charset="0"/>
              </a:rPr>
              <a:t>As the wind blows to about five degrees north and south of the equator, both air and ocean currents come to a halt in a band of hot, dry air. This 10-degree belt around Earth's midsection is called the </a:t>
            </a:r>
            <a:r>
              <a:rPr lang="en-US" b="0" i="0" dirty="0">
                <a:solidFill>
                  <a:srgbClr val="0A4595"/>
                </a:solidFill>
                <a:effectLst/>
                <a:latin typeface="Source Sans Pro" panose="020B0503030403020204" pitchFamily="34" charset="0"/>
                <a:hlinkClick r:id="rId5"/>
              </a:rPr>
              <a:t>Inter-Tropical Convergence Zone</a:t>
            </a:r>
            <a:r>
              <a:rPr lang="en-US" b="0" i="0" dirty="0">
                <a:solidFill>
                  <a:srgbClr val="050505"/>
                </a:solidFill>
                <a:effectLst/>
                <a:latin typeface="Source Sans Pro" panose="020B0503030403020204" pitchFamily="34" charset="0"/>
              </a:rPr>
              <a:t>, more commonly known as the </a:t>
            </a:r>
            <a:r>
              <a:rPr lang="en-US" b="0" i="0" dirty="0">
                <a:solidFill>
                  <a:srgbClr val="0A4595"/>
                </a:solidFill>
                <a:effectLst/>
                <a:latin typeface="Source Sans Pro" panose="020B0503030403020204" pitchFamily="34" charset="0"/>
                <a:hlinkClick r:id="rId6"/>
              </a:rPr>
              <a:t>doldrums.</a:t>
            </a:r>
            <a:endParaRPr lang="en-US" b="0" i="0" dirty="0">
              <a:solidFill>
                <a:srgbClr val="050505"/>
              </a:solidFill>
              <a:effectLst/>
              <a:latin typeface="Source Sans Pro" panose="020B0503030403020204" pitchFamily="34" charset="0"/>
            </a:endParaRPr>
          </a:p>
          <a:p>
            <a:pPr algn="l"/>
            <a:r>
              <a:rPr lang="en-US" b="0" i="0" dirty="0">
                <a:solidFill>
                  <a:srgbClr val="050505"/>
                </a:solidFill>
                <a:effectLst/>
                <a:latin typeface="Source Sans Pro" panose="020B0503030403020204" pitchFamily="34" charset="0"/>
              </a:rPr>
              <a:t>Intense solar heat in the doldrums warms and moistens the trade winds, thrusting air upwards into the atmosphere like a hot air balloon.  As the air rises, it cools, causing persistent bands of showers and storms in the tropics and rainforests. The rising air masses move toward the poles, then sink back toward Earth's surface near the horse latitudes. The sinking air triggers the calm trade winds and little precipitation, completing the cycle.</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38</a:t>
            </a:fld>
            <a:endParaRPr lang="en-GB"/>
          </a:p>
        </p:txBody>
      </p:sp>
    </p:spTree>
    <p:extLst>
      <p:ext uri="{BB962C8B-B14F-4D97-AF65-F5344CB8AC3E}">
        <p14:creationId xmlns:p14="http://schemas.microsoft.com/office/powerpoint/2010/main" val="198167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Temperature </a:t>
            </a:r>
            <a:r>
              <a:rPr lang="en-US" altLang="en-US" sz="1700" b="1" dirty="0">
                <a:latin typeface="Segoe UI Light" panose="020B0502040204020203" pitchFamily="34" charset="0"/>
                <a:cs typeface="Segoe UI Light" panose="020B0502040204020203" pitchFamily="34" charset="0"/>
              </a:rPr>
              <a:t>constant</a:t>
            </a:r>
            <a:r>
              <a:rPr lang="en-US" altLang="en-US" sz="1700" dirty="0">
                <a:latin typeface="Segoe UI Light" panose="020B0502040204020203" pitchFamily="34" charset="0"/>
                <a:cs typeface="Segoe UI Light" panose="020B0502040204020203" pitchFamily="34" charset="0"/>
              </a:rPr>
              <a:t> or </a:t>
            </a:r>
            <a:r>
              <a:rPr lang="en-US" altLang="en-US" sz="1700" b="1" dirty="0">
                <a:latin typeface="Segoe UI Light" panose="020B0502040204020203" pitchFamily="34" charset="0"/>
                <a:cs typeface="Segoe UI Light" panose="020B0502040204020203" pitchFamily="34" charset="0"/>
              </a:rPr>
              <a:t>increasing</a:t>
            </a:r>
            <a:r>
              <a:rPr lang="en-US" altLang="en-US" sz="1700" dirty="0">
                <a:latin typeface="Segoe UI Light" panose="020B0502040204020203" pitchFamily="34" charset="0"/>
                <a:cs typeface="Segoe UI Light" panose="020B0502040204020203" pitchFamily="34" charset="0"/>
              </a:rPr>
              <a:t> with </a:t>
            </a:r>
            <a:r>
              <a:rPr lang="en-US" altLang="en-US" sz="1700" b="1" dirty="0">
                <a:latin typeface="Segoe UI Light" panose="020B0502040204020203" pitchFamily="34" charset="0"/>
                <a:cs typeface="Segoe UI Light" panose="020B0502040204020203" pitchFamily="34" charset="0"/>
              </a:rPr>
              <a:t>height</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Stable (not a lot of vertical mixing) and dry</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Only occasionally get overshooting tops from convection pushing into this layer</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 The ozone layer within the stratosphere absorbs (UV) radiation, and reradiates it in the infrared       (heat).</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 Objects Flying in this Layer:</a:t>
            </a:r>
          </a:p>
          <a:p>
            <a:pPr lvl="5" algn="ctr"/>
            <a:r>
              <a:rPr lang="en-US" altLang="en-US" sz="1700" b="1" dirty="0">
                <a:latin typeface="Segoe UI Light" panose="020B0502040204020203" pitchFamily="34" charset="0"/>
                <a:cs typeface="Segoe UI Light" panose="020B0502040204020203" pitchFamily="34" charset="0"/>
              </a:rPr>
              <a:t>Weather Balloons</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 Features:</a:t>
            </a:r>
          </a:p>
          <a:p>
            <a:pPr algn="ctr"/>
            <a:r>
              <a:rPr lang="en-US" altLang="en-US" sz="1700" b="1" dirty="0">
                <a:latin typeface="Segoe UI Light" panose="020B0502040204020203" pitchFamily="34" charset="0"/>
                <a:cs typeface="Segoe UI Light" panose="020B0502040204020203" pitchFamily="34" charset="0"/>
              </a:rPr>
              <a:t>Ozone Layer</a:t>
            </a:r>
          </a:p>
        </p:txBody>
      </p:sp>
      <p:sp>
        <p:nvSpPr>
          <p:cNvPr id="4" name="Slide Number Placeholder 3"/>
          <p:cNvSpPr>
            <a:spLocks noGrp="1"/>
          </p:cNvSpPr>
          <p:nvPr>
            <p:ph type="sldNum" sz="quarter" idx="5"/>
          </p:nvPr>
        </p:nvSpPr>
        <p:spPr/>
        <p:txBody>
          <a:bodyPr/>
          <a:lstStyle/>
          <a:p>
            <a:fld id="{AFF4681F-2565-44C5-A031-7C0A2E642EF5}" type="slidenum">
              <a:rPr lang="en-GB" smtClean="0"/>
              <a:t>7</a:t>
            </a:fld>
            <a:endParaRPr lang="en-GB"/>
          </a:p>
        </p:txBody>
      </p:sp>
    </p:spTree>
    <p:extLst>
      <p:ext uri="{BB962C8B-B14F-4D97-AF65-F5344CB8AC3E}">
        <p14:creationId xmlns:p14="http://schemas.microsoft.com/office/powerpoint/2010/main" val="1407778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The Inter-Tropical Convergence Zone (ITCZ) appears as a band of clouds consisting of showers and occasional thunderstorms that encircles the globe near the equator. The solid band of clouds may extend for many hundreds of miles and is sometimes broken into smaller line segments.</a:t>
            </a:r>
          </a:p>
          <a:p>
            <a:pPr algn="l"/>
            <a:r>
              <a:rPr lang="en-US" b="0" i="0" dirty="0">
                <a:solidFill>
                  <a:srgbClr val="333333"/>
                </a:solidFill>
                <a:effectLst/>
                <a:latin typeface="Nunito Sans" pitchFamily="2" charset="0"/>
              </a:rPr>
              <a:t>Its existence is due to the convergence of the trade winds: winds in the tropics that move predominantly from the east and curve towards the equator. When: the northeast trade winds from the Northern Hemisphere and the southeast winds from the Southern Hemisphere come together, it forces the air up into the atmosphere, forming the ITCZ.</a:t>
            </a:r>
          </a:p>
          <a:p>
            <a:pPr algn="l"/>
            <a:r>
              <a:rPr lang="en-US" b="0" i="0" dirty="0">
                <a:solidFill>
                  <a:srgbClr val="333333"/>
                </a:solidFill>
                <a:effectLst/>
                <a:latin typeface="Nunito Sans" pitchFamily="2" charset="0"/>
              </a:rPr>
              <a:t>Convective storms in the tropics tend to be of short duration and usually are small scale. But these short lived storms can produce intense rainfall. It is estimated that 40 percent of all tropical rainfall rates exceed one inch per hour.</a:t>
            </a:r>
          </a:p>
          <a:p>
            <a:pPr algn="l"/>
            <a:r>
              <a:rPr lang="en-US" b="0" i="0" dirty="0">
                <a:solidFill>
                  <a:srgbClr val="333333"/>
                </a:solidFill>
                <a:effectLst/>
                <a:latin typeface="Nunito Sans" pitchFamily="2" charset="0"/>
              </a:rPr>
              <a:t>The position of the ITCZ varies seasonally because it follows the Sun; it moves north in the Northern Hemisphere summer and south in the Northern Hemisphere winter. As a result, the ITCZ is responsible for the wet and dry seasons in the tropics.</a:t>
            </a:r>
          </a:p>
          <a:p>
            <a:pPr algn="l"/>
            <a:r>
              <a:rPr lang="en-US" b="0" i="0" dirty="0">
                <a:solidFill>
                  <a:srgbClr val="333333"/>
                </a:solidFill>
                <a:effectLst/>
                <a:latin typeface="Nunito Sans" pitchFamily="2" charset="0"/>
              </a:rPr>
              <a:t>The sun crosses the equator twice a year, in March and September, and consequently makes for two wet seasons each year. In December and July, when the sun is at its greatest extent north (or south) of the equator, the result is two dry seasons.</a:t>
            </a:r>
          </a:p>
          <a:p>
            <a:pPr algn="l"/>
            <a:r>
              <a:rPr lang="en-US" b="0" i="0" dirty="0">
                <a:solidFill>
                  <a:srgbClr val="333333"/>
                </a:solidFill>
                <a:effectLst/>
                <a:latin typeface="Nunito Sans" pitchFamily="2" charset="0"/>
              </a:rPr>
              <a:t>Further away from the equator, the two wet seasons merge into one, and the climate becomes more monsoonal, with one wet season and one dry season. In the Northern Hemisphere, the wet season occurs from May to July; in the Southern Hemisphere, it’s from November to February.</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39</a:t>
            </a:fld>
            <a:endParaRPr lang="en-GB"/>
          </a:p>
        </p:txBody>
      </p:sp>
    </p:spTree>
    <p:extLst>
      <p:ext uri="{BB962C8B-B14F-4D97-AF65-F5344CB8AC3E}">
        <p14:creationId xmlns:p14="http://schemas.microsoft.com/office/powerpoint/2010/main" val="307765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taken by Aisha Al Qasmi</a:t>
            </a:r>
          </a:p>
        </p:txBody>
      </p:sp>
      <p:sp>
        <p:nvSpPr>
          <p:cNvPr id="4" name="Slide Number Placeholder 3"/>
          <p:cNvSpPr>
            <a:spLocks noGrp="1"/>
          </p:cNvSpPr>
          <p:nvPr>
            <p:ph type="sldNum" sz="quarter" idx="5"/>
          </p:nvPr>
        </p:nvSpPr>
        <p:spPr/>
        <p:txBody>
          <a:bodyPr/>
          <a:lstStyle/>
          <a:p>
            <a:fld id="{AFF4681F-2565-44C5-A031-7C0A2E642EF5}" type="slidenum">
              <a:rPr lang="en-GB" smtClean="0"/>
              <a:t>8</a:t>
            </a:fld>
            <a:endParaRPr lang="en-GB"/>
          </a:p>
        </p:txBody>
      </p:sp>
    </p:spTree>
    <p:extLst>
      <p:ext uri="{BB962C8B-B14F-4D97-AF65-F5344CB8AC3E}">
        <p14:creationId xmlns:p14="http://schemas.microsoft.com/office/powerpoint/2010/main" val="228353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spcBef>
                <a:spcPct val="0"/>
              </a:spcBef>
              <a:spcAft>
                <a:spcPct val="0"/>
              </a:spcAft>
              <a:buClr>
                <a:schemeClr val="tx1"/>
              </a:buClr>
              <a:buFont typeface="Arial" panose="020B0604020202020204" pitchFamily="34" charset="0"/>
              <a:buChar char="•"/>
              <a:defRPr/>
            </a:pPr>
            <a:r>
              <a:rPr lang="en-US" sz="1800" b="1" baseline="-25000" dirty="0">
                <a:solidFill>
                  <a:prstClr val="black"/>
                </a:solidFill>
                <a:latin typeface="Times New Roman" pitchFamily="18" charset="0"/>
                <a:cs typeface="Times New Roman" pitchFamily="18" charset="0"/>
              </a:rPr>
              <a:t>Mesosphere (“in-between” sphere) (50-80 km) </a:t>
            </a:r>
          </a:p>
          <a:p>
            <a:pPr marL="285750" indent="-285750" fontAlgn="base">
              <a:spcBef>
                <a:spcPct val="0"/>
              </a:spcBef>
              <a:spcAft>
                <a:spcPct val="0"/>
              </a:spcAft>
              <a:buClr>
                <a:srgbClr val="1F497D">
                  <a:lumMod val="60000"/>
                  <a:lumOff val="40000"/>
                </a:srgbClr>
              </a:buClr>
              <a:buFont typeface="Arial" panose="020B0604020202020204" pitchFamily="34" charset="0"/>
              <a:buChar char="•"/>
              <a:defRPr/>
            </a:pPr>
            <a:endParaRPr lang="en-US" sz="1800" b="1" baseline="-25000" dirty="0">
              <a:solidFill>
                <a:prstClr val="black"/>
              </a:solidFill>
              <a:latin typeface="Times New Roman" pitchFamily="18" charset="0"/>
              <a:cs typeface="Times New Roman" pitchFamily="18" charset="0"/>
            </a:endParaRPr>
          </a:p>
          <a:p>
            <a:pPr marL="285750" indent="-285750" fontAlgn="base">
              <a:spcBef>
                <a:spcPct val="0"/>
              </a:spcBef>
              <a:spcAft>
                <a:spcPct val="0"/>
              </a:spcAft>
              <a:buClr>
                <a:schemeClr val="tx1"/>
              </a:buClr>
              <a:buFont typeface="Arial" panose="020B0604020202020204" pitchFamily="34" charset="0"/>
              <a:buChar char="•"/>
              <a:defRPr/>
            </a:pPr>
            <a:r>
              <a:rPr lang="en-US" sz="1800" b="1" baseline="-25000" dirty="0">
                <a:solidFill>
                  <a:prstClr val="black"/>
                </a:solidFill>
                <a:latin typeface="Times New Roman" pitchFamily="18" charset="0"/>
                <a:cs typeface="Times New Roman" pitchFamily="18" charset="0"/>
              </a:rPr>
              <a:t> Air molecules are able to lose more energy than they absorb.</a:t>
            </a:r>
          </a:p>
          <a:p>
            <a:pPr marL="285750" indent="-285750" fontAlgn="base">
              <a:spcBef>
                <a:spcPct val="0"/>
              </a:spcBef>
              <a:spcAft>
                <a:spcPct val="0"/>
              </a:spcAft>
              <a:buClr>
                <a:srgbClr val="1F497D">
                  <a:lumMod val="60000"/>
                  <a:lumOff val="40000"/>
                </a:srgbClr>
              </a:buClr>
              <a:buFont typeface="Arial" panose="020B0604020202020204" pitchFamily="34" charset="0"/>
              <a:buChar char="•"/>
              <a:defRPr/>
            </a:pPr>
            <a:endParaRPr lang="en-US" sz="1800" b="1" baseline="-25000" dirty="0">
              <a:solidFill>
                <a:prstClr val="black"/>
              </a:solidFill>
              <a:latin typeface="Times New Roman" pitchFamily="18" charset="0"/>
              <a:cs typeface="Times New Roman" pitchFamily="18" charset="0"/>
            </a:endParaRPr>
          </a:p>
          <a:p>
            <a:pPr marL="285750" indent="-285750" fontAlgn="base">
              <a:spcBef>
                <a:spcPct val="0"/>
              </a:spcBef>
              <a:spcAft>
                <a:spcPct val="0"/>
              </a:spcAft>
              <a:buClr>
                <a:schemeClr val="tx1"/>
              </a:buClr>
              <a:buFont typeface="Arial" panose="020B0604020202020204" pitchFamily="34" charset="0"/>
              <a:buChar char="•"/>
              <a:defRPr/>
            </a:pPr>
            <a:r>
              <a:rPr lang="en-GB" sz="1800" b="1" baseline="-25000" dirty="0">
                <a:solidFill>
                  <a:prstClr val="black"/>
                </a:solidFill>
                <a:latin typeface="Times New Roman" pitchFamily="18" charset="0"/>
                <a:cs typeface="Times New Roman" pitchFamily="18" charset="0"/>
              </a:rPr>
              <a:t> heavy metals such as </a:t>
            </a:r>
            <a:r>
              <a:rPr lang="en-GB" sz="1800" b="1" baseline="-25000" dirty="0">
                <a:solidFill>
                  <a:srgbClr val="75BDA7"/>
                </a:solidFill>
                <a:latin typeface="Times New Roman" pitchFamily="18" charset="0"/>
                <a:cs typeface="Times New Roman" pitchFamily="18" charset="0"/>
              </a:rPr>
              <a:t>iron</a:t>
            </a:r>
            <a:r>
              <a:rPr lang="en-GB" sz="1800" b="1" baseline="-25000" dirty="0">
                <a:solidFill>
                  <a:prstClr val="black"/>
                </a:solidFill>
                <a:latin typeface="Times New Roman" pitchFamily="18" charset="0"/>
                <a:cs typeface="Times New Roman" pitchFamily="18" charset="0"/>
              </a:rPr>
              <a:t>, </a:t>
            </a:r>
            <a:r>
              <a:rPr lang="en-GB" sz="1800" b="1" baseline="-25000" dirty="0">
                <a:solidFill>
                  <a:srgbClr val="75BDA7"/>
                </a:solidFill>
                <a:latin typeface="Times New Roman" pitchFamily="18" charset="0"/>
                <a:cs typeface="Times New Roman" pitchFamily="18" charset="0"/>
              </a:rPr>
              <a:t>potassium</a:t>
            </a:r>
            <a:r>
              <a:rPr lang="en-GB" sz="1800" b="1" baseline="-25000" dirty="0">
                <a:solidFill>
                  <a:prstClr val="black"/>
                </a:solidFill>
                <a:latin typeface="Times New Roman" pitchFamily="18" charset="0"/>
                <a:cs typeface="Times New Roman" pitchFamily="18" charset="0"/>
              </a:rPr>
              <a:t>, </a:t>
            </a:r>
            <a:r>
              <a:rPr lang="en-GB" sz="1800" b="1" baseline="-25000" dirty="0">
                <a:solidFill>
                  <a:srgbClr val="75BDA7"/>
                </a:solidFill>
                <a:latin typeface="Times New Roman" pitchFamily="18" charset="0"/>
                <a:cs typeface="Times New Roman" pitchFamily="18" charset="0"/>
              </a:rPr>
              <a:t>silicon</a:t>
            </a:r>
            <a:r>
              <a:rPr lang="en-GB" sz="1800" b="1" baseline="-25000" dirty="0">
                <a:solidFill>
                  <a:prstClr val="black"/>
                </a:solidFill>
                <a:latin typeface="Times New Roman" pitchFamily="18" charset="0"/>
                <a:cs typeface="Times New Roman" pitchFamily="18" charset="0"/>
              </a:rPr>
              <a:t> and other refractory materials</a:t>
            </a:r>
          </a:p>
          <a:p>
            <a:pPr marL="285750" indent="-285750" fontAlgn="base">
              <a:spcBef>
                <a:spcPct val="0"/>
              </a:spcBef>
              <a:spcAft>
                <a:spcPct val="0"/>
              </a:spcAft>
              <a:buClr>
                <a:srgbClr val="1F497D">
                  <a:lumMod val="60000"/>
                  <a:lumOff val="40000"/>
                </a:srgbClr>
              </a:buClr>
              <a:buFont typeface="Arial" panose="020B0604020202020204" pitchFamily="34" charset="0"/>
              <a:buChar char="•"/>
              <a:defRPr/>
            </a:pPr>
            <a:endParaRPr lang="en-US" sz="1800" b="1" baseline="-25000" dirty="0">
              <a:solidFill>
                <a:prstClr val="black"/>
              </a:solidFill>
              <a:latin typeface="Times New Roman" pitchFamily="18" charset="0"/>
              <a:cs typeface="Times New Roman" pitchFamily="18" charset="0"/>
            </a:endParaRPr>
          </a:p>
          <a:p>
            <a:pPr marL="285750" indent="-285750" fontAlgn="base">
              <a:spcBef>
                <a:spcPct val="0"/>
              </a:spcBef>
              <a:spcAft>
                <a:spcPct val="0"/>
              </a:spcAft>
              <a:buClr>
                <a:schemeClr val="tx1"/>
              </a:buClr>
              <a:buFont typeface="Arial" panose="020B0604020202020204" pitchFamily="34" charset="0"/>
              <a:buChar char="•"/>
              <a:defRPr/>
            </a:pPr>
            <a:r>
              <a:rPr lang="en-US" sz="1800" b="1" baseline="-25000" dirty="0">
                <a:solidFill>
                  <a:prstClr val="black"/>
                </a:solidFill>
                <a:latin typeface="Times New Roman" pitchFamily="18" charset="0"/>
                <a:cs typeface="Times New Roman" pitchFamily="18" charset="0"/>
              </a:rPr>
              <a:t> This cooling effect is particularly large near the top of the mesosphere.</a:t>
            </a:r>
          </a:p>
          <a:p>
            <a:pPr marL="285750" indent="-285750" fontAlgn="base">
              <a:spcBef>
                <a:spcPct val="0"/>
              </a:spcBef>
              <a:spcAft>
                <a:spcPct val="0"/>
              </a:spcAft>
              <a:buClr>
                <a:srgbClr val="1F497D">
                  <a:lumMod val="60000"/>
                  <a:lumOff val="40000"/>
                </a:srgbClr>
              </a:buClr>
              <a:buFont typeface="Arial" panose="020B0604020202020204" pitchFamily="34" charset="0"/>
              <a:buChar char="•"/>
              <a:defRPr/>
            </a:pPr>
            <a:endParaRPr lang="en-US" sz="1800" b="1" baseline="-25000" dirty="0">
              <a:solidFill>
                <a:prstClr val="black"/>
              </a:solidFill>
              <a:latin typeface="Times New Roman" pitchFamily="18" charset="0"/>
              <a:cs typeface="Times New Roman" pitchFamily="18" charset="0"/>
            </a:endParaRPr>
          </a:p>
          <a:p>
            <a:pPr marL="285750" indent="-285750" fontAlgn="base">
              <a:spcBef>
                <a:spcPct val="0"/>
              </a:spcBef>
              <a:spcAft>
                <a:spcPct val="0"/>
              </a:spcAft>
              <a:buClr>
                <a:schemeClr val="tx1"/>
              </a:buClr>
              <a:buFont typeface="Arial" panose="020B0604020202020204" pitchFamily="34" charset="0"/>
              <a:buChar char="•"/>
              <a:defRPr/>
            </a:pPr>
            <a:r>
              <a:rPr lang="en-US" sz="1800" b="1" baseline="-25000" dirty="0">
                <a:solidFill>
                  <a:prstClr val="black"/>
                </a:solidFill>
                <a:latin typeface="Times New Roman" pitchFamily="18" charset="0"/>
                <a:cs typeface="Times New Roman" pitchFamily="18" charset="0"/>
              </a:rPr>
              <a:t> </a:t>
            </a:r>
            <a:r>
              <a:rPr lang="en-GB" sz="1800" b="1" baseline="-25000" dirty="0">
                <a:solidFill>
                  <a:prstClr val="black"/>
                </a:solidFill>
                <a:latin typeface="Times New Roman" pitchFamily="18" charset="0"/>
                <a:cs typeface="Times New Roman" pitchFamily="18" charset="0"/>
              </a:rPr>
              <a:t>Most </a:t>
            </a:r>
            <a:r>
              <a:rPr lang="en-GB" sz="1800" b="1" baseline="-25000" dirty="0">
                <a:solidFill>
                  <a:srgbClr val="75BDA7"/>
                </a:solidFill>
                <a:latin typeface="Times New Roman" pitchFamily="18" charset="0"/>
                <a:cs typeface="Times New Roman" pitchFamily="18" charset="0"/>
              </a:rPr>
              <a:t>meteors</a:t>
            </a:r>
            <a:r>
              <a:rPr lang="en-GB" sz="1800" b="1" baseline="-25000" dirty="0">
                <a:solidFill>
                  <a:prstClr val="black"/>
                </a:solidFill>
                <a:latin typeface="Times New Roman" pitchFamily="18" charset="0"/>
                <a:cs typeface="Times New Roman" pitchFamily="18" charset="0"/>
              </a:rPr>
              <a:t> from space burn up in this layer.</a:t>
            </a:r>
          </a:p>
          <a:p>
            <a:pPr marL="114300" indent="0" fontAlgn="base">
              <a:spcBef>
                <a:spcPct val="0"/>
              </a:spcBef>
              <a:spcAft>
                <a:spcPct val="0"/>
              </a:spcAft>
              <a:buClr>
                <a:srgbClr val="1F497D">
                  <a:lumMod val="60000"/>
                  <a:lumOff val="40000"/>
                </a:srgbClr>
              </a:buClr>
              <a:buNone/>
              <a:defRPr/>
            </a:pPr>
            <a:r>
              <a:rPr lang="en-US" sz="1800" b="1" baseline="-25000" dirty="0">
                <a:solidFill>
                  <a:prstClr val="black"/>
                </a:solidFill>
                <a:latin typeface="Times New Roman" pitchFamily="18" charset="0"/>
                <a:cs typeface="Times New Roman" pitchFamily="18" charset="0"/>
              </a:rPr>
              <a:t> </a:t>
            </a:r>
          </a:p>
          <a:p>
            <a:pPr marL="285750" indent="-285750" fontAlgn="base">
              <a:spcBef>
                <a:spcPct val="0"/>
              </a:spcBef>
              <a:spcAft>
                <a:spcPct val="0"/>
              </a:spcAft>
              <a:buClr>
                <a:schemeClr val="tx1"/>
              </a:buClr>
              <a:buFont typeface="Arial" panose="020B0604020202020204" pitchFamily="34" charset="0"/>
              <a:buChar char="•"/>
              <a:defRPr/>
            </a:pPr>
            <a:r>
              <a:rPr lang="en-US" sz="1800" b="1" baseline="-25000" dirty="0">
                <a:solidFill>
                  <a:prstClr val="black"/>
                </a:solidFill>
                <a:latin typeface="Times New Roman" pitchFamily="18" charset="0"/>
                <a:cs typeface="Times New Roman" pitchFamily="18" charset="0"/>
              </a:rPr>
              <a:t> Features: Occasional meteors</a:t>
            </a:r>
          </a:p>
        </p:txBody>
      </p:sp>
      <p:sp>
        <p:nvSpPr>
          <p:cNvPr id="4" name="Slide Number Placeholder 3"/>
          <p:cNvSpPr>
            <a:spLocks noGrp="1"/>
          </p:cNvSpPr>
          <p:nvPr>
            <p:ph type="sldNum" sz="quarter" idx="5"/>
          </p:nvPr>
        </p:nvSpPr>
        <p:spPr/>
        <p:txBody>
          <a:bodyPr/>
          <a:lstStyle/>
          <a:p>
            <a:fld id="{AFF4681F-2565-44C5-A031-7C0A2E642EF5}" type="slidenum">
              <a:rPr lang="en-GB" smtClean="0"/>
              <a:t>9</a:t>
            </a:fld>
            <a:endParaRPr lang="en-GB"/>
          </a:p>
        </p:txBody>
      </p:sp>
    </p:spTree>
    <p:extLst>
      <p:ext uri="{BB962C8B-B14F-4D97-AF65-F5344CB8AC3E}">
        <p14:creationId xmlns:p14="http://schemas.microsoft.com/office/powerpoint/2010/main" val="86961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333333"/>
                </a:solidFill>
                <a:effectLst/>
                <a:latin typeface="Nunito Sans" pitchFamily="2" charset="0"/>
              </a:rPr>
              <a:t>Between about 53 miles (85 km) and 375 miles (600 km) lies the thermosphere, known as the upper atmosphere. While still extremely thin, the gases of the thermosphere become increasingly denser as one descends toward the Earth.</a:t>
            </a:r>
          </a:p>
          <a:p>
            <a:pPr algn="l"/>
            <a:r>
              <a:rPr lang="en-US" sz="2800" b="0" i="0" dirty="0">
                <a:solidFill>
                  <a:srgbClr val="333333"/>
                </a:solidFill>
                <a:effectLst/>
                <a:latin typeface="Nunito Sans" pitchFamily="2" charset="0"/>
              </a:rPr>
              <a:t>As such, incoming high energy ultraviolet and x-ray radiation from the sun begins to be absorbed by the molecules in this layer and causes a large temperature increase.</a:t>
            </a:r>
          </a:p>
          <a:p>
            <a:pPr algn="l"/>
            <a:r>
              <a:rPr lang="en-US" sz="2800" b="0" i="0" dirty="0">
                <a:solidFill>
                  <a:srgbClr val="333333"/>
                </a:solidFill>
                <a:effectLst/>
                <a:latin typeface="Nunito Sans" pitchFamily="2" charset="0"/>
              </a:rPr>
              <a:t>Because of this absorption, the temperature increases with height. From as low as -184°F (-120°C) at the bottom of this layer, temperatures can reach as high as 3,600°F (2,000°C) near the top.</a:t>
            </a:r>
          </a:p>
          <a:p>
            <a:pPr algn="l"/>
            <a:r>
              <a:rPr lang="en-US" sz="2800" b="0" i="0" dirty="0">
                <a:solidFill>
                  <a:srgbClr val="333333"/>
                </a:solidFill>
                <a:effectLst/>
                <a:latin typeface="Nunito Sans" pitchFamily="2" charset="0"/>
              </a:rPr>
              <a:t>However, despite the high temperature, this layer of the atmosphere would still feel very cold to our skin. The high temperature indicates the amount of the energy absorbed by the molecules, but with so few molecules in this layer, the total number would not be enough to heat our skin.</a:t>
            </a:r>
          </a:p>
        </p:txBody>
      </p:sp>
      <p:sp>
        <p:nvSpPr>
          <p:cNvPr id="4" name="Slide Number Placeholder 3"/>
          <p:cNvSpPr>
            <a:spLocks noGrp="1"/>
          </p:cNvSpPr>
          <p:nvPr>
            <p:ph type="sldNum" sz="quarter" idx="5"/>
          </p:nvPr>
        </p:nvSpPr>
        <p:spPr/>
        <p:txBody>
          <a:bodyPr/>
          <a:lstStyle/>
          <a:p>
            <a:fld id="{AFF4681F-2565-44C5-A031-7C0A2E642EF5}" type="slidenum">
              <a:rPr lang="en-GB" smtClean="0"/>
              <a:t>10</a:t>
            </a:fld>
            <a:endParaRPr lang="en-GB"/>
          </a:p>
        </p:txBody>
      </p:sp>
    </p:spTree>
    <p:extLst>
      <p:ext uri="{BB962C8B-B14F-4D97-AF65-F5344CB8AC3E}">
        <p14:creationId xmlns:p14="http://schemas.microsoft.com/office/powerpoint/2010/main" val="2945637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800" b="0" i="0" dirty="0">
              <a:solidFill>
                <a:srgbClr val="333333"/>
              </a:solidFill>
              <a:effectLst/>
              <a:latin typeface="Nunito Sans" pitchFamily="2" charset="0"/>
            </a:endParaRPr>
          </a:p>
        </p:txBody>
      </p:sp>
      <p:sp>
        <p:nvSpPr>
          <p:cNvPr id="4" name="Slide Number Placeholder 3"/>
          <p:cNvSpPr>
            <a:spLocks noGrp="1"/>
          </p:cNvSpPr>
          <p:nvPr>
            <p:ph type="sldNum" sz="quarter" idx="5"/>
          </p:nvPr>
        </p:nvSpPr>
        <p:spPr/>
        <p:txBody>
          <a:bodyPr/>
          <a:lstStyle/>
          <a:p>
            <a:fld id="{AFF4681F-2565-44C5-A031-7C0A2E642EF5}" type="slidenum">
              <a:rPr lang="en-GB" smtClean="0"/>
              <a:t>11</a:t>
            </a:fld>
            <a:endParaRPr lang="en-GB"/>
          </a:p>
        </p:txBody>
      </p:sp>
    </p:spTree>
    <p:extLst>
      <p:ext uri="{BB962C8B-B14F-4D97-AF65-F5344CB8AC3E}">
        <p14:creationId xmlns:p14="http://schemas.microsoft.com/office/powerpoint/2010/main" val="196309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spcAft>
                <a:spcPts val="600"/>
              </a:spcAft>
              <a:buFont typeface="Arial" panose="020B0604020202020204" pitchFamily="34" charset="0"/>
              <a:buChar char="•"/>
            </a:pPr>
            <a:r>
              <a:rPr lang="en-US" sz="1200" b="1" dirty="0"/>
              <a:t>Energy from the Sun heats the entire Earth, but this heat is unevenly distributed across the Earth's surface. Equatorial and tropical regions receive far more solar energy than the midlatitudes and the polar regions.</a:t>
            </a:r>
          </a:p>
          <a:p>
            <a:pPr indent="-228600" defTabSz="914400">
              <a:spcAft>
                <a:spcPts val="600"/>
              </a:spcAft>
              <a:buFont typeface="Arial" panose="020B0604020202020204" pitchFamily="34" charset="0"/>
              <a:buChar char="•"/>
            </a:pPr>
            <a:r>
              <a:rPr lang="en-US" sz="1200" b="1" dirty="0"/>
              <a:t> The tropics receive more heat radiation than they emit, while the polar regions emit more heat radiation than they receive. If no heat was transferred from the tropics to the polar regions, the tropics would get hotter and hotter while the poles would get colder and colder. </a:t>
            </a:r>
          </a:p>
          <a:p>
            <a:pPr indent="-228600" defTabSz="914400">
              <a:spcAft>
                <a:spcPts val="600"/>
              </a:spcAft>
              <a:buFont typeface="Arial" panose="020B0604020202020204" pitchFamily="34" charset="0"/>
              <a:buChar char="•"/>
            </a:pPr>
            <a:r>
              <a:rPr lang="en-US" sz="1200" b="1" dirty="0"/>
              <a:t> Around 60% of the heat energy is redistributed around the planet by the atmospheric circulation and around 40% is redistributed by the ocean currents.</a:t>
            </a:r>
          </a:p>
          <a:p>
            <a:pPr indent="-228600" defTabSz="914400">
              <a:spcAft>
                <a:spcPts val="600"/>
              </a:spcAft>
              <a:buFont typeface="Arial" panose="020B0604020202020204" pitchFamily="34" charset="0"/>
              <a:buChar cha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12</a:t>
            </a:fld>
            <a:endParaRPr lang="en-GB"/>
          </a:p>
        </p:txBody>
      </p:sp>
    </p:spTree>
    <p:extLst>
      <p:ext uri="{BB962C8B-B14F-4D97-AF65-F5344CB8AC3E}">
        <p14:creationId xmlns:p14="http://schemas.microsoft.com/office/powerpoint/2010/main" val="231380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Nunito Sans" pitchFamily="2" charset="0"/>
              </a:rPr>
              <a:t>The Sun generates energy, which is transferred through space to the Earth's atmosphere and surface. Some of this energy warms the atmosphere and surface as heat. There are three ways energy is transferred into and through the atmosphere:</a:t>
            </a:r>
          </a:p>
          <a:p>
            <a:pPr algn="l">
              <a:buFont typeface="Arial" panose="020B0604020202020204" pitchFamily="34" charset="0"/>
              <a:buChar char="•"/>
            </a:pPr>
            <a:r>
              <a:rPr lang="en-US" b="0" i="0" dirty="0">
                <a:solidFill>
                  <a:srgbClr val="333333"/>
                </a:solidFill>
                <a:effectLst/>
                <a:latin typeface="Nunito Sans" pitchFamily="2" charset="0"/>
              </a:rPr>
              <a:t>radiation</a:t>
            </a:r>
          </a:p>
          <a:p>
            <a:pPr algn="l">
              <a:buFont typeface="Arial" panose="020B0604020202020204" pitchFamily="34" charset="0"/>
              <a:buChar char="•"/>
            </a:pPr>
            <a:r>
              <a:rPr lang="en-US" b="0" i="0" dirty="0">
                <a:solidFill>
                  <a:srgbClr val="333333"/>
                </a:solidFill>
                <a:effectLst/>
                <a:latin typeface="Nunito Sans" pitchFamily="2" charset="0"/>
              </a:rPr>
              <a:t>conduction</a:t>
            </a:r>
          </a:p>
          <a:p>
            <a:pPr algn="l">
              <a:buFont typeface="Arial" panose="020B0604020202020204" pitchFamily="34" charset="0"/>
              <a:buChar char="•"/>
            </a:pPr>
            <a:r>
              <a:rPr lang="en-US" b="0" i="0" dirty="0">
                <a:solidFill>
                  <a:srgbClr val="333333"/>
                </a:solidFill>
                <a:effectLst/>
                <a:latin typeface="Nunito Sans" pitchFamily="2" charset="0"/>
              </a:rPr>
              <a:t>convection</a:t>
            </a:r>
          </a:p>
          <a:p>
            <a:pPr algn="l"/>
            <a:r>
              <a:rPr lang="en-US" b="1" i="0" dirty="0">
                <a:solidFill>
                  <a:srgbClr val="333333"/>
                </a:solidFill>
                <a:effectLst/>
                <a:latin typeface="Nunito Sans" pitchFamily="2" charset="0"/>
              </a:rPr>
              <a:t>Radiation</a:t>
            </a:r>
          </a:p>
          <a:p>
            <a:pPr algn="l"/>
            <a:r>
              <a:rPr lang="en-US" b="0" i="0" dirty="0">
                <a:solidFill>
                  <a:srgbClr val="333333"/>
                </a:solidFill>
                <a:effectLst/>
                <a:latin typeface="Nunito Sans" pitchFamily="2" charset="0"/>
              </a:rPr>
              <a:t>If you have stood in front of a fireplace or near a campfire, you have felt the heat transfer known as radiation. The side of your body nearest the fire warms while your other side remains unaffected by the heat. Although you are surrounded by air, the air has nothing to do with this transfer of heat. Heat lamps that keep food warm work in the same way. Radiation is the transfer of heat energy through space by electromagnetic radiation.</a:t>
            </a:r>
          </a:p>
          <a:p>
            <a:pPr algn="l"/>
            <a:r>
              <a:rPr lang="en-US" b="0" i="0" dirty="0">
                <a:solidFill>
                  <a:srgbClr val="333333"/>
                </a:solidFill>
                <a:effectLst/>
                <a:latin typeface="Nunito Sans" pitchFamily="2" charset="0"/>
              </a:rPr>
              <a:t>Electromagnetic radiation is made of waves of different frequencies. The frequency is the number of instances that a repeated event occurs over a set time. In other words, the frequency of electromagnetic radiation is the number of electromagnetic waves moving past a point each second. Most wavelengths of electromagnetic radiation are invisible. However, much of the electromagnetic radiation that reaches the Earth from the Sun is visible light.</a:t>
            </a:r>
          </a:p>
          <a:p>
            <a:pPr algn="l"/>
            <a:r>
              <a:rPr lang="en-US" b="0" i="0" dirty="0">
                <a:solidFill>
                  <a:srgbClr val="333333"/>
                </a:solidFill>
                <a:effectLst/>
                <a:latin typeface="Nunito Sans" pitchFamily="2" charset="0"/>
              </a:rPr>
              <a:t>Our brains interpret some of these frequencies as colors, including red, orange, yellow, green, blue, indigo, and violet. When the eye views all these different frequencies at the same time, it is interpreted as white. Infrared and ultraviolet are two of the waves we can't see. Infrared had a lower frequency than red, and ultraviolet has a higher frequency than violet [</a:t>
            </a:r>
            <a:r>
              <a:rPr lang="en-US" b="0" i="0" dirty="0">
                <a:solidFill>
                  <a:srgbClr val="003087"/>
                </a:solidFill>
                <a:effectLst/>
                <a:latin typeface="Nunito Sans" pitchFamily="2" charset="0"/>
                <a:hlinkClick r:id="rId3"/>
              </a:rPr>
              <a:t>more on electromagnetic radiation</a:t>
            </a:r>
            <a:r>
              <a:rPr lang="en-US" b="0" i="0" dirty="0">
                <a:solidFill>
                  <a:srgbClr val="333333"/>
                </a:solidFill>
                <a:effectLst/>
                <a:latin typeface="Nunito Sans" pitchFamily="2" charset="0"/>
              </a:rPr>
              <a:t>]. It is infrared radiation that produces the warm feeling on our bodies.</a:t>
            </a:r>
          </a:p>
          <a:p>
            <a:pPr algn="l"/>
            <a:r>
              <a:rPr lang="en-US" b="0" i="0" dirty="0">
                <a:solidFill>
                  <a:srgbClr val="333333"/>
                </a:solidFill>
                <a:effectLst/>
                <a:latin typeface="Nunito Sans" pitchFamily="2" charset="0"/>
              </a:rPr>
              <a:t>Most of the solar radiation is absorbed by the atmosphere, and much of what reaches the Earth's surface is radiated back into the atmosphere to become heat energy. Dark colored objects, such as asphalt, absorb radiant energy faster than light colored objects. However, they also radiate their energy faster than lighter colored objects. (The variations in how Earth's surface absorbs heat from the Sun is called differential heating.)</a:t>
            </a:r>
          </a:p>
          <a:p>
            <a:pPr algn="l"/>
            <a:r>
              <a:rPr lang="en-US" b="1" i="0" dirty="0">
                <a:solidFill>
                  <a:srgbClr val="FFFFFF"/>
                </a:solidFill>
                <a:effectLst/>
                <a:latin typeface="Nunito Sans" pitchFamily="2" charset="0"/>
              </a:rPr>
              <a:t>Learning Lesson:</a:t>
            </a:r>
            <a:r>
              <a:rPr lang="en-US" b="0" i="0" dirty="0">
                <a:solidFill>
                  <a:srgbClr val="333333"/>
                </a:solidFill>
                <a:effectLst/>
                <a:latin typeface="Nunito Sans" pitchFamily="2" charset="0"/>
              </a:rPr>
              <a:t> </a:t>
            </a:r>
            <a:r>
              <a:rPr lang="en-US" b="0" i="0" dirty="0">
                <a:solidFill>
                  <a:srgbClr val="003087"/>
                </a:solidFill>
                <a:effectLst/>
                <a:latin typeface="Nunito Sans" pitchFamily="2" charset="0"/>
                <a:hlinkClick r:id="rId4"/>
              </a:rPr>
              <a:t>Melts in your bag, not in your hand</a:t>
            </a:r>
            <a:endParaRPr lang="en-US" b="0" i="0" dirty="0">
              <a:solidFill>
                <a:srgbClr val="333333"/>
              </a:solidFill>
              <a:effectLst/>
              <a:latin typeface="Nunito Sans" pitchFamily="2" charset="0"/>
            </a:endParaRPr>
          </a:p>
          <a:p>
            <a:pPr algn="l"/>
            <a:r>
              <a:rPr lang="en-US" b="1" i="0" dirty="0">
                <a:solidFill>
                  <a:srgbClr val="333333"/>
                </a:solidFill>
                <a:effectLst/>
                <a:latin typeface="Nunito Sans" pitchFamily="2" charset="0"/>
              </a:rPr>
              <a:t>Conduction</a:t>
            </a:r>
          </a:p>
          <a:p>
            <a:pPr algn="l"/>
            <a:r>
              <a:rPr lang="en-US" b="0" i="0" dirty="0">
                <a:solidFill>
                  <a:srgbClr val="333333"/>
                </a:solidFill>
                <a:effectLst/>
                <a:latin typeface="Nunito Sans" pitchFamily="2" charset="0"/>
              </a:rPr>
              <a:t>Conduction is the transfer of heat energy from one substance to another or within a substance. Have you ever left a metal spoon in a pot of soup being heated on a stove? After a short time, the handle of the spoon will become hot.</a:t>
            </a:r>
          </a:p>
          <a:p>
            <a:pPr algn="l"/>
            <a:r>
              <a:rPr lang="en-US" b="0" i="0" dirty="0">
                <a:solidFill>
                  <a:srgbClr val="333333"/>
                </a:solidFill>
                <a:effectLst/>
                <a:latin typeface="Nunito Sans" pitchFamily="2" charset="0"/>
              </a:rPr>
              <a:t>This is due to transfer of heat energy from molecule to molecule or from atom to atom. Another example is when objects are welded together; the metal becomes hot (the orange-red glow) by the transfer of heat from an arc. Conduction is a very effective method of heat transfer in metals. However, air conducts heat poorly.</a:t>
            </a:r>
          </a:p>
          <a:p>
            <a:pPr algn="l"/>
            <a:r>
              <a:rPr lang="en-US" b="1" i="0" dirty="0">
                <a:solidFill>
                  <a:srgbClr val="333333"/>
                </a:solidFill>
                <a:effectLst/>
                <a:latin typeface="Nunito Sans" pitchFamily="2" charset="0"/>
              </a:rPr>
              <a:t>Convection</a:t>
            </a:r>
          </a:p>
          <a:p>
            <a:pPr algn="l"/>
            <a:r>
              <a:rPr lang="en-US" b="0" i="0" dirty="0">
                <a:solidFill>
                  <a:srgbClr val="333333"/>
                </a:solidFill>
                <a:effectLst/>
                <a:latin typeface="Nunito Sans" pitchFamily="2" charset="0"/>
              </a:rPr>
              <a:t>Convection is the transfer of heat energy in a fluid. In the kitchen, this type of heating is most commonly seen as the circulation that develops in a boiling liquid.</a:t>
            </a:r>
          </a:p>
          <a:p>
            <a:pPr algn="l"/>
            <a:r>
              <a:rPr lang="en-US" b="0" i="0" dirty="0">
                <a:solidFill>
                  <a:srgbClr val="333333"/>
                </a:solidFill>
                <a:effectLst/>
                <a:latin typeface="Nunito Sans" pitchFamily="2" charset="0"/>
              </a:rPr>
              <a:t>Air in the atmosphere acts as a fluid. The Sun's radiation strikes the Earth's surface, thus warming it. As the surface's temperature rises due to conduction, heat energy is released into the atmosphere, forming a bubble of air that is warmer than the surrounding air. This bubble of air rises into the atmosphere. As it rises, the bubble cools, with its heat moving into the surrounding atmosphere.</a:t>
            </a:r>
          </a:p>
          <a:p>
            <a:pPr algn="l"/>
            <a:r>
              <a:rPr lang="en-US" b="0" i="0" dirty="0">
                <a:solidFill>
                  <a:srgbClr val="333333"/>
                </a:solidFill>
                <a:effectLst/>
                <a:latin typeface="Nunito Sans" pitchFamily="2" charset="0"/>
              </a:rPr>
              <a:t>As the hot air mass rises, it is replaced by the surrounding cooler, more dense air, which we feel as wind. These movements of air masses can be small in a certain region, such as local cumulus clouds, or large cycles in the troposphere, covering large sections of the Earth. The large cycles are called convection currents and are responsible for many weather patterns in the troposphere.</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13</a:t>
            </a:fld>
            <a:endParaRPr lang="en-GB"/>
          </a:p>
        </p:txBody>
      </p:sp>
    </p:spTree>
    <p:extLst>
      <p:ext uri="{BB962C8B-B14F-4D97-AF65-F5344CB8AC3E}">
        <p14:creationId xmlns:p14="http://schemas.microsoft.com/office/powerpoint/2010/main" val="54285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27 Aug 23</a:t>
            </a:r>
          </a:p>
        </p:txBody>
      </p:sp>
      <p:sp>
        <p:nvSpPr>
          <p:cNvPr id="5" name="Footer Placeholder 4"/>
          <p:cNvSpPr>
            <a:spLocks noGrp="1"/>
          </p:cNvSpPr>
          <p:nvPr>
            <p:ph type="ftr" sz="quarter" idx="11"/>
          </p:nvPr>
        </p:nvSpPr>
        <p:spPr/>
        <p:txBody>
          <a:bodyPr/>
          <a:lstStyle/>
          <a:p>
            <a:r>
              <a:rPr lang="en-US"/>
              <a:t>Moza Al Marhoobi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03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 Aug 23</a:t>
            </a:r>
          </a:p>
        </p:txBody>
      </p:sp>
      <p:sp>
        <p:nvSpPr>
          <p:cNvPr id="5" name="Footer Placeholder 4"/>
          <p:cNvSpPr>
            <a:spLocks noGrp="1"/>
          </p:cNvSpPr>
          <p:nvPr>
            <p:ph type="ftr" sz="quarter" idx="11"/>
          </p:nvPr>
        </p:nvSpPr>
        <p:spPr/>
        <p:txBody>
          <a:bodyPr/>
          <a:lstStyle/>
          <a:p>
            <a:r>
              <a:rPr lang="en-US"/>
              <a:t>Moza Al Marhoobi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069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 Aug 23</a:t>
            </a:r>
          </a:p>
        </p:txBody>
      </p:sp>
      <p:sp>
        <p:nvSpPr>
          <p:cNvPr id="5" name="Footer Placeholder 4"/>
          <p:cNvSpPr>
            <a:spLocks noGrp="1"/>
          </p:cNvSpPr>
          <p:nvPr>
            <p:ph type="ftr" sz="quarter" idx="11"/>
          </p:nvPr>
        </p:nvSpPr>
        <p:spPr/>
        <p:txBody>
          <a:bodyPr/>
          <a:lstStyle/>
          <a:p>
            <a:r>
              <a:rPr lang="en-US"/>
              <a:t>Moza Al Marhoobi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9942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688433"/>
            <a:ext cx="8520600" cy="4403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2029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 Aug 23</a:t>
            </a:r>
          </a:p>
        </p:txBody>
      </p:sp>
      <p:sp>
        <p:nvSpPr>
          <p:cNvPr id="5" name="Footer Placeholder 4"/>
          <p:cNvSpPr>
            <a:spLocks noGrp="1"/>
          </p:cNvSpPr>
          <p:nvPr>
            <p:ph type="ftr" sz="quarter" idx="11"/>
          </p:nvPr>
        </p:nvSpPr>
        <p:spPr/>
        <p:txBody>
          <a:bodyPr/>
          <a:lstStyle/>
          <a:p>
            <a:r>
              <a:rPr lang="en-US"/>
              <a:t>Moza Al Marhoobi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7531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 Aug 23</a:t>
            </a:r>
          </a:p>
        </p:txBody>
      </p:sp>
      <p:sp>
        <p:nvSpPr>
          <p:cNvPr id="5" name="Footer Placeholder 4"/>
          <p:cNvSpPr>
            <a:spLocks noGrp="1"/>
          </p:cNvSpPr>
          <p:nvPr>
            <p:ph type="ftr" sz="quarter" idx="11"/>
          </p:nvPr>
        </p:nvSpPr>
        <p:spPr/>
        <p:txBody>
          <a:bodyPr/>
          <a:lstStyle/>
          <a:p>
            <a:r>
              <a:rPr lang="en-US"/>
              <a:t>Moza Al Marhoobi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51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27 Aug 23</a:t>
            </a:r>
          </a:p>
        </p:txBody>
      </p:sp>
      <p:sp>
        <p:nvSpPr>
          <p:cNvPr id="6" name="Footer Placeholder 5"/>
          <p:cNvSpPr>
            <a:spLocks noGrp="1"/>
          </p:cNvSpPr>
          <p:nvPr>
            <p:ph type="ftr" sz="quarter" idx="11"/>
          </p:nvPr>
        </p:nvSpPr>
        <p:spPr/>
        <p:txBody>
          <a:bodyPr/>
          <a:lstStyle/>
          <a:p>
            <a:r>
              <a:rPr lang="en-US"/>
              <a:t>Moza Al Marhoobi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625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27 Aug 23</a:t>
            </a:r>
          </a:p>
        </p:txBody>
      </p:sp>
      <p:sp>
        <p:nvSpPr>
          <p:cNvPr id="8" name="Footer Placeholder 7"/>
          <p:cNvSpPr>
            <a:spLocks noGrp="1"/>
          </p:cNvSpPr>
          <p:nvPr>
            <p:ph type="ftr" sz="quarter" idx="11"/>
          </p:nvPr>
        </p:nvSpPr>
        <p:spPr/>
        <p:txBody>
          <a:bodyPr/>
          <a:lstStyle/>
          <a:p>
            <a:r>
              <a:rPr lang="en-US"/>
              <a:t>Moza Al Marhoobi</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76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27 Aug 23</a:t>
            </a:r>
          </a:p>
        </p:txBody>
      </p:sp>
      <p:sp>
        <p:nvSpPr>
          <p:cNvPr id="4" name="Footer Placeholder 3"/>
          <p:cNvSpPr>
            <a:spLocks noGrp="1"/>
          </p:cNvSpPr>
          <p:nvPr>
            <p:ph type="ftr" sz="quarter" idx="11"/>
          </p:nvPr>
        </p:nvSpPr>
        <p:spPr/>
        <p:txBody>
          <a:bodyPr/>
          <a:lstStyle/>
          <a:p>
            <a:r>
              <a:rPr lang="en-US"/>
              <a:t>Moza Al Marhoobi</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00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27 Aug 23</a:t>
            </a:r>
          </a:p>
        </p:txBody>
      </p:sp>
      <p:sp>
        <p:nvSpPr>
          <p:cNvPr id="3" name="Footer Placeholder 2"/>
          <p:cNvSpPr>
            <a:spLocks noGrp="1"/>
          </p:cNvSpPr>
          <p:nvPr>
            <p:ph type="ftr" sz="quarter" idx="11"/>
          </p:nvPr>
        </p:nvSpPr>
        <p:spPr/>
        <p:txBody>
          <a:bodyPr/>
          <a:lstStyle/>
          <a:p>
            <a:r>
              <a:rPr lang="en-US"/>
              <a:t>Moza Al Marhoobi</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8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 Aug 23</a:t>
            </a:r>
          </a:p>
        </p:txBody>
      </p:sp>
      <p:sp>
        <p:nvSpPr>
          <p:cNvPr id="6" name="Footer Placeholder 5"/>
          <p:cNvSpPr>
            <a:spLocks noGrp="1"/>
          </p:cNvSpPr>
          <p:nvPr>
            <p:ph type="ftr" sz="quarter" idx="11"/>
          </p:nvPr>
        </p:nvSpPr>
        <p:spPr/>
        <p:txBody>
          <a:bodyPr/>
          <a:lstStyle/>
          <a:p>
            <a:r>
              <a:rPr lang="en-US"/>
              <a:t>Moza Al Marhoobi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5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 Aug 23</a:t>
            </a:r>
          </a:p>
        </p:txBody>
      </p:sp>
      <p:sp>
        <p:nvSpPr>
          <p:cNvPr id="6" name="Footer Placeholder 5"/>
          <p:cNvSpPr>
            <a:spLocks noGrp="1"/>
          </p:cNvSpPr>
          <p:nvPr>
            <p:ph type="ftr" sz="quarter" idx="11"/>
          </p:nvPr>
        </p:nvSpPr>
        <p:spPr/>
        <p:txBody>
          <a:bodyPr/>
          <a:lstStyle/>
          <a:p>
            <a:r>
              <a:rPr lang="en-US"/>
              <a:t>Moza Al Marhoobi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34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27 Aug 23</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Moza Al Marhoobi</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891255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f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17/06/relationships/model3d" Target="../media/model3d2.glb"/><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875;p36">
            <a:extLst>
              <a:ext uri="{FF2B5EF4-FFF2-40B4-BE49-F238E27FC236}">
                <a16:creationId xmlns:a16="http://schemas.microsoft.com/office/drawing/2014/main" id="{AAAC7C6E-42D6-7C69-0370-7C07959645B0}"/>
              </a:ext>
            </a:extLst>
          </p:cNvPr>
          <p:cNvGrpSpPr/>
          <p:nvPr/>
        </p:nvGrpSpPr>
        <p:grpSpPr>
          <a:xfrm>
            <a:off x="1430700" y="3226152"/>
            <a:ext cx="6417900" cy="6417900"/>
            <a:chOff x="-3184625" y="-637125"/>
            <a:chExt cx="6417900" cy="6417900"/>
          </a:xfrm>
        </p:grpSpPr>
        <p:sp>
          <p:nvSpPr>
            <p:cNvPr id="20" name="Google Shape;876;p36">
              <a:extLst>
                <a:ext uri="{FF2B5EF4-FFF2-40B4-BE49-F238E27FC236}">
                  <a16:creationId xmlns:a16="http://schemas.microsoft.com/office/drawing/2014/main" id="{532749F8-4EE1-CC3D-148F-332C271598CB}"/>
                </a:ext>
              </a:extLst>
            </p:cNvPr>
            <p:cNvSpPr/>
            <p:nvPr/>
          </p:nvSpPr>
          <p:spPr>
            <a:xfrm>
              <a:off x="-2082875" y="464625"/>
              <a:ext cx="4214400" cy="4214400"/>
            </a:xfrm>
            <a:prstGeom prst="ellipse">
              <a:avLst/>
            </a:prstGeom>
            <a:noFill/>
            <a:ln w="9525" cap="flat" cmpd="sng">
              <a:solidFill>
                <a:srgbClr val="027BDA"/>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77;p36">
              <a:extLst>
                <a:ext uri="{FF2B5EF4-FFF2-40B4-BE49-F238E27FC236}">
                  <a16:creationId xmlns:a16="http://schemas.microsoft.com/office/drawing/2014/main" id="{EC5E7A5E-0685-D518-5189-E66A61A0235D}"/>
                </a:ext>
              </a:extLst>
            </p:cNvPr>
            <p:cNvSpPr/>
            <p:nvPr/>
          </p:nvSpPr>
          <p:spPr>
            <a:xfrm>
              <a:off x="-1890425" y="657075"/>
              <a:ext cx="3829500" cy="3829500"/>
            </a:xfrm>
            <a:prstGeom prst="ellipse">
              <a:avLst/>
            </a:prstGeom>
            <a:noFill/>
            <a:ln w="9525" cap="flat" cmpd="sng">
              <a:solidFill>
                <a:srgbClr val="027BDA"/>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78;p36">
              <a:extLst>
                <a:ext uri="{FF2B5EF4-FFF2-40B4-BE49-F238E27FC236}">
                  <a16:creationId xmlns:a16="http://schemas.microsoft.com/office/drawing/2014/main" id="{3ECC1625-D21E-B31B-FF56-B6B16FE43350}"/>
                </a:ext>
              </a:extLst>
            </p:cNvPr>
            <p:cNvSpPr/>
            <p:nvPr/>
          </p:nvSpPr>
          <p:spPr>
            <a:xfrm>
              <a:off x="-3184625" y="-637125"/>
              <a:ext cx="6417900" cy="6417900"/>
            </a:xfrm>
            <a:prstGeom prst="ellipse">
              <a:avLst/>
            </a:prstGeom>
            <a:noFill/>
            <a:ln w="952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79;p36">
              <a:extLst>
                <a:ext uri="{FF2B5EF4-FFF2-40B4-BE49-F238E27FC236}">
                  <a16:creationId xmlns:a16="http://schemas.microsoft.com/office/drawing/2014/main" id="{F8088C63-AAA7-995B-4E92-C969FC983F26}"/>
                </a:ext>
              </a:extLst>
            </p:cNvPr>
            <p:cNvSpPr/>
            <p:nvPr/>
          </p:nvSpPr>
          <p:spPr>
            <a:xfrm>
              <a:off x="-2688125" y="-140625"/>
              <a:ext cx="5424900" cy="5424900"/>
            </a:xfrm>
            <a:prstGeom prst="ellipse">
              <a:avLst/>
            </a:prstGeom>
            <a:noFill/>
            <a:ln w="2857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80;p36">
              <a:extLst>
                <a:ext uri="{FF2B5EF4-FFF2-40B4-BE49-F238E27FC236}">
                  <a16:creationId xmlns:a16="http://schemas.microsoft.com/office/drawing/2014/main" id="{33EF8C9B-BF8E-4FDE-3000-63FA9E23DC26}"/>
                </a:ext>
              </a:extLst>
            </p:cNvPr>
            <p:cNvSpPr/>
            <p:nvPr/>
          </p:nvSpPr>
          <p:spPr>
            <a:xfrm>
              <a:off x="-2420375" y="127125"/>
              <a:ext cx="4889400" cy="4889400"/>
            </a:xfrm>
            <a:prstGeom prst="ellipse">
              <a:avLst/>
            </a:prstGeom>
            <a:noFill/>
            <a:ln w="952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a:extLst>
              <a:ext uri="{FF2B5EF4-FFF2-40B4-BE49-F238E27FC236}">
                <a16:creationId xmlns:a16="http://schemas.microsoft.com/office/drawing/2014/main" id="{2678F9C7-8F31-CB98-8958-A8E49498AEAC}"/>
              </a:ext>
            </a:extLst>
          </p:cNvPr>
          <p:cNvSpPr>
            <a:spLocks noGrp="1"/>
          </p:cNvSpPr>
          <p:nvPr>
            <p:ph type="ctrTitle"/>
          </p:nvPr>
        </p:nvSpPr>
        <p:spPr>
          <a:xfrm>
            <a:off x="471815" y="1066800"/>
            <a:ext cx="8268120" cy="1655762"/>
          </a:xfrm>
        </p:spPr>
        <p:txBody>
          <a:bodyPr>
            <a:normAutofit/>
          </a:bodyPr>
          <a:lstStyle/>
          <a:p>
            <a: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Structure Of The Atmosphere </a:t>
            </a:r>
            <a:b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And</a:t>
            </a:r>
            <a:b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General Air Circulation</a:t>
            </a:r>
          </a:p>
        </p:txBody>
      </p:sp>
      <p:sp>
        <p:nvSpPr>
          <p:cNvPr id="3" name="Subtitle 2">
            <a:extLst>
              <a:ext uri="{FF2B5EF4-FFF2-40B4-BE49-F238E27FC236}">
                <a16:creationId xmlns:a16="http://schemas.microsoft.com/office/drawing/2014/main" id="{D976712E-7FC0-204F-9EB9-A9DE2F39FD6B}"/>
              </a:ext>
            </a:extLst>
          </p:cNvPr>
          <p:cNvSpPr>
            <a:spLocks noGrp="1"/>
          </p:cNvSpPr>
          <p:nvPr>
            <p:ph type="subTitle" idx="1"/>
          </p:nvPr>
        </p:nvSpPr>
        <p:spPr>
          <a:xfrm>
            <a:off x="1142580" y="2857137"/>
            <a:ext cx="6858000" cy="1655762"/>
          </a:xfrm>
        </p:spPr>
        <p:txBody>
          <a:bodyPr/>
          <a:lstStyle/>
          <a:p>
            <a:r>
              <a:rPr lang="nl-NL" b="1" dirty="0">
                <a:latin typeface="Open Sans"/>
                <a:ea typeface="Open Sans"/>
                <a:cs typeface="Open Sans"/>
                <a:sym typeface="Open Sans"/>
              </a:rPr>
              <a:t>Lecturer: Met. Moza Al Marhoobi</a:t>
            </a:r>
          </a:p>
        </p:txBody>
      </p:sp>
      <p:grpSp>
        <p:nvGrpSpPr>
          <p:cNvPr id="4" name="Google Shape;886;p36">
            <a:extLst>
              <a:ext uri="{FF2B5EF4-FFF2-40B4-BE49-F238E27FC236}">
                <a16:creationId xmlns:a16="http://schemas.microsoft.com/office/drawing/2014/main" id="{69A89B8B-A932-A3C0-4A8C-0A9A15A73F27}"/>
              </a:ext>
            </a:extLst>
          </p:cNvPr>
          <p:cNvGrpSpPr/>
          <p:nvPr/>
        </p:nvGrpSpPr>
        <p:grpSpPr>
          <a:xfrm>
            <a:off x="2209800" y="4114800"/>
            <a:ext cx="4957704" cy="4572000"/>
            <a:chOff x="1350450" y="531700"/>
            <a:chExt cx="4844550" cy="4467650"/>
          </a:xfrm>
        </p:grpSpPr>
        <p:sp>
          <p:nvSpPr>
            <p:cNvPr id="5" name="Google Shape;887;p36">
              <a:extLst>
                <a:ext uri="{FF2B5EF4-FFF2-40B4-BE49-F238E27FC236}">
                  <a16:creationId xmlns:a16="http://schemas.microsoft.com/office/drawing/2014/main" id="{E022F4B3-8FAC-30F4-D26A-C7B2CE656C1E}"/>
                </a:ext>
              </a:extLst>
            </p:cNvPr>
            <p:cNvSpPr/>
            <p:nvPr/>
          </p:nvSpPr>
          <p:spPr>
            <a:xfrm>
              <a:off x="1350450" y="531700"/>
              <a:ext cx="4694025" cy="4467650"/>
            </a:xfrm>
            <a:custGeom>
              <a:avLst/>
              <a:gdLst/>
              <a:ahLst/>
              <a:cxnLst/>
              <a:rect l="l" t="t" r="r" b="b"/>
              <a:pathLst>
                <a:path w="187761" h="178706" extrusionOk="0">
                  <a:moveTo>
                    <a:pt x="96455" y="1"/>
                  </a:moveTo>
                  <a:cubicBezTo>
                    <a:pt x="92094" y="1"/>
                    <a:pt x="87723" y="324"/>
                    <a:pt x="83377" y="979"/>
                  </a:cubicBezTo>
                  <a:cubicBezTo>
                    <a:pt x="78875" y="1631"/>
                    <a:pt x="74504" y="2610"/>
                    <a:pt x="70068" y="3980"/>
                  </a:cubicBezTo>
                  <a:cubicBezTo>
                    <a:pt x="59564" y="7242"/>
                    <a:pt x="49452" y="12461"/>
                    <a:pt x="40384" y="19833"/>
                  </a:cubicBezTo>
                  <a:cubicBezTo>
                    <a:pt x="36861" y="22704"/>
                    <a:pt x="33730" y="25705"/>
                    <a:pt x="30794" y="28901"/>
                  </a:cubicBezTo>
                  <a:cubicBezTo>
                    <a:pt x="29489" y="30271"/>
                    <a:pt x="28249" y="31707"/>
                    <a:pt x="27010" y="33207"/>
                  </a:cubicBezTo>
                  <a:cubicBezTo>
                    <a:pt x="1110" y="65240"/>
                    <a:pt x="1" y="112147"/>
                    <a:pt x="27010" y="145485"/>
                  </a:cubicBezTo>
                  <a:cubicBezTo>
                    <a:pt x="44673" y="167352"/>
                    <a:pt x="70551" y="178705"/>
                    <a:pt x="96639" y="178705"/>
                  </a:cubicBezTo>
                  <a:cubicBezTo>
                    <a:pt x="108611" y="178705"/>
                    <a:pt x="120628" y="176314"/>
                    <a:pt x="131915" y="171450"/>
                  </a:cubicBezTo>
                  <a:cubicBezTo>
                    <a:pt x="137200" y="169167"/>
                    <a:pt x="142419" y="166296"/>
                    <a:pt x="147312" y="162839"/>
                  </a:cubicBezTo>
                  <a:cubicBezTo>
                    <a:pt x="149204" y="161534"/>
                    <a:pt x="150965" y="160229"/>
                    <a:pt x="152792" y="158794"/>
                  </a:cubicBezTo>
                  <a:cubicBezTo>
                    <a:pt x="155140" y="156902"/>
                    <a:pt x="157359" y="154879"/>
                    <a:pt x="159316" y="153053"/>
                  </a:cubicBezTo>
                  <a:cubicBezTo>
                    <a:pt x="160490" y="151943"/>
                    <a:pt x="161664" y="150704"/>
                    <a:pt x="162773" y="149464"/>
                  </a:cubicBezTo>
                  <a:cubicBezTo>
                    <a:pt x="167210" y="144571"/>
                    <a:pt x="171059" y="139287"/>
                    <a:pt x="174190" y="133742"/>
                  </a:cubicBezTo>
                  <a:cubicBezTo>
                    <a:pt x="175104" y="132111"/>
                    <a:pt x="176017" y="130480"/>
                    <a:pt x="176800" y="128849"/>
                  </a:cubicBezTo>
                  <a:cubicBezTo>
                    <a:pt x="185085" y="111952"/>
                    <a:pt x="187760" y="92902"/>
                    <a:pt x="184629" y="74439"/>
                  </a:cubicBezTo>
                  <a:cubicBezTo>
                    <a:pt x="184563" y="74112"/>
                    <a:pt x="184563" y="73917"/>
                    <a:pt x="184498" y="73656"/>
                  </a:cubicBezTo>
                  <a:cubicBezTo>
                    <a:pt x="184303" y="73134"/>
                    <a:pt x="184237" y="72612"/>
                    <a:pt x="184172" y="72090"/>
                  </a:cubicBezTo>
                  <a:cubicBezTo>
                    <a:pt x="183585" y="69024"/>
                    <a:pt x="182737" y="65958"/>
                    <a:pt x="181889" y="62956"/>
                  </a:cubicBezTo>
                  <a:cubicBezTo>
                    <a:pt x="178627" y="52453"/>
                    <a:pt x="173408" y="42341"/>
                    <a:pt x="166035" y="33272"/>
                  </a:cubicBezTo>
                  <a:cubicBezTo>
                    <a:pt x="158402" y="23813"/>
                    <a:pt x="149334" y="16375"/>
                    <a:pt x="139287" y="10895"/>
                  </a:cubicBezTo>
                  <a:cubicBezTo>
                    <a:pt x="136547" y="9460"/>
                    <a:pt x="133677" y="8155"/>
                    <a:pt x="130806" y="6916"/>
                  </a:cubicBezTo>
                  <a:cubicBezTo>
                    <a:pt x="130349" y="6720"/>
                    <a:pt x="129958" y="6524"/>
                    <a:pt x="129436" y="6394"/>
                  </a:cubicBezTo>
                  <a:cubicBezTo>
                    <a:pt x="129110" y="6198"/>
                    <a:pt x="128784" y="6133"/>
                    <a:pt x="128457" y="5937"/>
                  </a:cubicBezTo>
                  <a:cubicBezTo>
                    <a:pt x="127675" y="5611"/>
                    <a:pt x="126761" y="5285"/>
                    <a:pt x="125848" y="4958"/>
                  </a:cubicBezTo>
                  <a:cubicBezTo>
                    <a:pt x="116361" y="1690"/>
                    <a:pt x="106431" y="1"/>
                    <a:pt x="96455" y="1"/>
                  </a:cubicBezTo>
                  <a:close/>
                </a:path>
              </a:pathLst>
            </a:custGeom>
            <a:gradFill>
              <a:gsLst>
                <a:gs pos="0">
                  <a:srgbClr val="027BDA"/>
                </a:gs>
                <a:gs pos="50000">
                  <a:srgbClr val="027BDA"/>
                </a:gs>
                <a:gs pos="100000">
                  <a:srgbClr val="134E8D"/>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888;p36">
              <a:extLst>
                <a:ext uri="{FF2B5EF4-FFF2-40B4-BE49-F238E27FC236}">
                  <a16:creationId xmlns:a16="http://schemas.microsoft.com/office/drawing/2014/main" id="{58FE172F-4C2D-931E-5582-C6CFEA661503}"/>
                </a:ext>
              </a:extLst>
            </p:cNvPr>
            <p:cNvSpPr/>
            <p:nvPr/>
          </p:nvSpPr>
          <p:spPr>
            <a:xfrm>
              <a:off x="1862575" y="642750"/>
              <a:ext cx="4093825" cy="4030125"/>
            </a:xfrm>
            <a:custGeom>
              <a:avLst/>
              <a:gdLst/>
              <a:ahLst/>
              <a:cxnLst/>
              <a:rect l="l" t="t" r="r" b="b"/>
              <a:pathLst>
                <a:path w="163753" h="161205" extrusionOk="0">
                  <a:moveTo>
                    <a:pt x="101460" y="25935"/>
                  </a:moveTo>
                  <a:cubicBezTo>
                    <a:pt x="101571" y="25935"/>
                    <a:pt x="101677" y="25944"/>
                    <a:pt x="101775" y="25960"/>
                  </a:cubicBezTo>
                  <a:cubicBezTo>
                    <a:pt x="102166" y="26090"/>
                    <a:pt x="102492" y="26417"/>
                    <a:pt x="102688" y="26612"/>
                  </a:cubicBezTo>
                  <a:cubicBezTo>
                    <a:pt x="103014" y="27199"/>
                    <a:pt x="103145" y="27917"/>
                    <a:pt x="103210" y="28439"/>
                  </a:cubicBezTo>
                  <a:cubicBezTo>
                    <a:pt x="103340" y="28830"/>
                    <a:pt x="103340" y="29157"/>
                    <a:pt x="103145" y="29548"/>
                  </a:cubicBezTo>
                  <a:cubicBezTo>
                    <a:pt x="103079" y="29809"/>
                    <a:pt x="102884" y="30005"/>
                    <a:pt x="102753" y="30070"/>
                  </a:cubicBezTo>
                  <a:cubicBezTo>
                    <a:pt x="102297" y="30396"/>
                    <a:pt x="101709" y="30396"/>
                    <a:pt x="101514" y="30396"/>
                  </a:cubicBezTo>
                  <a:lnTo>
                    <a:pt x="101122" y="30396"/>
                  </a:lnTo>
                  <a:cubicBezTo>
                    <a:pt x="100731" y="30527"/>
                    <a:pt x="100405" y="30788"/>
                    <a:pt x="100209" y="31049"/>
                  </a:cubicBezTo>
                  <a:cubicBezTo>
                    <a:pt x="99948" y="31310"/>
                    <a:pt x="99817" y="31636"/>
                    <a:pt x="99817" y="31831"/>
                  </a:cubicBezTo>
                  <a:cubicBezTo>
                    <a:pt x="99752" y="32158"/>
                    <a:pt x="99817" y="32419"/>
                    <a:pt x="99883" y="32614"/>
                  </a:cubicBezTo>
                  <a:lnTo>
                    <a:pt x="99948" y="32680"/>
                  </a:lnTo>
                  <a:cubicBezTo>
                    <a:pt x="101253" y="33071"/>
                    <a:pt x="102101" y="33658"/>
                    <a:pt x="102492" y="34441"/>
                  </a:cubicBezTo>
                  <a:cubicBezTo>
                    <a:pt x="103145" y="35746"/>
                    <a:pt x="102688" y="37312"/>
                    <a:pt x="102427" y="38551"/>
                  </a:cubicBezTo>
                  <a:cubicBezTo>
                    <a:pt x="102166" y="39530"/>
                    <a:pt x="101905" y="40313"/>
                    <a:pt x="102036" y="40965"/>
                  </a:cubicBezTo>
                  <a:cubicBezTo>
                    <a:pt x="102036" y="41226"/>
                    <a:pt x="102166" y="41487"/>
                    <a:pt x="102297" y="41748"/>
                  </a:cubicBezTo>
                  <a:cubicBezTo>
                    <a:pt x="102362" y="41813"/>
                    <a:pt x="102427" y="41944"/>
                    <a:pt x="102427" y="42139"/>
                  </a:cubicBezTo>
                  <a:cubicBezTo>
                    <a:pt x="102427" y="42270"/>
                    <a:pt x="102427" y="42466"/>
                    <a:pt x="102362" y="42596"/>
                  </a:cubicBezTo>
                  <a:cubicBezTo>
                    <a:pt x="102166" y="42857"/>
                    <a:pt x="101905" y="43118"/>
                    <a:pt x="101775" y="43183"/>
                  </a:cubicBezTo>
                  <a:cubicBezTo>
                    <a:pt x="101448" y="43444"/>
                    <a:pt x="100992" y="43509"/>
                    <a:pt x="100405" y="43640"/>
                  </a:cubicBezTo>
                  <a:cubicBezTo>
                    <a:pt x="99846" y="43745"/>
                    <a:pt x="99157" y="43812"/>
                    <a:pt x="98396" y="43812"/>
                  </a:cubicBezTo>
                  <a:cubicBezTo>
                    <a:pt x="97736" y="43812"/>
                    <a:pt x="97022" y="43761"/>
                    <a:pt x="96295" y="43640"/>
                  </a:cubicBezTo>
                  <a:cubicBezTo>
                    <a:pt x="96164" y="43640"/>
                    <a:pt x="95968" y="43509"/>
                    <a:pt x="95838" y="43314"/>
                  </a:cubicBezTo>
                  <a:cubicBezTo>
                    <a:pt x="95773" y="43183"/>
                    <a:pt x="95512" y="42987"/>
                    <a:pt x="94925" y="42661"/>
                  </a:cubicBezTo>
                  <a:cubicBezTo>
                    <a:pt x="94468" y="42335"/>
                    <a:pt x="93489" y="41944"/>
                    <a:pt x="93294" y="41161"/>
                  </a:cubicBezTo>
                  <a:cubicBezTo>
                    <a:pt x="93228" y="40835"/>
                    <a:pt x="93228" y="40508"/>
                    <a:pt x="93359" y="40052"/>
                  </a:cubicBezTo>
                  <a:cubicBezTo>
                    <a:pt x="93620" y="39399"/>
                    <a:pt x="94207" y="38682"/>
                    <a:pt x="95120" y="37964"/>
                  </a:cubicBezTo>
                  <a:cubicBezTo>
                    <a:pt x="95512" y="37638"/>
                    <a:pt x="95642" y="37377"/>
                    <a:pt x="95773" y="37246"/>
                  </a:cubicBezTo>
                  <a:cubicBezTo>
                    <a:pt x="95773" y="37116"/>
                    <a:pt x="95838" y="36985"/>
                    <a:pt x="95838" y="36920"/>
                  </a:cubicBezTo>
                  <a:cubicBezTo>
                    <a:pt x="95773" y="36594"/>
                    <a:pt x="95512" y="36268"/>
                    <a:pt x="94990" y="35746"/>
                  </a:cubicBezTo>
                  <a:cubicBezTo>
                    <a:pt x="94011" y="34767"/>
                    <a:pt x="93489" y="33397"/>
                    <a:pt x="93489" y="32092"/>
                  </a:cubicBezTo>
                  <a:cubicBezTo>
                    <a:pt x="93489" y="31179"/>
                    <a:pt x="93685" y="30200"/>
                    <a:pt x="94337" y="29418"/>
                  </a:cubicBezTo>
                  <a:cubicBezTo>
                    <a:pt x="95512" y="27852"/>
                    <a:pt x="98056" y="26938"/>
                    <a:pt x="99752" y="26417"/>
                  </a:cubicBezTo>
                  <a:cubicBezTo>
                    <a:pt x="100013" y="26286"/>
                    <a:pt x="100144" y="26221"/>
                    <a:pt x="100405" y="26156"/>
                  </a:cubicBezTo>
                  <a:cubicBezTo>
                    <a:pt x="100747" y="26009"/>
                    <a:pt x="101126" y="25935"/>
                    <a:pt x="101460" y="25935"/>
                  </a:cubicBezTo>
                  <a:close/>
                  <a:moveTo>
                    <a:pt x="145420" y="88786"/>
                  </a:moveTo>
                  <a:cubicBezTo>
                    <a:pt x="145224" y="88851"/>
                    <a:pt x="145094" y="89047"/>
                    <a:pt x="144833" y="89177"/>
                  </a:cubicBezTo>
                  <a:cubicBezTo>
                    <a:pt x="144507" y="89503"/>
                    <a:pt x="144246" y="89764"/>
                    <a:pt x="144180" y="89960"/>
                  </a:cubicBezTo>
                  <a:lnTo>
                    <a:pt x="144180" y="90091"/>
                  </a:lnTo>
                  <a:cubicBezTo>
                    <a:pt x="144115" y="91265"/>
                    <a:pt x="144246" y="92504"/>
                    <a:pt x="144507" y="93809"/>
                  </a:cubicBezTo>
                  <a:cubicBezTo>
                    <a:pt x="144572" y="94070"/>
                    <a:pt x="144572" y="94331"/>
                    <a:pt x="144572" y="94462"/>
                  </a:cubicBezTo>
                  <a:cubicBezTo>
                    <a:pt x="145355" y="94070"/>
                    <a:pt x="145746" y="93809"/>
                    <a:pt x="146529" y="93353"/>
                  </a:cubicBezTo>
                  <a:cubicBezTo>
                    <a:pt x="146790" y="91852"/>
                    <a:pt x="146725" y="90678"/>
                    <a:pt x="146333" y="89830"/>
                  </a:cubicBezTo>
                  <a:cubicBezTo>
                    <a:pt x="146138" y="89438"/>
                    <a:pt x="145811" y="89112"/>
                    <a:pt x="145420" y="88786"/>
                  </a:cubicBezTo>
                  <a:close/>
                  <a:moveTo>
                    <a:pt x="91141" y="120231"/>
                  </a:moveTo>
                  <a:cubicBezTo>
                    <a:pt x="90684" y="120231"/>
                    <a:pt x="90488" y="120362"/>
                    <a:pt x="90423" y="120362"/>
                  </a:cubicBezTo>
                  <a:cubicBezTo>
                    <a:pt x="90423" y="120427"/>
                    <a:pt x="90423" y="120557"/>
                    <a:pt x="90488" y="121079"/>
                  </a:cubicBezTo>
                  <a:cubicBezTo>
                    <a:pt x="90619" y="121406"/>
                    <a:pt x="90684" y="121993"/>
                    <a:pt x="90488" y="122449"/>
                  </a:cubicBezTo>
                  <a:cubicBezTo>
                    <a:pt x="89771" y="124602"/>
                    <a:pt x="88792" y="126755"/>
                    <a:pt x="86443" y="128060"/>
                  </a:cubicBezTo>
                  <a:cubicBezTo>
                    <a:pt x="86052" y="128321"/>
                    <a:pt x="85791" y="128582"/>
                    <a:pt x="85595" y="128843"/>
                  </a:cubicBezTo>
                  <a:cubicBezTo>
                    <a:pt x="85465" y="128973"/>
                    <a:pt x="85400" y="129234"/>
                    <a:pt x="85400" y="129495"/>
                  </a:cubicBezTo>
                  <a:cubicBezTo>
                    <a:pt x="85400" y="129691"/>
                    <a:pt x="85400" y="129887"/>
                    <a:pt x="85465" y="130148"/>
                  </a:cubicBezTo>
                  <a:cubicBezTo>
                    <a:pt x="85530" y="130474"/>
                    <a:pt x="85726" y="130670"/>
                    <a:pt x="85921" y="130996"/>
                  </a:cubicBezTo>
                  <a:lnTo>
                    <a:pt x="86052" y="131126"/>
                  </a:lnTo>
                  <a:cubicBezTo>
                    <a:pt x="86770" y="131909"/>
                    <a:pt x="87422" y="132757"/>
                    <a:pt x="87683" y="133866"/>
                  </a:cubicBezTo>
                  <a:cubicBezTo>
                    <a:pt x="87813" y="134584"/>
                    <a:pt x="87748" y="135497"/>
                    <a:pt x="87487" y="136541"/>
                  </a:cubicBezTo>
                  <a:cubicBezTo>
                    <a:pt x="87357" y="137324"/>
                    <a:pt x="87552" y="138368"/>
                    <a:pt x="88074" y="139281"/>
                  </a:cubicBezTo>
                  <a:cubicBezTo>
                    <a:pt x="88466" y="139999"/>
                    <a:pt x="88857" y="140456"/>
                    <a:pt x="89118" y="140651"/>
                  </a:cubicBezTo>
                  <a:lnTo>
                    <a:pt x="89183" y="140651"/>
                  </a:lnTo>
                  <a:cubicBezTo>
                    <a:pt x="89343" y="140658"/>
                    <a:pt x="89497" y="140661"/>
                    <a:pt x="89645" y="140661"/>
                  </a:cubicBezTo>
                  <a:cubicBezTo>
                    <a:pt x="90946" y="140661"/>
                    <a:pt x="91801" y="140409"/>
                    <a:pt x="92445" y="139999"/>
                  </a:cubicBezTo>
                  <a:cubicBezTo>
                    <a:pt x="92967" y="139477"/>
                    <a:pt x="93359" y="138759"/>
                    <a:pt x="93685" y="137781"/>
                  </a:cubicBezTo>
                  <a:cubicBezTo>
                    <a:pt x="94272" y="135693"/>
                    <a:pt x="94142" y="132757"/>
                    <a:pt x="93881" y="129626"/>
                  </a:cubicBezTo>
                  <a:cubicBezTo>
                    <a:pt x="93685" y="127212"/>
                    <a:pt x="93555" y="124602"/>
                    <a:pt x="93946" y="122515"/>
                  </a:cubicBezTo>
                  <a:lnTo>
                    <a:pt x="93946" y="122123"/>
                  </a:lnTo>
                  <a:cubicBezTo>
                    <a:pt x="93881" y="121797"/>
                    <a:pt x="93620" y="121471"/>
                    <a:pt x="93294" y="121145"/>
                  </a:cubicBezTo>
                  <a:cubicBezTo>
                    <a:pt x="92706" y="120688"/>
                    <a:pt x="91989" y="120231"/>
                    <a:pt x="91141" y="120231"/>
                  </a:cubicBezTo>
                  <a:close/>
                  <a:moveTo>
                    <a:pt x="87422" y="1"/>
                  </a:moveTo>
                  <a:cubicBezTo>
                    <a:pt x="81321" y="1"/>
                    <a:pt x="73527" y="3608"/>
                    <a:pt x="67263" y="6649"/>
                  </a:cubicBezTo>
                  <a:cubicBezTo>
                    <a:pt x="65371" y="7562"/>
                    <a:pt x="63610" y="8476"/>
                    <a:pt x="62109" y="9128"/>
                  </a:cubicBezTo>
                  <a:cubicBezTo>
                    <a:pt x="61913" y="9193"/>
                    <a:pt x="61587" y="9585"/>
                    <a:pt x="61065" y="10433"/>
                  </a:cubicBezTo>
                  <a:cubicBezTo>
                    <a:pt x="62240" y="10107"/>
                    <a:pt x="63022" y="9911"/>
                    <a:pt x="63610" y="9911"/>
                  </a:cubicBezTo>
                  <a:cubicBezTo>
                    <a:pt x="64001" y="9911"/>
                    <a:pt x="64523" y="9976"/>
                    <a:pt x="64719" y="10237"/>
                  </a:cubicBezTo>
                  <a:cubicBezTo>
                    <a:pt x="64980" y="10433"/>
                    <a:pt x="65045" y="10629"/>
                    <a:pt x="65045" y="10889"/>
                  </a:cubicBezTo>
                  <a:cubicBezTo>
                    <a:pt x="65045" y="11150"/>
                    <a:pt x="65045" y="11346"/>
                    <a:pt x="64980" y="11542"/>
                  </a:cubicBezTo>
                  <a:cubicBezTo>
                    <a:pt x="64719" y="12194"/>
                    <a:pt x="64066" y="13108"/>
                    <a:pt x="63544" y="13760"/>
                  </a:cubicBezTo>
                  <a:cubicBezTo>
                    <a:pt x="63740" y="13630"/>
                    <a:pt x="64001" y="13564"/>
                    <a:pt x="64262" y="13434"/>
                  </a:cubicBezTo>
                  <a:cubicBezTo>
                    <a:pt x="66089" y="12520"/>
                    <a:pt x="67589" y="11150"/>
                    <a:pt x="69351" y="9454"/>
                  </a:cubicBezTo>
                  <a:cubicBezTo>
                    <a:pt x="71243" y="7562"/>
                    <a:pt x="73461" y="5540"/>
                    <a:pt x="76266" y="4626"/>
                  </a:cubicBezTo>
                  <a:cubicBezTo>
                    <a:pt x="77223" y="4279"/>
                    <a:pt x="78267" y="4105"/>
                    <a:pt x="79398" y="4105"/>
                  </a:cubicBezTo>
                  <a:cubicBezTo>
                    <a:pt x="79963" y="4105"/>
                    <a:pt x="80550" y="4148"/>
                    <a:pt x="81159" y="4235"/>
                  </a:cubicBezTo>
                  <a:cubicBezTo>
                    <a:pt x="81485" y="4300"/>
                    <a:pt x="81616" y="4561"/>
                    <a:pt x="81616" y="4757"/>
                  </a:cubicBezTo>
                  <a:cubicBezTo>
                    <a:pt x="81616" y="5083"/>
                    <a:pt x="81355" y="5409"/>
                    <a:pt x="81029" y="5540"/>
                  </a:cubicBezTo>
                  <a:cubicBezTo>
                    <a:pt x="79398" y="6257"/>
                    <a:pt x="78615" y="6649"/>
                    <a:pt x="77049" y="7367"/>
                  </a:cubicBezTo>
                  <a:cubicBezTo>
                    <a:pt x="79267" y="8215"/>
                    <a:pt x="80376" y="8606"/>
                    <a:pt x="82594" y="9519"/>
                  </a:cubicBezTo>
                  <a:cubicBezTo>
                    <a:pt x="82920" y="9585"/>
                    <a:pt x="83116" y="9976"/>
                    <a:pt x="82920" y="10433"/>
                  </a:cubicBezTo>
                  <a:cubicBezTo>
                    <a:pt x="82807" y="10717"/>
                    <a:pt x="82396" y="10902"/>
                    <a:pt x="82077" y="10902"/>
                  </a:cubicBezTo>
                  <a:cubicBezTo>
                    <a:pt x="82029" y="10902"/>
                    <a:pt x="81984" y="10898"/>
                    <a:pt x="81942" y="10889"/>
                  </a:cubicBezTo>
                  <a:cubicBezTo>
                    <a:pt x="81171" y="10735"/>
                    <a:pt x="80444" y="10669"/>
                    <a:pt x="79754" y="10669"/>
                  </a:cubicBezTo>
                  <a:cubicBezTo>
                    <a:pt x="78984" y="10669"/>
                    <a:pt x="78259" y="10752"/>
                    <a:pt x="77571" y="10889"/>
                  </a:cubicBezTo>
                  <a:cubicBezTo>
                    <a:pt x="75418" y="11411"/>
                    <a:pt x="73722" y="12520"/>
                    <a:pt x="72025" y="13695"/>
                  </a:cubicBezTo>
                  <a:cubicBezTo>
                    <a:pt x="70199" y="14869"/>
                    <a:pt x="68176" y="16304"/>
                    <a:pt x="65697" y="16500"/>
                  </a:cubicBezTo>
                  <a:cubicBezTo>
                    <a:pt x="64327" y="16696"/>
                    <a:pt x="62827" y="17087"/>
                    <a:pt x="61261" y="17609"/>
                  </a:cubicBezTo>
                  <a:cubicBezTo>
                    <a:pt x="60478" y="17740"/>
                    <a:pt x="59760" y="18001"/>
                    <a:pt x="59108" y="18131"/>
                  </a:cubicBezTo>
                  <a:cubicBezTo>
                    <a:pt x="59047" y="18172"/>
                    <a:pt x="58987" y="18187"/>
                    <a:pt x="58926" y="18187"/>
                  </a:cubicBezTo>
                  <a:cubicBezTo>
                    <a:pt x="58791" y="18187"/>
                    <a:pt x="58656" y="18111"/>
                    <a:pt x="58521" y="18066"/>
                  </a:cubicBezTo>
                  <a:cubicBezTo>
                    <a:pt x="58390" y="18001"/>
                    <a:pt x="58325" y="17805"/>
                    <a:pt x="58325" y="17609"/>
                  </a:cubicBezTo>
                  <a:cubicBezTo>
                    <a:pt x="58325" y="16696"/>
                    <a:pt x="58390" y="16109"/>
                    <a:pt x="58390" y="15782"/>
                  </a:cubicBezTo>
                  <a:lnTo>
                    <a:pt x="58390" y="15782"/>
                  </a:lnTo>
                  <a:cubicBezTo>
                    <a:pt x="57542" y="16174"/>
                    <a:pt x="56172" y="16826"/>
                    <a:pt x="54215" y="17805"/>
                  </a:cubicBezTo>
                  <a:cubicBezTo>
                    <a:pt x="52519" y="18718"/>
                    <a:pt x="50301" y="19893"/>
                    <a:pt x="47495" y="21328"/>
                  </a:cubicBezTo>
                  <a:cubicBezTo>
                    <a:pt x="47300" y="21426"/>
                    <a:pt x="47137" y="21475"/>
                    <a:pt x="46998" y="21475"/>
                  </a:cubicBezTo>
                  <a:cubicBezTo>
                    <a:pt x="46859" y="21475"/>
                    <a:pt x="46745" y="21426"/>
                    <a:pt x="46647" y="21328"/>
                  </a:cubicBezTo>
                  <a:cubicBezTo>
                    <a:pt x="46386" y="21132"/>
                    <a:pt x="46386" y="20806"/>
                    <a:pt x="46517" y="20610"/>
                  </a:cubicBezTo>
                  <a:cubicBezTo>
                    <a:pt x="46908" y="19697"/>
                    <a:pt x="47365" y="18653"/>
                    <a:pt x="47952" y="17674"/>
                  </a:cubicBezTo>
                  <a:cubicBezTo>
                    <a:pt x="48735" y="16043"/>
                    <a:pt x="49387" y="14739"/>
                    <a:pt x="49583" y="14151"/>
                  </a:cubicBezTo>
                  <a:cubicBezTo>
                    <a:pt x="49077" y="13899"/>
                    <a:pt x="48728" y="13803"/>
                    <a:pt x="48506" y="13803"/>
                  </a:cubicBezTo>
                  <a:cubicBezTo>
                    <a:pt x="48441" y="13803"/>
                    <a:pt x="48387" y="13811"/>
                    <a:pt x="48343" y="13825"/>
                  </a:cubicBezTo>
                  <a:cubicBezTo>
                    <a:pt x="48278" y="13825"/>
                    <a:pt x="48278" y="13825"/>
                    <a:pt x="48278" y="13891"/>
                  </a:cubicBezTo>
                  <a:cubicBezTo>
                    <a:pt x="48017" y="14151"/>
                    <a:pt x="47887" y="14608"/>
                    <a:pt x="47561" y="15717"/>
                  </a:cubicBezTo>
                  <a:cubicBezTo>
                    <a:pt x="47365" y="16370"/>
                    <a:pt x="47104" y="17348"/>
                    <a:pt x="46647" y="18001"/>
                  </a:cubicBezTo>
                  <a:cubicBezTo>
                    <a:pt x="46386" y="18327"/>
                    <a:pt x="45995" y="18718"/>
                    <a:pt x="45603" y="18914"/>
                  </a:cubicBezTo>
                  <a:cubicBezTo>
                    <a:pt x="45273" y="19038"/>
                    <a:pt x="44942" y="19083"/>
                    <a:pt x="44594" y="19083"/>
                  </a:cubicBezTo>
                  <a:cubicBezTo>
                    <a:pt x="44394" y="19083"/>
                    <a:pt x="44187" y="19068"/>
                    <a:pt x="43972" y="19044"/>
                  </a:cubicBezTo>
                  <a:cubicBezTo>
                    <a:pt x="43646" y="18979"/>
                    <a:pt x="43451" y="18718"/>
                    <a:pt x="43451" y="18392"/>
                  </a:cubicBezTo>
                  <a:cubicBezTo>
                    <a:pt x="43581" y="17740"/>
                    <a:pt x="43646" y="17283"/>
                    <a:pt x="43711" y="16761"/>
                  </a:cubicBezTo>
                  <a:cubicBezTo>
                    <a:pt x="43777" y="16109"/>
                    <a:pt x="43907" y="15717"/>
                    <a:pt x="43907" y="15522"/>
                  </a:cubicBezTo>
                  <a:lnTo>
                    <a:pt x="43711" y="15522"/>
                  </a:lnTo>
                  <a:cubicBezTo>
                    <a:pt x="43255" y="16109"/>
                    <a:pt x="42276" y="16500"/>
                    <a:pt x="41754" y="16761"/>
                  </a:cubicBezTo>
                  <a:cubicBezTo>
                    <a:pt x="41037" y="17087"/>
                    <a:pt x="40515" y="17348"/>
                    <a:pt x="40384" y="17609"/>
                  </a:cubicBezTo>
                  <a:lnTo>
                    <a:pt x="40515" y="17740"/>
                  </a:lnTo>
                  <a:cubicBezTo>
                    <a:pt x="40776" y="18001"/>
                    <a:pt x="41363" y="18392"/>
                    <a:pt x="42341" y="18783"/>
                  </a:cubicBezTo>
                  <a:cubicBezTo>
                    <a:pt x="42602" y="18914"/>
                    <a:pt x="42798" y="19044"/>
                    <a:pt x="42994" y="19240"/>
                  </a:cubicBezTo>
                  <a:cubicBezTo>
                    <a:pt x="43059" y="19305"/>
                    <a:pt x="43255" y="19566"/>
                    <a:pt x="43124" y="19762"/>
                  </a:cubicBezTo>
                  <a:cubicBezTo>
                    <a:pt x="43124" y="20023"/>
                    <a:pt x="42994" y="20284"/>
                    <a:pt x="42798" y="20349"/>
                  </a:cubicBezTo>
                  <a:cubicBezTo>
                    <a:pt x="42407" y="20675"/>
                    <a:pt x="41754" y="20936"/>
                    <a:pt x="41493" y="21002"/>
                  </a:cubicBezTo>
                  <a:cubicBezTo>
                    <a:pt x="40971" y="21197"/>
                    <a:pt x="40515" y="21328"/>
                    <a:pt x="40319" y="21524"/>
                  </a:cubicBezTo>
                  <a:cubicBezTo>
                    <a:pt x="40189" y="21524"/>
                    <a:pt x="40189" y="21589"/>
                    <a:pt x="40189" y="21589"/>
                  </a:cubicBezTo>
                  <a:cubicBezTo>
                    <a:pt x="40280" y="21625"/>
                    <a:pt x="40381" y="21641"/>
                    <a:pt x="40495" y="21641"/>
                  </a:cubicBezTo>
                  <a:cubicBezTo>
                    <a:pt x="40790" y="21641"/>
                    <a:pt x="41172" y="21534"/>
                    <a:pt x="41689" y="21393"/>
                  </a:cubicBezTo>
                  <a:cubicBezTo>
                    <a:pt x="42068" y="21309"/>
                    <a:pt x="42610" y="21170"/>
                    <a:pt x="43157" y="21170"/>
                  </a:cubicBezTo>
                  <a:cubicBezTo>
                    <a:pt x="43458" y="21170"/>
                    <a:pt x="43760" y="21212"/>
                    <a:pt x="44038" y="21328"/>
                  </a:cubicBezTo>
                  <a:cubicBezTo>
                    <a:pt x="44560" y="21524"/>
                    <a:pt x="44886" y="21850"/>
                    <a:pt x="45082" y="22372"/>
                  </a:cubicBezTo>
                  <a:cubicBezTo>
                    <a:pt x="45212" y="22567"/>
                    <a:pt x="45212" y="22894"/>
                    <a:pt x="45016" y="23024"/>
                  </a:cubicBezTo>
                  <a:cubicBezTo>
                    <a:pt x="44886" y="23285"/>
                    <a:pt x="44625" y="23481"/>
                    <a:pt x="44364" y="23546"/>
                  </a:cubicBezTo>
                  <a:cubicBezTo>
                    <a:pt x="43581" y="23676"/>
                    <a:pt x="42798" y="23872"/>
                    <a:pt x="42276" y="24003"/>
                  </a:cubicBezTo>
                  <a:cubicBezTo>
                    <a:pt x="39993" y="24590"/>
                    <a:pt x="39145" y="24786"/>
                    <a:pt x="38753" y="25177"/>
                  </a:cubicBezTo>
                  <a:cubicBezTo>
                    <a:pt x="38558" y="25307"/>
                    <a:pt x="38427" y="25634"/>
                    <a:pt x="38231" y="26417"/>
                  </a:cubicBezTo>
                  <a:cubicBezTo>
                    <a:pt x="37905" y="27917"/>
                    <a:pt x="36927" y="29548"/>
                    <a:pt x="35817" y="30722"/>
                  </a:cubicBezTo>
                  <a:cubicBezTo>
                    <a:pt x="35100" y="31505"/>
                    <a:pt x="34186" y="32158"/>
                    <a:pt x="33273" y="32484"/>
                  </a:cubicBezTo>
                  <a:cubicBezTo>
                    <a:pt x="32897" y="32645"/>
                    <a:pt x="32477" y="32762"/>
                    <a:pt x="32086" y="32762"/>
                  </a:cubicBezTo>
                  <a:cubicBezTo>
                    <a:pt x="32002" y="32762"/>
                    <a:pt x="31919" y="32756"/>
                    <a:pt x="31838" y="32745"/>
                  </a:cubicBezTo>
                  <a:cubicBezTo>
                    <a:pt x="31518" y="32711"/>
                    <a:pt x="31215" y="32695"/>
                    <a:pt x="30931" y="32695"/>
                  </a:cubicBezTo>
                  <a:cubicBezTo>
                    <a:pt x="30114" y="32695"/>
                    <a:pt x="29451" y="32829"/>
                    <a:pt x="28967" y="33071"/>
                  </a:cubicBezTo>
                  <a:cubicBezTo>
                    <a:pt x="27793" y="33658"/>
                    <a:pt x="27075" y="34637"/>
                    <a:pt x="26162" y="36007"/>
                  </a:cubicBezTo>
                  <a:cubicBezTo>
                    <a:pt x="25640" y="36920"/>
                    <a:pt x="24857" y="37899"/>
                    <a:pt x="24009" y="38682"/>
                  </a:cubicBezTo>
                  <a:cubicBezTo>
                    <a:pt x="22900" y="39595"/>
                    <a:pt x="22182" y="40378"/>
                    <a:pt x="22052" y="41226"/>
                  </a:cubicBezTo>
                  <a:cubicBezTo>
                    <a:pt x="21921" y="41617"/>
                    <a:pt x="21921" y="42205"/>
                    <a:pt x="22443" y="42857"/>
                  </a:cubicBezTo>
                  <a:cubicBezTo>
                    <a:pt x="22704" y="43183"/>
                    <a:pt x="22900" y="43314"/>
                    <a:pt x="23161" y="43444"/>
                  </a:cubicBezTo>
                  <a:cubicBezTo>
                    <a:pt x="23296" y="43478"/>
                    <a:pt x="23431" y="43494"/>
                    <a:pt x="23572" y="43494"/>
                  </a:cubicBezTo>
                  <a:cubicBezTo>
                    <a:pt x="23979" y="43494"/>
                    <a:pt x="24441" y="43360"/>
                    <a:pt x="25118" y="43118"/>
                  </a:cubicBezTo>
                  <a:cubicBezTo>
                    <a:pt x="25510" y="42922"/>
                    <a:pt x="26097" y="42792"/>
                    <a:pt x="26684" y="42661"/>
                  </a:cubicBezTo>
                  <a:cubicBezTo>
                    <a:pt x="27467" y="42596"/>
                    <a:pt x="28054" y="42335"/>
                    <a:pt x="28641" y="42009"/>
                  </a:cubicBezTo>
                  <a:cubicBezTo>
                    <a:pt x="29685" y="41356"/>
                    <a:pt x="30403" y="40313"/>
                    <a:pt x="31316" y="39008"/>
                  </a:cubicBezTo>
                  <a:cubicBezTo>
                    <a:pt x="32360" y="37442"/>
                    <a:pt x="33665" y="35615"/>
                    <a:pt x="35948" y="34376"/>
                  </a:cubicBezTo>
                  <a:cubicBezTo>
                    <a:pt x="37448" y="33462"/>
                    <a:pt x="39340" y="32875"/>
                    <a:pt x="41754" y="32745"/>
                  </a:cubicBezTo>
                  <a:cubicBezTo>
                    <a:pt x="41871" y="32739"/>
                    <a:pt x="41986" y="32737"/>
                    <a:pt x="42099" y="32737"/>
                  </a:cubicBezTo>
                  <a:cubicBezTo>
                    <a:pt x="43311" y="32737"/>
                    <a:pt x="44306" y="33050"/>
                    <a:pt x="45082" y="33528"/>
                  </a:cubicBezTo>
                  <a:cubicBezTo>
                    <a:pt x="47039" y="34832"/>
                    <a:pt x="47952" y="37377"/>
                    <a:pt x="48539" y="39595"/>
                  </a:cubicBezTo>
                  <a:cubicBezTo>
                    <a:pt x="48539" y="39725"/>
                    <a:pt x="48604" y="39856"/>
                    <a:pt x="48604" y="39921"/>
                  </a:cubicBezTo>
                  <a:cubicBezTo>
                    <a:pt x="48670" y="40117"/>
                    <a:pt x="48670" y="40247"/>
                    <a:pt x="48670" y="40313"/>
                  </a:cubicBezTo>
                  <a:cubicBezTo>
                    <a:pt x="48800" y="40247"/>
                    <a:pt x="48865" y="40182"/>
                    <a:pt x="48996" y="40117"/>
                  </a:cubicBezTo>
                  <a:cubicBezTo>
                    <a:pt x="49779" y="39464"/>
                    <a:pt x="50170" y="38943"/>
                    <a:pt x="50301" y="38551"/>
                  </a:cubicBezTo>
                  <a:cubicBezTo>
                    <a:pt x="50431" y="38290"/>
                    <a:pt x="50496" y="38029"/>
                    <a:pt x="50431" y="37899"/>
                  </a:cubicBezTo>
                  <a:cubicBezTo>
                    <a:pt x="50301" y="37312"/>
                    <a:pt x="49909" y="36855"/>
                    <a:pt x="49257" y="36203"/>
                  </a:cubicBezTo>
                  <a:cubicBezTo>
                    <a:pt x="48604" y="35550"/>
                    <a:pt x="47691" y="34572"/>
                    <a:pt x="47887" y="33267"/>
                  </a:cubicBezTo>
                  <a:cubicBezTo>
                    <a:pt x="47887" y="33006"/>
                    <a:pt x="47887" y="32745"/>
                    <a:pt x="47691" y="32353"/>
                  </a:cubicBezTo>
                  <a:cubicBezTo>
                    <a:pt x="47626" y="32158"/>
                    <a:pt x="47626" y="32027"/>
                    <a:pt x="47561" y="31831"/>
                  </a:cubicBezTo>
                  <a:cubicBezTo>
                    <a:pt x="47495" y="31636"/>
                    <a:pt x="47626" y="31375"/>
                    <a:pt x="47822" y="31179"/>
                  </a:cubicBezTo>
                  <a:cubicBezTo>
                    <a:pt x="47952" y="31049"/>
                    <a:pt x="48213" y="30853"/>
                    <a:pt x="48474" y="30853"/>
                  </a:cubicBezTo>
                  <a:cubicBezTo>
                    <a:pt x="48981" y="30807"/>
                    <a:pt x="49358" y="30761"/>
                    <a:pt x="49859" y="30761"/>
                  </a:cubicBezTo>
                  <a:cubicBezTo>
                    <a:pt x="50066" y="30761"/>
                    <a:pt x="50294" y="30768"/>
                    <a:pt x="50562" y="30788"/>
                  </a:cubicBezTo>
                  <a:cubicBezTo>
                    <a:pt x="50792" y="30759"/>
                    <a:pt x="50978" y="30736"/>
                    <a:pt x="51135" y="30736"/>
                  </a:cubicBezTo>
                  <a:cubicBezTo>
                    <a:pt x="51692" y="30736"/>
                    <a:pt x="51894" y="31017"/>
                    <a:pt x="52454" y="32288"/>
                  </a:cubicBezTo>
                  <a:cubicBezTo>
                    <a:pt x="52910" y="33397"/>
                    <a:pt x="53889" y="35615"/>
                    <a:pt x="56368" y="39530"/>
                  </a:cubicBezTo>
                  <a:cubicBezTo>
                    <a:pt x="56498" y="38943"/>
                    <a:pt x="56825" y="38355"/>
                    <a:pt x="57216" y="37899"/>
                  </a:cubicBezTo>
                  <a:cubicBezTo>
                    <a:pt x="57542" y="37507"/>
                    <a:pt x="57803" y="37051"/>
                    <a:pt x="58129" y="36594"/>
                  </a:cubicBezTo>
                  <a:cubicBezTo>
                    <a:pt x="58782" y="35615"/>
                    <a:pt x="59630" y="34311"/>
                    <a:pt x="60804" y="33593"/>
                  </a:cubicBezTo>
                  <a:cubicBezTo>
                    <a:pt x="61457" y="33136"/>
                    <a:pt x="62240" y="32941"/>
                    <a:pt x="63022" y="32941"/>
                  </a:cubicBezTo>
                  <a:cubicBezTo>
                    <a:pt x="63218" y="32913"/>
                    <a:pt x="63404" y="32900"/>
                    <a:pt x="63582" y="32900"/>
                  </a:cubicBezTo>
                  <a:cubicBezTo>
                    <a:pt x="64237" y="32900"/>
                    <a:pt x="64779" y="33075"/>
                    <a:pt x="65241" y="33332"/>
                  </a:cubicBezTo>
                  <a:cubicBezTo>
                    <a:pt x="65632" y="33658"/>
                    <a:pt x="65958" y="33984"/>
                    <a:pt x="66154" y="34441"/>
                  </a:cubicBezTo>
                  <a:cubicBezTo>
                    <a:pt x="66154" y="34311"/>
                    <a:pt x="66219" y="34245"/>
                    <a:pt x="66284" y="34050"/>
                  </a:cubicBezTo>
                  <a:cubicBezTo>
                    <a:pt x="67850" y="31766"/>
                    <a:pt x="68633" y="30657"/>
                    <a:pt x="70264" y="28374"/>
                  </a:cubicBezTo>
                  <a:cubicBezTo>
                    <a:pt x="70460" y="28178"/>
                    <a:pt x="70590" y="28048"/>
                    <a:pt x="70851" y="27917"/>
                  </a:cubicBezTo>
                  <a:cubicBezTo>
                    <a:pt x="70921" y="27900"/>
                    <a:pt x="70982" y="27891"/>
                    <a:pt x="71037" y="27891"/>
                  </a:cubicBezTo>
                  <a:cubicBezTo>
                    <a:pt x="71187" y="27891"/>
                    <a:pt x="71295" y="27952"/>
                    <a:pt x="71438" y="28048"/>
                  </a:cubicBezTo>
                  <a:lnTo>
                    <a:pt x="72091" y="28048"/>
                  </a:lnTo>
                  <a:cubicBezTo>
                    <a:pt x="72254" y="28048"/>
                    <a:pt x="72515" y="28015"/>
                    <a:pt x="72800" y="28015"/>
                  </a:cubicBezTo>
                  <a:cubicBezTo>
                    <a:pt x="73086" y="28015"/>
                    <a:pt x="73395" y="28048"/>
                    <a:pt x="73656" y="28178"/>
                  </a:cubicBezTo>
                  <a:cubicBezTo>
                    <a:pt x="73852" y="28243"/>
                    <a:pt x="74048" y="28504"/>
                    <a:pt x="74113" y="28765"/>
                  </a:cubicBezTo>
                  <a:cubicBezTo>
                    <a:pt x="74309" y="29026"/>
                    <a:pt x="74309" y="29352"/>
                    <a:pt x="74309" y="29744"/>
                  </a:cubicBezTo>
                  <a:cubicBezTo>
                    <a:pt x="74700" y="29874"/>
                    <a:pt x="75287" y="30135"/>
                    <a:pt x="75809" y="30135"/>
                  </a:cubicBezTo>
                  <a:cubicBezTo>
                    <a:pt x="76005" y="30135"/>
                    <a:pt x="76136" y="30135"/>
                    <a:pt x="76136" y="30070"/>
                  </a:cubicBezTo>
                  <a:cubicBezTo>
                    <a:pt x="76266" y="30070"/>
                    <a:pt x="76266" y="30005"/>
                    <a:pt x="76331" y="30005"/>
                  </a:cubicBezTo>
                  <a:cubicBezTo>
                    <a:pt x="76396" y="30005"/>
                    <a:pt x="76396" y="29874"/>
                    <a:pt x="76462" y="29809"/>
                  </a:cubicBezTo>
                  <a:cubicBezTo>
                    <a:pt x="76592" y="29679"/>
                    <a:pt x="76657" y="29483"/>
                    <a:pt x="76723" y="29157"/>
                  </a:cubicBezTo>
                  <a:cubicBezTo>
                    <a:pt x="76788" y="28569"/>
                    <a:pt x="77049" y="28048"/>
                    <a:pt x="77440" y="27591"/>
                  </a:cubicBezTo>
                  <a:cubicBezTo>
                    <a:pt x="78223" y="26808"/>
                    <a:pt x="79332" y="26417"/>
                    <a:pt x="80180" y="26156"/>
                  </a:cubicBezTo>
                  <a:cubicBezTo>
                    <a:pt x="80963" y="25895"/>
                    <a:pt x="81681" y="25634"/>
                    <a:pt x="82268" y="25177"/>
                  </a:cubicBezTo>
                  <a:cubicBezTo>
                    <a:pt x="82431" y="25047"/>
                    <a:pt x="82594" y="24981"/>
                    <a:pt x="82749" y="24981"/>
                  </a:cubicBezTo>
                  <a:cubicBezTo>
                    <a:pt x="82904" y="24981"/>
                    <a:pt x="83051" y="25047"/>
                    <a:pt x="83181" y="25177"/>
                  </a:cubicBezTo>
                  <a:cubicBezTo>
                    <a:pt x="83442" y="25307"/>
                    <a:pt x="83508" y="25764"/>
                    <a:pt x="83312" y="25960"/>
                  </a:cubicBezTo>
                  <a:cubicBezTo>
                    <a:pt x="82986" y="26547"/>
                    <a:pt x="82594" y="27134"/>
                    <a:pt x="82268" y="27591"/>
                  </a:cubicBezTo>
                  <a:cubicBezTo>
                    <a:pt x="81550" y="28700"/>
                    <a:pt x="81224" y="29222"/>
                    <a:pt x="81224" y="29548"/>
                  </a:cubicBezTo>
                  <a:cubicBezTo>
                    <a:pt x="81224" y="29679"/>
                    <a:pt x="81224" y="29744"/>
                    <a:pt x="81289" y="29809"/>
                  </a:cubicBezTo>
                  <a:cubicBezTo>
                    <a:pt x="81550" y="30005"/>
                    <a:pt x="82007" y="30200"/>
                    <a:pt x="83312" y="30396"/>
                  </a:cubicBezTo>
                  <a:cubicBezTo>
                    <a:pt x="83769" y="30461"/>
                    <a:pt x="84160" y="30527"/>
                    <a:pt x="84486" y="30788"/>
                  </a:cubicBezTo>
                  <a:cubicBezTo>
                    <a:pt x="84943" y="31114"/>
                    <a:pt x="85400" y="31505"/>
                    <a:pt x="85595" y="32027"/>
                  </a:cubicBezTo>
                  <a:cubicBezTo>
                    <a:pt x="85921" y="32484"/>
                    <a:pt x="86117" y="33136"/>
                    <a:pt x="86052" y="33723"/>
                  </a:cubicBezTo>
                  <a:cubicBezTo>
                    <a:pt x="86052" y="34245"/>
                    <a:pt x="85856" y="34702"/>
                    <a:pt x="85595" y="35224"/>
                  </a:cubicBezTo>
                  <a:cubicBezTo>
                    <a:pt x="85204" y="35942"/>
                    <a:pt x="84747" y="36529"/>
                    <a:pt x="83964" y="36855"/>
                  </a:cubicBezTo>
                  <a:cubicBezTo>
                    <a:pt x="83486" y="37094"/>
                    <a:pt x="82957" y="37188"/>
                    <a:pt x="82399" y="37188"/>
                  </a:cubicBezTo>
                  <a:cubicBezTo>
                    <a:pt x="81282" y="37188"/>
                    <a:pt x="80050" y="36811"/>
                    <a:pt x="78876" y="36463"/>
                  </a:cubicBezTo>
                  <a:cubicBezTo>
                    <a:pt x="77205" y="36078"/>
                    <a:pt x="75336" y="35608"/>
                    <a:pt x="73290" y="35608"/>
                  </a:cubicBezTo>
                  <a:cubicBezTo>
                    <a:pt x="72220" y="35608"/>
                    <a:pt x="71102" y="35736"/>
                    <a:pt x="69938" y="36072"/>
                  </a:cubicBezTo>
                  <a:cubicBezTo>
                    <a:pt x="69742" y="36137"/>
                    <a:pt x="69481" y="36137"/>
                    <a:pt x="69220" y="36137"/>
                  </a:cubicBezTo>
                  <a:cubicBezTo>
                    <a:pt x="68568" y="36072"/>
                    <a:pt x="67850" y="35746"/>
                    <a:pt x="67459" y="35485"/>
                  </a:cubicBezTo>
                  <a:cubicBezTo>
                    <a:pt x="67132" y="35354"/>
                    <a:pt x="66872" y="35159"/>
                    <a:pt x="66545" y="35093"/>
                  </a:cubicBezTo>
                  <a:cubicBezTo>
                    <a:pt x="66480" y="35093"/>
                    <a:pt x="66350" y="35028"/>
                    <a:pt x="66284" y="34963"/>
                  </a:cubicBezTo>
                  <a:lnTo>
                    <a:pt x="66284" y="34963"/>
                  </a:lnTo>
                  <a:cubicBezTo>
                    <a:pt x="66545" y="35942"/>
                    <a:pt x="66284" y="36985"/>
                    <a:pt x="66219" y="37703"/>
                  </a:cubicBezTo>
                  <a:cubicBezTo>
                    <a:pt x="66219" y="37768"/>
                    <a:pt x="66219" y="37964"/>
                    <a:pt x="66154" y="38029"/>
                  </a:cubicBezTo>
                  <a:cubicBezTo>
                    <a:pt x="65958" y="39008"/>
                    <a:pt x="66154" y="39725"/>
                    <a:pt x="66284" y="40313"/>
                  </a:cubicBezTo>
                  <a:cubicBezTo>
                    <a:pt x="66676" y="41552"/>
                    <a:pt x="67785" y="42270"/>
                    <a:pt x="68894" y="43248"/>
                  </a:cubicBezTo>
                  <a:cubicBezTo>
                    <a:pt x="69285" y="43575"/>
                    <a:pt x="69807" y="44031"/>
                    <a:pt x="70264" y="44292"/>
                  </a:cubicBezTo>
                  <a:cubicBezTo>
                    <a:pt x="70394" y="44423"/>
                    <a:pt x="70460" y="44423"/>
                    <a:pt x="70525" y="44423"/>
                  </a:cubicBezTo>
                  <a:cubicBezTo>
                    <a:pt x="70851" y="44423"/>
                    <a:pt x="71243" y="44162"/>
                    <a:pt x="71895" y="43770"/>
                  </a:cubicBezTo>
                  <a:cubicBezTo>
                    <a:pt x="72221" y="43575"/>
                    <a:pt x="72808" y="43183"/>
                    <a:pt x="73330" y="43118"/>
                  </a:cubicBezTo>
                  <a:cubicBezTo>
                    <a:pt x="73461" y="43118"/>
                    <a:pt x="73656" y="43118"/>
                    <a:pt x="73852" y="43183"/>
                  </a:cubicBezTo>
                  <a:cubicBezTo>
                    <a:pt x="74048" y="43248"/>
                    <a:pt x="74113" y="43444"/>
                    <a:pt x="74178" y="43575"/>
                  </a:cubicBezTo>
                  <a:cubicBezTo>
                    <a:pt x="74309" y="43836"/>
                    <a:pt x="74309" y="44162"/>
                    <a:pt x="74309" y="44488"/>
                  </a:cubicBezTo>
                  <a:cubicBezTo>
                    <a:pt x="73983" y="47098"/>
                    <a:pt x="71243" y="49968"/>
                    <a:pt x="69416" y="51925"/>
                  </a:cubicBezTo>
                  <a:cubicBezTo>
                    <a:pt x="68894" y="52447"/>
                    <a:pt x="68242" y="52773"/>
                    <a:pt x="67654" y="52969"/>
                  </a:cubicBezTo>
                  <a:cubicBezTo>
                    <a:pt x="67279" y="53076"/>
                    <a:pt x="66889" y="53120"/>
                    <a:pt x="66500" y="53120"/>
                  </a:cubicBezTo>
                  <a:cubicBezTo>
                    <a:pt x="65470" y="53120"/>
                    <a:pt x="64450" y="52814"/>
                    <a:pt x="63740" y="52578"/>
                  </a:cubicBezTo>
                  <a:cubicBezTo>
                    <a:pt x="63022" y="52317"/>
                    <a:pt x="62631" y="52251"/>
                    <a:pt x="62370" y="52251"/>
                  </a:cubicBezTo>
                  <a:cubicBezTo>
                    <a:pt x="60935" y="53295"/>
                    <a:pt x="59434" y="53752"/>
                    <a:pt x="58129" y="53752"/>
                  </a:cubicBezTo>
                  <a:cubicBezTo>
                    <a:pt x="56172" y="53752"/>
                    <a:pt x="54541" y="52969"/>
                    <a:pt x="53497" y="51925"/>
                  </a:cubicBezTo>
                  <a:cubicBezTo>
                    <a:pt x="52845" y="51273"/>
                    <a:pt x="52193" y="51012"/>
                    <a:pt x="51801" y="50947"/>
                  </a:cubicBezTo>
                  <a:cubicBezTo>
                    <a:pt x="51475" y="50947"/>
                    <a:pt x="51149" y="50947"/>
                    <a:pt x="50823" y="51077"/>
                  </a:cubicBezTo>
                  <a:cubicBezTo>
                    <a:pt x="50040" y="51403"/>
                    <a:pt x="49518" y="52251"/>
                    <a:pt x="49061" y="52969"/>
                  </a:cubicBezTo>
                  <a:cubicBezTo>
                    <a:pt x="48670" y="53882"/>
                    <a:pt x="48213" y="54535"/>
                    <a:pt x="47626" y="54926"/>
                  </a:cubicBezTo>
                  <a:cubicBezTo>
                    <a:pt x="47300" y="55187"/>
                    <a:pt x="46973" y="55318"/>
                    <a:pt x="46582" y="55383"/>
                  </a:cubicBezTo>
                  <a:cubicBezTo>
                    <a:pt x="46370" y="55444"/>
                    <a:pt x="46161" y="55469"/>
                    <a:pt x="45960" y="55469"/>
                  </a:cubicBezTo>
                  <a:cubicBezTo>
                    <a:pt x="45296" y="55469"/>
                    <a:pt x="44714" y="55192"/>
                    <a:pt x="44364" y="54992"/>
                  </a:cubicBezTo>
                  <a:cubicBezTo>
                    <a:pt x="43972" y="54861"/>
                    <a:pt x="43646" y="54665"/>
                    <a:pt x="43320" y="54665"/>
                  </a:cubicBezTo>
                  <a:cubicBezTo>
                    <a:pt x="43124" y="54665"/>
                    <a:pt x="42863" y="54535"/>
                    <a:pt x="42798" y="54339"/>
                  </a:cubicBezTo>
                  <a:cubicBezTo>
                    <a:pt x="42733" y="54209"/>
                    <a:pt x="42733" y="53948"/>
                    <a:pt x="42798" y="53752"/>
                  </a:cubicBezTo>
                  <a:cubicBezTo>
                    <a:pt x="42994" y="53426"/>
                    <a:pt x="42994" y="53230"/>
                    <a:pt x="42863" y="53034"/>
                  </a:cubicBezTo>
                  <a:cubicBezTo>
                    <a:pt x="42668" y="52447"/>
                    <a:pt x="41754" y="52121"/>
                    <a:pt x="40449" y="51664"/>
                  </a:cubicBezTo>
                  <a:cubicBezTo>
                    <a:pt x="39275" y="51273"/>
                    <a:pt x="37644" y="50751"/>
                    <a:pt x="37188" y="49642"/>
                  </a:cubicBezTo>
                  <a:cubicBezTo>
                    <a:pt x="36992" y="49185"/>
                    <a:pt x="36992" y="48729"/>
                    <a:pt x="37188" y="48141"/>
                  </a:cubicBezTo>
                  <a:cubicBezTo>
                    <a:pt x="37448" y="47358"/>
                    <a:pt x="38166" y="46380"/>
                    <a:pt x="39275" y="45206"/>
                  </a:cubicBezTo>
                  <a:lnTo>
                    <a:pt x="39275" y="45206"/>
                  </a:lnTo>
                  <a:cubicBezTo>
                    <a:pt x="37514" y="45467"/>
                    <a:pt x="35557" y="45467"/>
                    <a:pt x="33730" y="45532"/>
                  </a:cubicBezTo>
                  <a:cubicBezTo>
                    <a:pt x="29359" y="45728"/>
                    <a:pt x="25183" y="45923"/>
                    <a:pt x="21595" y="48011"/>
                  </a:cubicBezTo>
                  <a:cubicBezTo>
                    <a:pt x="19964" y="48859"/>
                    <a:pt x="18529" y="50164"/>
                    <a:pt x="17094" y="51991"/>
                  </a:cubicBezTo>
                  <a:cubicBezTo>
                    <a:pt x="15006" y="54861"/>
                    <a:pt x="12788" y="57210"/>
                    <a:pt x="10765" y="59428"/>
                  </a:cubicBezTo>
                  <a:cubicBezTo>
                    <a:pt x="10244" y="59950"/>
                    <a:pt x="9787" y="60472"/>
                    <a:pt x="9265" y="60928"/>
                  </a:cubicBezTo>
                  <a:cubicBezTo>
                    <a:pt x="6199" y="64451"/>
                    <a:pt x="3393" y="67909"/>
                    <a:pt x="1762" y="72802"/>
                  </a:cubicBezTo>
                  <a:cubicBezTo>
                    <a:pt x="1371" y="74107"/>
                    <a:pt x="980" y="75477"/>
                    <a:pt x="719" y="76912"/>
                  </a:cubicBezTo>
                  <a:lnTo>
                    <a:pt x="719" y="77043"/>
                  </a:lnTo>
                  <a:cubicBezTo>
                    <a:pt x="1" y="81479"/>
                    <a:pt x="1" y="87220"/>
                    <a:pt x="1371" y="94657"/>
                  </a:cubicBezTo>
                  <a:cubicBezTo>
                    <a:pt x="1632" y="96027"/>
                    <a:pt x="2219" y="97267"/>
                    <a:pt x="3067" y="98311"/>
                  </a:cubicBezTo>
                  <a:cubicBezTo>
                    <a:pt x="4046" y="99550"/>
                    <a:pt x="5285" y="100398"/>
                    <a:pt x="6655" y="100986"/>
                  </a:cubicBezTo>
                  <a:cubicBezTo>
                    <a:pt x="7768" y="101469"/>
                    <a:pt x="8953" y="101738"/>
                    <a:pt x="10129" y="101738"/>
                  </a:cubicBezTo>
                  <a:cubicBezTo>
                    <a:pt x="10539" y="101738"/>
                    <a:pt x="10948" y="101705"/>
                    <a:pt x="11353" y="101638"/>
                  </a:cubicBezTo>
                  <a:cubicBezTo>
                    <a:pt x="12527" y="101507"/>
                    <a:pt x="13767" y="100986"/>
                    <a:pt x="14941" y="100203"/>
                  </a:cubicBezTo>
                  <a:cubicBezTo>
                    <a:pt x="16459" y="99049"/>
                    <a:pt x="17807" y="98630"/>
                    <a:pt x="18986" y="98630"/>
                  </a:cubicBezTo>
                  <a:cubicBezTo>
                    <a:pt x="19074" y="98630"/>
                    <a:pt x="19161" y="98632"/>
                    <a:pt x="19247" y="98637"/>
                  </a:cubicBezTo>
                  <a:cubicBezTo>
                    <a:pt x="21204" y="98767"/>
                    <a:pt x="22248" y="100398"/>
                    <a:pt x="23226" y="101638"/>
                  </a:cubicBezTo>
                  <a:cubicBezTo>
                    <a:pt x="24074" y="102812"/>
                    <a:pt x="24792" y="103660"/>
                    <a:pt x="25705" y="103987"/>
                  </a:cubicBezTo>
                  <a:cubicBezTo>
                    <a:pt x="25954" y="104111"/>
                    <a:pt x="26175" y="104156"/>
                    <a:pt x="26421" y="104156"/>
                  </a:cubicBezTo>
                  <a:cubicBezTo>
                    <a:pt x="26563" y="104156"/>
                    <a:pt x="26713" y="104141"/>
                    <a:pt x="26880" y="104117"/>
                  </a:cubicBezTo>
                  <a:cubicBezTo>
                    <a:pt x="27141" y="104117"/>
                    <a:pt x="27336" y="104117"/>
                    <a:pt x="27467" y="104248"/>
                  </a:cubicBezTo>
                  <a:cubicBezTo>
                    <a:pt x="27663" y="104443"/>
                    <a:pt x="27728" y="104574"/>
                    <a:pt x="27728" y="104835"/>
                  </a:cubicBezTo>
                  <a:cubicBezTo>
                    <a:pt x="27336" y="110380"/>
                    <a:pt x="29359" y="115012"/>
                    <a:pt x="31577" y="119840"/>
                  </a:cubicBezTo>
                  <a:cubicBezTo>
                    <a:pt x="33860" y="124798"/>
                    <a:pt x="36209" y="130017"/>
                    <a:pt x="36013" y="136411"/>
                  </a:cubicBezTo>
                  <a:cubicBezTo>
                    <a:pt x="35948" y="140390"/>
                    <a:pt x="39275" y="144239"/>
                    <a:pt x="42863" y="148284"/>
                  </a:cubicBezTo>
                  <a:cubicBezTo>
                    <a:pt x="44494" y="150111"/>
                    <a:pt x="46125" y="151938"/>
                    <a:pt x="47430" y="153830"/>
                  </a:cubicBezTo>
                  <a:cubicBezTo>
                    <a:pt x="49844" y="157157"/>
                    <a:pt x="51997" y="160223"/>
                    <a:pt x="55128" y="161006"/>
                  </a:cubicBezTo>
                  <a:cubicBezTo>
                    <a:pt x="55676" y="161132"/>
                    <a:pt x="56258" y="161204"/>
                    <a:pt x="56880" y="161204"/>
                  </a:cubicBezTo>
                  <a:cubicBezTo>
                    <a:pt x="58185" y="161204"/>
                    <a:pt x="59669" y="160888"/>
                    <a:pt x="61391" y="160093"/>
                  </a:cubicBezTo>
                  <a:cubicBezTo>
                    <a:pt x="61783" y="159962"/>
                    <a:pt x="62109" y="159767"/>
                    <a:pt x="62435" y="159701"/>
                  </a:cubicBezTo>
                  <a:cubicBezTo>
                    <a:pt x="63610" y="159701"/>
                    <a:pt x="64523" y="159375"/>
                    <a:pt x="65175" y="158592"/>
                  </a:cubicBezTo>
                  <a:cubicBezTo>
                    <a:pt x="65306" y="158397"/>
                    <a:pt x="65501" y="158201"/>
                    <a:pt x="65632" y="157940"/>
                  </a:cubicBezTo>
                  <a:cubicBezTo>
                    <a:pt x="68307" y="154743"/>
                    <a:pt x="70786" y="151807"/>
                    <a:pt x="70786" y="148611"/>
                  </a:cubicBezTo>
                  <a:cubicBezTo>
                    <a:pt x="70786" y="146914"/>
                    <a:pt x="70068" y="144957"/>
                    <a:pt x="67981" y="142739"/>
                  </a:cubicBezTo>
                  <a:lnTo>
                    <a:pt x="67785" y="142282"/>
                  </a:lnTo>
                  <a:cubicBezTo>
                    <a:pt x="67785" y="142021"/>
                    <a:pt x="67785" y="141891"/>
                    <a:pt x="67850" y="141695"/>
                  </a:cubicBezTo>
                  <a:cubicBezTo>
                    <a:pt x="67981" y="141369"/>
                    <a:pt x="68242" y="141238"/>
                    <a:pt x="68503" y="140978"/>
                  </a:cubicBezTo>
                  <a:cubicBezTo>
                    <a:pt x="68959" y="140586"/>
                    <a:pt x="69612" y="140129"/>
                    <a:pt x="70394" y="139738"/>
                  </a:cubicBezTo>
                  <a:cubicBezTo>
                    <a:pt x="72417" y="138498"/>
                    <a:pt x="75092" y="136998"/>
                    <a:pt x="76592" y="134714"/>
                  </a:cubicBezTo>
                  <a:cubicBezTo>
                    <a:pt x="77245" y="133736"/>
                    <a:pt x="77636" y="132496"/>
                    <a:pt x="77636" y="131192"/>
                  </a:cubicBezTo>
                  <a:cubicBezTo>
                    <a:pt x="77636" y="129561"/>
                    <a:pt x="76984" y="127603"/>
                    <a:pt x="75418" y="125320"/>
                  </a:cubicBezTo>
                  <a:cubicBezTo>
                    <a:pt x="74896" y="124472"/>
                    <a:pt x="74766" y="123363"/>
                    <a:pt x="74700" y="122449"/>
                  </a:cubicBezTo>
                  <a:cubicBezTo>
                    <a:pt x="74635" y="121667"/>
                    <a:pt x="74570" y="121014"/>
                    <a:pt x="74374" y="120688"/>
                  </a:cubicBezTo>
                  <a:cubicBezTo>
                    <a:pt x="74309" y="120557"/>
                    <a:pt x="74244" y="120492"/>
                    <a:pt x="74244" y="120427"/>
                  </a:cubicBezTo>
                  <a:cubicBezTo>
                    <a:pt x="73135" y="119579"/>
                    <a:pt x="72417" y="118796"/>
                    <a:pt x="72286" y="118078"/>
                  </a:cubicBezTo>
                  <a:cubicBezTo>
                    <a:pt x="72091" y="117556"/>
                    <a:pt x="72156" y="117100"/>
                    <a:pt x="72352" y="116643"/>
                  </a:cubicBezTo>
                  <a:cubicBezTo>
                    <a:pt x="72743" y="115599"/>
                    <a:pt x="73917" y="114816"/>
                    <a:pt x="74700" y="114229"/>
                  </a:cubicBezTo>
                  <a:cubicBezTo>
                    <a:pt x="75287" y="113838"/>
                    <a:pt x="75679" y="113577"/>
                    <a:pt x="75940" y="113251"/>
                  </a:cubicBezTo>
                  <a:cubicBezTo>
                    <a:pt x="78093" y="110576"/>
                    <a:pt x="80246" y="108162"/>
                    <a:pt x="81942" y="106205"/>
                  </a:cubicBezTo>
                  <a:cubicBezTo>
                    <a:pt x="93489" y="93157"/>
                    <a:pt x="93489" y="93418"/>
                    <a:pt x="95642" y="87481"/>
                  </a:cubicBezTo>
                  <a:cubicBezTo>
                    <a:pt x="95903" y="86829"/>
                    <a:pt x="96164" y="86111"/>
                    <a:pt x="96490" y="85263"/>
                  </a:cubicBezTo>
                  <a:lnTo>
                    <a:pt x="96490" y="85263"/>
                  </a:lnTo>
                  <a:cubicBezTo>
                    <a:pt x="89966" y="87611"/>
                    <a:pt x="88270" y="88460"/>
                    <a:pt x="87422" y="88851"/>
                  </a:cubicBezTo>
                  <a:cubicBezTo>
                    <a:pt x="86835" y="89112"/>
                    <a:pt x="86639" y="89242"/>
                    <a:pt x="85726" y="89503"/>
                  </a:cubicBezTo>
                  <a:cubicBezTo>
                    <a:pt x="85470" y="89580"/>
                    <a:pt x="85184" y="89607"/>
                    <a:pt x="84891" y="89607"/>
                  </a:cubicBezTo>
                  <a:cubicBezTo>
                    <a:pt x="84438" y="89607"/>
                    <a:pt x="83969" y="89543"/>
                    <a:pt x="83573" y="89503"/>
                  </a:cubicBezTo>
                  <a:cubicBezTo>
                    <a:pt x="83181" y="89438"/>
                    <a:pt x="82725" y="89373"/>
                    <a:pt x="82464" y="89177"/>
                  </a:cubicBezTo>
                  <a:cubicBezTo>
                    <a:pt x="82399" y="89177"/>
                    <a:pt x="82268" y="89112"/>
                    <a:pt x="82203" y="89047"/>
                  </a:cubicBezTo>
                  <a:cubicBezTo>
                    <a:pt x="82203" y="88916"/>
                    <a:pt x="82072" y="88851"/>
                    <a:pt x="82072" y="88786"/>
                  </a:cubicBezTo>
                  <a:cubicBezTo>
                    <a:pt x="82072" y="88720"/>
                    <a:pt x="81942" y="88590"/>
                    <a:pt x="81942" y="88525"/>
                  </a:cubicBezTo>
                  <a:cubicBezTo>
                    <a:pt x="82072" y="87611"/>
                    <a:pt x="81877" y="86894"/>
                    <a:pt x="81550" y="86437"/>
                  </a:cubicBezTo>
                  <a:cubicBezTo>
                    <a:pt x="80898" y="85263"/>
                    <a:pt x="79658" y="84610"/>
                    <a:pt x="78158" y="83828"/>
                  </a:cubicBezTo>
                  <a:cubicBezTo>
                    <a:pt x="76527" y="82979"/>
                    <a:pt x="74635" y="82001"/>
                    <a:pt x="73461" y="80109"/>
                  </a:cubicBezTo>
                  <a:cubicBezTo>
                    <a:pt x="72808" y="79065"/>
                    <a:pt x="72482" y="77760"/>
                    <a:pt x="72613" y="76064"/>
                  </a:cubicBezTo>
                  <a:cubicBezTo>
                    <a:pt x="72678" y="73715"/>
                    <a:pt x="71308" y="71236"/>
                    <a:pt x="69677" y="68366"/>
                  </a:cubicBezTo>
                  <a:cubicBezTo>
                    <a:pt x="67850" y="65299"/>
                    <a:pt x="65828" y="61776"/>
                    <a:pt x="65893" y="57732"/>
                  </a:cubicBezTo>
                  <a:cubicBezTo>
                    <a:pt x="65893" y="57471"/>
                    <a:pt x="66089" y="57210"/>
                    <a:pt x="66219" y="57079"/>
                  </a:cubicBezTo>
                  <a:cubicBezTo>
                    <a:pt x="66415" y="56932"/>
                    <a:pt x="66611" y="56859"/>
                    <a:pt x="66779" y="56859"/>
                  </a:cubicBezTo>
                  <a:cubicBezTo>
                    <a:pt x="66835" y="56859"/>
                    <a:pt x="66888" y="56867"/>
                    <a:pt x="66937" y="56883"/>
                  </a:cubicBezTo>
                  <a:cubicBezTo>
                    <a:pt x="67393" y="56949"/>
                    <a:pt x="67720" y="57144"/>
                    <a:pt x="68111" y="57210"/>
                  </a:cubicBezTo>
                  <a:cubicBezTo>
                    <a:pt x="69090" y="57471"/>
                    <a:pt x="70134" y="57732"/>
                    <a:pt x="70982" y="58514"/>
                  </a:cubicBezTo>
                  <a:cubicBezTo>
                    <a:pt x="71373" y="59036"/>
                    <a:pt x="71699" y="59558"/>
                    <a:pt x="71830" y="60406"/>
                  </a:cubicBezTo>
                  <a:cubicBezTo>
                    <a:pt x="72743" y="64973"/>
                    <a:pt x="75222" y="68627"/>
                    <a:pt x="77832" y="72476"/>
                  </a:cubicBezTo>
                  <a:cubicBezTo>
                    <a:pt x="80180" y="75868"/>
                    <a:pt x="82594" y="79456"/>
                    <a:pt x="83834" y="83697"/>
                  </a:cubicBezTo>
                  <a:cubicBezTo>
                    <a:pt x="83834" y="83828"/>
                    <a:pt x="83899" y="83958"/>
                    <a:pt x="84095" y="84154"/>
                  </a:cubicBezTo>
                  <a:cubicBezTo>
                    <a:pt x="84356" y="84349"/>
                    <a:pt x="84682" y="84610"/>
                    <a:pt x="85073" y="84676"/>
                  </a:cubicBezTo>
                  <a:cubicBezTo>
                    <a:pt x="85322" y="84800"/>
                    <a:pt x="85570" y="84845"/>
                    <a:pt x="85801" y="84845"/>
                  </a:cubicBezTo>
                  <a:cubicBezTo>
                    <a:pt x="85935" y="84845"/>
                    <a:pt x="86063" y="84830"/>
                    <a:pt x="86182" y="84806"/>
                  </a:cubicBezTo>
                  <a:cubicBezTo>
                    <a:pt x="86443" y="84676"/>
                    <a:pt x="86704" y="84610"/>
                    <a:pt x="86835" y="84480"/>
                  </a:cubicBezTo>
                  <a:cubicBezTo>
                    <a:pt x="88792" y="82979"/>
                    <a:pt x="91010" y="82066"/>
                    <a:pt x="93163" y="81283"/>
                  </a:cubicBezTo>
                  <a:cubicBezTo>
                    <a:pt x="95838" y="80239"/>
                    <a:pt x="98447" y="79261"/>
                    <a:pt x="100535" y="77108"/>
                  </a:cubicBezTo>
                  <a:cubicBezTo>
                    <a:pt x="101122" y="76521"/>
                    <a:pt x="101709" y="76064"/>
                    <a:pt x="102166" y="75542"/>
                  </a:cubicBezTo>
                  <a:cubicBezTo>
                    <a:pt x="104450" y="73454"/>
                    <a:pt x="106602" y="71432"/>
                    <a:pt x="108233" y="68888"/>
                  </a:cubicBezTo>
                  <a:cubicBezTo>
                    <a:pt x="107385" y="68300"/>
                    <a:pt x="106733" y="67387"/>
                    <a:pt x="106211" y="66669"/>
                  </a:cubicBezTo>
                  <a:cubicBezTo>
                    <a:pt x="105428" y="65626"/>
                    <a:pt x="104776" y="64778"/>
                    <a:pt x="104058" y="64582"/>
                  </a:cubicBezTo>
                  <a:cubicBezTo>
                    <a:pt x="103928" y="64517"/>
                    <a:pt x="103781" y="64484"/>
                    <a:pt x="103618" y="64484"/>
                  </a:cubicBezTo>
                  <a:cubicBezTo>
                    <a:pt x="103455" y="64484"/>
                    <a:pt x="103275" y="64517"/>
                    <a:pt x="103079" y="64582"/>
                  </a:cubicBezTo>
                  <a:cubicBezTo>
                    <a:pt x="102427" y="64712"/>
                    <a:pt x="101644" y="65104"/>
                    <a:pt x="100470" y="66213"/>
                  </a:cubicBezTo>
                  <a:cubicBezTo>
                    <a:pt x="100144" y="66539"/>
                    <a:pt x="99687" y="66669"/>
                    <a:pt x="99230" y="66735"/>
                  </a:cubicBezTo>
                  <a:cubicBezTo>
                    <a:pt x="99116" y="66773"/>
                    <a:pt x="98984" y="66789"/>
                    <a:pt x="98846" y="66789"/>
                  </a:cubicBezTo>
                  <a:cubicBezTo>
                    <a:pt x="98512" y="66789"/>
                    <a:pt x="98137" y="66696"/>
                    <a:pt x="97860" y="66604"/>
                  </a:cubicBezTo>
                  <a:cubicBezTo>
                    <a:pt x="97599" y="66539"/>
                    <a:pt x="97469" y="66343"/>
                    <a:pt x="97273" y="66082"/>
                  </a:cubicBezTo>
                  <a:cubicBezTo>
                    <a:pt x="97143" y="65887"/>
                    <a:pt x="97143" y="65626"/>
                    <a:pt x="97143" y="65299"/>
                  </a:cubicBezTo>
                  <a:cubicBezTo>
                    <a:pt x="97143" y="64712"/>
                    <a:pt x="97469" y="64060"/>
                    <a:pt x="97926" y="63407"/>
                  </a:cubicBezTo>
                  <a:cubicBezTo>
                    <a:pt x="98056" y="63342"/>
                    <a:pt x="97926" y="63081"/>
                    <a:pt x="97926" y="62494"/>
                  </a:cubicBezTo>
                  <a:cubicBezTo>
                    <a:pt x="96859" y="62951"/>
                    <a:pt x="95990" y="63211"/>
                    <a:pt x="95257" y="63211"/>
                  </a:cubicBezTo>
                  <a:cubicBezTo>
                    <a:pt x="95049" y="63211"/>
                    <a:pt x="94851" y="63190"/>
                    <a:pt x="94664" y="63147"/>
                  </a:cubicBezTo>
                  <a:cubicBezTo>
                    <a:pt x="94207" y="63081"/>
                    <a:pt x="93685" y="62820"/>
                    <a:pt x="93489" y="62625"/>
                  </a:cubicBezTo>
                  <a:cubicBezTo>
                    <a:pt x="92641" y="61842"/>
                    <a:pt x="92576" y="60406"/>
                    <a:pt x="92511" y="59428"/>
                  </a:cubicBezTo>
                  <a:cubicBezTo>
                    <a:pt x="92380" y="58123"/>
                    <a:pt x="92250" y="57275"/>
                    <a:pt x="91858" y="56883"/>
                  </a:cubicBezTo>
                  <a:lnTo>
                    <a:pt x="91728" y="56818"/>
                  </a:lnTo>
                  <a:lnTo>
                    <a:pt x="91663" y="56753"/>
                  </a:lnTo>
                  <a:cubicBezTo>
                    <a:pt x="91532" y="56492"/>
                    <a:pt x="91597" y="56231"/>
                    <a:pt x="91597" y="56231"/>
                  </a:cubicBezTo>
                  <a:cubicBezTo>
                    <a:pt x="91597" y="55905"/>
                    <a:pt x="91924" y="55448"/>
                    <a:pt x="92054" y="55122"/>
                  </a:cubicBezTo>
                  <a:cubicBezTo>
                    <a:pt x="92250" y="54796"/>
                    <a:pt x="92641" y="54209"/>
                    <a:pt x="92967" y="53948"/>
                  </a:cubicBezTo>
                  <a:cubicBezTo>
                    <a:pt x="93033" y="53882"/>
                    <a:pt x="93228" y="53817"/>
                    <a:pt x="93489" y="53817"/>
                  </a:cubicBezTo>
                  <a:cubicBezTo>
                    <a:pt x="94207" y="53817"/>
                    <a:pt x="95251" y="53948"/>
                    <a:pt x="95903" y="54274"/>
                  </a:cubicBezTo>
                  <a:cubicBezTo>
                    <a:pt x="96164" y="54470"/>
                    <a:pt x="96425" y="54600"/>
                    <a:pt x="96490" y="54926"/>
                  </a:cubicBezTo>
                  <a:cubicBezTo>
                    <a:pt x="97534" y="57536"/>
                    <a:pt x="99361" y="59167"/>
                    <a:pt x="101383" y="60211"/>
                  </a:cubicBezTo>
                  <a:cubicBezTo>
                    <a:pt x="103715" y="61377"/>
                    <a:pt x="106418" y="61798"/>
                    <a:pt x="108985" y="61798"/>
                  </a:cubicBezTo>
                  <a:cubicBezTo>
                    <a:pt x="110440" y="61798"/>
                    <a:pt x="111852" y="61663"/>
                    <a:pt x="113126" y="61450"/>
                  </a:cubicBezTo>
                  <a:cubicBezTo>
                    <a:pt x="114441" y="61250"/>
                    <a:pt x="115650" y="61148"/>
                    <a:pt x="116765" y="61148"/>
                  </a:cubicBezTo>
                  <a:cubicBezTo>
                    <a:pt x="118913" y="61148"/>
                    <a:pt x="120714" y="61525"/>
                    <a:pt x="122260" y="62298"/>
                  </a:cubicBezTo>
                  <a:cubicBezTo>
                    <a:pt x="124869" y="63473"/>
                    <a:pt x="126631" y="65691"/>
                    <a:pt x="128197" y="68561"/>
                  </a:cubicBezTo>
                  <a:lnTo>
                    <a:pt x="128197" y="68627"/>
                  </a:lnTo>
                  <a:cubicBezTo>
                    <a:pt x="128392" y="68953"/>
                    <a:pt x="128523" y="69018"/>
                    <a:pt x="128719" y="69149"/>
                  </a:cubicBezTo>
                  <a:cubicBezTo>
                    <a:pt x="128914" y="69214"/>
                    <a:pt x="129175" y="69246"/>
                    <a:pt x="129477" y="69246"/>
                  </a:cubicBezTo>
                  <a:cubicBezTo>
                    <a:pt x="129779" y="69246"/>
                    <a:pt x="130121" y="69214"/>
                    <a:pt x="130480" y="69149"/>
                  </a:cubicBezTo>
                  <a:cubicBezTo>
                    <a:pt x="130767" y="69053"/>
                    <a:pt x="131193" y="68992"/>
                    <a:pt x="131606" y="68992"/>
                  </a:cubicBezTo>
                  <a:cubicBezTo>
                    <a:pt x="131757" y="68992"/>
                    <a:pt x="131906" y="69001"/>
                    <a:pt x="132046" y="69018"/>
                  </a:cubicBezTo>
                  <a:cubicBezTo>
                    <a:pt x="132307" y="69149"/>
                    <a:pt x="132503" y="69279"/>
                    <a:pt x="132698" y="69540"/>
                  </a:cubicBezTo>
                  <a:cubicBezTo>
                    <a:pt x="132959" y="69866"/>
                    <a:pt x="132959" y="70192"/>
                    <a:pt x="132959" y="70584"/>
                  </a:cubicBezTo>
                  <a:cubicBezTo>
                    <a:pt x="132633" y="75020"/>
                    <a:pt x="134590" y="78413"/>
                    <a:pt x="136678" y="82001"/>
                  </a:cubicBezTo>
                  <a:cubicBezTo>
                    <a:pt x="137852" y="83958"/>
                    <a:pt x="139026" y="86111"/>
                    <a:pt x="139875" y="88264"/>
                  </a:cubicBezTo>
                  <a:cubicBezTo>
                    <a:pt x="140005" y="88590"/>
                    <a:pt x="140136" y="88786"/>
                    <a:pt x="140005" y="88786"/>
                  </a:cubicBezTo>
                  <a:cubicBezTo>
                    <a:pt x="140136" y="88786"/>
                    <a:pt x="140266" y="88720"/>
                    <a:pt x="140657" y="88329"/>
                  </a:cubicBezTo>
                  <a:cubicBezTo>
                    <a:pt x="140788" y="88264"/>
                    <a:pt x="140918" y="88199"/>
                    <a:pt x="141114" y="88133"/>
                  </a:cubicBezTo>
                  <a:cubicBezTo>
                    <a:pt x="141767" y="87742"/>
                    <a:pt x="142223" y="87155"/>
                    <a:pt x="142549" y="86633"/>
                  </a:cubicBezTo>
                  <a:cubicBezTo>
                    <a:pt x="143267" y="85524"/>
                    <a:pt x="143528" y="84023"/>
                    <a:pt x="143854" y="82392"/>
                  </a:cubicBezTo>
                  <a:cubicBezTo>
                    <a:pt x="144180" y="80174"/>
                    <a:pt x="144702" y="77695"/>
                    <a:pt x="146986" y="75803"/>
                  </a:cubicBezTo>
                  <a:cubicBezTo>
                    <a:pt x="147442" y="75412"/>
                    <a:pt x="148030" y="75020"/>
                    <a:pt x="148486" y="74563"/>
                  </a:cubicBezTo>
                  <a:cubicBezTo>
                    <a:pt x="151552" y="72280"/>
                    <a:pt x="154553" y="69997"/>
                    <a:pt x="155793" y="66278"/>
                  </a:cubicBezTo>
                  <a:cubicBezTo>
                    <a:pt x="155793" y="66082"/>
                    <a:pt x="155858" y="66017"/>
                    <a:pt x="155924" y="66017"/>
                  </a:cubicBezTo>
                  <a:cubicBezTo>
                    <a:pt x="155989" y="65887"/>
                    <a:pt x="156184" y="65887"/>
                    <a:pt x="156250" y="65756"/>
                  </a:cubicBezTo>
                  <a:cubicBezTo>
                    <a:pt x="156511" y="65691"/>
                    <a:pt x="156772" y="65626"/>
                    <a:pt x="156967" y="65626"/>
                  </a:cubicBezTo>
                  <a:cubicBezTo>
                    <a:pt x="157318" y="65564"/>
                    <a:pt x="157754" y="65521"/>
                    <a:pt x="158242" y="65521"/>
                  </a:cubicBezTo>
                  <a:cubicBezTo>
                    <a:pt x="159295" y="65521"/>
                    <a:pt x="160591" y="65719"/>
                    <a:pt x="161795" y="66343"/>
                  </a:cubicBezTo>
                  <a:cubicBezTo>
                    <a:pt x="162447" y="66669"/>
                    <a:pt x="163100" y="67191"/>
                    <a:pt x="163752" y="67713"/>
                  </a:cubicBezTo>
                  <a:cubicBezTo>
                    <a:pt x="163165" y="64647"/>
                    <a:pt x="162382" y="61646"/>
                    <a:pt x="161469" y="58580"/>
                  </a:cubicBezTo>
                  <a:cubicBezTo>
                    <a:pt x="158272" y="47750"/>
                    <a:pt x="152988" y="37703"/>
                    <a:pt x="145681" y="28700"/>
                  </a:cubicBezTo>
                  <a:cubicBezTo>
                    <a:pt x="138048" y="19240"/>
                    <a:pt x="128914" y="11803"/>
                    <a:pt x="118933" y="6323"/>
                  </a:cubicBezTo>
                  <a:cubicBezTo>
                    <a:pt x="116127" y="4887"/>
                    <a:pt x="113322" y="3452"/>
                    <a:pt x="110452" y="2343"/>
                  </a:cubicBezTo>
                  <a:cubicBezTo>
                    <a:pt x="107516" y="2995"/>
                    <a:pt x="104058" y="3452"/>
                    <a:pt x="101122" y="3583"/>
                  </a:cubicBezTo>
                  <a:cubicBezTo>
                    <a:pt x="100843" y="3589"/>
                    <a:pt x="100564" y="3592"/>
                    <a:pt x="100287" y="3592"/>
                  </a:cubicBezTo>
                  <a:cubicBezTo>
                    <a:pt x="97589" y="3592"/>
                    <a:pt x="95070" y="3284"/>
                    <a:pt x="93946" y="2278"/>
                  </a:cubicBezTo>
                  <a:cubicBezTo>
                    <a:pt x="92576" y="973"/>
                    <a:pt x="90749" y="190"/>
                    <a:pt x="88727" y="60"/>
                  </a:cubicBezTo>
                  <a:cubicBezTo>
                    <a:pt x="88302" y="20"/>
                    <a:pt x="87867" y="1"/>
                    <a:pt x="87422" y="1"/>
                  </a:cubicBezTo>
                  <a:close/>
                </a:path>
              </a:pathLst>
            </a:custGeom>
            <a:gradFill>
              <a:gsLst>
                <a:gs pos="0">
                  <a:srgbClr val="88E113"/>
                </a:gs>
                <a:gs pos="100000">
                  <a:srgbClr val="3F640D"/>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89;p36">
              <a:extLst>
                <a:ext uri="{FF2B5EF4-FFF2-40B4-BE49-F238E27FC236}">
                  <a16:creationId xmlns:a16="http://schemas.microsoft.com/office/drawing/2014/main" id="{5014C7A6-F2A0-E64D-A9D7-0C6611362646}"/>
                </a:ext>
              </a:extLst>
            </p:cNvPr>
            <p:cNvSpPr/>
            <p:nvPr/>
          </p:nvSpPr>
          <p:spPr>
            <a:xfrm>
              <a:off x="1414225" y="1120475"/>
              <a:ext cx="4555225" cy="1509675"/>
            </a:xfrm>
            <a:custGeom>
              <a:avLst/>
              <a:gdLst/>
              <a:ahLst/>
              <a:cxnLst/>
              <a:rect l="l" t="t" r="r" b="b"/>
              <a:pathLst>
                <a:path w="182209" h="60387" extrusionOk="0">
                  <a:moveTo>
                    <a:pt x="162375" y="1"/>
                  </a:moveTo>
                  <a:lnTo>
                    <a:pt x="162375" y="1"/>
                  </a:lnTo>
                  <a:cubicBezTo>
                    <a:pt x="168182" y="2741"/>
                    <a:pt x="171509" y="7047"/>
                    <a:pt x="171509" y="9982"/>
                  </a:cubicBezTo>
                  <a:cubicBezTo>
                    <a:pt x="171509" y="11287"/>
                    <a:pt x="172487" y="11874"/>
                    <a:pt x="172814" y="12527"/>
                  </a:cubicBezTo>
                  <a:cubicBezTo>
                    <a:pt x="173270" y="13310"/>
                    <a:pt x="172814" y="14353"/>
                    <a:pt x="168377" y="17289"/>
                  </a:cubicBezTo>
                  <a:cubicBezTo>
                    <a:pt x="164137" y="20160"/>
                    <a:pt x="160157" y="21399"/>
                    <a:pt x="155656" y="21660"/>
                  </a:cubicBezTo>
                  <a:cubicBezTo>
                    <a:pt x="155004" y="21695"/>
                    <a:pt x="154339" y="21711"/>
                    <a:pt x="153658" y="21711"/>
                  </a:cubicBezTo>
                  <a:cubicBezTo>
                    <a:pt x="150452" y="21711"/>
                    <a:pt x="146904" y="21350"/>
                    <a:pt x="142869" y="20812"/>
                  </a:cubicBezTo>
                  <a:cubicBezTo>
                    <a:pt x="140155" y="20450"/>
                    <a:pt x="138067" y="20329"/>
                    <a:pt x="136361" y="20329"/>
                  </a:cubicBezTo>
                  <a:cubicBezTo>
                    <a:pt x="132887" y="20329"/>
                    <a:pt x="130995" y="20832"/>
                    <a:pt x="128619" y="20832"/>
                  </a:cubicBezTo>
                  <a:cubicBezTo>
                    <a:pt x="127534" y="20832"/>
                    <a:pt x="126347" y="20727"/>
                    <a:pt x="124863" y="20421"/>
                  </a:cubicBezTo>
                  <a:cubicBezTo>
                    <a:pt x="122840" y="19999"/>
                    <a:pt x="121232" y="19816"/>
                    <a:pt x="120033" y="19816"/>
                  </a:cubicBezTo>
                  <a:cubicBezTo>
                    <a:pt x="117519" y="19816"/>
                    <a:pt x="116801" y="20621"/>
                    <a:pt x="117817" y="21726"/>
                  </a:cubicBezTo>
                  <a:cubicBezTo>
                    <a:pt x="118365" y="22274"/>
                    <a:pt x="118058" y="22409"/>
                    <a:pt x="117391" y="22409"/>
                  </a:cubicBezTo>
                  <a:cubicBezTo>
                    <a:pt x="116741" y="22409"/>
                    <a:pt x="115751" y="22281"/>
                    <a:pt x="114878" y="22281"/>
                  </a:cubicBezTo>
                  <a:cubicBezTo>
                    <a:pt x="113981" y="22281"/>
                    <a:pt x="113208" y="22417"/>
                    <a:pt x="113054" y="22965"/>
                  </a:cubicBezTo>
                  <a:cubicBezTo>
                    <a:pt x="112980" y="23171"/>
                    <a:pt x="112681" y="23262"/>
                    <a:pt x="112212" y="23262"/>
                  </a:cubicBezTo>
                  <a:cubicBezTo>
                    <a:pt x="108960" y="23262"/>
                    <a:pt x="97534" y="18862"/>
                    <a:pt x="96222" y="17550"/>
                  </a:cubicBezTo>
                  <a:cubicBezTo>
                    <a:pt x="94787" y="16115"/>
                    <a:pt x="108292" y="10961"/>
                    <a:pt x="102485" y="9917"/>
                  </a:cubicBezTo>
                  <a:cubicBezTo>
                    <a:pt x="96810" y="8808"/>
                    <a:pt x="85458" y="7764"/>
                    <a:pt x="79652" y="6981"/>
                  </a:cubicBezTo>
                  <a:cubicBezTo>
                    <a:pt x="78238" y="6773"/>
                    <a:pt x="76611" y="6674"/>
                    <a:pt x="75039" y="6674"/>
                  </a:cubicBezTo>
                  <a:cubicBezTo>
                    <a:pt x="70227" y="6674"/>
                    <a:pt x="65932" y="7594"/>
                    <a:pt x="69866" y="9069"/>
                  </a:cubicBezTo>
                  <a:cubicBezTo>
                    <a:pt x="73880" y="10625"/>
                    <a:pt x="73610" y="12026"/>
                    <a:pt x="71817" y="12026"/>
                  </a:cubicBezTo>
                  <a:cubicBezTo>
                    <a:pt x="71279" y="12026"/>
                    <a:pt x="70604" y="11900"/>
                    <a:pt x="69866" y="11613"/>
                  </a:cubicBezTo>
                  <a:cubicBezTo>
                    <a:pt x="69430" y="11437"/>
                    <a:pt x="69032" y="11365"/>
                    <a:pt x="68652" y="11365"/>
                  </a:cubicBezTo>
                  <a:cubicBezTo>
                    <a:pt x="66922" y="11365"/>
                    <a:pt x="65568" y="12857"/>
                    <a:pt x="62834" y="12857"/>
                  </a:cubicBezTo>
                  <a:cubicBezTo>
                    <a:pt x="61934" y="12857"/>
                    <a:pt x="60885" y="12696"/>
                    <a:pt x="59623" y="12266"/>
                  </a:cubicBezTo>
                  <a:cubicBezTo>
                    <a:pt x="53686" y="10243"/>
                    <a:pt x="53164" y="11026"/>
                    <a:pt x="47684" y="8286"/>
                  </a:cubicBezTo>
                  <a:cubicBezTo>
                    <a:pt x="46083" y="7437"/>
                    <a:pt x="44670" y="7090"/>
                    <a:pt x="43563" y="7090"/>
                  </a:cubicBezTo>
                  <a:cubicBezTo>
                    <a:pt x="40928" y="7090"/>
                    <a:pt x="40030" y="9058"/>
                    <a:pt x="42465" y="10896"/>
                  </a:cubicBezTo>
                  <a:cubicBezTo>
                    <a:pt x="45988" y="13505"/>
                    <a:pt x="43378" y="14353"/>
                    <a:pt x="41030" y="14353"/>
                  </a:cubicBezTo>
                  <a:cubicBezTo>
                    <a:pt x="38681" y="14353"/>
                    <a:pt x="34832" y="16833"/>
                    <a:pt x="38746" y="20747"/>
                  </a:cubicBezTo>
                  <a:cubicBezTo>
                    <a:pt x="42661" y="24661"/>
                    <a:pt x="53686" y="31316"/>
                    <a:pt x="48598" y="31316"/>
                  </a:cubicBezTo>
                  <a:cubicBezTo>
                    <a:pt x="46470" y="31316"/>
                    <a:pt x="43968" y="31526"/>
                    <a:pt x="41478" y="31526"/>
                  </a:cubicBezTo>
                  <a:cubicBezTo>
                    <a:pt x="38089" y="31526"/>
                    <a:pt x="34722" y="31136"/>
                    <a:pt x="32353" y="29293"/>
                  </a:cubicBezTo>
                  <a:cubicBezTo>
                    <a:pt x="28373" y="26227"/>
                    <a:pt x="25438" y="24596"/>
                    <a:pt x="23480" y="22704"/>
                  </a:cubicBezTo>
                  <a:cubicBezTo>
                    <a:pt x="23139" y="22362"/>
                    <a:pt x="22918" y="22219"/>
                    <a:pt x="22798" y="22219"/>
                  </a:cubicBezTo>
                  <a:cubicBezTo>
                    <a:pt x="22253" y="22219"/>
                    <a:pt x="23769" y="25176"/>
                    <a:pt x="25372" y="26031"/>
                  </a:cubicBezTo>
                  <a:cubicBezTo>
                    <a:pt x="25792" y="26255"/>
                    <a:pt x="25849" y="26353"/>
                    <a:pt x="25662" y="26353"/>
                  </a:cubicBezTo>
                  <a:cubicBezTo>
                    <a:pt x="24980" y="26353"/>
                    <a:pt x="21043" y="25043"/>
                    <a:pt x="19762" y="23813"/>
                  </a:cubicBezTo>
                  <a:cubicBezTo>
                    <a:pt x="18196" y="22313"/>
                    <a:pt x="15586" y="20421"/>
                    <a:pt x="14282" y="19181"/>
                  </a:cubicBezTo>
                  <a:cubicBezTo>
                    <a:pt x="13042" y="17942"/>
                    <a:pt x="11150" y="13179"/>
                    <a:pt x="12390" y="8612"/>
                  </a:cubicBezTo>
                  <a:lnTo>
                    <a:pt x="12390" y="8612"/>
                  </a:lnTo>
                  <a:cubicBezTo>
                    <a:pt x="9715" y="12853"/>
                    <a:pt x="11020" y="19377"/>
                    <a:pt x="13303" y="21660"/>
                  </a:cubicBezTo>
                  <a:cubicBezTo>
                    <a:pt x="15586" y="23944"/>
                    <a:pt x="17152" y="29163"/>
                    <a:pt x="22828" y="32751"/>
                  </a:cubicBezTo>
                  <a:cubicBezTo>
                    <a:pt x="28569" y="36339"/>
                    <a:pt x="36267" y="38166"/>
                    <a:pt x="34114" y="38623"/>
                  </a:cubicBezTo>
                  <a:cubicBezTo>
                    <a:pt x="31896" y="38949"/>
                    <a:pt x="25698" y="40058"/>
                    <a:pt x="26677" y="41036"/>
                  </a:cubicBezTo>
                  <a:cubicBezTo>
                    <a:pt x="27315" y="41674"/>
                    <a:pt x="27426" y="42173"/>
                    <a:pt x="26579" y="42173"/>
                  </a:cubicBezTo>
                  <a:cubicBezTo>
                    <a:pt x="26125" y="42173"/>
                    <a:pt x="25397" y="42030"/>
                    <a:pt x="24328" y="41689"/>
                  </a:cubicBezTo>
                  <a:cubicBezTo>
                    <a:pt x="23583" y="41451"/>
                    <a:pt x="23045" y="41344"/>
                    <a:pt x="22730" y="41344"/>
                  </a:cubicBezTo>
                  <a:cubicBezTo>
                    <a:pt x="21751" y="41344"/>
                    <a:pt x="22925" y="42378"/>
                    <a:pt x="26677" y="43711"/>
                  </a:cubicBezTo>
                  <a:cubicBezTo>
                    <a:pt x="27590" y="44038"/>
                    <a:pt x="28373" y="44364"/>
                    <a:pt x="29026" y="44820"/>
                  </a:cubicBezTo>
                  <a:cubicBezTo>
                    <a:pt x="32027" y="46321"/>
                    <a:pt x="33201" y="48082"/>
                    <a:pt x="36789" y="48539"/>
                  </a:cubicBezTo>
                  <a:cubicBezTo>
                    <a:pt x="39651" y="48923"/>
                    <a:pt x="36585" y="49308"/>
                    <a:pt x="32808" y="49308"/>
                  </a:cubicBezTo>
                  <a:cubicBezTo>
                    <a:pt x="30816" y="49308"/>
                    <a:pt x="28625" y="49201"/>
                    <a:pt x="27003" y="48930"/>
                  </a:cubicBezTo>
                  <a:cubicBezTo>
                    <a:pt x="22241" y="48213"/>
                    <a:pt x="13564" y="47169"/>
                    <a:pt x="9715" y="45669"/>
                  </a:cubicBezTo>
                  <a:cubicBezTo>
                    <a:pt x="5931" y="44168"/>
                    <a:pt x="3582" y="42080"/>
                    <a:pt x="1364" y="40319"/>
                  </a:cubicBezTo>
                  <a:cubicBezTo>
                    <a:pt x="1026" y="39929"/>
                    <a:pt x="782" y="39765"/>
                    <a:pt x="626" y="39765"/>
                  </a:cubicBezTo>
                  <a:cubicBezTo>
                    <a:pt x="0" y="39765"/>
                    <a:pt x="814" y="42431"/>
                    <a:pt x="2799" y="43842"/>
                  </a:cubicBezTo>
                  <a:cubicBezTo>
                    <a:pt x="5213" y="45538"/>
                    <a:pt x="14412" y="53367"/>
                    <a:pt x="24785" y="55063"/>
                  </a:cubicBezTo>
                  <a:cubicBezTo>
                    <a:pt x="35158" y="56890"/>
                    <a:pt x="38029" y="55911"/>
                    <a:pt x="45597" y="58325"/>
                  </a:cubicBezTo>
                  <a:cubicBezTo>
                    <a:pt x="48579" y="59294"/>
                    <a:pt x="50287" y="59515"/>
                    <a:pt x="51712" y="59515"/>
                  </a:cubicBezTo>
                  <a:cubicBezTo>
                    <a:pt x="52914" y="59515"/>
                    <a:pt x="53915" y="59358"/>
                    <a:pt x="55311" y="59358"/>
                  </a:cubicBezTo>
                  <a:cubicBezTo>
                    <a:pt x="56495" y="59358"/>
                    <a:pt x="57963" y="59471"/>
                    <a:pt x="60080" y="59891"/>
                  </a:cubicBezTo>
                  <a:cubicBezTo>
                    <a:pt x="61882" y="60230"/>
                    <a:pt x="63521" y="60387"/>
                    <a:pt x="64943" y="60387"/>
                  </a:cubicBezTo>
                  <a:cubicBezTo>
                    <a:pt x="69542" y="60387"/>
                    <a:pt x="71871" y="58744"/>
                    <a:pt x="70127" y="56303"/>
                  </a:cubicBezTo>
                  <a:cubicBezTo>
                    <a:pt x="67908" y="53106"/>
                    <a:pt x="69931" y="51801"/>
                    <a:pt x="68822" y="49909"/>
                  </a:cubicBezTo>
                  <a:cubicBezTo>
                    <a:pt x="67713" y="48082"/>
                    <a:pt x="67060" y="47234"/>
                    <a:pt x="68887" y="46647"/>
                  </a:cubicBezTo>
                  <a:cubicBezTo>
                    <a:pt x="70779" y="46125"/>
                    <a:pt x="72997" y="44625"/>
                    <a:pt x="69539" y="42733"/>
                  </a:cubicBezTo>
                  <a:cubicBezTo>
                    <a:pt x="66788" y="41251"/>
                    <a:pt x="67427" y="39082"/>
                    <a:pt x="72294" y="39082"/>
                  </a:cubicBezTo>
                  <a:cubicBezTo>
                    <a:pt x="73426" y="39082"/>
                    <a:pt x="74788" y="39200"/>
                    <a:pt x="76390" y="39471"/>
                  </a:cubicBezTo>
                  <a:cubicBezTo>
                    <a:pt x="84871" y="40906"/>
                    <a:pt x="97592" y="44494"/>
                    <a:pt x="103007" y="45147"/>
                  </a:cubicBezTo>
                  <a:cubicBezTo>
                    <a:pt x="108357" y="45799"/>
                    <a:pt x="112598" y="46321"/>
                    <a:pt x="107117" y="48148"/>
                  </a:cubicBezTo>
                  <a:cubicBezTo>
                    <a:pt x="101703" y="49909"/>
                    <a:pt x="109336" y="53171"/>
                    <a:pt x="113902" y="53171"/>
                  </a:cubicBezTo>
                  <a:cubicBezTo>
                    <a:pt x="116405" y="53171"/>
                    <a:pt x="118065" y="53563"/>
                    <a:pt x="120095" y="53563"/>
                  </a:cubicBezTo>
                  <a:cubicBezTo>
                    <a:pt x="121771" y="53563"/>
                    <a:pt x="123698" y="53296"/>
                    <a:pt x="126559" y="52323"/>
                  </a:cubicBezTo>
                  <a:cubicBezTo>
                    <a:pt x="132297" y="50274"/>
                    <a:pt x="134514" y="50169"/>
                    <a:pt x="139388" y="50169"/>
                  </a:cubicBezTo>
                  <a:cubicBezTo>
                    <a:pt x="139945" y="50169"/>
                    <a:pt x="140537" y="50170"/>
                    <a:pt x="141173" y="50170"/>
                  </a:cubicBezTo>
                  <a:cubicBezTo>
                    <a:pt x="147370" y="50170"/>
                    <a:pt x="160157" y="48474"/>
                    <a:pt x="154938" y="46190"/>
                  </a:cubicBezTo>
                  <a:cubicBezTo>
                    <a:pt x="150009" y="44096"/>
                    <a:pt x="152063" y="44037"/>
                    <a:pt x="155494" y="44037"/>
                  </a:cubicBezTo>
                  <a:cubicBezTo>
                    <a:pt x="155696" y="44037"/>
                    <a:pt x="155902" y="44038"/>
                    <a:pt x="156112" y="44038"/>
                  </a:cubicBezTo>
                  <a:cubicBezTo>
                    <a:pt x="159831" y="44038"/>
                    <a:pt x="167007" y="42928"/>
                    <a:pt x="160875" y="40319"/>
                  </a:cubicBezTo>
                  <a:cubicBezTo>
                    <a:pt x="154808" y="37709"/>
                    <a:pt x="158200" y="34447"/>
                    <a:pt x="169486" y="30663"/>
                  </a:cubicBezTo>
                  <a:cubicBezTo>
                    <a:pt x="180642" y="26879"/>
                    <a:pt x="182208" y="21334"/>
                    <a:pt x="179468" y="16506"/>
                  </a:cubicBezTo>
                  <a:cubicBezTo>
                    <a:pt x="176989" y="11940"/>
                    <a:pt x="175554" y="12070"/>
                    <a:pt x="174053" y="9265"/>
                  </a:cubicBezTo>
                  <a:lnTo>
                    <a:pt x="173792" y="8743"/>
                  </a:lnTo>
                  <a:cubicBezTo>
                    <a:pt x="172161" y="5416"/>
                    <a:pt x="167268" y="1436"/>
                    <a:pt x="162375" y="1"/>
                  </a:cubicBezTo>
                  <a:close/>
                </a:path>
              </a:pathLst>
            </a:custGeom>
            <a:gradFill>
              <a:gsLst>
                <a:gs pos="0">
                  <a:srgbClr val="FFFFFF"/>
                </a:gs>
                <a:gs pos="100000">
                  <a:srgbClr val="9ED9F8"/>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90;p36">
              <a:extLst>
                <a:ext uri="{FF2B5EF4-FFF2-40B4-BE49-F238E27FC236}">
                  <a16:creationId xmlns:a16="http://schemas.microsoft.com/office/drawing/2014/main" id="{6DF16F17-5E61-E71E-C8A2-9D12A23E2BD6}"/>
                </a:ext>
              </a:extLst>
            </p:cNvPr>
            <p:cNvSpPr/>
            <p:nvPr/>
          </p:nvSpPr>
          <p:spPr>
            <a:xfrm>
              <a:off x="2813650" y="2739475"/>
              <a:ext cx="2003075" cy="730775"/>
            </a:xfrm>
            <a:custGeom>
              <a:avLst/>
              <a:gdLst/>
              <a:ahLst/>
              <a:cxnLst/>
              <a:rect l="l" t="t" r="r" b="b"/>
              <a:pathLst>
                <a:path w="80123" h="29231" extrusionOk="0">
                  <a:moveTo>
                    <a:pt x="38232" y="0"/>
                  </a:moveTo>
                  <a:cubicBezTo>
                    <a:pt x="37405" y="0"/>
                    <a:pt x="41668" y="3069"/>
                    <a:pt x="47618" y="4069"/>
                  </a:cubicBezTo>
                  <a:cubicBezTo>
                    <a:pt x="54841" y="5354"/>
                    <a:pt x="56838" y="8019"/>
                    <a:pt x="61800" y="8019"/>
                  </a:cubicBezTo>
                  <a:cubicBezTo>
                    <a:pt x="62126" y="8019"/>
                    <a:pt x="62465" y="8007"/>
                    <a:pt x="62818" y="7983"/>
                  </a:cubicBezTo>
                  <a:cubicBezTo>
                    <a:pt x="63220" y="7956"/>
                    <a:pt x="63544" y="7944"/>
                    <a:pt x="63797" y="7944"/>
                  </a:cubicBezTo>
                  <a:cubicBezTo>
                    <a:pt x="67027" y="7944"/>
                    <a:pt x="58697" y="9968"/>
                    <a:pt x="53388" y="9968"/>
                  </a:cubicBezTo>
                  <a:cubicBezTo>
                    <a:pt x="53037" y="9968"/>
                    <a:pt x="52700" y="9959"/>
                    <a:pt x="52380" y="9940"/>
                  </a:cubicBezTo>
                  <a:cubicBezTo>
                    <a:pt x="48568" y="9719"/>
                    <a:pt x="44816" y="9587"/>
                    <a:pt x="41615" y="9587"/>
                  </a:cubicBezTo>
                  <a:cubicBezTo>
                    <a:pt x="40106" y="9587"/>
                    <a:pt x="38718" y="9616"/>
                    <a:pt x="37505" y="9679"/>
                  </a:cubicBezTo>
                  <a:cubicBezTo>
                    <a:pt x="37167" y="9701"/>
                    <a:pt x="36796" y="9712"/>
                    <a:pt x="36400" y="9712"/>
                  </a:cubicBezTo>
                  <a:cubicBezTo>
                    <a:pt x="32140" y="9712"/>
                    <a:pt x="24932" y="8509"/>
                    <a:pt x="23022" y="7853"/>
                  </a:cubicBezTo>
                  <a:cubicBezTo>
                    <a:pt x="22721" y="7740"/>
                    <a:pt x="22476" y="7689"/>
                    <a:pt x="22290" y="7689"/>
                  </a:cubicBezTo>
                  <a:cubicBezTo>
                    <a:pt x="21187" y="7689"/>
                    <a:pt x="22180" y="9467"/>
                    <a:pt x="26088" y="10527"/>
                  </a:cubicBezTo>
                  <a:cubicBezTo>
                    <a:pt x="29765" y="11474"/>
                    <a:pt x="30778" y="12517"/>
                    <a:pt x="28965" y="12517"/>
                  </a:cubicBezTo>
                  <a:cubicBezTo>
                    <a:pt x="28654" y="12517"/>
                    <a:pt x="28261" y="12486"/>
                    <a:pt x="27785" y="12419"/>
                  </a:cubicBezTo>
                  <a:cubicBezTo>
                    <a:pt x="27353" y="12349"/>
                    <a:pt x="27008" y="12318"/>
                    <a:pt x="26738" y="12318"/>
                  </a:cubicBezTo>
                  <a:cubicBezTo>
                    <a:pt x="25008" y="12318"/>
                    <a:pt x="26347" y="13599"/>
                    <a:pt x="27589" y="14050"/>
                  </a:cubicBezTo>
                  <a:cubicBezTo>
                    <a:pt x="29055" y="14497"/>
                    <a:pt x="30460" y="17186"/>
                    <a:pt x="21570" y="17186"/>
                  </a:cubicBezTo>
                  <a:cubicBezTo>
                    <a:pt x="21364" y="17186"/>
                    <a:pt x="21152" y="17185"/>
                    <a:pt x="20935" y="17182"/>
                  </a:cubicBezTo>
                  <a:cubicBezTo>
                    <a:pt x="20352" y="17173"/>
                    <a:pt x="19807" y="17169"/>
                    <a:pt x="19297" y="17169"/>
                  </a:cubicBezTo>
                  <a:cubicBezTo>
                    <a:pt x="16155" y="17169"/>
                    <a:pt x="14341" y="17321"/>
                    <a:pt x="13106" y="17378"/>
                  </a:cubicBezTo>
                  <a:cubicBezTo>
                    <a:pt x="11743" y="17468"/>
                    <a:pt x="10855" y="17591"/>
                    <a:pt x="9385" y="17591"/>
                  </a:cubicBezTo>
                  <a:cubicBezTo>
                    <a:pt x="8743" y="17591"/>
                    <a:pt x="7990" y="17567"/>
                    <a:pt x="7039" y="17508"/>
                  </a:cubicBezTo>
                  <a:cubicBezTo>
                    <a:pt x="3750" y="17432"/>
                    <a:pt x="1156" y="17019"/>
                    <a:pt x="479" y="17019"/>
                  </a:cubicBezTo>
                  <a:cubicBezTo>
                    <a:pt x="1" y="17019"/>
                    <a:pt x="478" y="17224"/>
                    <a:pt x="2341" y="17899"/>
                  </a:cubicBezTo>
                  <a:cubicBezTo>
                    <a:pt x="6843" y="19596"/>
                    <a:pt x="10496" y="21944"/>
                    <a:pt x="17477" y="22531"/>
                  </a:cubicBezTo>
                  <a:cubicBezTo>
                    <a:pt x="23170" y="22957"/>
                    <a:pt x="24654" y="23860"/>
                    <a:pt x="27308" y="23860"/>
                  </a:cubicBezTo>
                  <a:cubicBezTo>
                    <a:pt x="27909" y="23860"/>
                    <a:pt x="28569" y="23814"/>
                    <a:pt x="29350" y="23706"/>
                  </a:cubicBezTo>
                  <a:cubicBezTo>
                    <a:pt x="29924" y="23619"/>
                    <a:pt x="30495" y="23581"/>
                    <a:pt x="31040" y="23581"/>
                  </a:cubicBezTo>
                  <a:cubicBezTo>
                    <a:pt x="34587" y="23581"/>
                    <a:pt x="37023" y="25202"/>
                    <a:pt x="31764" y="25598"/>
                  </a:cubicBezTo>
                  <a:cubicBezTo>
                    <a:pt x="25762" y="26120"/>
                    <a:pt x="26610" y="26772"/>
                    <a:pt x="30394" y="27163"/>
                  </a:cubicBezTo>
                  <a:cubicBezTo>
                    <a:pt x="34113" y="27555"/>
                    <a:pt x="25828" y="28338"/>
                    <a:pt x="32808" y="29055"/>
                  </a:cubicBezTo>
                  <a:cubicBezTo>
                    <a:pt x="34018" y="29179"/>
                    <a:pt x="35150" y="29231"/>
                    <a:pt x="36206" y="29231"/>
                  </a:cubicBezTo>
                  <a:cubicBezTo>
                    <a:pt x="41298" y="29231"/>
                    <a:pt x="44640" y="28021"/>
                    <a:pt x="46639" y="27751"/>
                  </a:cubicBezTo>
                  <a:cubicBezTo>
                    <a:pt x="48988" y="27424"/>
                    <a:pt x="49770" y="26185"/>
                    <a:pt x="45465" y="25206"/>
                  </a:cubicBezTo>
                  <a:cubicBezTo>
                    <a:pt x="41094" y="24293"/>
                    <a:pt x="39202" y="22140"/>
                    <a:pt x="37049" y="20509"/>
                  </a:cubicBezTo>
                  <a:cubicBezTo>
                    <a:pt x="36050" y="19760"/>
                    <a:pt x="36664" y="19578"/>
                    <a:pt x="38140" y="19578"/>
                  </a:cubicBezTo>
                  <a:cubicBezTo>
                    <a:pt x="39531" y="19578"/>
                    <a:pt x="41687" y="19739"/>
                    <a:pt x="43981" y="19739"/>
                  </a:cubicBezTo>
                  <a:cubicBezTo>
                    <a:pt x="44342" y="19739"/>
                    <a:pt x="44707" y="19735"/>
                    <a:pt x="45073" y="19726"/>
                  </a:cubicBezTo>
                  <a:cubicBezTo>
                    <a:pt x="50227" y="19661"/>
                    <a:pt x="61057" y="19335"/>
                    <a:pt x="54533" y="17899"/>
                  </a:cubicBezTo>
                  <a:cubicBezTo>
                    <a:pt x="48009" y="16399"/>
                    <a:pt x="53032" y="16986"/>
                    <a:pt x="59817" y="15486"/>
                  </a:cubicBezTo>
                  <a:cubicBezTo>
                    <a:pt x="66602" y="14050"/>
                    <a:pt x="63340" y="14181"/>
                    <a:pt x="67972" y="12289"/>
                  </a:cubicBezTo>
                  <a:cubicBezTo>
                    <a:pt x="72539" y="10462"/>
                    <a:pt x="74561" y="8505"/>
                    <a:pt x="77302" y="7853"/>
                  </a:cubicBezTo>
                  <a:cubicBezTo>
                    <a:pt x="79287" y="7368"/>
                    <a:pt x="80122" y="6632"/>
                    <a:pt x="78178" y="6632"/>
                  </a:cubicBezTo>
                  <a:cubicBezTo>
                    <a:pt x="77504" y="6632"/>
                    <a:pt x="76495" y="6721"/>
                    <a:pt x="75083" y="6939"/>
                  </a:cubicBezTo>
                  <a:cubicBezTo>
                    <a:pt x="74345" y="7031"/>
                    <a:pt x="73738" y="7124"/>
                    <a:pt x="73214" y="7124"/>
                  </a:cubicBezTo>
                  <a:cubicBezTo>
                    <a:pt x="72998" y="7124"/>
                    <a:pt x="72795" y="7108"/>
                    <a:pt x="72604" y="7070"/>
                  </a:cubicBezTo>
                  <a:cubicBezTo>
                    <a:pt x="70306" y="7009"/>
                    <a:pt x="70587" y="5940"/>
                    <a:pt x="67262" y="5940"/>
                  </a:cubicBezTo>
                  <a:cubicBezTo>
                    <a:pt x="67000" y="5940"/>
                    <a:pt x="66716" y="5946"/>
                    <a:pt x="66407" y="5961"/>
                  </a:cubicBezTo>
                  <a:cubicBezTo>
                    <a:pt x="65987" y="5982"/>
                    <a:pt x="65573" y="5991"/>
                    <a:pt x="65169" y="5991"/>
                  </a:cubicBezTo>
                  <a:cubicBezTo>
                    <a:pt x="60855" y="5991"/>
                    <a:pt x="57570" y="4899"/>
                    <a:pt x="58612" y="4899"/>
                  </a:cubicBezTo>
                  <a:cubicBezTo>
                    <a:pt x="58686" y="4899"/>
                    <a:pt x="58783" y="4905"/>
                    <a:pt x="58904" y="4917"/>
                  </a:cubicBezTo>
                  <a:cubicBezTo>
                    <a:pt x="58961" y="4921"/>
                    <a:pt x="59023" y="4923"/>
                    <a:pt x="59090" y="4923"/>
                  </a:cubicBezTo>
                  <a:cubicBezTo>
                    <a:pt x="61241" y="4923"/>
                    <a:pt x="68306" y="2946"/>
                    <a:pt x="70647" y="2503"/>
                  </a:cubicBezTo>
                  <a:cubicBezTo>
                    <a:pt x="72798" y="2220"/>
                    <a:pt x="72690" y="1397"/>
                    <a:pt x="69726" y="1397"/>
                  </a:cubicBezTo>
                  <a:cubicBezTo>
                    <a:pt x="69274" y="1397"/>
                    <a:pt x="68755" y="1416"/>
                    <a:pt x="68168" y="1459"/>
                  </a:cubicBezTo>
                  <a:cubicBezTo>
                    <a:pt x="63276" y="1841"/>
                    <a:pt x="56525" y="2649"/>
                    <a:pt x="50658" y="2649"/>
                  </a:cubicBezTo>
                  <a:cubicBezTo>
                    <a:pt x="46510" y="2649"/>
                    <a:pt x="42803" y="2245"/>
                    <a:pt x="40506" y="1002"/>
                  </a:cubicBezTo>
                  <a:cubicBezTo>
                    <a:pt x="39210" y="286"/>
                    <a:pt x="38485" y="0"/>
                    <a:pt x="38232" y="0"/>
                  </a:cubicBezTo>
                  <a:close/>
                </a:path>
              </a:pathLst>
            </a:custGeom>
            <a:gradFill>
              <a:gsLst>
                <a:gs pos="0">
                  <a:srgbClr val="FFFFFF"/>
                </a:gs>
                <a:gs pos="100000">
                  <a:srgbClr val="9ED9F8"/>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891;p36">
              <a:extLst>
                <a:ext uri="{FF2B5EF4-FFF2-40B4-BE49-F238E27FC236}">
                  <a16:creationId xmlns:a16="http://schemas.microsoft.com/office/drawing/2014/main" id="{4E37E856-9DBC-DEB1-F2A1-17E12E117D68}"/>
                </a:ext>
              </a:extLst>
            </p:cNvPr>
            <p:cNvSpPr/>
            <p:nvPr/>
          </p:nvSpPr>
          <p:spPr>
            <a:xfrm>
              <a:off x="1411000" y="2499125"/>
              <a:ext cx="2247325" cy="1322575"/>
            </a:xfrm>
            <a:custGeom>
              <a:avLst/>
              <a:gdLst/>
              <a:ahLst/>
              <a:cxnLst/>
              <a:rect l="l" t="t" r="r" b="b"/>
              <a:pathLst>
                <a:path w="89893" h="52903" extrusionOk="0">
                  <a:moveTo>
                    <a:pt x="3074" y="0"/>
                  </a:moveTo>
                  <a:cubicBezTo>
                    <a:pt x="2654" y="0"/>
                    <a:pt x="2060" y="2854"/>
                    <a:pt x="2406" y="5332"/>
                  </a:cubicBezTo>
                  <a:cubicBezTo>
                    <a:pt x="2928" y="8594"/>
                    <a:pt x="2994" y="13030"/>
                    <a:pt x="4037" y="15314"/>
                  </a:cubicBezTo>
                  <a:cubicBezTo>
                    <a:pt x="4792" y="16964"/>
                    <a:pt x="5989" y="18614"/>
                    <a:pt x="5610" y="18614"/>
                  </a:cubicBezTo>
                  <a:cubicBezTo>
                    <a:pt x="5465" y="18614"/>
                    <a:pt x="5087" y="18371"/>
                    <a:pt x="4364" y="17793"/>
                  </a:cubicBezTo>
                  <a:cubicBezTo>
                    <a:pt x="2356" y="16146"/>
                    <a:pt x="430" y="13240"/>
                    <a:pt x="91" y="13240"/>
                  </a:cubicBezTo>
                  <a:cubicBezTo>
                    <a:pt x="0" y="13240"/>
                    <a:pt x="23" y="13448"/>
                    <a:pt x="188" y="13944"/>
                  </a:cubicBezTo>
                  <a:cubicBezTo>
                    <a:pt x="1036" y="16423"/>
                    <a:pt x="4364" y="19880"/>
                    <a:pt x="5407" y="22425"/>
                  </a:cubicBezTo>
                  <a:cubicBezTo>
                    <a:pt x="6517" y="24969"/>
                    <a:pt x="13171" y="29862"/>
                    <a:pt x="14867" y="32863"/>
                  </a:cubicBezTo>
                  <a:cubicBezTo>
                    <a:pt x="16629" y="35864"/>
                    <a:pt x="23348" y="41083"/>
                    <a:pt x="28111" y="44019"/>
                  </a:cubicBezTo>
                  <a:cubicBezTo>
                    <a:pt x="32808" y="46955"/>
                    <a:pt x="44486" y="51326"/>
                    <a:pt x="48074" y="52435"/>
                  </a:cubicBezTo>
                  <a:cubicBezTo>
                    <a:pt x="49057" y="52757"/>
                    <a:pt x="49693" y="52902"/>
                    <a:pt x="50018" y="52902"/>
                  </a:cubicBezTo>
                  <a:cubicBezTo>
                    <a:pt x="50880" y="52902"/>
                    <a:pt x="49564" y="51881"/>
                    <a:pt x="46769" y="50413"/>
                  </a:cubicBezTo>
                  <a:cubicBezTo>
                    <a:pt x="42920" y="48390"/>
                    <a:pt x="41094" y="45976"/>
                    <a:pt x="35287" y="42323"/>
                  </a:cubicBezTo>
                  <a:cubicBezTo>
                    <a:pt x="30914" y="39571"/>
                    <a:pt x="28650" y="36635"/>
                    <a:pt x="29946" y="36635"/>
                  </a:cubicBezTo>
                  <a:cubicBezTo>
                    <a:pt x="30370" y="36635"/>
                    <a:pt x="31177" y="36950"/>
                    <a:pt x="32417" y="37691"/>
                  </a:cubicBezTo>
                  <a:cubicBezTo>
                    <a:pt x="37505" y="40692"/>
                    <a:pt x="51858" y="45650"/>
                    <a:pt x="58839" y="46172"/>
                  </a:cubicBezTo>
                  <a:cubicBezTo>
                    <a:pt x="64289" y="46626"/>
                    <a:pt x="70441" y="47744"/>
                    <a:pt x="76602" y="47744"/>
                  </a:cubicBezTo>
                  <a:cubicBezTo>
                    <a:pt x="78406" y="47744"/>
                    <a:pt x="80211" y="47648"/>
                    <a:pt x="81999" y="47412"/>
                  </a:cubicBezTo>
                  <a:cubicBezTo>
                    <a:pt x="89893" y="46302"/>
                    <a:pt x="79585" y="46955"/>
                    <a:pt x="75540" y="45911"/>
                  </a:cubicBezTo>
                  <a:cubicBezTo>
                    <a:pt x="74170" y="45520"/>
                    <a:pt x="72148" y="44867"/>
                    <a:pt x="69799" y="43954"/>
                  </a:cubicBezTo>
                  <a:cubicBezTo>
                    <a:pt x="65232" y="42258"/>
                    <a:pt x="59752" y="40039"/>
                    <a:pt x="57403" y="38604"/>
                  </a:cubicBezTo>
                  <a:cubicBezTo>
                    <a:pt x="56353" y="37943"/>
                    <a:pt x="56172" y="37711"/>
                    <a:pt x="56515" y="37711"/>
                  </a:cubicBezTo>
                  <a:cubicBezTo>
                    <a:pt x="57320" y="37711"/>
                    <a:pt x="61019" y="38996"/>
                    <a:pt x="63079" y="38996"/>
                  </a:cubicBezTo>
                  <a:cubicBezTo>
                    <a:pt x="66015" y="38996"/>
                    <a:pt x="65754" y="38930"/>
                    <a:pt x="62427" y="38017"/>
                  </a:cubicBezTo>
                  <a:cubicBezTo>
                    <a:pt x="59516" y="37218"/>
                    <a:pt x="57703" y="35420"/>
                    <a:pt x="60923" y="35420"/>
                  </a:cubicBezTo>
                  <a:cubicBezTo>
                    <a:pt x="61383" y="35420"/>
                    <a:pt x="61946" y="35456"/>
                    <a:pt x="62623" y="35538"/>
                  </a:cubicBezTo>
                  <a:cubicBezTo>
                    <a:pt x="63514" y="35668"/>
                    <a:pt x="64409" y="35725"/>
                    <a:pt x="65240" y="35725"/>
                  </a:cubicBezTo>
                  <a:cubicBezTo>
                    <a:pt x="69391" y="35725"/>
                    <a:pt x="71919" y="34320"/>
                    <a:pt x="64254" y="33776"/>
                  </a:cubicBezTo>
                  <a:cubicBezTo>
                    <a:pt x="51206" y="32863"/>
                    <a:pt x="47813" y="30319"/>
                    <a:pt x="42464" y="27252"/>
                  </a:cubicBezTo>
                  <a:cubicBezTo>
                    <a:pt x="40230" y="25929"/>
                    <a:pt x="38858" y="25316"/>
                    <a:pt x="38286" y="25316"/>
                  </a:cubicBezTo>
                  <a:cubicBezTo>
                    <a:pt x="37504" y="25316"/>
                    <a:pt x="38212" y="26458"/>
                    <a:pt x="40245" y="28492"/>
                  </a:cubicBezTo>
                  <a:cubicBezTo>
                    <a:pt x="43249" y="31440"/>
                    <a:pt x="47580" y="34672"/>
                    <a:pt x="45477" y="34672"/>
                  </a:cubicBezTo>
                  <a:cubicBezTo>
                    <a:pt x="45114" y="34672"/>
                    <a:pt x="44557" y="34575"/>
                    <a:pt x="43768" y="34364"/>
                  </a:cubicBezTo>
                  <a:cubicBezTo>
                    <a:pt x="38484" y="32798"/>
                    <a:pt x="29089" y="28362"/>
                    <a:pt x="20869" y="23469"/>
                  </a:cubicBezTo>
                  <a:cubicBezTo>
                    <a:pt x="12584" y="18576"/>
                    <a:pt x="8539" y="11530"/>
                    <a:pt x="6321" y="9312"/>
                  </a:cubicBezTo>
                  <a:lnTo>
                    <a:pt x="6256" y="9246"/>
                  </a:lnTo>
                  <a:cubicBezTo>
                    <a:pt x="4103" y="7028"/>
                    <a:pt x="3646" y="3831"/>
                    <a:pt x="3385" y="961"/>
                  </a:cubicBezTo>
                  <a:cubicBezTo>
                    <a:pt x="3322" y="286"/>
                    <a:pt x="3207" y="0"/>
                    <a:pt x="3074" y="0"/>
                  </a:cubicBezTo>
                  <a:close/>
                </a:path>
              </a:pathLst>
            </a:custGeom>
            <a:gradFill>
              <a:gsLst>
                <a:gs pos="0">
                  <a:srgbClr val="FFFFFF"/>
                </a:gs>
                <a:gs pos="100000">
                  <a:srgbClr val="9ED9F8"/>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892;p36">
              <a:extLst>
                <a:ext uri="{FF2B5EF4-FFF2-40B4-BE49-F238E27FC236}">
                  <a16:creationId xmlns:a16="http://schemas.microsoft.com/office/drawing/2014/main" id="{80781B20-D9B1-9CC3-8A08-FC4EDFCEF31F}"/>
                </a:ext>
              </a:extLst>
            </p:cNvPr>
            <p:cNvSpPr/>
            <p:nvPr/>
          </p:nvSpPr>
          <p:spPr>
            <a:xfrm>
              <a:off x="4211200" y="2751950"/>
              <a:ext cx="1983800" cy="1315875"/>
            </a:xfrm>
            <a:custGeom>
              <a:avLst/>
              <a:gdLst/>
              <a:ahLst/>
              <a:cxnLst/>
              <a:rect l="l" t="t" r="r" b="b"/>
              <a:pathLst>
                <a:path w="79352" h="52635" extrusionOk="0">
                  <a:moveTo>
                    <a:pt x="57347" y="20662"/>
                  </a:moveTo>
                  <a:lnTo>
                    <a:pt x="57347" y="20662"/>
                  </a:lnTo>
                  <a:cubicBezTo>
                    <a:pt x="57346" y="20662"/>
                    <a:pt x="57216" y="20662"/>
                    <a:pt x="57151" y="20728"/>
                  </a:cubicBezTo>
                  <a:cubicBezTo>
                    <a:pt x="57099" y="20762"/>
                    <a:pt x="57047" y="20799"/>
                    <a:pt x="56996" y="20839"/>
                  </a:cubicBezTo>
                  <a:lnTo>
                    <a:pt x="56996" y="20839"/>
                  </a:lnTo>
                  <a:cubicBezTo>
                    <a:pt x="57189" y="20734"/>
                    <a:pt x="57313" y="20671"/>
                    <a:pt x="57347" y="20662"/>
                  </a:cubicBezTo>
                  <a:close/>
                  <a:moveTo>
                    <a:pt x="79110" y="1"/>
                  </a:moveTo>
                  <a:cubicBezTo>
                    <a:pt x="78556" y="1"/>
                    <a:pt x="76740" y="5007"/>
                    <a:pt x="75157" y="7288"/>
                  </a:cubicBezTo>
                  <a:cubicBezTo>
                    <a:pt x="73852" y="9115"/>
                    <a:pt x="70525" y="14138"/>
                    <a:pt x="64914" y="18770"/>
                  </a:cubicBezTo>
                  <a:cubicBezTo>
                    <a:pt x="61000" y="22032"/>
                    <a:pt x="55911" y="25229"/>
                    <a:pt x="49713" y="26991"/>
                  </a:cubicBezTo>
                  <a:cubicBezTo>
                    <a:pt x="54671" y="24229"/>
                    <a:pt x="55705" y="21830"/>
                    <a:pt x="56996" y="20839"/>
                  </a:cubicBezTo>
                  <a:lnTo>
                    <a:pt x="56996" y="20839"/>
                  </a:lnTo>
                  <a:cubicBezTo>
                    <a:pt x="55705" y="21539"/>
                    <a:pt x="51331" y="24080"/>
                    <a:pt x="50366" y="24251"/>
                  </a:cubicBezTo>
                  <a:cubicBezTo>
                    <a:pt x="50305" y="24261"/>
                    <a:pt x="50258" y="24266"/>
                    <a:pt x="50222" y="24266"/>
                  </a:cubicBezTo>
                  <a:cubicBezTo>
                    <a:pt x="49573" y="24266"/>
                    <a:pt x="53045" y="22561"/>
                    <a:pt x="55520" y="19097"/>
                  </a:cubicBezTo>
                  <a:cubicBezTo>
                    <a:pt x="58304" y="15075"/>
                    <a:pt x="63860" y="4817"/>
                    <a:pt x="62749" y="4817"/>
                  </a:cubicBezTo>
                  <a:cubicBezTo>
                    <a:pt x="62454" y="4817"/>
                    <a:pt x="61691" y="5538"/>
                    <a:pt x="60282" y="7288"/>
                  </a:cubicBezTo>
                  <a:cubicBezTo>
                    <a:pt x="49909" y="20075"/>
                    <a:pt x="32229" y="27513"/>
                    <a:pt x="16115" y="27578"/>
                  </a:cubicBezTo>
                  <a:cubicBezTo>
                    <a:pt x="1" y="27643"/>
                    <a:pt x="3263" y="31557"/>
                    <a:pt x="12331" y="32536"/>
                  </a:cubicBezTo>
                  <a:cubicBezTo>
                    <a:pt x="21400" y="33515"/>
                    <a:pt x="21791" y="34232"/>
                    <a:pt x="19247" y="34689"/>
                  </a:cubicBezTo>
                  <a:cubicBezTo>
                    <a:pt x="16637" y="35146"/>
                    <a:pt x="26162" y="35015"/>
                    <a:pt x="20943" y="36646"/>
                  </a:cubicBezTo>
                  <a:cubicBezTo>
                    <a:pt x="15724" y="38277"/>
                    <a:pt x="10700" y="38081"/>
                    <a:pt x="14745" y="38473"/>
                  </a:cubicBezTo>
                  <a:cubicBezTo>
                    <a:pt x="18766" y="38920"/>
                    <a:pt x="20164" y="41739"/>
                    <a:pt x="11916" y="41739"/>
                  </a:cubicBezTo>
                  <a:cubicBezTo>
                    <a:pt x="11733" y="41739"/>
                    <a:pt x="11545" y="41738"/>
                    <a:pt x="11353" y="41735"/>
                  </a:cubicBezTo>
                  <a:cubicBezTo>
                    <a:pt x="9200" y="41735"/>
                    <a:pt x="7438" y="41735"/>
                    <a:pt x="5938" y="41865"/>
                  </a:cubicBezTo>
                  <a:cubicBezTo>
                    <a:pt x="1240" y="42061"/>
                    <a:pt x="262" y="42713"/>
                    <a:pt x="5872" y="43888"/>
                  </a:cubicBezTo>
                  <a:cubicBezTo>
                    <a:pt x="12049" y="45080"/>
                    <a:pt x="16965" y="45732"/>
                    <a:pt x="22154" y="45732"/>
                  </a:cubicBezTo>
                  <a:cubicBezTo>
                    <a:pt x="23213" y="45732"/>
                    <a:pt x="24284" y="45705"/>
                    <a:pt x="25379" y="45649"/>
                  </a:cubicBezTo>
                  <a:cubicBezTo>
                    <a:pt x="25524" y="45646"/>
                    <a:pt x="25664" y="45645"/>
                    <a:pt x="25797" y="45645"/>
                  </a:cubicBezTo>
                  <a:cubicBezTo>
                    <a:pt x="31417" y="45645"/>
                    <a:pt x="26654" y="48272"/>
                    <a:pt x="19899" y="48846"/>
                  </a:cubicBezTo>
                  <a:cubicBezTo>
                    <a:pt x="16998" y="49092"/>
                    <a:pt x="14591" y="49247"/>
                    <a:pt x="12494" y="49247"/>
                  </a:cubicBezTo>
                  <a:cubicBezTo>
                    <a:pt x="9593" y="49247"/>
                    <a:pt x="7286" y="48951"/>
                    <a:pt x="5090" y="48194"/>
                  </a:cubicBezTo>
                  <a:cubicBezTo>
                    <a:pt x="4685" y="48056"/>
                    <a:pt x="4361" y="47995"/>
                    <a:pt x="4117" y="47995"/>
                  </a:cubicBezTo>
                  <a:cubicBezTo>
                    <a:pt x="2042" y="47995"/>
                    <a:pt x="5833" y="52455"/>
                    <a:pt x="16050" y="52630"/>
                  </a:cubicBezTo>
                  <a:cubicBezTo>
                    <a:pt x="16321" y="52633"/>
                    <a:pt x="16593" y="52635"/>
                    <a:pt x="16864" y="52635"/>
                  </a:cubicBezTo>
                  <a:cubicBezTo>
                    <a:pt x="27914" y="52635"/>
                    <a:pt x="38377" y="50049"/>
                    <a:pt x="49648" y="45910"/>
                  </a:cubicBezTo>
                  <a:cubicBezTo>
                    <a:pt x="58119" y="42799"/>
                    <a:pt x="59568" y="40742"/>
                    <a:pt x="57757" y="40742"/>
                  </a:cubicBezTo>
                  <a:cubicBezTo>
                    <a:pt x="57098" y="40742"/>
                    <a:pt x="56010" y="41013"/>
                    <a:pt x="54672" y="41604"/>
                  </a:cubicBezTo>
                  <a:cubicBezTo>
                    <a:pt x="52830" y="42394"/>
                    <a:pt x="51742" y="42692"/>
                    <a:pt x="51226" y="42692"/>
                  </a:cubicBezTo>
                  <a:cubicBezTo>
                    <a:pt x="50333" y="42692"/>
                    <a:pt x="51144" y="41802"/>
                    <a:pt x="52715" y="41017"/>
                  </a:cubicBezTo>
                  <a:cubicBezTo>
                    <a:pt x="54371" y="40235"/>
                    <a:pt x="54665" y="39420"/>
                    <a:pt x="53755" y="39420"/>
                  </a:cubicBezTo>
                  <a:cubicBezTo>
                    <a:pt x="53375" y="39420"/>
                    <a:pt x="52785" y="39562"/>
                    <a:pt x="51997" y="39908"/>
                  </a:cubicBezTo>
                  <a:cubicBezTo>
                    <a:pt x="51536" y="40109"/>
                    <a:pt x="51214" y="40194"/>
                    <a:pt x="51009" y="40194"/>
                  </a:cubicBezTo>
                  <a:cubicBezTo>
                    <a:pt x="50082" y="40194"/>
                    <a:pt x="51539" y="38450"/>
                    <a:pt x="53302" y="37755"/>
                  </a:cubicBezTo>
                  <a:cubicBezTo>
                    <a:pt x="53865" y="37567"/>
                    <a:pt x="53854" y="37518"/>
                    <a:pt x="53582" y="37518"/>
                  </a:cubicBezTo>
                  <a:cubicBezTo>
                    <a:pt x="53287" y="37518"/>
                    <a:pt x="52685" y="37576"/>
                    <a:pt x="52176" y="37576"/>
                  </a:cubicBezTo>
                  <a:cubicBezTo>
                    <a:pt x="51198" y="37576"/>
                    <a:pt x="50562" y="37364"/>
                    <a:pt x="53106" y="36124"/>
                  </a:cubicBezTo>
                  <a:cubicBezTo>
                    <a:pt x="58129" y="33710"/>
                    <a:pt x="65501" y="24316"/>
                    <a:pt x="69090" y="20467"/>
                  </a:cubicBezTo>
                  <a:cubicBezTo>
                    <a:pt x="72678" y="16618"/>
                    <a:pt x="78027" y="10355"/>
                    <a:pt x="79071" y="2917"/>
                  </a:cubicBezTo>
                  <a:cubicBezTo>
                    <a:pt x="79351" y="806"/>
                    <a:pt x="79332" y="1"/>
                    <a:pt x="79110" y="1"/>
                  </a:cubicBezTo>
                  <a:close/>
                </a:path>
              </a:pathLst>
            </a:custGeom>
            <a:gradFill>
              <a:gsLst>
                <a:gs pos="0">
                  <a:srgbClr val="FFFFFF"/>
                </a:gs>
                <a:gs pos="100000">
                  <a:srgbClr val="9ED9F8"/>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5" name="Picture 24">
            <a:extLst>
              <a:ext uri="{FF2B5EF4-FFF2-40B4-BE49-F238E27FC236}">
                <a16:creationId xmlns:a16="http://schemas.microsoft.com/office/drawing/2014/main" id="{9F7B812F-FDFE-724E-E4A2-472F77FFD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887" y="0"/>
            <a:ext cx="1523113" cy="9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490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DDA715-0F4D-49A2-EA1D-CC64D6828D0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r>
              <a:rPr lang="en-US" sz="4400" b="1" dirty="0">
                <a:effectLst>
                  <a:outerShdw blurRad="38100" dist="38100" dir="2700000" algn="tl">
                    <a:srgbClr val="000000">
                      <a:alpha val="43137"/>
                    </a:srgbClr>
                  </a:outerShdw>
                </a:effectLst>
              </a:rPr>
              <a:t>Thermosphere</a:t>
            </a:r>
            <a:endParaRPr lang="en-US" sz="44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2" name="Date Placeholder 1">
            <a:extLst>
              <a:ext uri="{FF2B5EF4-FFF2-40B4-BE49-F238E27FC236}">
                <a16:creationId xmlns:a16="http://schemas.microsoft.com/office/drawing/2014/main" id="{F4574B95-C2BC-843A-85A3-56FE53F71CD2}"/>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572AD241-15F5-15E1-8C12-C28FBE3CBCD3}"/>
              </a:ext>
            </a:extLst>
          </p:cNvPr>
          <p:cNvSpPr>
            <a:spLocks noGrp="1"/>
          </p:cNvSpPr>
          <p:nvPr>
            <p:ph type="ftr" sz="quarter" idx="11"/>
          </p:nvPr>
        </p:nvSpPr>
        <p:spPr/>
        <p:txBody>
          <a:bodyPr/>
          <a:lstStyle/>
          <a:p>
            <a:r>
              <a:rPr lang="en-US"/>
              <a:t>Moza Al Marhoobi</a:t>
            </a:r>
          </a:p>
        </p:txBody>
      </p:sp>
      <p:sp>
        <p:nvSpPr>
          <p:cNvPr id="10" name="Slide Number Placeholder 6">
            <a:extLst>
              <a:ext uri="{FF2B5EF4-FFF2-40B4-BE49-F238E27FC236}">
                <a16:creationId xmlns:a16="http://schemas.microsoft.com/office/drawing/2014/main" id="{DD42C818-E18C-A197-B1E2-67A06EDA2F2A}"/>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27" name="Picture 26">
            <a:extLst>
              <a:ext uri="{FF2B5EF4-FFF2-40B4-BE49-F238E27FC236}">
                <a16:creationId xmlns:a16="http://schemas.microsoft.com/office/drawing/2014/main" id="{BBCF986C-C21C-05CE-581A-277E55C093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784" y="1559008"/>
            <a:ext cx="3570239" cy="357023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1" name="TextBox 30">
            <a:extLst>
              <a:ext uri="{FF2B5EF4-FFF2-40B4-BE49-F238E27FC236}">
                <a16:creationId xmlns:a16="http://schemas.microsoft.com/office/drawing/2014/main" id="{903D11C2-4D0B-274E-3F6F-73EEFA809DE7}"/>
              </a:ext>
            </a:extLst>
          </p:cNvPr>
          <p:cNvSpPr txBox="1"/>
          <p:nvPr/>
        </p:nvSpPr>
        <p:spPr>
          <a:xfrm>
            <a:off x="446062" y="5181600"/>
            <a:ext cx="134552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85 km </a:t>
            </a:r>
            <a:endParaRPr lang="en-US"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767E2DE-B822-4845-49B1-3737523E6223}"/>
              </a:ext>
            </a:extLst>
          </p:cNvPr>
          <p:cNvSpPr txBox="1"/>
          <p:nvPr/>
        </p:nvSpPr>
        <p:spPr>
          <a:xfrm>
            <a:off x="2905534" y="5141027"/>
            <a:ext cx="136713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-120°C</a:t>
            </a:r>
            <a:endParaRPr lang="en-US" b="1"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036CF050-694A-2005-9225-C7A0FA3AC413}"/>
              </a:ext>
            </a:extLst>
          </p:cNvPr>
          <p:cNvSpPr txBox="1"/>
          <p:nvPr/>
        </p:nvSpPr>
        <p:spPr>
          <a:xfrm>
            <a:off x="469900" y="1230868"/>
            <a:ext cx="1187450"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600 km </a:t>
            </a:r>
            <a:endParaRPr lang="en-US" b="1" dirty="0">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2A513AFB-D05F-A347-C6E5-0E3166D93E70}"/>
              </a:ext>
            </a:extLst>
          </p:cNvPr>
          <p:cNvSpPr txBox="1"/>
          <p:nvPr/>
        </p:nvSpPr>
        <p:spPr>
          <a:xfrm>
            <a:off x="2905534" y="1177896"/>
            <a:ext cx="1441718"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2000°C</a:t>
            </a:r>
            <a:endParaRPr lang="en-US"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1B077DB-EBDE-6991-0980-B85B3DF2E63D}"/>
              </a:ext>
            </a:extLst>
          </p:cNvPr>
          <p:cNvSpPr txBox="1"/>
          <p:nvPr/>
        </p:nvSpPr>
        <p:spPr>
          <a:xfrm>
            <a:off x="4285372" y="1719326"/>
            <a:ext cx="4412566" cy="3139321"/>
          </a:xfrm>
          <a:prstGeom prst="rect">
            <a:avLst/>
          </a:prstGeom>
          <a:noFill/>
        </p:spPr>
        <p:txBody>
          <a:bodyPr wrap="square">
            <a:spAutoFit/>
          </a:bodyPr>
          <a:lstStyle/>
          <a:p>
            <a:pPr marL="171450" indent="-171450">
              <a:buFont typeface="Arial" panose="020B0604020202020204" pitchFamily="34" charset="0"/>
              <a:buChar char="•"/>
            </a:pPr>
            <a:r>
              <a:rPr lang="en-US" sz="1800" b="0" i="0" dirty="0">
                <a:solidFill>
                  <a:srgbClr val="333333"/>
                </a:solidFill>
                <a:effectLst/>
                <a:latin typeface="Nunito Sans" pitchFamily="2" charset="0"/>
              </a:rPr>
              <a:t>Known as upper atmosphere.</a:t>
            </a:r>
          </a:p>
          <a:p>
            <a:pPr marL="171450" indent="-171450">
              <a:buFont typeface="Arial" panose="020B0604020202020204" pitchFamily="34" charset="0"/>
              <a:buChar char="•"/>
            </a:pPr>
            <a:endParaRPr lang="en-US" sz="1800" b="0" i="0" dirty="0">
              <a:solidFill>
                <a:srgbClr val="333333"/>
              </a:solidFill>
              <a:effectLst/>
              <a:latin typeface="Nunito Sans" pitchFamily="2" charset="0"/>
            </a:endParaRPr>
          </a:p>
          <a:p>
            <a:pPr marL="171450" indent="-171450">
              <a:buFont typeface="Arial" panose="020B0604020202020204" pitchFamily="34" charset="0"/>
              <a:buChar char="•"/>
            </a:pPr>
            <a:r>
              <a:rPr lang="en-US" sz="1800" b="0" i="0" dirty="0">
                <a:solidFill>
                  <a:srgbClr val="333333"/>
                </a:solidFill>
                <a:effectLst/>
                <a:latin typeface="Nunito Sans" pitchFamily="2" charset="0"/>
              </a:rPr>
              <a:t>As such, incoming high energy ultraviolet and x-ray radiation from the sun begins to be absorbed by the molecules in this layer and causes a large temperature increase.</a:t>
            </a:r>
          </a:p>
          <a:p>
            <a:pPr marL="171450" indent="-171450">
              <a:buFont typeface="Arial" panose="020B0604020202020204" pitchFamily="34" charset="0"/>
              <a:buChar char="•"/>
            </a:pPr>
            <a:endParaRPr lang="en-US" sz="1800" b="0" i="0" dirty="0">
              <a:solidFill>
                <a:srgbClr val="333333"/>
              </a:solidFill>
              <a:effectLst/>
              <a:latin typeface="Nunito Sans" pitchFamily="2" charset="0"/>
            </a:endParaRP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 Objects Orbiting in the Layer: </a:t>
            </a:r>
          </a:p>
          <a:p>
            <a:pPr algn="ctr"/>
            <a:r>
              <a:rPr lang="en-US" altLang="en-US" sz="1800" b="1" dirty="0">
                <a:latin typeface="Segoe UI Light" panose="020B0502040204020203" pitchFamily="34" charset="0"/>
                <a:cs typeface="Segoe UI Light" panose="020B0502040204020203" pitchFamily="34" charset="0"/>
              </a:rPr>
              <a:t>Space Shuttle &amp; International Space Station</a:t>
            </a:r>
          </a:p>
          <a:p>
            <a:endParaRPr lang="en-US" sz="1800" b="0" i="0" dirty="0">
              <a:solidFill>
                <a:srgbClr val="333333"/>
              </a:solidFill>
              <a:effectLst/>
              <a:latin typeface="Nunito Sans" pitchFamily="2" charset="0"/>
            </a:endParaRPr>
          </a:p>
        </p:txBody>
      </p:sp>
      <p:pic>
        <p:nvPicPr>
          <p:cNvPr id="4" name="Picture 3">
            <a:extLst>
              <a:ext uri="{FF2B5EF4-FFF2-40B4-BE49-F238E27FC236}">
                <a16:creationId xmlns:a16="http://schemas.microsoft.com/office/drawing/2014/main" id="{85808BC7-6E6B-FA18-8948-4624801B1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33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DDA715-0F4D-49A2-EA1D-CC64D6828D0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r>
              <a:rPr lang="en-US" sz="4400" b="1" dirty="0">
                <a:effectLst>
                  <a:outerShdw blurRad="38100" dist="38100" dir="2700000" algn="tl">
                    <a:srgbClr val="000000">
                      <a:alpha val="43137"/>
                    </a:srgbClr>
                  </a:outerShdw>
                </a:effectLst>
              </a:rPr>
              <a:t>Exosphere</a:t>
            </a:r>
            <a:endParaRPr lang="en-US" sz="44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3" name="Date Placeholder 2">
            <a:extLst>
              <a:ext uri="{FF2B5EF4-FFF2-40B4-BE49-F238E27FC236}">
                <a16:creationId xmlns:a16="http://schemas.microsoft.com/office/drawing/2014/main" id="{C564BA8F-4A98-DA00-5E70-175CF1731188}"/>
              </a:ext>
            </a:extLst>
          </p:cNvPr>
          <p:cNvSpPr>
            <a:spLocks noGrp="1"/>
          </p:cNvSpPr>
          <p:nvPr>
            <p:ph type="dt" sz="half" idx="10"/>
          </p:nvPr>
        </p:nvSpPr>
        <p:spPr/>
        <p:txBody>
          <a:bodyPr/>
          <a:lstStyle/>
          <a:p>
            <a:r>
              <a:rPr lang="en-US"/>
              <a:t>27 Aug 23</a:t>
            </a:r>
          </a:p>
        </p:txBody>
      </p:sp>
      <p:sp>
        <p:nvSpPr>
          <p:cNvPr id="4" name="Footer Placeholder 3">
            <a:extLst>
              <a:ext uri="{FF2B5EF4-FFF2-40B4-BE49-F238E27FC236}">
                <a16:creationId xmlns:a16="http://schemas.microsoft.com/office/drawing/2014/main" id="{AC388C63-8AAA-D1A4-4503-25D5480D86F7}"/>
              </a:ext>
            </a:extLst>
          </p:cNvPr>
          <p:cNvSpPr>
            <a:spLocks noGrp="1"/>
          </p:cNvSpPr>
          <p:nvPr>
            <p:ph type="ftr" sz="quarter" idx="11"/>
          </p:nvPr>
        </p:nvSpPr>
        <p:spPr/>
        <p:txBody>
          <a:bodyPr/>
          <a:lstStyle/>
          <a:p>
            <a:r>
              <a:rPr lang="en-US"/>
              <a:t>Moza Al Marhoobi</a:t>
            </a:r>
          </a:p>
        </p:txBody>
      </p:sp>
      <p:sp>
        <p:nvSpPr>
          <p:cNvPr id="10" name="Slide Number Placeholder 6">
            <a:extLst>
              <a:ext uri="{FF2B5EF4-FFF2-40B4-BE49-F238E27FC236}">
                <a16:creationId xmlns:a16="http://schemas.microsoft.com/office/drawing/2014/main" id="{DD42C818-E18C-A197-B1E2-67A06EDA2F2A}"/>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27" name="Picture 26">
            <a:extLst>
              <a:ext uri="{FF2B5EF4-FFF2-40B4-BE49-F238E27FC236}">
                <a16:creationId xmlns:a16="http://schemas.microsoft.com/office/drawing/2014/main" id="{BBCF986C-C21C-05CE-581A-277E55C093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784" y="1559008"/>
            <a:ext cx="3570239" cy="357023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1" name="TextBox 30">
            <a:extLst>
              <a:ext uri="{FF2B5EF4-FFF2-40B4-BE49-F238E27FC236}">
                <a16:creationId xmlns:a16="http://schemas.microsoft.com/office/drawing/2014/main" id="{903D11C2-4D0B-274E-3F6F-73EEFA809DE7}"/>
              </a:ext>
            </a:extLst>
          </p:cNvPr>
          <p:cNvSpPr txBox="1"/>
          <p:nvPr/>
        </p:nvSpPr>
        <p:spPr>
          <a:xfrm>
            <a:off x="446062" y="5181600"/>
            <a:ext cx="134552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600 km </a:t>
            </a:r>
            <a:endParaRPr lang="en-US"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767E2DE-B822-4845-49B1-3737523E6223}"/>
              </a:ext>
            </a:extLst>
          </p:cNvPr>
          <p:cNvSpPr txBox="1"/>
          <p:nvPr/>
        </p:nvSpPr>
        <p:spPr>
          <a:xfrm>
            <a:off x="2905534" y="5141027"/>
            <a:ext cx="136713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2000°C</a:t>
            </a:r>
            <a:endParaRPr lang="en-US"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1B077DB-EBDE-6991-0980-B85B3DF2E63D}"/>
              </a:ext>
            </a:extLst>
          </p:cNvPr>
          <p:cNvSpPr txBox="1"/>
          <p:nvPr/>
        </p:nvSpPr>
        <p:spPr>
          <a:xfrm>
            <a:off x="4285372" y="1719326"/>
            <a:ext cx="4412566" cy="3139321"/>
          </a:xfrm>
          <a:prstGeom prst="rect">
            <a:avLst/>
          </a:prstGeom>
          <a:noFill/>
        </p:spPr>
        <p:txBody>
          <a:bodyPr wrap="square">
            <a:spAutoFit/>
          </a:bodyPr>
          <a:lstStyle/>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a:t>
            </a:r>
            <a:r>
              <a:rPr lang="en-US" altLang="en-US" sz="1800" dirty="0">
                <a:latin typeface="Segoe UI Light" panose="020B0502040204020203" pitchFamily="34" charset="0"/>
                <a:cs typeface="Segoe UI Light" panose="020B0502040204020203" pitchFamily="34" charset="0"/>
              </a:rPr>
              <a:t>outermost layer of our atmosphere.</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The very edge of our atmosphere. </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This layer separates the rest of the atmosphere from outer space. </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It’s about 10,000 kilometers thick. That’s almost as wide as Earth itself. </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The exosphere has gases like hydrogen and helium, but they are very spread out. </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There is a lot of empty space in between. </a:t>
            </a:r>
          </a:p>
          <a:p>
            <a:pPr marL="171450" indent="-171450">
              <a:buFont typeface="Arial" panose="020B0604020202020204" pitchFamily="34" charset="0"/>
              <a:buChar char="•"/>
            </a:pPr>
            <a:r>
              <a:rPr lang="en-US" altLang="en-US" sz="1800" dirty="0">
                <a:latin typeface="Segoe UI Light" panose="020B0502040204020203" pitchFamily="34" charset="0"/>
                <a:cs typeface="Segoe UI Light" panose="020B0502040204020203" pitchFamily="34" charset="0"/>
              </a:rPr>
              <a:t>There is no air to breathe, and it’s very cold.</a:t>
            </a:r>
            <a:endParaRPr lang="en-US" altLang="en-US" sz="1800" b="1" dirty="0">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EABCF6CB-2AA7-AAFA-1C4B-EEF595E81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03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67FE-2FE9-4B5C-C544-6A85CCB3C1E4}"/>
              </a:ext>
            </a:extLst>
          </p:cNvPr>
          <p:cNvSpPr>
            <a:spLocks noGrp="1"/>
          </p:cNvSpPr>
          <p:nvPr>
            <p:ph type="title"/>
          </p:nvPr>
        </p:nvSpPr>
        <p:spPr>
          <a:xfrm>
            <a:off x="479160" y="441017"/>
            <a:ext cx="8182230" cy="1082983"/>
          </a:xfrm>
        </p:spPr>
        <p:txBody>
          <a:bodyPr vert="horz" lIns="91440" tIns="45720" rIns="91440" bIns="45720" rtlCol="0" anchor="b">
            <a:normAutofit/>
          </a:bodyPr>
          <a:lstStyle/>
          <a:p>
            <a:pPr algn="ctr" defTabSz="914400"/>
            <a:r>
              <a:rPr lang="en-US" sz="5700" b="1" kern="1200" dirty="0">
                <a:solidFill>
                  <a:schemeClr val="tx1"/>
                </a:solidFill>
                <a:effectLst>
                  <a:outerShdw blurRad="38100" dist="38100" dir="2700000" algn="tl">
                    <a:srgbClr val="000000">
                      <a:alpha val="43137"/>
                    </a:srgbClr>
                  </a:outerShdw>
                </a:effectLst>
                <a:latin typeface="+mj-lt"/>
                <a:ea typeface="+mj-ea"/>
                <a:cs typeface="+mj-cs"/>
              </a:rPr>
              <a:t>Radiation</a:t>
            </a:r>
          </a:p>
        </p:txBody>
      </p:sp>
      <p:sp>
        <p:nvSpPr>
          <p:cNvPr id="4" name="Date Placeholder 3">
            <a:extLst>
              <a:ext uri="{FF2B5EF4-FFF2-40B4-BE49-F238E27FC236}">
                <a16:creationId xmlns:a16="http://schemas.microsoft.com/office/drawing/2014/main" id="{C0591CFF-C304-E565-795E-C9474D16E8E3}"/>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sz="1200"/>
              <a:t>27 Aug 23</a:t>
            </a:r>
          </a:p>
        </p:txBody>
      </p:sp>
      <p:sp>
        <p:nvSpPr>
          <p:cNvPr id="5" name="Footer Placeholder 4">
            <a:extLst>
              <a:ext uri="{FF2B5EF4-FFF2-40B4-BE49-F238E27FC236}">
                <a16:creationId xmlns:a16="http://schemas.microsoft.com/office/drawing/2014/main" id="{064AE2C0-DCD1-88AA-75AB-0E5501389D84}"/>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sz="1200" kern="1200">
                <a:solidFill>
                  <a:schemeClr val="tx1">
                    <a:tint val="75000"/>
                  </a:schemeClr>
                </a:solidFill>
                <a:latin typeface="+mn-lt"/>
                <a:ea typeface="+mn-ea"/>
                <a:cs typeface="+mn-cs"/>
              </a:rPr>
              <a:t>Moza Al Marhoobi</a:t>
            </a:r>
          </a:p>
        </p:txBody>
      </p:sp>
      <p:sp>
        <p:nvSpPr>
          <p:cNvPr id="6" name="Slide Number Placeholder 5">
            <a:extLst>
              <a:ext uri="{FF2B5EF4-FFF2-40B4-BE49-F238E27FC236}">
                <a16:creationId xmlns:a16="http://schemas.microsoft.com/office/drawing/2014/main" id="{01ADCFD8-B314-A7DE-72EF-87AAB7975A83}"/>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6F15528-21DE-4FAA-801E-634DDDAF4B2B}" type="slidenum">
              <a:rPr lang="en-US" sz="1200"/>
              <a:pPr>
                <a:spcAft>
                  <a:spcPts val="600"/>
                </a:spcAft>
                <a:defRPr/>
              </a:pPr>
              <a:t>12</a:t>
            </a:fld>
            <a:endParaRPr lang="en-US" sz="1200"/>
          </a:p>
        </p:txBody>
      </p:sp>
      <p:pic>
        <p:nvPicPr>
          <p:cNvPr id="10" name="Picture 9" descr="A diagram of the sun and winter and winter&#10;&#10;Description automatically generated">
            <a:extLst>
              <a:ext uri="{FF2B5EF4-FFF2-40B4-BE49-F238E27FC236}">
                <a16:creationId xmlns:a16="http://schemas.microsoft.com/office/drawing/2014/main" id="{D5DA1ADE-3CDF-41DF-EB98-8972C47ED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17" y="1981200"/>
            <a:ext cx="8223115" cy="3864864"/>
          </a:xfrm>
          <a:prstGeom prst="rect">
            <a:avLst/>
          </a:prstGeom>
        </p:spPr>
      </p:pic>
      <p:sp>
        <p:nvSpPr>
          <p:cNvPr id="11" name="SlideModel shp14">
            <a:extLst>
              <a:ext uri="{FF2B5EF4-FFF2-40B4-BE49-F238E27FC236}">
                <a16:creationId xmlns:a16="http://schemas.microsoft.com/office/drawing/2014/main" id="{46838801-7F55-2686-FE9E-830E61558F99}"/>
              </a:ext>
            </a:extLst>
          </p:cNvPr>
          <p:cNvSpPr txBox="1"/>
          <p:nvPr/>
        </p:nvSpPr>
        <p:spPr>
          <a:xfrm>
            <a:off x="2470427" y="457200"/>
            <a:ext cx="729973" cy="899742"/>
          </a:xfrm>
          <a:prstGeom prst="rect">
            <a:avLst/>
          </a:prstGeom>
          <a:noFill/>
        </p:spPr>
        <p:txBody>
          <a:bodyPr wrap="none" rtlCol="0">
            <a:noAutofit/>
          </a:bodyPr>
          <a:lstStyle/>
          <a:p>
            <a:pPr defTabSz="768096">
              <a:spcAft>
                <a:spcPts val="504"/>
              </a:spcAft>
            </a:pPr>
            <a:r>
              <a:rPr lang="en-US" sz="6600" b="1" kern="1200" dirty="0">
                <a:solidFill>
                  <a:schemeClr val="accent2">
                    <a:alpha val="50000"/>
                  </a:schemeClr>
                </a:solidFill>
                <a:latin typeface="+mj-lt"/>
                <a:ea typeface="+mn-ea"/>
                <a:cs typeface="+mn-cs"/>
              </a:rPr>
              <a:t>2</a:t>
            </a:r>
            <a:endParaRPr lang="en-US" sz="6600" b="1" dirty="0">
              <a:solidFill>
                <a:schemeClr val="accent2">
                  <a:alpha val="50000"/>
                </a:schemeClr>
              </a:solidFill>
              <a:latin typeface="+mj-lt"/>
            </a:endParaRPr>
          </a:p>
        </p:txBody>
      </p:sp>
      <p:pic>
        <p:nvPicPr>
          <p:cNvPr id="12" name="Picture 11">
            <a:extLst>
              <a:ext uri="{FF2B5EF4-FFF2-40B4-BE49-F238E27FC236}">
                <a16:creationId xmlns:a16="http://schemas.microsoft.com/office/drawing/2014/main" id="{D780CFA0-09A4-C147-ED3B-97113BEF1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9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C368-FFA5-2D58-9345-4FC62A722DC3}"/>
              </a:ext>
            </a:extLst>
          </p:cNvPr>
          <p:cNvSpPr>
            <a:spLocks noGrp="1"/>
          </p:cNvSpPr>
          <p:nvPr>
            <p:ph type="title"/>
          </p:nvPr>
        </p:nvSpPr>
        <p:spPr>
          <a:xfrm>
            <a:off x="479161" y="639193"/>
            <a:ext cx="2678858" cy="3573516"/>
          </a:xfrm>
        </p:spPr>
        <p:txBody>
          <a:bodyPr vert="horz" lIns="91440" tIns="45720" rIns="91440" bIns="45720" rtlCol="0" anchor="b">
            <a:normAutofit/>
          </a:bodyPr>
          <a:lstStyle/>
          <a:p>
            <a:pPr defTabSz="914400"/>
            <a:r>
              <a:rPr lang="en-US" sz="4800" b="1" kern="1200">
                <a:solidFill>
                  <a:schemeClr val="tx1"/>
                </a:solidFill>
                <a:effectLst>
                  <a:outerShdw blurRad="38100" dist="38100" dir="2700000" algn="tl">
                    <a:srgbClr val="000000">
                      <a:alpha val="43137"/>
                    </a:srgbClr>
                  </a:outerShdw>
                </a:effectLst>
                <a:latin typeface="+mj-lt"/>
                <a:ea typeface="+mj-ea"/>
                <a:cs typeface="+mj-cs"/>
              </a:rPr>
              <a:t>The Transfer of Heat Energy</a:t>
            </a:r>
            <a:endParaRPr lang="en-US" sz="4800" kern="1200">
              <a:solidFill>
                <a:schemeClr val="tx1"/>
              </a:solidFill>
              <a:effectLst>
                <a:outerShdw blurRad="38100" dist="38100" dir="2700000" algn="tl">
                  <a:srgbClr val="000000">
                    <a:alpha val="43137"/>
                  </a:srgbClr>
                </a:outerShdw>
              </a:effectLst>
              <a:latin typeface="+mj-lt"/>
              <a:ea typeface="+mj-ea"/>
              <a:cs typeface="+mj-cs"/>
            </a:endParaRPr>
          </a:p>
        </p:txBody>
      </p:sp>
      <p:pic>
        <p:nvPicPr>
          <p:cNvPr id="13" name="Content Placeholder 12" descr="Diagram of a heat wave diagram&#10;&#10;Description automatically generated">
            <a:extLst>
              <a:ext uri="{FF2B5EF4-FFF2-40B4-BE49-F238E27FC236}">
                <a16:creationId xmlns:a16="http://schemas.microsoft.com/office/drawing/2014/main" id="{EEF30160-78E3-CADC-14F3-10AC77D898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0722" y="1386173"/>
            <a:ext cx="5410962" cy="4058221"/>
          </a:xfrm>
          <a:prstGeom prst="rect">
            <a:avLst/>
          </a:prstGeom>
        </p:spPr>
      </p:pic>
      <p:sp>
        <p:nvSpPr>
          <p:cNvPr id="3" name="Date Placeholder 2">
            <a:extLst>
              <a:ext uri="{FF2B5EF4-FFF2-40B4-BE49-F238E27FC236}">
                <a16:creationId xmlns:a16="http://schemas.microsoft.com/office/drawing/2014/main" id="{EEF971FD-931E-D0AA-46F6-299309CBF054}"/>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4" name="Footer Placeholder 3">
            <a:extLst>
              <a:ext uri="{FF2B5EF4-FFF2-40B4-BE49-F238E27FC236}">
                <a16:creationId xmlns:a16="http://schemas.microsoft.com/office/drawing/2014/main" id="{E467819E-19C3-BDBE-C306-EA3C0D1FA1B1}"/>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C3717219-A586-A9B8-513B-FE8494779D8A}"/>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13</a:t>
            </a:fld>
            <a:endParaRPr lang="en-US" sz="1200"/>
          </a:p>
        </p:txBody>
      </p:sp>
      <p:pic>
        <p:nvPicPr>
          <p:cNvPr id="5" name="Picture 4">
            <a:extLst>
              <a:ext uri="{FF2B5EF4-FFF2-40B4-BE49-F238E27FC236}">
                <a16:creationId xmlns:a16="http://schemas.microsoft.com/office/drawing/2014/main" id="{E6A46237-C275-5C2C-B92C-A741A31C6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0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3DAD-C1DA-C011-E8BA-50792E0190AE}"/>
              </a:ext>
            </a:extLst>
          </p:cNvPr>
          <p:cNvSpPr>
            <a:spLocks noGrp="1"/>
          </p:cNvSpPr>
          <p:nvPr>
            <p:ph type="title"/>
          </p:nvPr>
        </p:nvSpPr>
        <p:spPr>
          <a:xfrm>
            <a:off x="479161" y="639193"/>
            <a:ext cx="2678858" cy="3573516"/>
          </a:xfrm>
        </p:spPr>
        <p:txBody>
          <a:bodyPr vert="horz" lIns="91440" tIns="45720" rIns="91440" bIns="45720" rtlCol="0" anchor="b">
            <a:normAutofit/>
          </a:bodyPr>
          <a:lstStyle/>
          <a:p>
            <a:pPr defTabSz="914400"/>
            <a:r>
              <a:rPr lang="en-US" sz="3100" b="1" kern="1200">
                <a:solidFill>
                  <a:schemeClr val="tx1"/>
                </a:solidFill>
                <a:effectLst>
                  <a:outerShdw blurRad="38100" dist="38100" dir="2700000" algn="tl">
                    <a:srgbClr val="000000">
                      <a:alpha val="43137"/>
                    </a:srgbClr>
                  </a:outerShdw>
                </a:effectLst>
                <a:latin typeface="+mj-lt"/>
                <a:ea typeface="+mj-ea"/>
                <a:cs typeface="+mj-cs"/>
              </a:rPr>
              <a:t>The earth-atmosphere energy balance</a:t>
            </a:r>
          </a:p>
        </p:txBody>
      </p:sp>
      <p:sp>
        <p:nvSpPr>
          <p:cNvPr id="3" name="Date Placeholder 2">
            <a:extLst>
              <a:ext uri="{FF2B5EF4-FFF2-40B4-BE49-F238E27FC236}">
                <a16:creationId xmlns:a16="http://schemas.microsoft.com/office/drawing/2014/main" id="{4A819EB8-4C24-926D-3130-C20418E5977C}"/>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4" name="Footer Placeholder 3">
            <a:extLst>
              <a:ext uri="{FF2B5EF4-FFF2-40B4-BE49-F238E27FC236}">
                <a16:creationId xmlns:a16="http://schemas.microsoft.com/office/drawing/2014/main" id="{6E1E7AE3-AA4D-CF18-3E4A-9BFEB490DDE2}"/>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50DE9F12-E90E-A040-F462-3B7A13184E01}"/>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14</a:t>
            </a:fld>
            <a:endParaRPr lang="en-US" sz="1200"/>
          </a:p>
        </p:txBody>
      </p:sp>
      <p:pic>
        <p:nvPicPr>
          <p:cNvPr id="8" name="Content Placeholder 10" descr="A diagram of the atmosphere of the earth&#10;&#10;Description automatically generated">
            <a:extLst>
              <a:ext uri="{FF2B5EF4-FFF2-40B4-BE49-F238E27FC236}">
                <a16:creationId xmlns:a16="http://schemas.microsoft.com/office/drawing/2014/main" id="{FDA48B68-009C-248C-3E96-384AC4BEE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22" y="1325300"/>
            <a:ext cx="5410962" cy="4179968"/>
          </a:xfrm>
          <a:prstGeom prst="rect">
            <a:avLst/>
          </a:prstGeom>
        </p:spPr>
      </p:pic>
      <p:pic>
        <p:nvPicPr>
          <p:cNvPr id="5" name="Picture 4">
            <a:extLst>
              <a:ext uri="{FF2B5EF4-FFF2-40B4-BE49-F238E27FC236}">
                <a16:creationId xmlns:a16="http://schemas.microsoft.com/office/drawing/2014/main" id="{F6F956B8-56A4-8349-AE92-D5802F0A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0"/>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2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B8D8-9B87-0E1E-6391-BDE5186804FF}"/>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r>
              <a:rPr lang="en-US" sz="4700"/>
              <a:t>Air pressure</a:t>
            </a:r>
          </a:p>
        </p:txBody>
      </p:sp>
      <p:sp>
        <p:nvSpPr>
          <p:cNvPr id="4" name="Date Placeholder 3">
            <a:extLst>
              <a:ext uri="{FF2B5EF4-FFF2-40B4-BE49-F238E27FC236}">
                <a16:creationId xmlns:a16="http://schemas.microsoft.com/office/drawing/2014/main" id="{6C5CC1F4-C5AB-2D40-35E1-0F43AD179964}"/>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sz="1200">
                <a:solidFill>
                  <a:prstClr val="black">
                    <a:tint val="75000"/>
                  </a:prstClr>
                </a:solidFill>
                <a:latin typeface="Calibri" panose="020F0502020204030204"/>
              </a:rPr>
              <a:t>27 Aug 23</a:t>
            </a:r>
          </a:p>
        </p:txBody>
      </p:sp>
      <p:sp>
        <p:nvSpPr>
          <p:cNvPr id="5" name="Footer Placeholder 4">
            <a:extLst>
              <a:ext uri="{FF2B5EF4-FFF2-40B4-BE49-F238E27FC236}">
                <a16:creationId xmlns:a16="http://schemas.microsoft.com/office/drawing/2014/main" id="{361DD2A1-4174-30C6-F312-F13E481738B1}"/>
              </a:ext>
            </a:extLst>
          </p:cNvPr>
          <p:cNvSpPr>
            <a:spLocks noGrp="1"/>
          </p:cNvSpPr>
          <p:nvPr>
            <p:ph type="ftr" sz="quarter" idx="11"/>
          </p:nvPr>
        </p:nvSpPr>
        <p:spPr>
          <a:xfrm>
            <a:off x="4578958" y="6356350"/>
            <a:ext cx="3086100" cy="365125"/>
          </a:xfrm>
        </p:spPr>
        <p:txBody>
          <a:bodyPr vert="horz" lIns="91440" tIns="45720" rIns="91440" bIns="45720" rtlCol="0" anchor="ctr">
            <a:normAutofit/>
          </a:bodyPr>
          <a:lstStyle/>
          <a:p>
            <a:pPr algn="l">
              <a:spcAft>
                <a:spcPts val="600"/>
              </a:spcAft>
              <a:defRPr/>
            </a:pPr>
            <a:r>
              <a:rPr lang="en-US" sz="1200" kern="1200">
                <a:solidFill>
                  <a:srgbClr val="FFFFFF"/>
                </a:solidFill>
                <a:latin typeface="Calibri" panose="020F0502020204030204"/>
                <a:ea typeface="+mn-ea"/>
                <a:cs typeface="+mn-cs"/>
              </a:rPr>
              <a:t>Moza Al Marhoobi</a:t>
            </a:r>
          </a:p>
        </p:txBody>
      </p:sp>
      <p:sp>
        <p:nvSpPr>
          <p:cNvPr id="6" name="Slide Number Placeholder 5">
            <a:extLst>
              <a:ext uri="{FF2B5EF4-FFF2-40B4-BE49-F238E27FC236}">
                <a16:creationId xmlns:a16="http://schemas.microsoft.com/office/drawing/2014/main" id="{286CFDD3-5C7D-A56A-40F4-8315BF4E5A08}"/>
              </a:ext>
            </a:extLst>
          </p:cNvPr>
          <p:cNvSpPr>
            <a:spLocks noGrp="1"/>
          </p:cNvSpPr>
          <p:nvPr>
            <p:ph type="sldNum" sz="quarter" idx="12"/>
          </p:nvPr>
        </p:nvSpPr>
        <p:spPr>
          <a:xfrm>
            <a:off x="7943850" y="6356350"/>
            <a:ext cx="571500" cy="365125"/>
          </a:xfrm>
        </p:spPr>
        <p:txBody>
          <a:bodyPr vert="horz" lIns="91440" tIns="45720" rIns="91440" bIns="45720" rtlCol="0" anchor="ctr">
            <a:normAutofit/>
          </a:bodyPr>
          <a:lstStyle/>
          <a:p>
            <a:pPr>
              <a:spcAft>
                <a:spcPts val="600"/>
              </a:spcAft>
              <a:defRPr/>
            </a:pPr>
            <a:fld id="{B6F15528-21DE-4FAA-801E-634DDDAF4B2B}" type="slidenum">
              <a:rPr lang="en-US" sz="1200">
                <a:solidFill>
                  <a:srgbClr val="FFFFFF"/>
                </a:solidFill>
                <a:latin typeface="Calibri" panose="020F0502020204030204"/>
              </a:rPr>
              <a:pPr>
                <a:spcAft>
                  <a:spcPts val="600"/>
                </a:spcAft>
                <a:defRPr/>
              </a:pPr>
              <a:t>15</a:t>
            </a:fld>
            <a:endParaRPr lang="en-US" sz="1200">
              <a:solidFill>
                <a:srgbClr val="FFFFFF"/>
              </a:solidFill>
              <a:latin typeface="Calibri" panose="020F0502020204030204"/>
            </a:endParaRPr>
          </a:p>
        </p:txBody>
      </p:sp>
      <p:pic>
        <p:nvPicPr>
          <p:cNvPr id="8" name="Picture 7" descr="Stopwatch">
            <a:extLst>
              <a:ext uri="{FF2B5EF4-FFF2-40B4-BE49-F238E27FC236}">
                <a16:creationId xmlns:a16="http://schemas.microsoft.com/office/drawing/2014/main" id="{F1D0616E-EBC4-CCDD-A46A-42FBE4ECEF59}"/>
              </a:ext>
            </a:extLst>
          </p:cNvPr>
          <p:cNvPicPr>
            <a:picLocks noChangeAspect="1"/>
          </p:cNvPicPr>
          <p:nvPr/>
        </p:nvPicPr>
        <p:blipFill rotWithShape="1">
          <a:blip r:embed="rId2"/>
          <a:srcRect l="28210" r="2759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Model shp14">
            <a:extLst>
              <a:ext uri="{FF2B5EF4-FFF2-40B4-BE49-F238E27FC236}">
                <a16:creationId xmlns:a16="http://schemas.microsoft.com/office/drawing/2014/main" id="{486E9066-4AED-EABB-CA52-6CE73B980E56}"/>
              </a:ext>
            </a:extLst>
          </p:cNvPr>
          <p:cNvSpPr txBox="1"/>
          <p:nvPr/>
        </p:nvSpPr>
        <p:spPr>
          <a:xfrm>
            <a:off x="296483" y="2540463"/>
            <a:ext cx="729973" cy="899742"/>
          </a:xfrm>
          <a:prstGeom prst="rect">
            <a:avLst/>
          </a:prstGeom>
          <a:noFill/>
        </p:spPr>
        <p:txBody>
          <a:bodyPr wrap="none" rtlCol="0">
            <a:noAutofit/>
          </a:bodyPr>
          <a:lstStyle/>
          <a:p>
            <a:pPr defTabSz="768096">
              <a:spcAft>
                <a:spcPts val="504"/>
              </a:spcAft>
            </a:pPr>
            <a:r>
              <a:rPr lang="en-US" sz="6600" b="1" kern="1200" dirty="0">
                <a:solidFill>
                  <a:schemeClr val="accent2">
                    <a:alpha val="50000"/>
                  </a:schemeClr>
                </a:solidFill>
                <a:latin typeface="+mj-lt"/>
                <a:ea typeface="+mn-ea"/>
                <a:cs typeface="+mn-cs"/>
              </a:rPr>
              <a:t>3</a:t>
            </a:r>
            <a:endParaRPr lang="en-US" sz="6600" b="1" dirty="0">
              <a:solidFill>
                <a:schemeClr val="accent2">
                  <a:alpha val="50000"/>
                </a:schemeClr>
              </a:solidFill>
              <a:latin typeface="+mj-lt"/>
            </a:endParaRPr>
          </a:p>
        </p:txBody>
      </p:sp>
    </p:spTree>
    <p:extLst>
      <p:ext uri="{BB962C8B-B14F-4D97-AF65-F5344CB8AC3E}">
        <p14:creationId xmlns:p14="http://schemas.microsoft.com/office/powerpoint/2010/main" val="17036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473202" y="502920"/>
            <a:ext cx="2564892" cy="1463040"/>
          </a:xfrm>
        </p:spPr>
        <p:txBody>
          <a:bodyPr anchor="ctr">
            <a:normAutofit/>
          </a:bodyPr>
          <a:lstStyle/>
          <a:p>
            <a:r>
              <a:rPr lang="en-US" sz="4200" kern="1200">
                <a:latin typeface="Segoe UI" panose="020B0502040204020203" pitchFamily="34" charset="0"/>
                <a:cs typeface="Segoe UI" panose="020B0502040204020203" pitchFamily="34" charset="0"/>
              </a:rPr>
              <a:t>Air pressure</a:t>
            </a:r>
            <a:endParaRPr lang="en-US" sz="4200">
              <a:latin typeface="Segoe UI" panose="020B0502040204020203" pitchFamily="34" charset="0"/>
              <a:cs typeface="Segoe UI" panose="020B0502040204020203" pitchFamily="34" charset="0"/>
            </a:endParaRPr>
          </a:p>
        </p:txBody>
      </p:sp>
      <p:sp>
        <p:nvSpPr>
          <p:cNvPr id="83" name="Content Placeholder 12">
            <a:extLst>
              <a:ext uri="{FF2B5EF4-FFF2-40B4-BE49-F238E27FC236}">
                <a16:creationId xmlns:a16="http://schemas.microsoft.com/office/drawing/2014/main" id="{08BB13BE-6DF1-A024-2238-D4523D24AE1F}"/>
              </a:ext>
            </a:extLst>
          </p:cNvPr>
          <p:cNvSpPr>
            <a:spLocks noGrp="1"/>
          </p:cNvSpPr>
          <p:nvPr>
            <p:ph idx="1"/>
          </p:nvPr>
        </p:nvSpPr>
        <p:spPr>
          <a:xfrm>
            <a:off x="3490721" y="502920"/>
            <a:ext cx="5170932" cy="1463040"/>
          </a:xfrm>
        </p:spPr>
        <p:txBody>
          <a:bodyPr anchor="ctr">
            <a:normAutofit/>
          </a:bodyPr>
          <a:lstStyle/>
          <a:p>
            <a:pPr marL="0" indent="0">
              <a:buNone/>
            </a:pPr>
            <a:r>
              <a:rPr lang="en-US" sz="1900" dirty="0">
                <a:latin typeface="Segoe UI" panose="020B0502040204020203" pitchFamily="34" charset="0"/>
                <a:cs typeface="Segoe UI" panose="020B0502040204020203" pitchFamily="34" charset="0"/>
              </a:rPr>
              <a:t>Air pressure ,or atmospheric pressure , is the force per unit area exerted on a surface by the </a:t>
            </a:r>
            <a:r>
              <a:rPr lang="en-US" sz="1900" b="1" u="sng" dirty="0">
                <a:latin typeface="Segoe UI" panose="020B0502040204020203" pitchFamily="34" charset="0"/>
                <a:cs typeface="Segoe UI" panose="020B0502040204020203" pitchFamily="34" charset="0"/>
              </a:rPr>
              <a:t>weight of air</a:t>
            </a:r>
            <a:r>
              <a:rPr lang="en-US" sz="1900" dirty="0">
                <a:latin typeface="Segoe UI" panose="020B0502040204020203" pitchFamily="34" charset="0"/>
                <a:cs typeface="Segoe UI" panose="020B0502040204020203" pitchFamily="34" charset="0"/>
              </a:rPr>
              <a:t> above that surface.</a:t>
            </a:r>
          </a:p>
        </p:txBody>
      </p:sp>
      <p:sp>
        <p:nvSpPr>
          <p:cNvPr id="2" name="Date Placeholder 1">
            <a:extLst>
              <a:ext uri="{FF2B5EF4-FFF2-40B4-BE49-F238E27FC236}">
                <a16:creationId xmlns:a16="http://schemas.microsoft.com/office/drawing/2014/main" id="{C962C82F-78E1-468E-374B-EE2BB10304E0}"/>
              </a:ext>
            </a:extLst>
          </p:cNvPr>
          <p:cNvSpPr>
            <a:spLocks noGrp="1"/>
          </p:cNvSpPr>
          <p:nvPr>
            <p:ph type="dt" sz="half" idx="10"/>
          </p:nvPr>
        </p:nvSpPr>
        <p:spPr/>
        <p:txBody>
          <a:bodyPr>
            <a:normAutofit/>
          </a:bodyPr>
          <a:lstStyle/>
          <a:p>
            <a:pPr>
              <a:spcAft>
                <a:spcPts val="600"/>
              </a:spcAft>
            </a:pPr>
            <a:r>
              <a:rPr lang="en-US"/>
              <a:t>27 Aug 23</a:t>
            </a:r>
          </a:p>
        </p:txBody>
      </p:sp>
      <p:sp>
        <p:nvSpPr>
          <p:cNvPr id="3" name="Footer Placeholder 2">
            <a:extLst>
              <a:ext uri="{FF2B5EF4-FFF2-40B4-BE49-F238E27FC236}">
                <a16:creationId xmlns:a16="http://schemas.microsoft.com/office/drawing/2014/main" id="{A771B429-3CC3-7532-8E9B-AD4CD0D3FAB1}"/>
              </a:ext>
            </a:extLst>
          </p:cNvPr>
          <p:cNvSpPr>
            <a:spLocks noGrp="1"/>
          </p:cNvSpPr>
          <p:nvPr>
            <p:ph type="ftr" sz="quarter" idx="11"/>
          </p:nvPr>
        </p:nvSpPr>
        <p:spPr/>
        <p:txBody>
          <a:bodyPr>
            <a:normAutofit/>
          </a:bodyPr>
          <a:lstStyle/>
          <a:p>
            <a:pPr>
              <a:spcAft>
                <a:spcPts val="600"/>
              </a:spcAft>
            </a:pPr>
            <a:r>
              <a:rPr lang="en-US"/>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p:txBody>
          <a:bodyPr>
            <a:normAutofit/>
          </a:bodyPr>
          <a:lstStyle/>
          <a:p>
            <a:pPr>
              <a:spcAft>
                <a:spcPts val="600"/>
              </a:spcAft>
            </a:pPr>
            <a:fld id="{B6F15528-21DE-4FAA-801E-634DDDAF4B2B}" type="slidenum">
              <a:rPr lang="en-US">
                <a:latin typeface="Segoe UI" panose="020B0502040204020203" pitchFamily="34" charset="0"/>
                <a:cs typeface="Segoe UI" panose="020B0502040204020203" pitchFamily="34" charset="0"/>
              </a:rPr>
              <a:pPr>
                <a:spcAft>
                  <a:spcPts val="600"/>
                </a:spcAft>
              </a:pPr>
              <a:t>16</a:t>
            </a:fld>
            <a:endParaRPr lang="en-US">
              <a:latin typeface="Segoe UI" panose="020B0502040204020203" pitchFamily="34" charset="0"/>
              <a:cs typeface="Segoe UI" panose="020B0502040204020203" pitchFamily="34" charset="0"/>
            </a:endParaRPr>
          </a:p>
        </p:txBody>
      </p:sp>
      <p:pic>
        <p:nvPicPr>
          <p:cNvPr id="11" name="Picture 10" descr="Diagram of a diagram showing air pressure&#10;&#10;Description automatically generated">
            <a:extLst>
              <a:ext uri="{FF2B5EF4-FFF2-40B4-BE49-F238E27FC236}">
                <a16:creationId xmlns:a16="http://schemas.microsoft.com/office/drawing/2014/main" id="{29BC9641-2829-CDA5-3D1E-B1BF32E18B25}"/>
              </a:ext>
            </a:extLst>
          </p:cNvPr>
          <p:cNvPicPr>
            <a:picLocks noChangeAspect="1"/>
          </p:cNvPicPr>
          <p:nvPr/>
        </p:nvPicPr>
        <p:blipFill rotWithShape="1">
          <a:blip r:embed="rId2">
            <a:extLst>
              <a:ext uri="{28A0092B-C50C-407E-A947-70E740481C1C}">
                <a14:useLocalDpi xmlns:a14="http://schemas.microsoft.com/office/drawing/2010/main" val="0"/>
              </a:ext>
            </a:extLst>
          </a:blip>
          <a:srcRect l="-340" t="-431" r="340" b="21172"/>
          <a:stretch/>
        </p:blipFill>
        <p:spPr>
          <a:xfrm>
            <a:off x="586981" y="2290936"/>
            <a:ext cx="7960894" cy="3959352"/>
          </a:xfrm>
          <a:prstGeom prst="rect">
            <a:avLst/>
          </a:prstGeom>
        </p:spPr>
      </p:pic>
      <p:pic>
        <p:nvPicPr>
          <p:cNvPr id="4" name="Picture 3">
            <a:extLst>
              <a:ext uri="{FF2B5EF4-FFF2-40B4-BE49-F238E27FC236}">
                <a16:creationId xmlns:a16="http://schemas.microsoft.com/office/drawing/2014/main" id="{BEB5BF39-76F3-D8D7-7B83-74083B127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9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473202" y="639520"/>
            <a:ext cx="2571750" cy="1719072"/>
          </a:xfrm>
        </p:spPr>
        <p:txBody>
          <a:bodyPr anchor="b">
            <a:normAutofit/>
          </a:bodyPr>
          <a:lstStyle/>
          <a:p>
            <a:r>
              <a:rPr lang="en-US" sz="3600">
                <a:latin typeface="Segoe UI" panose="020B0502040204020203" pitchFamily="34" charset="0"/>
                <a:cs typeface="Segoe UI" panose="020B0502040204020203" pitchFamily="34" charset="0"/>
              </a:rPr>
              <a:t>P</a:t>
            </a:r>
            <a:r>
              <a:rPr lang="en-US" sz="3600" kern="1200">
                <a:latin typeface="Segoe UI" panose="020B0502040204020203" pitchFamily="34" charset="0"/>
                <a:cs typeface="Segoe UI" panose="020B0502040204020203" pitchFamily="34" charset="0"/>
              </a:rPr>
              <a:t>ressure and Density</a:t>
            </a:r>
            <a:endParaRPr lang="en-US" sz="3600">
              <a:latin typeface="Segoe UI" panose="020B0502040204020203" pitchFamily="34" charset="0"/>
              <a:cs typeface="Segoe UI" panose="020B0502040204020203" pitchFamily="34" charset="0"/>
            </a:endParaRPr>
          </a:p>
        </p:txBody>
      </p:sp>
      <p:sp>
        <p:nvSpPr>
          <p:cNvPr id="42" name="Content Placeholder 10">
            <a:extLst>
              <a:ext uri="{FF2B5EF4-FFF2-40B4-BE49-F238E27FC236}">
                <a16:creationId xmlns:a16="http://schemas.microsoft.com/office/drawing/2014/main" id="{6D7F4378-2CEC-0E22-A34A-51DD68954192}"/>
              </a:ext>
            </a:extLst>
          </p:cNvPr>
          <p:cNvSpPr>
            <a:spLocks noGrp="1"/>
          </p:cNvSpPr>
          <p:nvPr>
            <p:ph idx="1"/>
          </p:nvPr>
        </p:nvSpPr>
        <p:spPr>
          <a:xfrm>
            <a:off x="473202" y="2807208"/>
            <a:ext cx="2571750" cy="3410712"/>
          </a:xfrm>
        </p:spPr>
        <p:txBody>
          <a:bodyPr anchor="t">
            <a:normAutofit/>
          </a:bodyPr>
          <a:lstStyle/>
          <a:p>
            <a:pPr marL="0" indent="0" defTabSz="914400">
              <a:buNone/>
            </a:pPr>
            <a:r>
              <a:rPr lang="en-US" sz="1900" kern="1200" dirty="0">
                <a:latin typeface="Segoe UI" panose="020B0502040204020203" pitchFamily="34" charset="0"/>
                <a:cs typeface="Segoe UI" panose="020B0502040204020203" pitchFamily="34" charset="0"/>
              </a:rPr>
              <a:t>As the number of air molecules in column of air decreases, the air pressure decreases and vise versa</a:t>
            </a:r>
            <a:br>
              <a:rPr lang="en-US" sz="1900" kern="1200" dirty="0">
                <a:latin typeface="Segoe UI" panose="020B0502040204020203" pitchFamily="34" charset="0"/>
                <a:cs typeface="Segoe UI" panose="020B0502040204020203" pitchFamily="34" charset="0"/>
              </a:rPr>
            </a:br>
            <a:endParaRPr lang="en-US" sz="1900" dirty="0">
              <a:latin typeface="Segoe UI" panose="020B0502040204020203" pitchFamily="34" charset="0"/>
              <a:cs typeface="Segoe UI" panose="020B0502040204020203" pitchFamily="34" charset="0"/>
            </a:endParaRPr>
          </a:p>
        </p:txBody>
      </p:sp>
      <p:sp>
        <p:nvSpPr>
          <p:cNvPr id="2" name="Date Placeholder 1">
            <a:extLst>
              <a:ext uri="{FF2B5EF4-FFF2-40B4-BE49-F238E27FC236}">
                <a16:creationId xmlns:a16="http://schemas.microsoft.com/office/drawing/2014/main" id="{11F3AB76-0B04-ADB1-18B1-37FC8FA0774B}"/>
              </a:ext>
            </a:extLst>
          </p:cNvPr>
          <p:cNvSpPr>
            <a:spLocks noGrp="1"/>
          </p:cNvSpPr>
          <p:nvPr>
            <p:ph type="dt" sz="half" idx="10"/>
          </p:nvPr>
        </p:nvSpPr>
        <p:spPr/>
        <p:txBody>
          <a:bodyPr>
            <a:normAutofit/>
          </a:bodyPr>
          <a:lstStyle/>
          <a:p>
            <a:pPr>
              <a:spcAft>
                <a:spcPts val="600"/>
              </a:spcAft>
            </a:pPr>
            <a:r>
              <a:rPr lang="en-US"/>
              <a:t>27 Aug 23</a:t>
            </a:r>
          </a:p>
        </p:txBody>
      </p:sp>
      <p:sp>
        <p:nvSpPr>
          <p:cNvPr id="3" name="Footer Placeholder 2">
            <a:extLst>
              <a:ext uri="{FF2B5EF4-FFF2-40B4-BE49-F238E27FC236}">
                <a16:creationId xmlns:a16="http://schemas.microsoft.com/office/drawing/2014/main" id="{E6EAAA6D-E456-33C7-91DA-B61EB69C6BFC}"/>
              </a:ext>
            </a:extLst>
          </p:cNvPr>
          <p:cNvSpPr>
            <a:spLocks noGrp="1"/>
          </p:cNvSpPr>
          <p:nvPr>
            <p:ph type="ftr" sz="quarter" idx="11"/>
          </p:nvPr>
        </p:nvSpPr>
        <p:spPr/>
        <p:txBody>
          <a:bodyPr>
            <a:normAutofit/>
          </a:bodyPr>
          <a:lstStyle/>
          <a:p>
            <a:pPr>
              <a:spcAft>
                <a:spcPts val="600"/>
              </a:spcAft>
            </a:pPr>
            <a:r>
              <a:rPr lang="en-US"/>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17</a:t>
            </a:fld>
            <a:endParaRPr lang="en-US">
              <a:latin typeface="Segoe UI" panose="020B0502040204020203" pitchFamily="34" charset="0"/>
              <a:cs typeface="Segoe UI" panose="020B0502040204020203" pitchFamily="34" charset="0"/>
            </a:endParaRPr>
          </a:p>
        </p:txBody>
      </p:sp>
      <p:pic>
        <p:nvPicPr>
          <p:cNvPr id="8" name="Picture 7" descr="A diagram of a glass container with bubbles&#10;&#10;Description automatically generated with medium confidence">
            <a:extLst>
              <a:ext uri="{FF2B5EF4-FFF2-40B4-BE49-F238E27FC236}">
                <a16:creationId xmlns:a16="http://schemas.microsoft.com/office/drawing/2014/main" id="{DAC92E43-A471-F4BA-4AEE-EA02EAE223A5}"/>
              </a:ext>
            </a:extLst>
          </p:cNvPr>
          <p:cNvPicPr>
            <a:picLocks noChangeAspect="1"/>
          </p:cNvPicPr>
          <p:nvPr/>
        </p:nvPicPr>
        <p:blipFill rotWithShape="1">
          <a:blip r:embed="rId3">
            <a:extLst>
              <a:ext uri="{28A0092B-C50C-407E-A947-70E740481C1C}">
                <a14:useLocalDpi xmlns:a14="http://schemas.microsoft.com/office/drawing/2010/main" val="0"/>
              </a:ext>
            </a:extLst>
          </a:blip>
          <a:srcRect l="18929" t="10664" r="17745" b="3446"/>
          <a:stretch/>
        </p:blipFill>
        <p:spPr>
          <a:xfrm>
            <a:off x="3490722" y="1295851"/>
            <a:ext cx="5177790" cy="4266297"/>
          </a:xfrm>
          <a:prstGeom prst="rect">
            <a:avLst/>
          </a:prstGeom>
        </p:spPr>
      </p:pic>
      <p:pic>
        <p:nvPicPr>
          <p:cNvPr id="5" name="Picture 4">
            <a:extLst>
              <a:ext uri="{FF2B5EF4-FFF2-40B4-BE49-F238E27FC236}">
                <a16:creationId xmlns:a16="http://schemas.microsoft.com/office/drawing/2014/main" id="{A15A1AEF-B385-21AC-216A-FA0977F44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77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kern="1200">
                <a:solidFill>
                  <a:schemeClr val="tx1"/>
                </a:solidFill>
                <a:latin typeface="+mj-lt"/>
                <a:ea typeface="+mj-ea"/>
                <a:cs typeface="+mj-cs"/>
              </a:rPr>
              <a:t>Pressure and Altitude (Height)</a:t>
            </a:r>
          </a:p>
        </p:txBody>
      </p:sp>
      <p:sp>
        <p:nvSpPr>
          <p:cNvPr id="2" name="Date Placeholder 1">
            <a:extLst>
              <a:ext uri="{FF2B5EF4-FFF2-40B4-BE49-F238E27FC236}">
                <a16:creationId xmlns:a16="http://schemas.microsoft.com/office/drawing/2014/main" id="{E0E0D348-E12D-1581-BFFC-589E6F68D428}"/>
              </a:ext>
            </a:extLst>
          </p:cNvPr>
          <p:cNvSpPr>
            <a:spLocks noGrp="1"/>
          </p:cNvSpPr>
          <p:nvPr>
            <p:ph type="dt" sz="half" idx="10"/>
          </p:nvPr>
        </p:nvSpPr>
        <p:spPr>
          <a:xfrm>
            <a:off x="358485" y="6356350"/>
            <a:ext cx="883575" cy="365125"/>
          </a:xfrm>
        </p:spPr>
        <p:txBody>
          <a:bodyPr vert="horz" lIns="91440" tIns="45720" rIns="91440" bIns="45720" rtlCol="0" anchor="ctr">
            <a:normAutofit/>
          </a:bodyPr>
          <a:lstStyle/>
          <a:p>
            <a:pPr>
              <a:spcAft>
                <a:spcPts val="600"/>
              </a:spcAft>
            </a:pPr>
            <a:r>
              <a:rPr lang="en-US" sz="1000">
                <a:solidFill>
                  <a:schemeClr val="tx1">
                    <a:lumMod val="50000"/>
                    <a:lumOff val="50000"/>
                  </a:schemeClr>
                </a:solidFill>
              </a:rPr>
              <a:t>27 Aug 23</a:t>
            </a:r>
          </a:p>
        </p:txBody>
      </p:sp>
      <p:sp>
        <p:nvSpPr>
          <p:cNvPr id="3" name="Footer Placeholder 2">
            <a:extLst>
              <a:ext uri="{FF2B5EF4-FFF2-40B4-BE49-F238E27FC236}">
                <a16:creationId xmlns:a16="http://schemas.microsoft.com/office/drawing/2014/main" id="{FCF61C01-3269-1BD8-6133-465C3E803496}"/>
              </a:ext>
            </a:extLst>
          </p:cNvPr>
          <p:cNvSpPr>
            <a:spLocks noGrp="1"/>
          </p:cNvSpPr>
          <p:nvPr>
            <p:ph type="ftr" sz="quarter" idx="11"/>
          </p:nvPr>
        </p:nvSpPr>
        <p:spPr>
          <a:xfrm>
            <a:off x="3648456" y="6356350"/>
            <a:ext cx="3086100" cy="365125"/>
          </a:xfrm>
        </p:spPr>
        <p:txBody>
          <a:bodyPr vert="horz" lIns="91440" tIns="45720" rIns="91440" bIns="45720" rtlCol="0" anchor="ctr">
            <a:normAutofit/>
          </a:bodyPr>
          <a:lstStyle/>
          <a:p>
            <a:pPr algn="l">
              <a:spcAft>
                <a:spcPts val="600"/>
              </a:spcAft>
            </a:pPr>
            <a:r>
              <a:rPr lang="en-US" sz="1000" kern="1200">
                <a:solidFill>
                  <a:schemeClr val="tx1">
                    <a:lumMod val="50000"/>
                    <a:lumOff val="50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7444739" y="6356350"/>
            <a:ext cx="1340774" cy="365125"/>
          </a:xfrm>
        </p:spPr>
        <p:txBody>
          <a:bodyPr vert="horz" lIns="91440" tIns="45720" rIns="91440" bIns="45720" rtlCol="0" anchor="ctr">
            <a:normAutofit/>
          </a:bodyPr>
          <a:lstStyle/>
          <a:p>
            <a:pPr>
              <a:spcAft>
                <a:spcPts val="600"/>
              </a:spcAft>
            </a:pPr>
            <a:fld id="{B6F15528-21DE-4FAA-801E-634DDDAF4B2B}" type="slidenum">
              <a:rPr lang="en-US" sz="1000">
                <a:solidFill>
                  <a:schemeClr val="tx1">
                    <a:lumMod val="50000"/>
                    <a:lumOff val="50000"/>
                  </a:schemeClr>
                </a:solidFill>
              </a:rPr>
              <a:pPr>
                <a:spcAft>
                  <a:spcPts val="600"/>
                </a:spcAft>
              </a:pPr>
              <a:t>18</a:t>
            </a:fld>
            <a:endParaRPr lang="en-US" sz="1000">
              <a:solidFill>
                <a:schemeClr val="tx1">
                  <a:lumMod val="50000"/>
                  <a:lumOff val="50000"/>
                </a:schemeClr>
              </a:solidFill>
            </a:endParaRPr>
          </a:p>
        </p:txBody>
      </p:sp>
      <p:pic>
        <p:nvPicPr>
          <p:cNvPr id="4" name="Picture 4" descr="A diagram of altitude and altitude&#10;&#10;Description automatically generated">
            <a:extLst>
              <a:ext uri="{FF2B5EF4-FFF2-40B4-BE49-F238E27FC236}">
                <a16:creationId xmlns:a16="http://schemas.microsoft.com/office/drawing/2014/main" id="{A2DBB418-FA3B-0B6E-DC30-3D13940F42A3}"/>
              </a:ext>
            </a:extLst>
          </p:cNvPr>
          <p:cNvPicPr>
            <a:picLocks noChangeAspect="1" noChangeArrowheads="1"/>
          </p:cNvPicPr>
          <p:nvPr/>
        </p:nvPicPr>
        <p:blipFill>
          <a:blip r:embed="rId3"/>
          <a:stretch>
            <a:fillRect/>
          </a:stretch>
        </p:blipFill>
        <p:spPr bwMode="auto">
          <a:xfrm>
            <a:off x="3648456" y="952867"/>
            <a:ext cx="5134772" cy="4801011"/>
          </a:xfrm>
          <a:prstGeom prst="rect">
            <a:avLst/>
          </a:prstGeom>
          <a:noFill/>
        </p:spPr>
      </p:pic>
      <p:pic>
        <p:nvPicPr>
          <p:cNvPr id="5" name="Picture 4">
            <a:extLst>
              <a:ext uri="{FF2B5EF4-FFF2-40B4-BE49-F238E27FC236}">
                <a16:creationId xmlns:a16="http://schemas.microsoft.com/office/drawing/2014/main" id="{12A74D46-67A9-10D8-3CF0-764E5E84F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2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473202" y="502920"/>
            <a:ext cx="2564892" cy="1463040"/>
          </a:xfrm>
        </p:spPr>
        <p:txBody>
          <a:bodyPr vert="horz" lIns="91440" tIns="45720" rIns="91440" bIns="45720" rtlCol="0" anchor="ctr">
            <a:normAutofit fontScale="90000"/>
          </a:bodyPr>
          <a:lstStyle/>
          <a:p>
            <a:pPr defTabSz="914400"/>
            <a:r>
              <a:rPr lang="en-US" kern="1200">
                <a:solidFill>
                  <a:schemeClr val="tx1"/>
                </a:solidFill>
                <a:latin typeface="+mj-lt"/>
                <a:ea typeface="+mj-ea"/>
                <a:cs typeface="+mj-cs"/>
              </a:rPr>
              <a:t>Pressure and Volume</a:t>
            </a:r>
          </a:p>
        </p:txBody>
      </p:sp>
      <p:sp>
        <p:nvSpPr>
          <p:cNvPr id="2" name="Date Placeholder 1">
            <a:extLst>
              <a:ext uri="{FF2B5EF4-FFF2-40B4-BE49-F238E27FC236}">
                <a16:creationId xmlns:a16="http://schemas.microsoft.com/office/drawing/2014/main" id="{CC0C17A6-C1D5-0D31-685C-9FD79258A710}"/>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4" name="Footer Placeholder 3">
            <a:extLst>
              <a:ext uri="{FF2B5EF4-FFF2-40B4-BE49-F238E27FC236}">
                <a16:creationId xmlns:a16="http://schemas.microsoft.com/office/drawing/2014/main" id="{9ABE8782-8AE7-BC8E-8425-B815EC34DB92}"/>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19</a:t>
            </a:fld>
            <a:endParaRPr lang="en-US" sz="1200"/>
          </a:p>
        </p:txBody>
      </p:sp>
      <p:sp>
        <p:nvSpPr>
          <p:cNvPr id="3" name="TextBox 2">
            <a:extLst>
              <a:ext uri="{FF2B5EF4-FFF2-40B4-BE49-F238E27FC236}">
                <a16:creationId xmlns:a16="http://schemas.microsoft.com/office/drawing/2014/main" id="{83C8BC4F-B8F1-C6A7-7A9F-C5A87CAE241D}"/>
              </a:ext>
            </a:extLst>
          </p:cNvPr>
          <p:cNvSpPr txBox="1"/>
          <p:nvPr/>
        </p:nvSpPr>
        <p:spPr>
          <a:xfrm>
            <a:off x="3490721" y="502920"/>
            <a:ext cx="5180077" cy="146304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defRPr/>
            </a:pPr>
            <a:r>
              <a:rPr lang="en-US" sz="1900" b="1" dirty="0"/>
              <a:t>A gas will expand to fill whatever space it is given. </a:t>
            </a:r>
          </a:p>
          <a:p>
            <a:pPr marL="285750" indent="-228600">
              <a:lnSpc>
                <a:spcPct val="90000"/>
              </a:lnSpc>
              <a:spcAft>
                <a:spcPts val="600"/>
              </a:spcAft>
              <a:buFont typeface="Arial" panose="020B0604020202020204" pitchFamily="34" charset="0"/>
              <a:buChar char="•"/>
              <a:defRPr/>
            </a:pPr>
            <a:r>
              <a:rPr lang="en-US" sz="1900" b="1" dirty="0"/>
              <a:t>The decrease of volume mean increase in air pressure and vice versa. </a:t>
            </a:r>
            <a:endParaRPr lang="en-US" sz="1900" dirty="0"/>
          </a:p>
        </p:txBody>
      </p:sp>
      <p:pic>
        <p:nvPicPr>
          <p:cNvPr id="9" name="Picture 8" descr="A diagram of a glass container with a diagram of a gas pressure and volume&#10;&#10;Description automatically generated with medium confidence">
            <a:extLst>
              <a:ext uri="{FF2B5EF4-FFF2-40B4-BE49-F238E27FC236}">
                <a16:creationId xmlns:a16="http://schemas.microsoft.com/office/drawing/2014/main" id="{13B8E582-762A-E61E-3E88-0FE347797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21" y="2290936"/>
            <a:ext cx="5092414" cy="3959352"/>
          </a:xfrm>
          <a:prstGeom prst="rect">
            <a:avLst/>
          </a:prstGeom>
        </p:spPr>
      </p:pic>
      <p:pic>
        <p:nvPicPr>
          <p:cNvPr id="5" name="Picture 4">
            <a:extLst>
              <a:ext uri="{FF2B5EF4-FFF2-40B4-BE49-F238E27FC236}">
                <a16:creationId xmlns:a16="http://schemas.microsoft.com/office/drawing/2014/main" id="{C2742B72-EC2B-D44F-65F3-72F9BC79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BE354-5F47-C145-BD1A-9337D2621D5F}"/>
              </a:ext>
            </a:extLst>
          </p:cNvPr>
          <p:cNvSpPr>
            <a:spLocks noGrp="1"/>
          </p:cNvSpPr>
          <p:nvPr>
            <p:ph type="title"/>
          </p:nvPr>
        </p:nvSpPr>
        <p:spPr>
          <a:xfrm>
            <a:off x="628650" y="365126"/>
            <a:ext cx="7886700" cy="899743"/>
          </a:xfrm>
        </p:spPr>
        <p:txBody>
          <a:bodyPr/>
          <a:lstStyle/>
          <a:p>
            <a:r>
              <a:rPr lang="en-US" sz="3600" kern="1200" dirty="0">
                <a:solidFill>
                  <a:schemeClr val="tx1"/>
                </a:solidFill>
                <a:ea typeface="+mj-ea"/>
                <a:cs typeface="+mj-cs"/>
              </a:rPr>
              <a:t>Table of Contents</a:t>
            </a:r>
            <a:endParaRPr lang="en-US" dirty="0"/>
          </a:p>
        </p:txBody>
      </p:sp>
      <p:sp>
        <p:nvSpPr>
          <p:cNvPr id="2" name="Date Placeholder 1">
            <a:extLst>
              <a:ext uri="{FF2B5EF4-FFF2-40B4-BE49-F238E27FC236}">
                <a16:creationId xmlns:a16="http://schemas.microsoft.com/office/drawing/2014/main" id="{A7562D45-DB5C-5A52-0D9B-E71A6843345D}"/>
              </a:ext>
            </a:extLst>
          </p:cNvPr>
          <p:cNvSpPr>
            <a:spLocks noGrp="1"/>
          </p:cNvSpPr>
          <p:nvPr>
            <p:ph type="dt" sz="half" idx="10"/>
          </p:nvPr>
        </p:nvSpPr>
        <p:spPr/>
        <p:txBody>
          <a:bodyPr/>
          <a:lstStyle/>
          <a:p>
            <a:r>
              <a:rPr lang="en-US">
                <a:latin typeface="+mj-lt"/>
              </a:rPr>
              <a:t>27 Aug 23</a:t>
            </a:r>
          </a:p>
        </p:txBody>
      </p:sp>
      <p:sp>
        <p:nvSpPr>
          <p:cNvPr id="3" name="Footer Placeholder 2">
            <a:extLst>
              <a:ext uri="{FF2B5EF4-FFF2-40B4-BE49-F238E27FC236}">
                <a16:creationId xmlns:a16="http://schemas.microsoft.com/office/drawing/2014/main" id="{F5E3FD11-1CE8-4A97-1177-F29B73A59AED}"/>
              </a:ext>
            </a:extLst>
          </p:cNvPr>
          <p:cNvSpPr>
            <a:spLocks noGrp="1"/>
          </p:cNvSpPr>
          <p:nvPr>
            <p:ph type="ftr" sz="quarter" idx="11"/>
          </p:nvPr>
        </p:nvSpPr>
        <p:spPr/>
        <p:txBody>
          <a:bodyPr/>
          <a:lstStyle/>
          <a:p>
            <a:r>
              <a:rPr lang="en-US">
                <a:latin typeface="+mj-lt"/>
              </a:rPr>
              <a:t>Moza Al Marhoobi</a:t>
            </a:r>
          </a:p>
        </p:txBody>
      </p:sp>
      <p:sp>
        <p:nvSpPr>
          <p:cNvPr id="4" name="Slide Number Placeholder 3">
            <a:extLst>
              <a:ext uri="{FF2B5EF4-FFF2-40B4-BE49-F238E27FC236}">
                <a16:creationId xmlns:a16="http://schemas.microsoft.com/office/drawing/2014/main" id="{B2FE45FC-5850-A8DD-F8F0-1EBB23E5FF28}"/>
              </a:ext>
            </a:extLst>
          </p:cNvPr>
          <p:cNvSpPr>
            <a:spLocks noGrp="1"/>
          </p:cNvSpPr>
          <p:nvPr>
            <p:ph type="sldNum" sz="quarter" idx="12"/>
          </p:nvPr>
        </p:nvSpPr>
        <p:spPr/>
        <p:txBody>
          <a:bodyPr/>
          <a:lstStyle/>
          <a:p>
            <a:fld id="{B6F15528-21DE-4FAA-801E-634DDDAF4B2B}" type="slidenum">
              <a:rPr lang="en-US" smtClean="0">
                <a:latin typeface="+mj-lt"/>
              </a:rPr>
              <a:pPr/>
              <a:t>2</a:t>
            </a:fld>
            <a:endParaRPr lang="en-US">
              <a:latin typeface="+mj-lt"/>
            </a:endParaRPr>
          </a:p>
        </p:txBody>
      </p:sp>
      <p:sp>
        <p:nvSpPr>
          <p:cNvPr id="6" name="SlideModel shp14">
            <a:extLst>
              <a:ext uri="{FF2B5EF4-FFF2-40B4-BE49-F238E27FC236}">
                <a16:creationId xmlns:a16="http://schemas.microsoft.com/office/drawing/2014/main" id="{A6B9BB1F-BB23-E4DB-5DFC-6B55EC13A3C1}"/>
              </a:ext>
            </a:extLst>
          </p:cNvPr>
          <p:cNvSpPr txBox="1"/>
          <p:nvPr/>
        </p:nvSpPr>
        <p:spPr>
          <a:xfrm>
            <a:off x="601002" y="1231377"/>
            <a:ext cx="729973" cy="899742"/>
          </a:xfrm>
          <a:prstGeom prst="rect">
            <a:avLst/>
          </a:prstGeom>
          <a:noFill/>
        </p:spPr>
        <p:txBody>
          <a:bodyPr wrap="none" rtlCol="0">
            <a:normAutofit/>
          </a:bodyPr>
          <a:lstStyle/>
          <a:p>
            <a:pPr defTabSz="768096">
              <a:spcAft>
                <a:spcPts val="504"/>
              </a:spcAft>
            </a:pPr>
            <a:r>
              <a:rPr lang="en-US" sz="4200" b="1" kern="1200" dirty="0">
                <a:solidFill>
                  <a:schemeClr val="accent4">
                    <a:alpha val="50000"/>
                  </a:schemeClr>
                </a:solidFill>
                <a:latin typeface="+mj-lt"/>
                <a:ea typeface="+mn-ea"/>
                <a:cs typeface="+mn-cs"/>
              </a:rPr>
              <a:t>1</a:t>
            </a:r>
            <a:endParaRPr lang="en-US" sz="5000" b="1" dirty="0">
              <a:solidFill>
                <a:schemeClr val="accent4">
                  <a:alpha val="50000"/>
                </a:schemeClr>
              </a:solidFill>
              <a:latin typeface="+mj-lt"/>
            </a:endParaRPr>
          </a:p>
        </p:txBody>
      </p:sp>
      <p:sp>
        <p:nvSpPr>
          <p:cNvPr id="7" name="SlideModel shp15">
            <a:extLst>
              <a:ext uri="{FF2B5EF4-FFF2-40B4-BE49-F238E27FC236}">
                <a16:creationId xmlns:a16="http://schemas.microsoft.com/office/drawing/2014/main" id="{E8CEBC6E-5962-8845-6F1D-CE7ABCB959C9}"/>
              </a:ext>
            </a:extLst>
          </p:cNvPr>
          <p:cNvSpPr txBox="1"/>
          <p:nvPr/>
        </p:nvSpPr>
        <p:spPr>
          <a:xfrm>
            <a:off x="752505" y="1451926"/>
            <a:ext cx="3717323" cy="689801"/>
          </a:xfrm>
          <a:prstGeom prst="rect">
            <a:avLst/>
          </a:prstGeom>
          <a:noFill/>
          <a:ln>
            <a:noFill/>
          </a:ln>
        </p:spPr>
        <p:txBody>
          <a:bodyPr wrap="square" rtlCol="0" anchor="b">
            <a:normAutofit fontScale="92500" lnSpcReduction="10000"/>
          </a:bodyPr>
          <a:lstStyle/>
          <a:p>
            <a:pPr defTabSz="768096">
              <a:lnSpc>
                <a:spcPct val="90000"/>
              </a:lnSpc>
              <a:spcAft>
                <a:spcPts val="504"/>
              </a:spcAft>
            </a:pPr>
            <a:r>
              <a:rPr lang="en-US" sz="2400" kern="100" dirty="0">
                <a:effectLst/>
                <a:latin typeface="+mj-lt"/>
                <a:ea typeface="Malgun Gothic" panose="020B0503020000020004" pitchFamily="34" charset="-127"/>
                <a:cs typeface="Arial" panose="020B0604020202020204" pitchFamily="34" charset="0"/>
              </a:rPr>
              <a:t>THE VERTICAL STRUCTURE OF THE ATMOSPHERE</a:t>
            </a:r>
            <a:endParaRPr lang="en-US" sz="2400" spc="75" dirty="0">
              <a:solidFill>
                <a:schemeClr val="tx2"/>
              </a:solidFill>
              <a:latin typeface="+mj-lt"/>
              <a:ea typeface="Source Sans Pro" panose="020B0503030403020204" pitchFamily="34" charset="0"/>
              <a:cs typeface="Segoe UI" panose="020B0502040204020203" pitchFamily="34" charset="0"/>
            </a:endParaRPr>
          </a:p>
        </p:txBody>
      </p:sp>
      <p:sp>
        <p:nvSpPr>
          <p:cNvPr id="9" name="SlideModel shp16">
            <a:extLst>
              <a:ext uri="{FF2B5EF4-FFF2-40B4-BE49-F238E27FC236}">
                <a16:creationId xmlns:a16="http://schemas.microsoft.com/office/drawing/2014/main" id="{35565716-259A-D523-71D0-E9279779F2D5}"/>
              </a:ext>
            </a:extLst>
          </p:cNvPr>
          <p:cNvSpPr txBox="1">
            <a:spLocks/>
          </p:cNvSpPr>
          <p:nvPr/>
        </p:nvSpPr>
        <p:spPr>
          <a:xfrm>
            <a:off x="1143000" y="2057400"/>
            <a:ext cx="2819400" cy="1616525"/>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Layers of the atmosphere</a:t>
            </a:r>
          </a:p>
          <a:p>
            <a:pPr marL="1087635" lvl="2"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Troposphere </a:t>
            </a:r>
          </a:p>
          <a:p>
            <a:pPr marL="1371600" lvl="3"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Composition of air </a:t>
            </a:r>
          </a:p>
          <a:p>
            <a:pPr marL="1087635" lvl="2"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Stratosphere </a:t>
            </a:r>
          </a:p>
          <a:p>
            <a:pPr marL="1371600" lvl="3"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Weather Balloon </a:t>
            </a:r>
          </a:p>
          <a:p>
            <a:pPr marL="1087635" lvl="2"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Mesosphere </a:t>
            </a:r>
          </a:p>
          <a:p>
            <a:pPr marL="1087635" lvl="2"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Thermosphere </a:t>
            </a:r>
          </a:p>
          <a:p>
            <a:pPr marL="1087635" lvl="2"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Exosphere</a:t>
            </a:r>
          </a:p>
        </p:txBody>
      </p:sp>
      <p:sp>
        <p:nvSpPr>
          <p:cNvPr id="10" name="SlideModel shp14">
            <a:extLst>
              <a:ext uri="{FF2B5EF4-FFF2-40B4-BE49-F238E27FC236}">
                <a16:creationId xmlns:a16="http://schemas.microsoft.com/office/drawing/2014/main" id="{BE49F6E5-DA4A-6592-2E64-013E9FA397F6}"/>
              </a:ext>
            </a:extLst>
          </p:cNvPr>
          <p:cNvSpPr txBox="1"/>
          <p:nvPr/>
        </p:nvSpPr>
        <p:spPr>
          <a:xfrm>
            <a:off x="601002" y="3299582"/>
            <a:ext cx="729973" cy="899742"/>
          </a:xfrm>
          <a:prstGeom prst="rect">
            <a:avLst/>
          </a:prstGeom>
          <a:noFill/>
        </p:spPr>
        <p:txBody>
          <a:bodyPr wrap="none" rtlCol="0">
            <a:normAutofit/>
          </a:bodyPr>
          <a:lstStyle/>
          <a:p>
            <a:pPr defTabSz="768096">
              <a:spcAft>
                <a:spcPts val="504"/>
              </a:spcAft>
            </a:pPr>
            <a:r>
              <a:rPr lang="en-US" sz="4200" b="1" kern="1200" dirty="0">
                <a:solidFill>
                  <a:schemeClr val="accent4">
                    <a:alpha val="50000"/>
                  </a:schemeClr>
                </a:solidFill>
                <a:latin typeface="+mj-lt"/>
                <a:ea typeface="+mn-ea"/>
                <a:cs typeface="+mn-cs"/>
              </a:rPr>
              <a:t>2</a:t>
            </a:r>
            <a:endParaRPr lang="en-US" sz="5000" b="1" dirty="0">
              <a:solidFill>
                <a:schemeClr val="accent4">
                  <a:alpha val="50000"/>
                </a:schemeClr>
              </a:solidFill>
              <a:latin typeface="+mj-lt"/>
            </a:endParaRPr>
          </a:p>
        </p:txBody>
      </p:sp>
      <p:sp>
        <p:nvSpPr>
          <p:cNvPr id="11" name="SlideModel shp15">
            <a:extLst>
              <a:ext uri="{FF2B5EF4-FFF2-40B4-BE49-F238E27FC236}">
                <a16:creationId xmlns:a16="http://schemas.microsoft.com/office/drawing/2014/main" id="{BF2E00F4-5D8B-8F4E-8721-E68AFFB1CE0E}"/>
              </a:ext>
            </a:extLst>
          </p:cNvPr>
          <p:cNvSpPr txBox="1"/>
          <p:nvPr/>
        </p:nvSpPr>
        <p:spPr>
          <a:xfrm>
            <a:off x="752505" y="3505200"/>
            <a:ext cx="2219295" cy="381000"/>
          </a:xfrm>
          <a:prstGeom prst="rect">
            <a:avLst/>
          </a:prstGeom>
          <a:noFill/>
          <a:ln>
            <a:noFill/>
          </a:ln>
        </p:spPr>
        <p:txBody>
          <a:bodyPr wrap="square" rtlCol="0" anchor="b">
            <a:normAutofit fontScale="92500" lnSpcReduction="10000"/>
          </a:bodyPr>
          <a:lstStyle/>
          <a:p>
            <a:pPr defTabSz="768096">
              <a:lnSpc>
                <a:spcPct val="90000"/>
              </a:lnSpc>
              <a:spcAft>
                <a:spcPts val="504"/>
              </a:spcAft>
            </a:pPr>
            <a:r>
              <a:rPr lang="en-US" sz="2400" kern="100" dirty="0">
                <a:effectLst/>
                <a:latin typeface="+mj-lt"/>
                <a:ea typeface="Malgun Gothic" panose="020B0503020000020004" pitchFamily="34" charset="-127"/>
                <a:cs typeface="Arial" panose="020B0604020202020204" pitchFamily="34" charset="0"/>
              </a:rPr>
              <a:t>RADIATION</a:t>
            </a:r>
            <a:endParaRPr lang="en-US" sz="2400" spc="75" dirty="0">
              <a:solidFill>
                <a:schemeClr val="tx2"/>
              </a:solidFill>
              <a:latin typeface="+mj-lt"/>
              <a:ea typeface="Source Sans Pro" panose="020B0503030403020204" pitchFamily="34" charset="0"/>
              <a:cs typeface="Segoe UI" panose="020B0502040204020203" pitchFamily="34" charset="0"/>
            </a:endParaRPr>
          </a:p>
        </p:txBody>
      </p:sp>
      <p:sp>
        <p:nvSpPr>
          <p:cNvPr id="12" name="SlideModel shp16">
            <a:extLst>
              <a:ext uri="{FF2B5EF4-FFF2-40B4-BE49-F238E27FC236}">
                <a16:creationId xmlns:a16="http://schemas.microsoft.com/office/drawing/2014/main" id="{3FD4F8C8-4B9D-BEBA-89A4-30209FF8581F}"/>
              </a:ext>
            </a:extLst>
          </p:cNvPr>
          <p:cNvSpPr txBox="1">
            <a:spLocks/>
          </p:cNvSpPr>
          <p:nvPr/>
        </p:nvSpPr>
        <p:spPr>
          <a:xfrm>
            <a:off x="1143000" y="3886200"/>
            <a:ext cx="2819400" cy="689801"/>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The transfer of heat energy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The earth-atmosphere energy balance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Distribution of radiation </a:t>
            </a:r>
          </a:p>
        </p:txBody>
      </p:sp>
      <p:sp>
        <p:nvSpPr>
          <p:cNvPr id="15" name="SlideModel shp14">
            <a:extLst>
              <a:ext uri="{FF2B5EF4-FFF2-40B4-BE49-F238E27FC236}">
                <a16:creationId xmlns:a16="http://schemas.microsoft.com/office/drawing/2014/main" id="{A4B1A1C0-2FC4-B48D-E7BE-808C9664D6CF}"/>
              </a:ext>
            </a:extLst>
          </p:cNvPr>
          <p:cNvSpPr txBox="1"/>
          <p:nvPr/>
        </p:nvSpPr>
        <p:spPr>
          <a:xfrm>
            <a:off x="4659832" y="1307577"/>
            <a:ext cx="729973" cy="899742"/>
          </a:xfrm>
          <a:prstGeom prst="rect">
            <a:avLst/>
          </a:prstGeom>
          <a:noFill/>
        </p:spPr>
        <p:txBody>
          <a:bodyPr wrap="none" rtlCol="0">
            <a:normAutofit/>
          </a:bodyPr>
          <a:lstStyle/>
          <a:p>
            <a:pPr defTabSz="768096">
              <a:spcAft>
                <a:spcPts val="504"/>
              </a:spcAft>
            </a:pPr>
            <a:r>
              <a:rPr lang="en-US" sz="4200" b="1" kern="1200" dirty="0">
                <a:solidFill>
                  <a:schemeClr val="accent4">
                    <a:alpha val="50000"/>
                  </a:schemeClr>
                </a:solidFill>
                <a:latin typeface="+mj-lt"/>
                <a:ea typeface="+mn-ea"/>
                <a:cs typeface="+mn-cs"/>
              </a:rPr>
              <a:t>3</a:t>
            </a:r>
            <a:endParaRPr lang="en-US" sz="5000" b="1" dirty="0">
              <a:solidFill>
                <a:schemeClr val="accent4">
                  <a:alpha val="50000"/>
                </a:schemeClr>
              </a:solidFill>
              <a:latin typeface="+mj-lt"/>
            </a:endParaRPr>
          </a:p>
        </p:txBody>
      </p:sp>
      <p:sp>
        <p:nvSpPr>
          <p:cNvPr id="16" name="SlideModel shp15">
            <a:extLst>
              <a:ext uri="{FF2B5EF4-FFF2-40B4-BE49-F238E27FC236}">
                <a16:creationId xmlns:a16="http://schemas.microsoft.com/office/drawing/2014/main" id="{18790D8D-3269-4A22-4770-8CC6B4D46E81}"/>
              </a:ext>
            </a:extLst>
          </p:cNvPr>
          <p:cNvSpPr txBox="1"/>
          <p:nvPr/>
        </p:nvSpPr>
        <p:spPr>
          <a:xfrm>
            <a:off x="4822155" y="1524000"/>
            <a:ext cx="2219295" cy="381000"/>
          </a:xfrm>
          <a:prstGeom prst="rect">
            <a:avLst/>
          </a:prstGeom>
          <a:noFill/>
          <a:ln>
            <a:noFill/>
          </a:ln>
        </p:spPr>
        <p:txBody>
          <a:bodyPr wrap="square" rtlCol="0" anchor="b">
            <a:normAutofit fontScale="92500" lnSpcReduction="10000"/>
          </a:bodyPr>
          <a:lstStyle/>
          <a:p>
            <a:pPr defTabSz="768096">
              <a:lnSpc>
                <a:spcPct val="90000"/>
              </a:lnSpc>
              <a:spcAft>
                <a:spcPts val="504"/>
              </a:spcAft>
            </a:pPr>
            <a:r>
              <a:rPr lang="en-US" sz="2400" kern="100" dirty="0">
                <a:effectLst/>
                <a:latin typeface="+mj-lt"/>
                <a:ea typeface="Malgun Gothic" panose="020B0503020000020004" pitchFamily="34" charset="-127"/>
                <a:cs typeface="Arial" panose="020B0604020202020204" pitchFamily="34" charset="0"/>
              </a:rPr>
              <a:t>AIR PRESSURE</a:t>
            </a:r>
          </a:p>
        </p:txBody>
      </p:sp>
      <p:sp>
        <p:nvSpPr>
          <p:cNvPr id="17" name="SlideModel shp16">
            <a:extLst>
              <a:ext uri="{FF2B5EF4-FFF2-40B4-BE49-F238E27FC236}">
                <a16:creationId xmlns:a16="http://schemas.microsoft.com/office/drawing/2014/main" id="{C3CAA976-AE22-2291-98FD-565558F02207}"/>
              </a:ext>
            </a:extLst>
          </p:cNvPr>
          <p:cNvSpPr txBox="1">
            <a:spLocks/>
          </p:cNvSpPr>
          <p:nvPr/>
        </p:nvSpPr>
        <p:spPr>
          <a:xfrm>
            <a:off x="5201830" y="1905000"/>
            <a:ext cx="2819400" cy="944563"/>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Pressure and Density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Pressure and altitude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Pressure and volume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Pressure charts and correction</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High- and low-pressure areas</a:t>
            </a:r>
          </a:p>
        </p:txBody>
      </p:sp>
      <p:sp>
        <p:nvSpPr>
          <p:cNvPr id="18" name="SlideModel shp14">
            <a:extLst>
              <a:ext uri="{FF2B5EF4-FFF2-40B4-BE49-F238E27FC236}">
                <a16:creationId xmlns:a16="http://schemas.microsoft.com/office/drawing/2014/main" id="{F63C63BE-638E-5E41-F493-4A3D1808A059}"/>
              </a:ext>
            </a:extLst>
          </p:cNvPr>
          <p:cNvSpPr txBox="1"/>
          <p:nvPr/>
        </p:nvSpPr>
        <p:spPr>
          <a:xfrm>
            <a:off x="4659832" y="2702159"/>
            <a:ext cx="729973" cy="899742"/>
          </a:xfrm>
          <a:prstGeom prst="rect">
            <a:avLst/>
          </a:prstGeom>
          <a:noFill/>
        </p:spPr>
        <p:txBody>
          <a:bodyPr wrap="none" rtlCol="0">
            <a:normAutofit/>
          </a:bodyPr>
          <a:lstStyle/>
          <a:p>
            <a:pPr defTabSz="768096">
              <a:spcAft>
                <a:spcPts val="504"/>
              </a:spcAft>
            </a:pPr>
            <a:r>
              <a:rPr lang="en-US" sz="4200" b="1" kern="1200" dirty="0">
                <a:solidFill>
                  <a:schemeClr val="accent4">
                    <a:alpha val="50000"/>
                  </a:schemeClr>
                </a:solidFill>
                <a:latin typeface="+mj-lt"/>
                <a:ea typeface="+mn-ea"/>
                <a:cs typeface="+mn-cs"/>
              </a:rPr>
              <a:t>4</a:t>
            </a:r>
            <a:endParaRPr lang="en-US" sz="5000" b="1" dirty="0">
              <a:solidFill>
                <a:schemeClr val="accent4">
                  <a:alpha val="50000"/>
                </a:schemeClr>
              </a:solidFill>
              <a:latin typeface="+mj-lt"/>
            </a:endParaRPr>
          </a:p>
        </p:txBody>
      </p:sp>
      <p:sp>
        <p:nvSpPr>
          <p:cNvPr id="19" name="SlideModel shp15">
            <a:extLst>
              <a:ext uri="{FF2B5EF4-FFF2-40B4-BE49-F238E27FC236}">
                <a16:creationId xmlns:a16="http://schemas.microsoft.com/office/drawing/2014/main" id="{3A13F4A4-DDA9-2A7E-696A-E29309946D73}"/>
              </a:ext>
            </a:extLst>
          </p:cNvPr>
          <p:cNvSpPr txBox="1"/>
          <p:nvPr/>
        </p:nvSpPr>
        <p:spPr>
          <a:xfrm>
            <a:off x="4822155" y="2918582"/>
            <a:ext cx="2219295" cy="381000"/>
          </a:xfrm>
          <a:prstGeom prst="rect">
            <a:avLst/>
          </a:prstGeom>
          <a:noFill/>
          <a:ln>
            <a:noFill/>
          </a:ln>
        </p:spPr>
        <p:txBody>
          <a:bodyPr wrap="square" rtlCol="0" anchor="b">
            <a:normAutofit fontScale="92500" lnSpcReduction="10000"/>
          </a:bodyPr>
          <a:lstStyle/>
          <a:p>
            <a:pPr defTabSz="768096">
              <a:lnSpc>
                <a:spcPct val="90000"/>
              </a:lnSpc>
              <a:spcAft>
                <a:spcPts val="504"/>
              </a:spcAft>
            </a:pPr>
            <a:r>
              <a:rPr lang="en-US" sz="2400" kern="100" dirty="0">
                <a:effectLst/>
                <a:latin typeface="+mj-lt"/>
                <a:ea typeface="Malgun Gothic" panose="020B0503020000020004" pitchFamily="34" charset="-127"/>
                <a:cs typeface="Arial" panose="020B0604020202020204" pitchFamily="34" charset="0"/>
              </a:rPr>
              <a:t>WIND</a:t>
            </a:r>
          </a:p>
        </p:txBody>
      </p:sp>
      <p:sp>
        <p:nvSpPr>
          <p:cNvPr id="20" name="SlideModel shp16">
            <a:extLst>
              <a:ext uri="{FF2B5EF4-FFF2-40B4-BE49-F238E27FC236}">
                <a16:creationId xmlns:a16="http://schemas.microsoft.com/office/drawing/2014/main" id="{784F445A-B276-0E65-6644-3DC12A47EA3C}"/>
              </a:ext>
            </a:extLst>
          </p:cNvPr>
          <p:cNvSpPr txBox="1">
            <a:spLocks/>
          </p:cNvSpPr>
          <p:nvPr/>
        </p:nvSpPr>
        <p:spPr>
          <a:xfrm>
            <a:off x="5201830" y="3299583"/>
            <a:ext cx="2819400" cy="1590162"/>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Forces governing and affecting wind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Pressure gradient force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Geostrophic wind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Gradient wind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Coriolis force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Wind flow in high- and low-pressure areas </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ITCZ</a:t>
            </a:r>
          </a:p>
        </p:txBody>
      </p:sp>
      <p:sp>
        <p:nvSpPr>
          <p:cNvPr id="22" name="SlideModel shp14">
            <a:extLst>
              <a:ext uri="{FF2B5EF4-FFF2-40B4-BE49-F238E27FC236}">
                <a16:creationId xmlns:a16="http://schemas.microsoft.com/office/drawing/2014/main" id="{207EA6E9-8154-78EF-5F2A-82D4B057C0AC}"/>
              </a:ext>
            </a:extLst>
          </p:cNvPr>
          <p:cNvSpPr txBox="1"/>
          <p:nvPr/>
        </p:nvSpPr>
        <p:spPr>
          <a:xfrm>
            <a:off x="2682678" y="4600247"/>
            <a:ext cx="729973" cy="899742"/>
          </a:xfrm>
          <a:prstGeom prst="rect">
            <a:avLst/>
          </a:prstGeom>
          <a:noFill/>
        </p:spPr>
        <p:txBody>
          <a:bodyPr wrap="none" rtlCol="0">
            <a:normAutofit/>
          </a:bodyPr>
          <a:lstStyle/>
          <a:p>
            <a:pPr defTabSz="768096">
              <a:spcAft>
                <a:spcPts val="504"/>
              </a:spcAft>
            </a:pPr>
            <a:r>
              <a:rPr lang="en-US" sz="4200" b="1" kern="1200" dirty="0">
                <a:solidFill>
                  <a:schemeClr val="accent4">
                    <a:alpha val="50000"/>
                  </a:schemeClr>
                </a:solidFill>
                <a:latin typeface="+mj-lt"/>
                <a:ea typeface="+mn-ea"/>
                <a:cs typeface="+mn-cs"/>
              </a:rPr>
              <a:t>5</a:t>
            </a:r>
          </a:p>
        </p:txBody>
      </p:sp>
      <p:sp>
        <p:nvSpPr>
          <p:cNvPr id="23" name="SlideModel shp15">
            <a:extLst>
              <a:ext uri="{FF2B5EF4-FFF2-40B4-BE49-F238E27FC236}">
                <a16:creationId xmlns:a16="http://schemas.microsoft.com/office/drawing/2014/main" id="{83DAE028-03EE-E1CE-35D2-34698946D7A5}"/>
              </a:ext>
            </a:extLst>
          </p:cNvPr>
          <p:cNvSpPr txBox="1"/>
          <p:nvPr/>
        </p:nvSpPr>
        <p:spPr>
          <a:xfrm>
            <a:off x="2845001" y="4816670"/>
            <a:ext cx="3717323" cy="381000"/>
          </a:xfrm>
          <a:prstGeom prst="rect">
            <a:avLst/>
          </a:prstGeom>
          <a:noFill/>
          <a:ln>
            <a:noFill/>
          </a:ln>
        </p:spPr>
        <p:txBody>
          <a:bodyPr wrap="square" rtlCol="0" anchor="b">
            <a:normAutofit fontScale="92500" lnSpcReduction="10000"/>
          </a:bodyPr>
          <a:lstStyle/>
          <a:p>
            <a:pPr defTabSz="768096">
              <a:lnSpc>
                <a:spcPct val="90000"/>
              </a:lnSpc>
              <a:spcAft>
                <a:spcPts val="504"/>
              </a:spcAft>
            </a:pPr>
            <a:r>
              <a:rPr lang="en-US" sz="2400" kern="100" dirty="0">
                <a:effectLst/>
                <a:latin typeface="+mj-lt"/>
                <a:ea typeface="Malgun Gothic" panose="020B0503020000020004" pitchFamily="34" charset="-127"/>
                <a:cs typeface="Arial" panose="020B0604020202020204" pitchFamily="34" charset="0"/>
              </a:rPr>
              <a:t>GLOBAL AIR CIRCULATION</a:t>
            </a:r>
          </a:p>
        </p:txBody>
      </p:sp>
      <p:sp>
        <p:nvSpPr>
          <p:cNvPr id="24" name="SlideModel shp16">
            <a:extLst>
              <a:ext uri="{FF2B5EF4-FFF2-40B4-BE49-F238E27FC236}">
                <a16:creationId xmlns:a16="http://schemas.microsoft.com/office/drawing/2014/main" id="{C9A9AD65-D07C-5837-4EC9-8503B9720623}"/>
              </a:ext>
            </a:extLst>
          </p:cNvPr>
          <p:cNvSpPr txBox="1">
            <a:spLocks/>
          </p:cNvSpPr>
          <p:nvPr/>
        </p:nvSpPr>
        <p:spPr>
          <a:xfrm>
            <a:off x="3224676" y="5197671"/>
            <a:ext cx="2819400" cy="1126929"/>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Global air circulation (single cell circulation)</a:t>
            </a:r>
          </a:p>
          <a:p>
            <a:pPr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Global air circulation (3 cells pattern)</a:t>
            </a:r>
          </a:p>
          <a:p>
            <a:pPr lvl="1"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Hadley cell </a:t>
            </a:r>
          </a:p>
          <a:p>
            <a:pPr lvl="1"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Ferrel cell </a:t>
            </a:r>
          </a:p>
          <a:p>
            <a:pPr lvl="1"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Polar cell</a:t>
            </a:r>
          </a:p>
          <a:p>
            <a:pPr lvl="1" algn="l">
              <a:lnSpc>
                <a:spcPct val="107000"/>
              </a:lnSpc>
              <a:spcBef>
                <a:spcPts val="0"/>
              </a:spcBef>
            </a:pPr>
            <a:r>
              <a:rPr lang="en-US" sz="1100" kern="100" dirty="0">
                <a:solidFill>
                  <a:schemeClr val="tx1"/>
                </a:solidFill>
                <a:effectLst/>
                <a:latin typeface="+mj-lt"/>
                <a:ea typeface="Malgun Gothic" panose="020B0503020000020004" pitchFamily="34" charset="-127"/>
                <a:cs typeface="Arial" panose="020B0604020202020204" pitchFamily="34" charset="0"/>
              </a:rPr>
              <a:t>Trade wind</a:t>
            </a:r>
          </a:p>
        </p:txBody>
      </p:sp>
      <p:pic>
        <p:nvPicPr>
          <p:cNvPr id="26" name="Picture 25">
            <a:extLst>
              <a:ext uri="{FF2B5EF4-FFF2-40B4-BE49-F238E27FC236}">
                <a16:creationId xmlns:a16="http://schemas.microsoft.com/office/drawing/2014/main" id="{2201A6AB-60C9-607B-326A-0D8A80129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4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886450" y="1122363"/>
            <a:ext cx="3017520" cy="3204134"/>
          </a:xfrm>
        </p:spPr>
        <p:txBody>
          <a:bodyPr vert="horz" lIns="91440" tIns="45720" rIns="91440" bIns="45720" rtlCol="0" anchor="b">
            <a:normAutofit/>
          </a:bodyPr>
          <a:lstStyle/>
          <a:p>
            <a:pPr defTabSz="914400"/>
            <a:r>
              <a:rPr lang="en-US" sz="4200" kern="1200">
                <a:solidFill>
                  <a:schemeClr val="tx1"/>
                </a:solidFill>
                <a:latin typeface="+mj-lt"/>
                <a:ea typeface="+mj-ea"/>
                <a:cs typeface="+mj-cs"/>
              </a:rPr>
              <a:t>Pressure Charts</a:t>
            </a:r>
          </a:p>
        </p:txBody>
      </p:sp>
      <p:sp>
        <p:nvSpPr>
          <p:cNvPr id="37891" name="Rectangle 5"/>
          <p:cNvSpPr>
            <a:spLocks noGrp="1" noChangeArrowheads="1"/>
          </p:cNvSpPr>
          <p:nvPr>
            <p:ph idx="1"/>
          </p:nvPr>
        </p:nvSpPr>
        <p:spPr>
          <a:xfrm>
            <a:off x="5886450" y="4872922"/>
            <a:ext cx="3017520" cy="1208141"/>
          </a:xfrm>
        </p:spPr>
        <p:txBody>
          <a:bodyPr vert="horz" lIns="91440" tIns="45720" rIns="91440" bIns="45720" rtlCol="0">
            <a:normAutofit/>
          </a:bodyPr>
          <a:lstStyle/>
          <a:p>
            <a:pPr marL="0" indent="0" defTabSz="914400">
              <a:spcBef>
                <a:spcPts val="1000"/>
              </a:spcBef>
              <a:buNone/>
            </a:pPr>
            <a:r>
              <a:rPr lang="en-US" sz="1700" kern="1200">
                <a:solidFill>
                  <a:schemeClr val="tx1"/>
                </a:solidFill>
                <a:latin typeface="+mn-lt"/>
                <a:ea typeface="+mn-ea"/>
                <a:cs typeface="+mn-cs"/>
              </a:rPr>
              <a:t>Pressure chart is drown in one atmospheric level</a:t>
            </a:r>
          </a:p>
        </p:txBody>
      </p:sp>
      <p:sp>
        <p:nvSpPr>
          <p:cNvPr id="2" name="Date Placeholder 1">
            <a:extLst>
              <a:ext uri="{FF2B5EF4-FFF2-40B4-BE49-F238E27FC236}">
                <a16:creationId xmlns:a16="http://schemas.microsoft.com/office/drawing/2014/main" id="{581125BB-B40D-54F7-6BAC-AA8446E50423}"/>
              </a:ext>
            </a:extLst>
          </p:cNvPr>
          <p:cNvSpPr>
            <a:spLocks noGrp="1"/>
          </p:cNvSpPr>
          <p:nvPr>
            <p:ph type="dt" sz="half" idx="10"/>
          </p:nvPr>
        </p:nvSpPr>
        <p:spPr>
          <a:xfrm>
            <a:off x="240030" y="6356350"/>
            <a:ext cx="2057400" cy="365125"/>
          </a:xfrm>
        </p:spPr>
        <p:txBody>
          <a:bodyPr vert="horz" lIns="91440" tIns="45720" rIns="91440" bIns="45720" rtlCol="0" anchor="ctr">
            <a:normAutofit/>
          </a:bodyPr>
          <a:lstStyle/>
          <a:p>
            <a:pPr>
              <a:spcAft>
                <a:spcPts val="600"/>
              </a:spcAft>
            </a:pPr>
            <a:r>
              <a:rPr lang="en-US" sz="1000">
                <a:solidFill>
                  <a:schemeClr val="tx1">
                    <a:lumMod val="50000"/>
                    <a:lumOff val="50000"/>
                  </a:schemeClr>
                </a:solidFill>
              </a:rPr>
              <a:t>27 Aug 23</a:t>
            </a:r>
          </a:p>
        </p:txBody>
      </p:sp>
      <p:sp>
        <p:nvSpPr>
          <p:cNvPr id="3" name="Footer Placeholder 2">
            <a:extLst>
              <a:ext uri="{FF2B5EF4-FFF2-40B4-BE49-F238E27FC236}">
                <a16:creationId xmlns:a16="http://schemas.microsoft.com/office/drawing/2014/main" id="{1D908392-665A-A0A1-48AC-EDD4DEE5E373}"/>
              </a:ext>
            </a:extLst>
          </p:cNvPr>
          <p:cNvSpPr>
            <a:spLocks noGrp="1"/>
          </p:cNvSpPr>
          <p:nvPr>
            <p:ph type="ftr" sz="quarter" idx="11"/>
          </p:nvPr>
        </p:nvSpPr>
        <p:spPr>
          <a:xfrm>
            <a:off x="5886450" y="6356350"/>
            <a:ext cx="2322368" cy="365125"/>
          </a:xfrm>
        </p:spPr>
        <p:txBody>
          <a:bodyPr vert="horz" lIns="91440" tIns="45720" rIns="91440" bIns="45720" rtlCol="0" anchor="ctr">
            <a:normAutofit/>
          </a:bodyPr>
          <a:lstStyle/>
          <a:p>
            <a:pPr algn="l">
              <a:spcAft>
                <a:spcPts val="600"/>
              </a:spcAft>
            </a:pPr>
            <a:r>
              <a:rPr lang="en-US" sz="1000" kern="1200">
                <a:solidFill>
                  <a:schemeClr val="tx1">
                    <a:lumMod val="50000"/>
                    <a:lumOff val="50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9A76E728-C0C8-F144-604E-BB195E34060E}"/>
              </a:ext>
            </a:extLst>
          </p:cNvPr>
          <p:cNvSpPr>
            <a:spLocks noGrp="1"/>
          </p:cNvSpPr>
          <p:nvPr>
            <p:ph type="sldNum" sz="quarter" idx="12"/>
          </p:nvPr>
        </p:nvSpPr>
        <p:spPr>
          <a:xfrm>
            <a:off x="8362603" y="6356350"/>
            <a:ext cx="541367" cy="365125"/>
          </a:xfrm>
        </p:spPr>
        <p:txBody>
          <a:bodyPr vert="horz" lIns="91440" tIns="45720" rIns="91440" bIns="45720" rtlCol="0" anchor="ctr">
            <a:normAutofit/>
          </a:bodyPr>
          <a:lstStyle/>
          <a:p>
            <a:pPr>
              <a:spcAft>
                <a:spcPts val="600"/>
              </a:spcAft>
              <a:defRPr/>
            </a:pPr>
            <a:fld id="{B6F15528-21DE-4FAA-801E-634DDDAF4B2B}" type="slidenum">
              <a:rPr lang="en-US" sz="1000">
                <a:solidFill>
                  <a:schemeClr val="tx1">
                    <a:lumMod val="50000"/>
                    <a:lumOff val="50000"/>
                  </a:schemeClr>
                </a:solidFill>
              </a:rPr>
              <a:pPr>
                <a:spcAft>
                  <a:spcPts val="600"/>
                </a:spcAft>
                <a:defRPr/>
              </a:pPr>
              <a:t>20</a:t>
            </a:fld>
            <a:endParaRPr lang="en-US" sz="1000">
              <a:solidFill>
                <a:schemeClr val="tx1">
                  <a:lumMod val="50000"/>
                  <a:lumOff val="50000"/>
                </a:schemeClr>
              </a:solidFill>
            </a:endParaRPr>
          </a:p>
        </p:txBody>
      </p:sp>
      <p:pic>
        <p:nvPicPr>
          <p:cNvPr id="37892" name="Picture 7" descr="mide_pressure_i2_points"/>
          <p:cNvPicPr>
            <a:picLocks noChangeAspect="1" noChangeArrowheads="1"/>
          </p:cNvPicPr>
          <p:nvPr/>
        </p:nvPicPr>
        <p:blipFill rotWithShape="1">
          <a:blip r:embed="rId3"/>
          <a:srcRect l="3982" r="13903" b="-1"/>
          <a:stretch/>
        </p:blipFill>
        <p:spPr bwMode="auto">
          <a:xfrm>
            <a:off x="237744" y="936863"/>
            <a:ext cx="5290219" cy="4831885"/>
          </a:xfrm>
          <a:prstGeom prst="rect">
            <a:avLst/>
          </a:prstGeom>
          <a:noFill/>
        </p:spPr>
      </p:pic>
      <p:pic>
        <p:nvPicPr>
          <p:cNvPr id="6" name="Picture 5">
            <a:extLst>
              <a:ext uri="{FF2B5EF4-FFF2-40B4-BE49-F238E27FC236}">
                <a16:creationId xmlns:a16="http://schemas.microsoft.com/office/drawing/2014/main" id="{A07C0036-47D9-33BB-3D0F-5DD0C17B7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a:xfrm>
            <a:off x="628650" y="184805"/>
            <a:ext cx="7886700" cy="1505883"/>
          </a:xfrm>
        </p:spPr>
        <p:txBody>
          <a:bodyPr vert="horz" lIns="91440" tIns="45720" rIns="91440" bIns="45720" rtlCol="0" anchor="ctr">
            <a:normAutofit/>
          </a:bodyPr>
          <a:lstStyle/>
          <a:p>
            <a:pPr defTabSz="914400"/>
            <a:r>
              <a:rPr lang="en-US" sz="4500" kern="1200">
                <a:solidFill>
                  <a:schemeClr val="tx1"/>
                </a:solidFill>
                <a:latin typeface="+mj-lt"/>
                <a:ea typeface="+mj-ea"/>
                <a:cs typeface="+mj-cs"/>
              </a:rPr>
              <a:t>Pressure Correction</a:t>
            </a:r>
          </a:p>
        </p:txBody>
      </p:sp>
      <p:sp>
        <p:nvSpPr>
          <p:cNvPr id="2" name="Date Placeholder 1">
            <a:extLst>
              <a:ext uri="{FF2B5EF4-FFF2-40B4-BE49-F238E27FC236}">
                <a16:creationId xmlns:a16="http://schemas.microsoft.com/office/drawing/2014/main" id="{E65721C9-9CC0-8C4A-D4D7-DE8B99A0CCEF}"/>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3" name="Footer Placeholder 2">
            <a:extLst>
              <a:ext uri="{FF2B5EF4-FFF2-40B4-BE49-F238E27FC236}">
                <a16:creationId xmlns:a16="http://schemas.microsoft.com/office/drawing/2014/main" id="{F52DE992-18BE-1E34-5D11-5115A1E88700}"/>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161A1CFA-0C20-9FDB-A7EA-F26841995A63}"/>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21</a:t>
            </a:fld>
            <a:endParaRPr lang="en-US" sz="1200"/>
          </a:p>
        </p:txBody>
      </p:sp>
      <p:pic>
        <p:nvPicPr>
          <p:cNvPr id="38916" name="Picture 7"/>
          <p:cNvPicPr>
            <a:picLocks noChangeAspect="1" noChangeArrowheads="1"/>
          </p:cNvPicPr>
          <p:nvPr/>
        </p:nvPicPr>
        <p:blipFill>
          <a:blip r:embed="rId3"/>
          <a:stretch>
            <a:fillRect/>
          </a:stretch>
        </p:blipFill>
        <p:spPr bwMode="auto">
          <a:xfrm>
            <a:off x="750852" y="1845426"/>
            <a:ext cx="7640005" cy="4450303"/>
          </a:xfrm>
          <a:prstGeom prst="rect">
            <a:avLst/>
          </a:prstGeom>
          <a:noFill/>
        </p:spPr>
      </p:pic>
      <p:pic>
        <p:nvPicPr>
          <p:cNvPr id="6" name="Picture 5">
            <a:extLst>
              <a:ext uri="{FF2B5EF4-FFF2-40B4-BE49-F238E27FC236}">
                <a16:creationId xmlns:a16="http://schemas.microsoft.com/office/drawing/2014/main" id="{BBCC3ECF-1912-91D5-8399-BC9103D24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FB9CF3-87A1-9CBD-EB46-8A49C8AF41E1}"/>
              </a:ext>
            </a:extLst>
          </p:cNvPr>
          <p:cNvSpPr>
            <a:spLocks noGrp="1"/>
          </p:cNvSpPr>
          <p:nvPr>
            <p:ph type="title"/>
          </p:nvPr>
        </p:nvSpPr>
        <p:spPr>
          <a:xfrm>
            <a:off x="479161" y="639193"/>
            <a:ext cx="2678858" cy="3573516"/>
          </a:xfrm>
        </p:spPr>
        <p:txBody>
          <a:bodyPr vert="horz" lIns="91440" tIns="45720" rIns="91440" bIns="45720" rtlCol="0" anchor="b">
            <a:normAutofit/>
          </a:bodyPr>
          <a:lstStyle/>
          <a:p>
            <a:pPr defTabSz="914400"/>
            <a:r>
              <a:rPr lang="en-US" sz="4800" kern="1200" dirty="0">
                <a:solidFill>
                  <a:schemeClr val="tx1"/>
                </a:solidFill>
                <a:latin typeface="+mj-lt"/>
                <a:ea typeface="+mj-ea"/>
                <a:cs typeface="+mj-cs"/>
              </a:rPr>
              <a:t>High- and low-pressure areas</a:t>
            </a:r>
          </a:p>
        </p:txBody>
      </p:sp>
      <p:pic>
        <p:nvPicPr>
          <p:cNvPr id="8" name="Content Placeholder 7" descr="Diagram of a diagram showing the air pressure&#10;&#10;Description automatically generated">
            <a:extLst>
              <a:ext uri="{FF2B5EF4-FFF2-40B4-BE49-F238E27FC236}">
                <a16:creationId xmlns:a16="http://schemas.microsoft.com/office/drawing/2014/main" id="{C4DBCFD2-B555-9D42-9233-6D47018A4A3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741"/>
          <a:stretch/>
        </p:blipFill>
        <p:spPr>
          <a:xfrm>
            <a:off x="3490722" y="2075688"/>
            <a:ext cx="5410962" cy="3175215"/>
          </a:xfrm>
          <a:prstGeom prst="rect">
            <a:avLst/>
          </a:prstGeom>
        </p:spPr>
      </p:pic>
      <p:sp>
        <p:nvSpPr>
          <p:cNvPr id="2" name="Date Placeholder 1">
            <a:extLst>
              <a:ext uri="{FF2B5EF4-FFF2-40B4-BE49-F238E27FC236}">
                <a16:creationId xmlns:a16="http://schemas.microsoft.com/office/drawing/2014/main" id="{92A54D7D-2724-C836-2BEF-97892A36BEDA}"/>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3" name="Footer Placeholder 2">
            <a:extLst>
              <a:ext uri="{FF2B5EF4-FFF2-40B4-BE49-F238E27FC236}">
                <a16:creationId xmlns:a16="http://schemas.microsoft.com/office/drawing/2014/main" id="{56AEBB56-8BBD-4122-CB03-44AEE4C16F0C}"/>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6" name="Slide Number Placeholder 5">
            <a:extLst>
              <a:ext uri="{FF2B5EF4-FFF2-40B4-BE49-F238E27FC236}">
                <a16:creationId xmlns:a16="http://schemas.microsoft.com/office/drawing/2014/main" id="{95C14BE2-30F3-4E1B-E540-6D137C1F1564}"/>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22</a:t>
            </a:fld>
            <a:endParaRPr lang="en-US" sz="1200"/>
          </a:p>
        </p:txBody>
      </p:sp>
      <p:pic>
        <p:nvPicPr>
          <p:cNvPr id="5" name="Picture 4">
            <a:extLst>
              <a:ext uri="{FF2B5EF4-FFF2-40B4-BE49-F238E27FC236}">
                <a16:creationId xmlns:a16="http://schemas.microsoft.com/office/drawing/2014/main" id="{820407AA-FDD7-1CB3-4D9C-4D5B62857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099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6B16-EFDF-0163-47E1-7FB45161083C}"/>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r>
              <a:rPr lang="en-US" sz="5400" b="1" dirty="0">
                <a:effectLst>
                  <a:outerShdw blurRad="38100" dist="38100" dir="2700000" algn="tl">
                    <a:srgbClr val="000000">
                      <a:alpha val="43137"/>
                    </a:srgbClr>
                  </a:outerShdw>
                </a:effectLst>
              </a:rPr>
              <a:t>Wind</a:t>
            </a:r>
          </a:p>
        </p:txBody>
      </p:sp>
      <p:sp>
        <p:nvSpPr>
          <p:cNvPr id="4" name="Date Placeholder 3">
            <a:extLst>
              <a:ext uri="{FF2B5EF4-FFF2-40B4-BE49-F238E27FC236}">
                <a16:creationId xmlns:a16="http://schemas.microsoft.com/office/drawing/2014/main" id="{AC2A902A-E50F-6BBB-485F-ED8FE18615A1}"/>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sz="1200">
                <a:solidFill>
                  <a:prstClr val="black">
                    <a:tint val="75000"/>
                  </a:prstClr>
                </a:solidFill>
                <a:latin typeface="Calibri" panose="020F0502020204030204"/>
              </a:rPr>
              <a:t>27 Aug 23</a:t>
            </a:r>
          </a:p>
        </p:txBody>
      </p:sp>
      <p:sp>
        <p:nvSpPr>
          <p:cNvPr id="5" name="Footer Placeholder 4">
            <a:extLst>
              <a:ext uri="{FF2B5EF4-FFF2-40B4-BE49-F238E27FC236}">
                <a16:creationId xmlns:a16="http://schemas.microsoft.com/office/drawing/2014/main" id="{A7714086-BE6E-DA63-5191-551D47F21BF1}"/>
              </a:ext>
            </a:extLst>
          </p:cNvPr>
          <p:cNvSpPr>
            <a:spLocks noGrp="1"/>
          </p:cNvSpPr>
          <p:nvPr>
            <p:ph type="ftr" sz="quarter" idx="11"/>
          </p:nvPr>
        </p:nvSpPr>
        <p:spPr>
          <a:xfrm>
            <a:off x="4578958" y="6356350"/>
            <a:ext cx="3086100" cy="365125"/>
          </a:xfrm>
        </p:spPr>
        <p:txBody>
          <a:bodyPr vert="horz" lIns="91440" tIns="45720" rIns="91440" bIns="45720" rtlCol="0" anchor="ctr">
            <a:normAutofit/>
          </a:bodyPr>
          <a:lstStyle/>
          <a:p>
            <a:pPr algn="l">
              <a:spcAft>
                <a:spcPts val="600"/>
              </a:spcAft>
              <a:defRPr/>
            </a:pPr>
            <a:r>
              <a:rPr lang="en-US" sz="1200" kern="1200">
                <a:solidFill>
                  <a:srgbClr val="FFFFFF"/>
                </a:solidFill>
                <a:latin typeface="Calibri" panose="020F0502020204030204"/>
                <a:ea typeface="+mn-ea"/>
                <a:cs typeface="+mn-cs"/>
              </a:rPr>
              <a:t>Moza Al Marhoobi</a:t>
            </a:r>
          </a:p>
        </p:txBody>
      </p:sp>
      <p:sp>
        <p:nvSpPr>
          <p:cNvPr id="6" name="Slide Number Placeholder 5">
            <a:extLst>
              <a:ext uri="{FF2B5EF4-FFF2-40B4-BE49-F238E27FC236}">
                <a16:creationId xmlns:a16="http://schemas.microsoft.com/office/drawing/2014/main" id="{77FAD067-8B2C-0EC5-A485-F426BAB469B8}"/>
              </a:ext>
            </a:extLst>
          </p:cNvPr>
          <p:cNvSpPr>
            <a:spLocks noGrp="1"/>
          </p:cNvSpPr>
          <p:nvPr>
            <p:ph type="sldNum" sz="quarter" idx="12"/>
          </p:nvPr>
        </p:nvSpPr>
        <p:spPr>
          <a:xfrm>
            <a:off x="7943850" y="6356350"/>
            <a:ext cx="571500" cy="365125"/>
          </a:xfrm>
        </p:spPr>
        <p:txBody>
          <a:bodyPr vert="horz" lIns="91440" tIns="45720" rIns="91440" bIns="45720" rtlCol="0" anchor="ctr">
            <a:normAutofit/>
          </a:bodyPr>
          <a:lstStyle/>
          <a:p>
            <a:pPr>
              <a:spcAft>
                <a:spcPts val="600"/>
              </a:spcAft>
              <a:defRPr/>
            </a:pPr>
            <a:fld id="{B6F15528-21DE-4FAA-801E-634DDDAF4B2B}" type="slidenum">
              <a:rPr lang="en-US" sz="1200">
                <a:solidFill>
                  <a:srgbClr val="FFFFFF"/>
                </a:solidFill>
                <a:latin typeface="Calibri" panose="020F0502020204030204"/>
              </a:rPr>
              <a:pPr>
                <a:spcAft>
                  <a:spcPts val="600"/>
                </a:spcAft>
                <a:defRPr/>
              </a:pPr>
              <a:t>23</a:t>
            </a:fld>
            <a:endParaRPr lang="en-US" sz="1200">
              <a:solidFill>
                <a:srgbClr val="FFFFFF"/>
              </a:solidFill>
              <a:latin typeface="Calibri" panose="020F0502020204030204"/>
            </a:endParaRPr>
          </a:p>
        </p:txBody>
      </p:sp>
      <p:pic>
        <p:nvPicPr>
          <p:cNvPr id="23" name="Picture 22">
            <a:extLst>
              <a:ext uri="{FF2B5EF4-FFF2-40B4-BE49-F238E27FC236}">
                <a16:creationId xmlns:a16="http://schemas.microsoft.com/office/drawing/2014/main" id="{7352802F-0425-2F0A-FD97-2EA25729B537}"/>
              </a:ext>
            </a:extLst>
          </p:cNvPr>
          <p:cNvPicPr>
            <a:picLocks noChangeAspect="1"/>
          </p:cNvPicPr>
          <p:nvPr/>
        </p:nvPicPr>
        <p:blipFill rotWithShape="1">
          <a:blip r:embed="rId2"/>
          <a:srcRect l="25832" r="3185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Model shp14">
            <a:extLst>
              <a:ext uri="{FF2B5EF4-FFF2-40B4-BE49-F238E27FC236}">
                <a16:creationId xmlns:a16="http://schemas.microsoft.com/office/drawing/2014/main" id="{3F447079-D6C2-D37C-3E64-FB0373A42CE7}"/>
              </a:ext>
            </a:extLst>
          </p:cNvPr>
          <p:cNvSpPr txBox="1"/>
          <p:nvPr/>
        </p:nvSpPr>
        <p:spPr>
          <a:xfrm>
            <a:off x="277920" y="3246271"/>
            <a:ext cx="802970" cy="989716"/>
          </a:xfrm>
          <a:prstGeom prst="rect">
            <a:avLst/>
          </a:prstGeom>
          <a:noFill/>
        </p:spPr>
        <p:txBody>
          <a:bodyPr wrap="none" rtlCol="0">
            <a:noAutofit/>
          </a:bodyPr>
          <a:lstStyle/>
          <a:p>
            <a:pPr defTabSz="768096">
              <a:spcAft>
                <a:spcPts val="504"/>
              </a:spcAft>
            </a:pPr>
            <a:r>
              <a:rPr lang="en-US" sz="6600" b="1" kern="1200" dirty="0">
                <a:solidFill>
                  <a:schemeClr val="accent2">
                    <a:alpha val="50000"/>
                  </a:schemeClr>
                </a:solidFill>
                <a:latin typeface="+mj-lt"/>
                <a:ea typeface="+mn-ea"/>
                <a:cs typeface="+mn-cs"/>
              </a:rPr>
              <a:t>4</a:t>
            </a:r>
            <a:endParaRPr lang="en-US" sz="6600" b="1" dirty="0">
              <a:solidFill>
                <a:schemeClr val="accent2">
                  <a:alpha val="50000"/>
                </a:schemeClr>
              </a:solidFill>
              <a:latin typeface="+mj-lt"/>
            </a:endParaRPr>
          </a:p>
        </p:txBody>
      </p:sp>
    </p:spTree>
    <p:extLst>
      <p:ext uri="{BB962C8B-B14F-4D97-AF65-F5344CB8AC3E}">
        <p14:creationId xmlns:p14="http://schemas.microsoft.com/office/powerpoint/2010/main" val="1349601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hangingPunct="1"/>
            <a:r>
              <a:rPr lang="en-US" sz="3600" dirty="0"/>
              <a:t>Forces Governing and Affecting Wind</a:t>
            </a:r>
          </a:p>
        </p:txBody>
      </p:sp>
      <p:sp>
        <p:nvSpPr>
          <p:cNvPr id="57347" name="Rectangle 3"/>
          <p:cNvSpPr>
            <a:spLocks noGrp="1" noChangeArrowheads="1"/>
          </p:cNvSpPr>
          <p:nvPr>
            <p:ph idx="1"/>
          </p:nvPr>
        </p:nvSpPr>
        <p:spPr>
          <a:xfrm>
            <a:off x="628650" y="4742688"/>
            <a:ext cx="5162550" cy="1438656"/>
          </a:xfrm>
        </p:spPr>
        <p:txBody>
          <a:bodyPr>
            <a:normAutofit/>
          </a:bodyPr>
          <a:lstStyle/>
          <a:p>
            <a:r>
              <a:rPr lang="en-US" sz="1800" b="1" dirty="0"/>
              <a:t>Other forces:</a:t>
            </a:r>
          </a:p>
          <a:p>
            <a:pPr lvl="1"/>
            <a:r>
              <a:rPr lang="en-US" sz="1400" b="1" dirty="0"/>
              <a:t>Centripetal force aka Gravity force “GF” “acts toward Earth center”</a:t>
            </a:r>
          </a:p>
          <a:p>
            <a:pPr lvl="1"/>
            <a:r>
              <a:rPr lang="en-US" sz="1400" b="1" dirty="0"/>
              <a:t>Centrifugal force “</a:t>
            </a:r>
            <a:r>
              <a:rPr lang="en-US" sz="1400" b="1" dirty="0" err="1"/>
              <a:t>CentriF</a:t>
            </a:r>
            <a:r>
              <a:rPr lang="en-US" sz="1400" b="1" dirty="0"/>
              <a:t>” “acts outward from the radius of curvature”</a:t>
            </a:r>
          </a:p>
        </p:txBody>
      </p:sp>
      <p:sp>
        <p:nvSpPr>
          <p:cNvPr id="2" name="Date Placeholder 1">
            <a:extLst>
              <a:ext uri="{FF2B5EF4-FFF2-40B4-BE49-F238E27FC236}">
                <a16:creationId xmlns:a16="http://schemas.microsoft.com/office/drawing/2014/main" id="{9A8ADD7F-11D9-61E3-C512-EBE0B46CD936}"/>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33E25CC2-F8D4-45BF-B0C5-88E768343101}"/>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C9E81A45-EF2B-23D5-C718-D4C2B1B29EF9}"/>
              </a:ext>
            </a:extLst>
          </p:cNvPr>
          <p:cNvSpPr>
            <a:spLocks noGrp="1"/>
          </p:cNvSpPr>
          <p:nvPr>
            <p:ph type="sldNum" sz="quarter" idx="12"/>
          </p:nvPr>
        </p:nvSpPr>
        <p:spPr/>
        <p:txBody>
          <a:bodyPr>
            <a:normAutofit/>
          </a:bodyPr>
          <a:lstStyle/>
          <a:p>
            <a:pPr>
              <a:spcAft>
                <a:spcPts val="600"/>
              </a:spcAft>
            </a:pPr>
            <a:fld id="{B6F15528-21DE-4FAA-801E-634DDDAF4B2B}" type="slidenum">
              <a:rPr lang="en-US" smtClean="0"/>
              <a:pPr>
                <a:spcAft>
                  <a:spcPts val="600"/>
                </a:spcAft>
              </a:pPr>
              <a:t>24</a:t>
            </a:fld>
            <a:endParaRPr lang="en-US"/>
          </a:p>
        </p:txBody>
      </p:sp>
      <p:grpSp>
        <p:nvGrpSpPr>
          <p:cNvPr id="24" name="Group 23">
            <a:extLst>
              <a:ext uri="{FF2B5EF4-FFF2-40B4-BE49-F238E27FC236}">
                <a16:creationId xmlns:a16="http://schemas.microsoft.com/office/drawing/2014/main" id="{615A77F7-F333-7998-84B3-D9E31A7B895C}"/>
              </a:ext>
            </a:extLst>
          </p:cNvPr>
          <p:cNvGrpSpPr/>
          <p:nvPr/>
        </p:nvGrpSpPr>
        <p:grpSpPr>
          <a:xfrm>
            <a:off x="795771" y="1802281"/>
            <a:ext cx="7256381" cy="2717422"/>
            <a:chOff x="768062" y="2209800"/>
            <a:chExt cx="7256381" cy="2717422"/>
          </a:xfrm>
        </p:grpSpPr>
        <p:pic>
          <p:nvPicPr>
            <p:cNvPr id="10" name="Picture 9">
              <a:extLst>
                <a:ext uri="{FF2B5EF4-FFF2-40B4-BE49-F238E27FC236}">
                  <a16:creationId xmlns:a16="http://schemas.microsoft.com/office/drawing/2014/main" id="{DACC9844-D0D1-9CAB-1620-B9F6FC1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123" y="2209800"/>
              <a:ext cx="3473450" cy="2717422"/>
            </a:xfrm>
            <a:prstGeom prst="rect">
              <a:avLst/>
            </a:prstGeom>
          </p:spPr>
        </p:pic>
        <p:sp>
          <p:nvSpPr>
            <p:cNvPr id="12" name="TextBox 11">
              <a:extLst>
                <a:ext uri="{FF2B5EF4-FFF2-40B4-BE49-F238E27FC236}">
                  <a16:creationId xmlns:a16="http://schemas.microsoft.com/office/drawing/2014/main" id="{6B59059D-F519-3B60-6E19-DEC27FC3F512}"/>
                </a:ext>
              </a:extLst>
            </p:cNvPr>
            <p:cNvSpPr txBox="1"/>
            <p:nvPr/>
          </p:nvSpPr>
          <p:spPr>
            <a:xfrm>
              <a:off x="1828800" y="2590800"/>
              <a:ext cx="2428459" cy="307777"/>
            </a:xfrm>
            <a:prstGeom prst="rect">
              <a:avLst/>
            </a:prstGeom>
            <a:solidFill>
              <a:schemeClr val="bg1"/>
            </a:solidFill>
            <a:ln>
              <a:solidFill>
                <a:schemeClr val="accent1"/>
              </a:solidFill>
            </a:ln>
          </p:spPr>
          <p:txBody>
            <a:bodyPr wrap="square">
              <a:spAutoFit/>
            </a:bodyPr>
            <a:lstStyle/>
            <a:p>
              <a:r>
                <a:rPr lang="en-US" sz="1400" b="1" dirty="0"/>
                <a:t>Pressure gradient force “PGF” </a:t>
              </a:r>
              <a:endParaRPr lang="en-US" sz="1400" dirty="0"/>
            </a:p>
          </p:txBody>
        </p:sp>
        <p:sp>
          <p:nvSpPr>
            <p:cNvPr id="14" name="TextBox 13">
              <a:extLst>
                <a:ext uri="{FF2B5EF4-FFF2-40B4-BE49-F238E27FC236}">
                  <a16:creationId xmlns:a16="http://schemas.microsoft.com/office/drawing/2014/main" id="{867F944A-E3EE-645D-5152-A3A331139527}"/>
                </a:ext>
              </a:extLst>
            </p:cNvPr>
            <p:cNvSpPr txBox="1"/>
            <p:nvPr/>
          </p:nvSpPr>
          <p:spPr>
            <a:xfrm>
              <a:off x="1447800" y="2903925"/>
              <a:ext cx="1752600" cy="307777"/>
            </a:xfrm>
            <a:prstGeom prst="rect">
              <a:avLst/>
            </a:prstGeom>
            <a:solidFill>
              <a:schemeClr val="bg1"/>
            </a:solidFill>
            <a:ln>
              <a:solidFill>
                <a:schemeClr val="accent1"/>
              </a:solidFill>
            </a:ln>
          </p:spPr>
          <p:txBody>
            <a:bodyPr wrap="square">
              <a:spAutoFit/>
            </a:bodyPr>
            <a:lstStyle/>
            <a:p>
              <a:r>
                <a:rPr lang="en-US" sz="1400" b="1" dirty="0"/>
                <a:t>Always from  H  to  L</a:t>
              </a:r>
              <a:endParaRPr lang="en-US" sz="1400" dirty="0"/>
            </a:p>
          </p:txBody>
        </p:sp>
        <p:sp>
          <p:nvSpPr>
            <p:cNvPr id="16" name="TextBox 15">
              <a:extLst>
                <a:ext uri="{FF2B5EF4-FFF2-40B4-BE49-F238E27FC236}">
                  <a16:creationId xmlns:a16="http://schemas.microsoft.com/office/drawing/2014/main" id="{1710FC45-E2E7-F201-B214-0A47D88CCE83}"/>
                </a:ext>
              </a:extLst>
            </p:cNvPr>
            <p:cNvSpPr txBox="1"/>
            <p:nvPr/>
          </p:nvSpPr>
          <p:spPr>
            <a:xfrm>
              <a:off x="5097896" y="3559367"/>
              <a:ext cx="388504" cy="307777"/>
            </a:xfrm>
            <a:prstGeom prst="rect">
              <a:avLst/>
            </a:prstGeom>
            <a:noFill/>
          </p:spPr>
          <p:txBody>
            <a:bodyPr wrap="square">
              <a:spAutoFit/>
            </a:bodyPr>
            <a:lstStyle/>
            <a:p>
              <a:r>
                <a:rPr lang="en-US" sz="1400" b="1" dirty="0"/>
                <a:t>CF</a:t>
              </a:r>
              <a:endParaRPr lang="en-US" sz="1400" dirty="0"/>
            </a:p>
          </p:txBody>
        </p:sp>
        <p:sp>
          <p:nvSpPr>
            <p:cNvPr id="18" name="TextBox 17">
              <a:extLst>
                <a:ext uri="{FF2B5EF4-FFF2-40B4-BE49-F238E27FC236}">
                  <a16:creationId xmlns:a16="http://schemas.microsoft.com/office/drawing/2014/main" id="{C3BFC52C-BD68-82DA-EF97-1B865F83483E}"/>
                </a:ext>
              </a:extLst>
            </p:cNvPr>
            <p:cNvSpPr txBox="1"/>
            <p:nvPr/>
          </p:nvSpPr>
          <p:spPr>
            <a:xfrm>
              <a:off x="4280702" y="3797758"/>
              <a:ext cx="3743741" cy="307777"/>
            </a:xfrm>
            <a:prstGeom prst="rect">
              <a:avLst/>
            </a:prstGeom>
            <a:solidFill>
              <a:schemeClr val="bg1"/>
            </a:solidFill>
            <a:ln>
              <a:solidFill>
                <a:schemeClr val="accent1"/>
              </a:solidFill>
            </a:ln>
          </p:spPr>
          <p:txBody>
            <a:bodyPr wrap="square">
              <a:spAutoFit/>
            </a:bodyPr>
            <a:lstStyle/>
            <a:p>
              <a:r>
                <a:rPr lang="en-US" sz="1400" b="1" dirty="0"/>
                <a:t>90</a:t>
              </a:r>
              <a:r>
                <a:rPr lang="en-US" sz="1400" b="1" baseline="30000" dirty="0"/>
                <a:t>o</a:t>
              </a:r>
              <a:r>
                <a:rPr lang="en-US" sz="1400" b="1" dirty="0"/>
                <a:t> to the RIGHT in NH and 90</a:t>
              </a:r>
              <a:r>
                <a:rPr lang="en-US" sz="1400" b="1" baseline="30000" dirty="0"/>
                <a:t>o</a:t>
              </a:r>
              <a:r>
                <a:rPr lang="en-US" sz="1400" b="1" dirty="0"/>
                <a:t> to the LEFT in SH</a:t>
              </a:r>
              <a:endParaRPr lang="en-US" sz="1400" dirty="0"/>
            </a:p>
          </p:txBody>
        </p:sp>
        <p:sp>
          <p:nvSpPr>
            <p:cNvPr id="20" name="TextBox 19">
              <a:extLst>
                <a:ext uri="{FF2B5EF4-FFF2-40B4-BE49-F238E27FC236}">
                  <a16:creationId xmlns:a16="http://schemas.microsoft.com/office/drawing/2014/main" id="{CE53D7EC-A969-6A49-D4A7-19043ECA6942}"/>
                </a:ext>
              </a:extLst>
            </p:cNvPr>
            <p:cNvSpPr txBox="1"/>
            <p:nvPr/>
          </p:nvSpPr>
          <p:spPr>
            <a:xfrm>
              <a:off x="3646055" y="3334677"/>
              <a:ext cx="400050" cy="307777"/>
            </a:xfrm>
            <a:prstGeom prst="rect">
              <a:avLst/>
            </a:prstGeom>
            <a:noFill/>
          </p:spPr>
          <p:txBody>
            <a:bodyPr wrap="square">
              <a:spAutoFit/>
            </a:bodyPr>
            <a:lstStyle/>
            <a:p>
              <a:r>
                <a:rPr lang="en-US" sz="1400" b="1" dirty="0"/>
                <a:t>FF</a:t>
              </a:r>
              <a:endParaRPr lang="en-US" sz="1400" dirty="0"/>
            </a:p>
          </p:txBody>
        </p:sp>
        <p:sp>
          <p:nvSpPr>
            <p:cNvPr id="22" name="TextBox 21">
              <a:extLst>
                <a:ext uri="{FF2B5EF4-FFF2-40B4-BE49-F238E27FC236}">
                  <a16:creationId xmlns:a16="http://schemas.microsoft.com/office/drawing/2014/main" id="{A5E234C7-286D-CA58-3F4F-D9523EE036F7}"/>
                </a:ext>
              </a:extLst>
            </p:cNvPr>
            <p:cNvSpPr txBox="1"/>
            <p:nvPr/>
          </p:nvSpPr>
          <p:spPr>
            <a:xfrm>
              <a:off x="768062" y="3812423"/>
              <a:ext cx="2846467" cy="307777"/>
            </a:xfrm>
            <a:prstGeom prst="rect">
              <a:avLst/>
            </a:prstGeom>
            <a:solidFill>
              <a:schemeClr val="bg1"/>
            </a:solidFill>
            <a:ln>
              <a:solidFill>
                <a:schemeClr val="accent1"/>
              </a:solidFill>
            </a:ln>
          </p:spPr>
          <p:txBody>
            <a:bodyPr wrap="square">
              <a:spAutoFit/>
            </a:bodyPr>
            <a:lstStyle/>
            <a:p>
              <a:r>
                <a:rPr lang="en-US" sz="1400" b="1" dirty="0"/>
                <a:t>acts opposite to the wind direction</a:t>
              </a:r>
              <a:endParaRPr lang="en-US" sz="1400" dirty="0"/>
            </a:p>
          </p:txBody>
        </p:sp>
      </p:grpSp>
      <p:pic>
        <p:nvPicPr>
          <p:cNvPr id="27" name="Picture 26" descr="Diagram&#10;&#10;Description automatically generated">
            <a:extLst>
              <a:ext uri="{FF2B5EF4-FFF2-40B4-BE49-F238E27FC236}">
                <a16:creationId xmlns:a16="http://schemas.microsoft.com/office/drawing/2014/main" id="{7331557C-4CDD-45B0-388A-48A1FCBE9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033417"/>
            <a:ext cx="2514600" cy="2514600"/>
          </a:xfrm>
          <a:prstGeom prst="rect">
            <a:avLst/>
          </a:prstGeom>
        </p:spPr>
      </p:pic>
      <p:pic>
        <p:nvPicPr>
          <p:cNvPr id="5" name="Picture 4">
            <a:extLst>
              <a:ext uri="{FF2B5EF4-FFF2-40B4-BE49-F238E27FC236}">
                <a16:creationId xmlns:a16="http://schemas.microsoft.com/office/drawing/2014/main" id="{9123AD41-7DDA-9B34-70A3-73A0EF14D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73202" y="457200"/>
            <a:ext cx="3257550" cy="1929384"/>
          </a:xfrm>
        </p:spPr>
        <p:txBody>
          <a:bodyPr vert="horz" lIns="91440" tIns="45720" rIns="91440" bIns="45720" rtlCol="0" anchor="ctr">
            <a:normAutofit/>
          </a:bodyPr>
          <a:lstStyle/>
          <a:p>
            <a:pPr defTabSz="914400"/>
            <a:r>
              <a:rPr lang="en-US" sz="4200" b="1"/>
              <a:t>Pressure Gradient Force </a:t>
            </a:r>
          </a:p>
        </p:txBody>
      </p:sp>
      <p:sp>
        <p:nvSpPr>
          <p:cNvPr id="7" name="Content Placeholder 6">
            <a:extLst>
              <a:ext uri="{FF2B5EF4-FFF2-40B4-BE49-F238E27FC236}">
                <a16:creationId xmlns:a16="http://schemas.microsoft.com/office/drawing/2014/main" id="{2E290178-D18D-E6B3-4DCE-36E84ADF37B2}"/>
              </a:ext>
            </a:extLst>
          </p:cNvPr>
          <p:cNvSpPr>
            <a:spLocks noGrp="1"/>
          </p:cNvSpPr>
          <p:nvPr>
            <p:ph sz="half" idx="1"/>
          </p:nvPr>
        </p:nvSpPr>
        <p:spPr>
          <a:xfrm>
            <a:off x="4155947" y="457200"/>
            <a:ext cx="4505706" cy="1929384"/>
          </a:xfrm>
        </p:spPr>
        <p:txBody>
          <a:bodyPr vert="horz" lIns="91440" tIns="45720" rIns="91440" bIns="45720" rtlCol="0" anchor="ctr">
            <a:normAutofit/>
          </a:bodyPr>
          <a:lstStyle/>
          <a:p>
            <a:pPr marL="0" indent="-228600" defTabSz="914400"/>
            <a:r>
              <a:rPr lang="en-US" sz="1900" dirty="0"/>
              <a:t>Which pressure gradient would result in greater wind velocity?</a:t>
            </a:r>
          </a:p>
          <a:p>
            <a:pPr marL="0" indent="-228600" defTabSz="914400"/>
            <a:endParaRPr lang="en-US" sz="1900" dirty="0"/>
          </a:p>
        </p:txBody>
      </p:sp>
      <p:sp>
        <p:nvSpPr>
          <p:cNvPr id="2" name="Date Placeholder 1">
            <a:extLst>
              <a:ext uri="{FF2B5EF4-FFF2-40B4-BE49-F238E27FC236}">
                <a16:creationId xmlns:a16="http://schemas.microsoft.com/office/drawing/2014/main" id="{E84ABE49-2670-5C9D-D327-B8973AC11A77}"/>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3" name="Footer Placeholder 2">
            <a:extLst>
              <a:ext uri="{FF2B5EF4-FFF2-40B4-BE49-F238E27FC236}">
                <a16:creationId xmlns:a16="http://schemas.microsoft.com/office/drawing/2014/main" id="{AE7C46E3-A45F-C41C-F007-03A0113F1AA3}"/>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20A9F1EB-A6D2-748E-CD4F-BA5EF50E68CE}"/>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25</a:t>
            </a:fld>
            <a:endParaRPr lang="en-US" sz="1200"/>
          </a:p>
        </p:txBody>
      </p:sp>
      <p:pic>
        <p:nvPicPr>
          <p:cNvPr id="58371" name="Picture 6" descr="ANd9GcS-meORRaL1Okl8KDbWrDYteVTODSuTShKHQAvfnXOLz1nU8e_l"/>
          <p:cNvPicPr>
            <a:picLocks noChangeAspect="1" noChangeArrowheads="1"/>
          </p:cNvPicPr>
          <p:nvPr/>
        </p:nvPicPr>
        <p:blipFill>
          <a:blip r:embed="rId3"/>
          <a:stretch>
            <a:fillRect/>
          </a:stretch>
        </p:blipFill>
        <p:spPr bwMode="auto">
          <a:xfrm>
            <a:off x="349758" y="2684803"/>
            <a:ext cx="4101084" cy="3448258"/>
          </a:xfrm>
          <a:prstGeom prst="rect">
            <a:avLst/>
          </a:prstGeom>
          <a:noFill/>
        </p:spPr>
      </p:pic>
      <p:pic>
        <p:nvPicPr>
          <p:cNvPr id="10" name="Picture 9" descr="windgradient">
            <a:hlinkClick r:id="" action="ppaction://noaction"/>
            <a:extLst>
              <a:ext uri="{FF2B5EF4-FFF2-40B4-BE49-F238E27FC236}">
                <a16:creationId xmlns:a16="http://schemas.microsoft.com/office/drawing/2014/main" id="{6FB0D721-CAD1-976F-E144-C1D8EA9F2375}"/>
              </a:ext>
            </a:extLst>
          </p:cNvPr>
          <p:cNvPicPr>
            <a:picLocks noChangeAspect="1" noChangeArrowheads="1"/>
          </p:cNvPicPr>
          <p:nvPr/>
        </p:nvPicPr>
        <p:blipFill>
          <a:blip r:embed="rId4"/>
          <a:stretch>
            <a:fillRect/>
          </a:stretch>
        </p:blipFill>
        <p:spPr>
          <a:xfrm>
            <a:off x="4690872" y="2727488"/>
            <a:ext cx="4101084" cy="3362888"/>
          </a:xfrm>
          <a:prstGeom prst="rect">
            <a:avLst/>
          </a:prstGeom>
        </p:spPr>
      </p:pic>
      <p:pic>
        <p:nvPicPr>
          <p:cNvPr id="5" name="Picture 4">
            <a:extLst>
              <a:ext uri="{FF2B5EF4-FFF2-40B4-BE49-F238E27FC236}">
                <a16:creationId xmlns:a16="http://schemas.microsoft.com/office/drawing/2014/main" id="{3C5FF7C4-FD59-508E-3563-F72DB384A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745"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7" descr="FIG06_013"/>
          <p:cNvPicPr>
            <a:picLocks noChangeAspect="1" noChangeArrowheads="1"/>
          </p:cNvPicPr>
          <p:nvPr/>
        </p:nvPicPr>
        <p:blipFill>
          <a:blip r:embed="rId3"/>
          <a:stretch>
            <a:fillRect/>
          </a:stretch>
        </p:blipFill>
        <p:spPr bwMode="auto">
          <a:xfrm>
            <a:off x="3505200" y="529523"/>
            <a:ext cx="5410962" cy="2759590"/>
          </a:xfrm>
          <a:prstGeom prst="rect">
            <a:avLst/>
          </a:prstGeom>
          <a:noFill/>
        </p:spPr>
      </p:pic>
      <p:sp>
        <p:nvSpPr>
          <p:cNvPr id="10" name="Rectangle 2">
            <a:extLst>
              <a:ext uri="{FF2B5EF4-FFF2-40B4-BE49-F238E27FC236}">
                <a16:creationId xmlns:a16="http://schemas.microsoft.com/office/drawing/2014/main" id="{9C182921-DF51-3501-8E3B-DC33FCE5AD18}"/>
              </a:ext>
            </a:extLst>
          </p:cNvPr>
          <p:cNvSpPr>
            <a:spLocks noGrp="1" noChangeArrowheads="1"/>
          </p:cNvSpPr>
          <p:nvPr>
            <p:ph type="title"/>
          </p:nvPr>
        </p:nvSpPr>
        <p:spPr>
          <a:xfrm>
            <a:off x="628650" y="1066800"/>
            <a:ext cx="3121861" cy="1385455"/>
          </a:xfrm>
        </p:spPr>
        <p:txBody>
          <a:bodyPr vert="horz" lIns="91440" tIns="45720" rIns="91440" bIns="45720" rtlCol="0" anchor="ctr">
            <a:noAutofit/>
          </a:bodyPr>
          <a:lstStyle/>
          <a:p>
            <a:pPr algn="ctr" defTabSz="914400"/>
            <a:r>
              <a:rPr lang="en-US" sz="4000" dirty="0"/>
              <a:t>Geostrophic wind </a:t>
            </a:r>
          </a:p>
        </p:txBody>
      </p:sp>
      <p:sp>
        <p:nvSpPr>
          <p:cNvPr id="2" name="Date Placeholder 1">
            <a:extLst>
              <a:ext uri="{FF2B5EF4-FFF2-40B4-BE49-F238E27FC236}">
                <a16:creationId xmlns:a16="http://schemas.microsoft.com/office/drawing/2014/main" id="{D7A0343C-4D78-A264-5D14-374AEA6AB9B5}"/>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A16D5E47-B11E-B39E-191A-17DE0D4CE3AA}"/>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A9BAB443-403D-8E2D-5F28-8E812D5DE53C}"/>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a:pPr>
                <a:spcAft>
                  <a:spcPts val="600"/>
                </a:spcAft>
              </a:pPr>
              <a:t>26</a:t>
            </a:fld>
            <a:endParaRPr lang="en-US" sz="1200"/>
          </a:p>
        </p:txBody>
      </p:sp>
      <p:pic>
        <p:nvPicPr>
          <p:cNvPr id="2050" name="Picture 2">
            <a:extLst>
              <a:ext uri="{FF2B5EF4-FFF2-40B4-BE49-F238E27FC236}">
                <a16:creationId xmlns:a16="http://schemas.microsoft.com/office/drawing/2014/main" id="{503101BF-753F-16A9-EBAF-F9E859394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12" y="3445390"/>
            <a:ext cx="4543076" cy="25744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3B6B42AC-E003-6651-47DD-3E3C2638E064}"/>
              </a:ext>
            </a:extLst>
          </p:cNvPr>
          <p:cNvSpPr txBox="1">
            <a:spLocks noChangeArrowheads="1"/>
          </p:cNvSpPr>
          <p:nvPr/>
        </p:nvSpPr>
        <p:spPr>
          <a:xfrm>
            <a:off x="5288365" y="4039867"/>
            <a:ext cx="2798202" cy="13854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r>
              <a:rPr lang="en-US" sz="4000" dirty="0"/>
              <a:t>Gradient wind </a:t>
            </a:r>
          </a:p>
        </p:txBody>
      </p:sp>
      <p:pic>
        <p:nvPicPr>
          <p:cNvPr id="5" name="Picture 4">
            <a:extLst>
              <a:ext uri="{FF2B5EF4-FFF2-40B4-BE49-F238E27FC236}">
                <a16:creationId xmlns:a16="http://schemas.microsoft.com/office/drawing/2014/main" id="{0E543230-4B24-B3F5-E065-3E6DBCEE0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E4EC-EBCD-4B1E-A342-25FB5D0785E0}"/>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algn="ctr" defTabSz="914400">
              <a:spcBef>
                <a:spcPct val="0"/>
              </a:spcBef>
            </a:pPr>
            <a:r>
              <a:rPr lang="en-US" sz="4000" kern="1200">
                <a:solidFill>
                  <a:schemeClr val="tx1"/>
                </a:solidFill>
                <a:latin typeface="+mj-lt"/>
                <a:ea typeface="+mj-ea"/>
                <a:cs typeface="+mj-cs"/>
              </a:rPr>
              <a:t>Why are there no cyclones at the equator? </a:t>
            </a:r>
          </a:p>
        </p:txBody>
      </p:sp>
      <p:sp>
        <p:nvSpPr>
          <p:cNvPr id="4" name="Slide Number Placeholder 3">
            <a:extLst>
              <a:ext uri="{FF2B5EF4-FFF2-40B4-BE49-F238E27FC236}">
                <a16:creationId xmlns:a16="http://schemas.microsoft.com/office/drawing/2014/main" id="{EC7059ED-8141-268B-94F3-A17122C189F3}"/>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lgn="ctr">
              <a:spcAft>
                <a:spcPts val="600"/>
              </a:spcAft>
            </a:pPr>
            <a:fld id="{B6F15528-21DE-4FAA-801E-634DDDAF4B2B}" type="slidenum">
              <a:rPr lang="en-US" smtClean="0"/>
              <a:pPr algn="ctr">
                <a:spcAft>
                  <a:spcPts val="600"/>
                </a:spcAft>
              </a:pPr>
              <a:t>27</a:t>
            </a:fld>
            <a:endParaRPr lang="en-US"/>
          </a:p>
        </p:txBody>
      </p:sp>
      <p:pic>
        <p:nvPicPr>
          <p:cNvPr id="7" name="Picture 6" descr="A map of the world showing the weather&#10;&#10;Description automatically generated with medium confidence">
            <a:extLst>
              <a:ext uri="{FF2B5EF4-FFF2-40B4-BE49-F238E27FC236}">
                <a16:creationId xmlns:a16="http://schemas.microsoft.com/office/drawing/2014/main" id="{94E279C3-FFF5-545D-7CB4-D69C67139B0B}"/>
              </a:ext>
            </a:extLst>
          </p:cNvPr>
          <p:cNvPicPr>
            <a:picLocks noChangeAspect="1"/>
          </p:cNvPicPr>
          <p:nvPr/>
        </p:nvPicPr>
        <p:blipFill>
          <a:blip r:embed="rId3"/>
          <a:stretch>
            <a:fillRect/>
          </a:stretch>
        </p:blipFill>
        <p:spPr>
          <a:xfrm>
            <a:off x="795398" y="1869134"/>
            <a:ext cx="7549753" cy="4473928"/>
          </a:xfrm>
          <a:prstGeom prst="rect">
            <a:avLst/>
          </a:prstGeom>
        </p:spPr>
      </p:pic>
      <p:sp>
        <p:nvSpPr>
          <p:cNvPr id="5" name="Date Placeholder 1">
            <a:extLst>
              <a:ext uri="{FF2B5EF4-FFF2-40B4-BE49-F238E27FC236}">
                <a16:creationId xmlns:a16="http://schemas.microsoft.com/office/drawing/2014/main" id="{4FAC2D5A-22E8-6C0C-46B7-3ACF0A0141F4}"/>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6" name="Footer Placeholder 2">
            <a:extLst>
              <a:ext uri="{FF2B5EF4-FFF2-40B4-BE49-F238E27FC236}">
                <a16:creationId xmlns:a16="http://schemas.microsoft.com/office/drawing/2014/main" id="{1DA8CA5A-8159-7E7B-FD3A-49B1E944F8C2}"/>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3" name="Picture 2">
            <a:extLst>
              <a:ext uri="{FF2B5EF4-FFF2-40B4-BE49-F238E27FC236}">
                <a16:creationId xmlns:a16="http://schemas.microsoft.com/office/drawing/2014/main" id="{4E976865-F9CA-C09C-F2F6-5712613C3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59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73202" y="502920"/>
            <a:ext cx="2564892" cy="1463040"/>
          </a:xfrm>
        </p:spPr>
        <p:txBody>
          <a:bodyPr anchor="ctr">
            <a:normAutofit fontScale="90000"/>
          </a:bodyPr>
          <a:lstStyle/>
          <a:p>
            <a:pPr eaLnBrk="1" hangingPunct="1"/>
            <a:r>
              <a:rPr lang="en-US" dirty="0"/>
              <a:t>The effect of the Coriolis Force</a:t>
            </a:r>
          </a:p>
        </p:txBody>
      </p:sp>
      <p:sp>
        <p:nvSpPr>
          <p:cNvPr id="10" name="Content Placeholder 9">
            <a:extLst>
              <a:ext uri="{FF2B5EF4-FFF2-40B4-BE49-F238E27FC236}">
                <a16:creationId xmlns:a16="http://schemas.microsoft.com/office/drawing/2014/main" id="{34852D48-B398-A6A7-42C0-9CC631F6EF96}"/>
              </a:ext>
            </a:extLst>
          </p:cNvPr>
          <p:cNvSpPr>
            <a:spLocks noGrp="1"/>
          </p:cNvSpPr>
          <p:nvPr>
            <p:ph idx="1"/>
          </p:nvPr>
        </p:nvSpPr>
        <p:spPr>
          <a:xfrm>
            <a:off x="3490721" y="502920"/>
            <a:ext cx="5170932" cy="1463040"/>
          </a:xfrm>
        </p:spPr>
        <p:txBody>
          <a:bodyPr anchor="ctr">
            <a:normAutofit/>
          </a:bodyPr>
          <a:lstStyle/>
          <a:p>
            <a:pPr marL="0" indent="0">
              <a:buNone/>
            </a:pPr>
            <a:r>
              <a:rPr lang="en-US" sz="1900" dirty="0"/>
              <a:t>The farther from the equator the object is, the greater the deflection, and the faster an object is moving, the greater the deflection </a:t>
            </a:r>
          </a:p>
        </p:txBody>
      </p:sp>
      <p:sp>
        <p:nvSpPr>
          <p:cNvPr id="2" name="Date Placeholder 1">
            <a:extLst>
              <a:ext uri="{FF2B5EF4-FFF2-40B4-BE49-F238E27FC236}">
                <a16:creationId xmlns:a16="http://schemas.microsoft.com/office/drawing/2014/main" id="{0943B9D6-19C5-724C-DF1F-60BBFF811877}"/>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394FA1D7-E254-6330-5AC0-CB7168541DB5}"/>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BCA6A754-CEAD-8E58-D1DD-F06478D96EE7}"/>
              </a:ext>
            </a:extLst>
          </p:cNvPr>
          <p:cNvSpPr>
            <a:spLocks noGrp="1"/>
          </p:cNvSpPr>
          <p:nvPr>
            <p:ph type="sldNum" sz="quarter" idx="12"/>
          </p:nvPr>
        </p:nvSpPr>
        <p:spPr/>
        <p:txBody>
          <a:bodyPr>
            <a:normAutofit/>
          </a:bodyPr>
          <a:lstStyle/>
          <a:p>
            <a:pPr>
              <a:spcAft>
                <a:spcPts val="600"/>
              </a:spcAft>
            </a:pPr>
            <a:fld id="{B6F15528-21DE-4FAA-801E-634DDDAF4B2B}" type="slidenum">
              <a:rPr lang="en-US" smtClean="0"/>
              <a:pPr>
                <a:spcAft>
                  <a:spcPts val="600"/>
                </a:spcAft>
              </a:pPr>
              <a:t>28</a:t>
            </a:fld>
            <a:endParaRPr lang="en-US"/>
          </a:p>
        </p:txBody>
      </p:sp>
      <p:pic>
        <p:nvPicPr>
          <p:cNvPr id="59395" name="Picture 6"/>
          <p:cNvPicPr>
            <a:picLocks noChangeAspect="1" noChangeArrowheads="1"/>
          </p:cNvPicPr>
          <p:nvPr/>
        </p:nvPicPr>
        <p:blipFill>
          <a:blip r:embed="rId3"/>
          <a:stretch>
            <a:fillRect/>
          </a:stretch>
        </p:blipFill>
        <p:spPr bwMode="auto">
          <a:xfrm>
            <a:off x="473202" y="2471356"/>
            <a:ext cx="8188452" cy="3598512"/>
          </a:xfrm>
          <a:prstGeom prst="rect">
            <a:avLst/>
          </a:prstGeom>
          <a:noFill/>
        </p:spPr>
      </p:pic>
      <p:pic>
        <p:nvPicPr>
          <p:cNvPr id="5" name="Picture 4">
            <a:extLst>
              <a:ext uri="{FF2B5EF4-FFF2-40B4-BE49-F238E27FC236}">
                <a16:creationId xmlns:a16="http://schemas.microsoft.com/office/drawing/2014/main" id="{42B559F7-D17C-9A8C-E91E-9B4087844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745"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5254-DBA1-480E-886C-40C02C751FEC}"/>
              </a:ext>
            </a:extLst>
          </p:cNvPr>
          <p:cNvSpPr>
            <a:spLocks noGrp="1"/>
          </p:cNvSpPr>
          <p:nvPr>
            <p:ph type="title"/>
          </p:nvPr>
        </p:nvSpPr>
        <p:spPr>
          <a:xfrm>
            <a:off x="442170" y="856180"/>
            <a:ext cx="3420438" cy="1128068"/>
          </a:xfrm>
        </p:spPr>
        <p:txBody>
          <a:bodyPr vert="horz" lIns="91440" tIns="45720" rIns="91440" bIns="45720" rtlCol="0" anchor="ctr">
            <a:normAutofit/>
          </a:bodyPr>
          <a:lstStyle/>
          <a:p>
            <a:pPr defTabSz="914400">
              <a:spcBef>
                <a:spcPct val="0"/>
              </a:spcBef>
            </a:pPr>
            <a:r>
              <a:rPr lang="en-US" sz="3500" dirty="0"/>
              <a:t>High Pressure area</a:t>
            </a:r>
          </a:p>
        </p:txBody>
      </p:sp>
      <p:sp>
        <p:nvSpPr>
          <p:cNvPr id="3" name="Text Placeholder 2">
            <a:extLst>
              <a:ext uri="{FF2B5EF4-FFF2-40B4-BE49-F238E27FC236}">
                <a16:creationId xmlns:a16="http://schemas.microsoft.com/office/drawing/2014/main" id="{EAD4928D-5EDD-4037-AD37-5612C0D470B0}"/>
              </a:ext>
            </a:extLst>
          </p:cNvPr>
          <p:cNvSpPr>
            <a:spLocks noGrp="1"/>
          </p:cNvSpPr>
          <p:nvPr>
            <p:ph type="body" idx="1"/>
          </p:nvPr>
        </p:nvSpPr>
        <p:spPr>
          <a:xfrm>
            <a:off x="443039" y="2330505"/>
            <a:ext cx="3419569" cy="3979585"/>
          </a:xfrm>
        </p:spPr>
        <p:txBody>
          <a:bodyPr vert="horz" lIns="91440" tIns="45720" rIns="91440" bIns="45720" rtlCol="0" anchor="ctr">
            <a:normAutofit/>
          </a:bodyPr>
          <a:lstStyle/>
          <a:p>
            <a:pPr indent="-228600" defTabSz="914400">
              <a:spcAft>
                <a:spcPts val="600"/>
              </a:spcAft>
              <a:buFont typeface="Arial" panose="020B0604020202020204" pitchFamily="34" charset="0"/>
              <a:buChar char="•"/>
            </a:pPr>
            <a:r>
              <a:rPr lang="en-US" sz="1200" dirty="0"/>
              <a:t> A high pressure center is where the pressure has been measured to be the highest relative to its surroundings. That means, moving in any direction away from the "High" will result in a decrease in pressure. </a:t>
            </a:r>
          </a:p>
          <a:p>
            <a:pPr indent="-228600" defTabSz="914400">
              <a:spcAft>
                <a:spcPts val="600"/>
              </a:spcAft>
              <a:buFont typeface="Arial" panose="020B0604020202020204" pitchFamily="34" charset="0"/>
              <a:buChar char="•"/>
            </a:pPr>
            <a:r>
              <a:rPr lang="en-US" sz="1200" dirty="0"/>
              <a:t>A high pressure center also represents the center of an anticyclone and is indicated on a weather map by a blue "H".</a:t>
            </a:r>
          </a:p>
          <a:p>
            <a:pPr indent="-228600" defTabSz="914400">
              <a:spcAft>
                <a:spcPts val="600"/>
              </a:spcAft>
              <a:buFont typeface="Arial" panose="020B0604020202020204" pitchFamily="34" charset="0"/>
              <a:buChar char="•"/>
            </a:pPr>
            <a:r>
              <a:rPr lang="en-US" sz="1200" dirty="0"/>
              <a:t>Winds flow </a:t>
            </a:r>
            <a:r>
              <a:rPr lang="en-US" sz="1200" b="1" dirty="0">
                <a:effectLst>
                  <a:outerShdw blurRad="38100" dist="38100" dir="2700000" algn="tl">
                    <a:srgbClr val="000000">
                      <a:alpha val="43137"/>
                    </a:srgbClr>
                  </a:outerShdw>
                </a:effectLst>
              </a:rPr>
              <a:t>clockwise</a:t>
            </a:r>
            <a:r>
              <a:rPr lang="en-US" sz="1200" dirty="0"/>
              <a:t> around a high pressure center in the northern hemisphere, while in the southern hemisphere, winds flow </a:t>
            </a:r>
            <a:r>
              <a:rPr lang="en-US" sz="1200" dirty="0">
                <a:effectLst>
                  <a:outerShdw blurRad="38100" dist="38100" dir="2700000" algn="tl">
                    <a:srgbClr val="000000">
                      <a:alpha val="43137"/>
                    </a:srgbClr>
                  </a:outerShdw>
                </a:effectLst>
              </a:rPr>
              <a:t>counterclockwise</a:t>
            </a:r>
            <a:r>
              <a:rPr lang="en-US" sz="1200" dirty="0"/>
              <a:t> around a high.</a:t>
            </a:r>
          </a:p>
          <a:p>
            <a:pPr indent="-228600" defTabSz="914400">
              <a:spcAft>
                <a:spcPts val="600"/>
              </a:spcAft>
              <a:buFont typeface="Arial" panose="020B0604020202020204" pitchFamily="34" charset="0"/>
              <a:buChar char="•"/>
            </a:pPr>
            <a:r>
              <a:rPr lang="en-US" sz="1200" dirty="0"/>
              <a:t>Sinking air in the vicinity of a high pressure center suppresses the upward motions needed to support the development of clouds and precipitation. This is why fair weather is commonly associated with an area of high pressure.</a:t>
            </a:r>
          </a:p>
          <a:p>
            <a:pPr indent="-228600" defTabSz="914400">
              <a:spcAft>
                <a:spcPts val="600"/>
              </a:spcAft>
              <a:buFont typeface="Arial" panose="020B0604020202020204" pitchFamily="34" charset="0"/>
              <a:buChar char="•"/>
            </a:pPr>
            <a:endParaRPr lang="en-US" sz="1200" dirty="0"/>
          </a:p>
          <a:p>
            <a:pPr indent="-228600" defTabSz="914400">
              <a:spcAft>
                <a:spcPts val="600"/>
              </a:spcAft>
              <a:buFont typeface="Arial" panose="020B0604020202020204" pitchFamily="34" charset="0"/>
              <a:buChar char="•"/>
            </a:pPr>
            <a:endParaRPr lang="en-US" sz="1200" dirty="0"/>
          </a:p>
        </p:txBody>
      </p:sp>
      <p:sp>
        <p:nvSpPr>
          <p:cNvPr id="4" name="Slide Number Placeholder 3">
            <a:extLst>
              <a:ext uri="{FF2B5EF4-FFF2-40B4-BE49-F238E27FC236}">
                <a16:creationId xmlns:a16="http://schemas.microsoft.com/office/drawing/2014/main" id="{8A41683A-BD2D-C249-E830-C07D54C3393C}"/>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lgn="ctr">
              <a:spcAft>
                <a:spcPts val="600"/>
              </a:spcAft>
            </a:pPr>
            <a:fld id="{B6F15528-21DE-4FAA-801E-634DDDAF4B2B}" type="slidenum">
              <a:rPr lang="en-US" smtClean="0"/>
              <a:pPr algn="ctr">
                <a:spcAft>
                  <a:spcPts val="600"/>
                </a:spcAft>
              </a:pPr>
              <a:t>29</a:t>
            </a:fld>
            <a:endParaRPr lang="en-US"/>
          </a:p>
        </p:txBody>
      </p:sp>
      <p:pic>
        <p:nvPicPr>
          <p:cNvPr id="6" name="Picture 5">
            <a:extLst>
              <a:ext uri="{FF2B5EF4-FFF2-40B4-BE49-F238E27FC236}">
                <a16:creationId xmlns:a16="http://schemas.microsoft.com/office/drawing/2014/main" id="{1452CC62-1A9E-40CF-B37D-17C5C4F8C18A}"/>
              </a:ext>
            </a:extLst>
          </p:cNvPr>
          <p:cNvPicPr>
            <a:picLocks noChangeAspect="1"/>
          </p:cNvPicPr>
          <p:nvPr/>
        </p:nvPicPr>
        <p:blipFill rotWithShape="1">
          <a:blip r:embed="rId3"/>
          <a:srcRect l="14451" r="22105" b="-3"/>
          <a:stretch/>
        </p:blipFill>
        <p:spPr>
          <a:xfrm>
            <a:off x="4483341" y="799352"/>
            <a:ext cx="4069057" cy="5259296"/>
          </a:xfrm>
          <a:prstGeom prst="rect">
            <a:avLst/>
          </a:prstGeom>
        </p:spPr>
      </p:pic>
      <p:sp>
        <p:nvSpPr>
          <p:cNvPr id="7" name="Date Placeholder 1">
            <a:extLst>
              <a:ext uri="{FF2B5EF4-FFF2-40B4-BE49-F238E27FC236}">
                <a16:creationId xmlns:a16="http://schemas.microsoft.com/office/drawing/2014/main" id="{A08A67AA-56DD-C204-7EAF-3F22A8A2A12E}"/>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8" name="Footer Placeholder 2">
            <a:extLst>
              <a:ext uri="{FF2B5EF4-FFF2-40B4-BE49-F238E27FC236}">
                <a16:creationId xmlns:a16="http://schemas.microsoft.com/office/drawing/2014/main" id="{058A6F2D-1447-820D-F542-CC3E5F0B6F28}"/>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5" name="Picture 4">
            <a:extLst>
              <a:ext uri="{FF2B5EF4-FFF2-40B4-BE49-F238E27FC236}">
                <a16:creationId xmlns:a16="http://schemas.microsoft.com/office/drawing/2014/main" id="{0524B5CF-366D-DCB5-EC31-2641CBA4F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86"/>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7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3" name="Picture 12" descr="A diagram of the earth's atmosphere&#10;&#10;Description automatically generated">
            <a:extLst>
              <a:ext uri="{FF2B5EF4-FFF2-40B4-BE49-F238E27FC236}">
                <a16:creationId xmlns:a16="http://schemas.microsoft.com/office/drawing/2014/main" id="{2FA73C52-D19D-78B0-1C11-4CF696BB8701}"/>
              </a:ext>
            </a:extLst>
          </p:cNvPr>
          <p:cNvPicPr>
            <a:picLocks noChangeAspect="1"/>
          </p:cNvPicPr>
          <p:nvPr/>
        </p:nvPicPr>
        <p:blipFill rotWithShape="1">
          <a:blip r:embed="rId3"/>
          <a:srcRect r="131"/>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9" name="Title 1">
            <a:extLst>
              <a:ext uri="{FF2B5EF4-FFF2-40B4-BE49-F238E27FC236}">
                <a16:creationId xmlns:a16="http://schemas.microsoft.com/office/drawing/2014/main" id="{0C0A64CE-31CB-4D18-8BF7-66DFB3A846C2}"/>
              </a:ext>
            </a:extLst>
          </p:cNvPr>
          <p:cNvSpPr txBox="1">
            <a:spLocks/>
          </p:cNvSpPr>
          <p:nvPr/>
        </p:nvSpPr>
        <p:spPr>
          <a:xfrm>
            <a:off x="457200" y="2296176"/>
            <a:ext cx="3017520" cy="2265648"/>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2pPr>
            <a:lvl3pPr marR="0" lvl="2"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3pPr>
            <a:lvl4pPr marR="0" lvl="3"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4pPr>
            <a:lvl5pPr marR="0" lvl="4"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5pPr>
            <a:lvl6pPr marR="0" lvl="5"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6pPr>
            <a:lvl7pPr marR="0" lvl="6"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7pPr>
            <a:lvl8pPr marR="0" lvl="7"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8pPr>
            <a:lvl9pPr marR="0" lvl="8"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9pPr>
          </a:lstStyle>
          <a:p>
            <a:pPr>
              <a:lnSpc>
                <a:spcPct val="90000"/>
              </a:lnSpc>
              <a:spcBef>
                <a:spcPct val="0"/>
              </a:spcBef>
              <a:spcAft>
                <a:spcPts val="600"/>
              </a:spcAft>
            </a:pPr>
            <a:r>
              <a:rPr lang="en-US" sz="3800">
                <a:solidFill>
                  <a:schemeClr val="tx1"/>
                </a:solidFill>
                <a:latin typeface="Segoe UI" panose="020B0502040204020203" pitchFamily="34" charset="0"/>
                <a:ea typeface="+mj-ea"/>
                <a:cs typeface="Segoe UI" panose="020B0502040204020203" pitchFamily="34" charset="0"/>
              </a:rPr>
              <a:t>The Vertical Structure of the Atmosphere</a:t>
            </a:r>
            <a:endParaRPr lang="en-US" sz="3800" dirty="0">
              <a:solidFill>
                <a:schemeClr val="tx1"/>
              </a:solidFill>
              <a:latin typeface="Segoe UI" panose="020B0502040204020203" pitchFamily="34" charset="0"/>
              <a:ea typeface="+mj-ea"/>
              <a:cs typeface="Segoe UI" panose="020B0502040204020203" pitchFamily="34" charset="0"/>
            </a:endParaRPr>
          </a:p>
        </p:txBody>
      </p:sp>
      <p:sp>
        <p:nvSpPr>
          <p:cNvPr id="3" name="Date Placeholder 2">
            <a:extLst>
              <a:ext uri="{FF2B5EF4-FFF2-40B4-BE49-F238E27FC236}">
                <a16:creationId xmlns:a16="http://schemas.microsoft.com/office/drawing/2014/main" id="{D9C43BD1-D6C5-04F4-F1F5-9C63AE82DFBC}"/>
              </a:ext>
            </a:extLst>
          </p:cNvPr>
          <p:cNvSpPr>
            <a:spLocks noGrp="1"/>
          </p:cNvSpPr>
          <p:nvPr>
            <p:ph type="dt" sz="half" idx="10"/>
          </p:nvPr>
        </p:nvSpPr>
        <p:spPr/>
        <p:txBody>
          <a:bodyPr/>
          <a:lstStyle/>
          <a:p>
            <a:r>
              <a:rPr lang="en-US"/>
              <a:t>27 Aug 23</a:t>
            </a:r>
          </a:p>
        </p:txBody>
      </p:sp>
      <p:sp>
        <p:nvSpPr>
          <p:cNvPr id="4" name="Footer Placeholder 3">
            <a:extLst>
              <a:ext uri="{FF2B5EF4-FFF2-40B4-BE49-F238E27FC236}">
                <a16:creationId xmlns:a16="http://schemas.microsoft.com/office/drawing/2014/main" id="{9E25F541-9C26-45B6-BF4B-FD71BC3E3DBD}"/>
              </a:ext>
            </a:extLst>
          </p:cNvPr>
          <p:cNvSpPr>
            <a:spLocks noGrp="1"/>
          </p:cNvSpPr>
          <p:nvPr>
            <p:ph type="ftr" sz="quarter" idx="11"/>
          </p:nvPr>
        </p:nvSpPr>
        <p:spPr/>
        <p:txBody>
          <a:bodyPr/>
          <a:lstStyle/>
          <a:p>
            <a:r>
              <a:rPr lang="en-US"/>
              <a:t>Moza Al Marhoobi</a:t>
            </a:r>
          </a:p>
        </p:txBody>
      </p:sp>
      <p:sp>
        <p:nvSpPr>
          <p:cNvPr id="8" name="Slide Number Placeholder 7">
            <a:extLst>
              <a:ext uri="{FF2B5EF4-FFF2-40B4-BE49-F238E27FC236}">
                <a16:creationId xmlns:a16="http://schemas.microsoft.com/office/drawing/2014/main" id="{11A383A8-9098-EE8A-71A5-E0F18D8822D1}"/>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5" name="SlideModel shp14">
            <a:extLst>
              <a:ext uri="{FF2B5EF4-FFF2-40B4-BE49-F238E27FC236}">
                <a16:creationId xmlns:a16="http://schemas.microsoft.com/office/drawing/2014/main" id="{77470008-C6B7-B312-8316-3CC45ACD969B}"/>
              </a:ext>
            </a:extLst>
          </p:cNvPr>
          <p:cNvSpPr txBox="1"/>
          <p:nvPr/>
        </p:nvSpPr>
        <p:spPr>
          <a:xfrm>
            <a:off x="197875" y="1923380"/>
            <a:ext cx="729973" cy="1005840"/>
          </a:xfrm>
          <a:prstGeom prst="rect">
            <a:avLst/>
          </a:prstGeom>
          <a:noFill/>
        </p:spPr>
        <p:txBody>
          <a:bodyPr wrap="none" rtlCol="0">
            <a:noAutofit/>
          </a:bodyPr>
          <a:lstStyle/>
          <a:p>
            <a:pPr defTabSz="768096">
              <a:spcAft>
                <a:spcPts val="504"/>
              </a:spcAft>
            </a:pPr>
            <a:r>
              <a:rPr lang="en-US" sz="6600" b="1" kern="1200" dirty="0">
                <a:solidFill>
                  <a:schemeClr val="accent2">
                    <a:alpha val="50000"/>
                  </a:schemeClr>
                </a:solidFill>
                <a:latin typeface="+mj-lt"/>
                <a:ea typeface="+mn-ea"/>
                <a:cs typeface="+mn-cs"/>
              </a:rPr>
              <a:t>1</a:t>
            </a:r>
            <a:endParaRPr lang="en-US" sz="6600" b="1" dirty="0">
              <a:solidFill>
                <a:schemeClr val="accent2">
                  <a:alpha val="50000"/>
                </a:schemeClr>
              </a:solidFill>
              <a:latin typeface="+mj-lt"/>
            </a:endParaRPr>
          </a:p>
        </p:txBody>
      </p:sp>
      <p:pic>
        <p:nvPicPr>
          <p:cNvPr id="6" name="Picture 5">
            <a:extLst>
              <a:ext uri="{FF2B5EF4-FFF2-40B4-BE49-F238E27FC236}">
                <a16:creationId xmlns:a16="http://schemas.microsoft.com/office/drawing/2014/main" id="{56A1ECA4-40FA-354B-0EAA-66EADC94B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64CD-CC90-464E-AEEE-32E0723E0A8E}"/>
              </a:ext>
            </a:extLst>
          </p:cNvPr>
          <p:cNvSpPr>
            <a:spLocks noGrp="1"/>
          </p:cNvSpPr>
          <p:nvPr>
            <p:ph type="title"/>
          </p:nvPr>
        </p:nvSpPr>
        <p:spPr>
          <a:xfrm>
            <a:off x="442170" y="856180"/>
            <a:ext cx="3420438" cy="1128068"/>
          </a:xfrm>
        </p:spPr>
        <p:txBody>
          <a:bodyPr vert="horz" lIns="91440" tIns="45720" rIns="91440" bIns="45720" rtlCol="0" anchor="ctr">
            <a:normAutofit/>
          </a:bodyPr>
          <a:lstStyle/>
          <a:p>
            <a:pPr defTabSz="914400">
              <a:spcBef>
                <a:spcPct val="0"/>
              </a:spcBef>
            </a:pPr>
            <a:r>
              <a:rPr lang="en-US" sz="3500" dirty="0"/>
              <a:t>Low Pressure area</a:t>
            </a:r>
          </a:p>
        </p:txBody>
      </p:sp>
      <p:sp>
        <p:nvSpPr>
          <p:cNvPr id="3" name="Text Placeholder 2">
            <a:extLst>
              <a:ext uri="{FF2B5EF4-FFF2-40B4-BE49-F238E27FC236}">
                <a16:creationId xmlns:a16="http://schemas.microsoft.com/office/drawing/2014/main" id="{765A93CD-47B5-4537-B6B0-00C87B4866AB}"/>
              </a:ext>
            </a:extLst>
          </p:cNvPr>
          <p:cNvSpPr>
            <a:spLocks noGrp="1"/>
          </p:cNvSpPr>
          <p:nvPr>
            <p:ph type="body" idx="1"/>
          </p:nvPr>
        </p:nvSpPr>
        <p:spPr>
          <a:xfrm>
            <a:off x="443039" y="2330505"/>
            <a:ext cx="3419569" cy="3979585"/>
          </a:xfrm>
        </p:spPr>
        <p:txBody>
          <a:bodyPr vert="horz" lIns="91440" tIns="45720" rIns="91440" bIns="45720" rtlCol="0" anchor="ctr">
            <a:normAutofit/>
          </a:bodyPr>
          <a:lstStyle/>
          <a:p>
            <a:pPr indent="-228600" defTabSz="914400">
              <a:spcAft>
                <a:spcPts val="600"/>
              </a:spcAft>
              <a:buFont typeface="Arial" panose="020B0604020202020204" pitchFamily="34" charset="0"/>
              <a:buChar char="•"/>
            </a:pPr>
            <a:r>
              <a:rPr lang="en-US" sz="1200" dirty="0"/>
              <a:t>A low pressure center is where the pressure has been measured to be the lowest relative to its surroundings. That means, moving in any horizontal direction away from the "Low" will result in an increase in pressure. </a:t>
            </a:r>
          </a:p>
          <a:p>
            <a:pPr indent="-228600" defTabSz="914400">
              <a:spcAft>
                <a:spcPts val="600"/>
              </a:spcAft>
              <a:buFont typeface="Arial" panose="020B0604020202020204" pitchFamily="34" charset="0"/>
              <a:buChar char="•"/>
            </a:pPr>
            <a:r>
              <a:rPr lang="en-US" sz="1200" dirty="0"/>
              <a:t>Low pressure centers also represent the centers of cyclones.</a:t>
            </a:r>
          </a:p>
          <a:p>
            <a:pPr indent="-228600" defTabSz="914400">
              <a:spcAft>
                <a:spcPts val="600"/>
              </a:spcAft>
              <a:buFont typeface="Arial" panose="020B0604020202020204" pitchFamily="34" charset="0"/>
              <a:buChar char="•"/>
            </a:pPr>
            <a:r>
              <a:rPr lang="en-US" sz="1200"/>
              <a:t>A </a:t>
            </a:r>
            <a:r>
              <a:rPr lang="en-US" sz="1200" dirty="0"/>
              <a:t>low pressure center is indicated on a weather map by a red "L" and winds flow </a:t>
            </a:r>
            <a:r>
              <a:rPr lang="en-US" sz="1200" dirty="0">
                <a:effectLst>
                  <a:outerShdw blurRad="38100" dist="38100" dir="2700000" algn="tl">
                    <a:srgbClr val="000000">
                      <a:alpha val="43137"/>
                    </a:srgbClr>
                  </a:outerShdw>
                </a:effectLst>
              </a:rPr>
              <a:t>counterclockwise</a:t>
            </a:r>
            <a:r>
              <a:rPr lang="en-US" sz="1200" dirty="0"/>
              <a:t> around a low in the northern hemisphere. The opposite is true in the southern hemisphere, where winds flow </a:t>
            </a:r>
            <a:r>
              <a:rPr lang="en-US" sz="1200" dirty="0">
                <a:effectLst>
                  <a:outerShdw blurRad="38100" dist="38100" dir="2700000" algn="tl">
                    <a:srgbClr val="000000">
                      <a:alpha val="43137"/>
                    </a:srgbClr>
                  </a:outerShdw>
                </a:effectLst>
              </a:rPr>
              <a:t>clockwise</a:t>
            </a:r>
            <a:r>
              <a:rPr lang="en-US" sz="1200" dirty="0"/>
              <a:t> around an area of low pressure.</a:t>
            </a:r>
          </a:p>
          <a:p>
            <a:pPr indent="-228600" defTabSz="914400">
              <a:spcAft>
                <a:spcPts val="600"/>
              </a:spcAft>
              <a:buFont typeface="Arial" panose="020B0604020202020204" pitchFamily="34" charset="0"/>
              <a:buChar char="•"/>
            </a:pPr>
            <a:r>
              <a:rPr lang="en-US" sz="1200" dirty="0"/>
              <a:t>Rising motion in the vicinity of a low pressure center favors the development of clouds and precipitation, which is why cloudy weather (and likely precipitation) are commonly associated with an area of low pressure.</a:t>
            </a:r>
          </a:p>
        </p:txBody>
      </p:sp>
      <p:sp>
        <p:nvSpPr>
          <p:cNvPr id="4" name="Slide Number Placeholder 3">
            <a:extLst>
              <a:ext uri="{FF2B5EF4-FFF2-40B4-BE49-F238E27FC236}">
                <a16:creationId xmlns:a16="http://schemas.microsoft.com/office/drawing/2014/main" id="{9A6AD44F-A676-9AAF-CEA7-8A29D74CAFEF}"/>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lgn="ctr">
              <a:spcAft>
                <a:spcPts val="600"/>
              </a:spcAft>
            </a:pPr>
            <a:fld id="{B6F15528-21DE-4FAA-801E-634DDDAF4B2B}" type="slidenum">
              <a:rPr lang="en-US" smtClean="0"/>
              <a:pPr algn="ctr">
                <a:spcAft>
                  <a:spcPts val="600"/>
                </a:spcAft>
              </a:pPr>
              <a:t>30</a:t>
            </a:fld>
            <a:endParaRPr lang="en-US"/>
          </a:p>
        </p:txBody>
      </p:sp>
      <p:pic>
        <p:nvPicPr>
          <p:cNvPr id="6" name="Picture 5">
            <a:extLst>
              <a:ext uri="{FF2B5EF4-FFF2-40B4-BE49-F238E27FC236}">
                <a16:creationId xmlns:a16="http://schemas.microsoft.com/office/drawing/2014/main" id="{F30302E9-79E6-4F71-A918-892E9E5FE724}"/>
              </a:ext>
            </a:extLst>
          </p:cNvPr>
          <p:cNvPicPr>
            <a:picLocks noChangeAspect="1"/>
          </p:cNvPicPr>
          <p:nvPr/>
        </p:nvPicPr>
        <p:blipFill rotWithShape="1">
          <a:blip r:embed="rId2"/>
          <a:srcRect l="13890" r="27860" b="1"/>
          <a:stretch/>
        </p:blipFill>
        <p:spPr>
          <a:xfrm>
            <a:off x="4483341" y="799352"/>
            <a:ext cx="4069057" cy="5259296"/>
          </a:xfrm>
          <a:prstGeom prst="rect">
            <a:avLst/>
          </a:prstGeom>
        </p:spPr>
      </p:pic>
      <p:sp>
        <p:nvSpPr>
          <p:cNvPr id="7" name="Date Placeholder 1">
            <a:extLst>
              <a:ext uri="{FF2B5EF4-FFF2-40B4-BE49-F238E27FC236}">
                <a16:creationId xmlns:a16="http://schemas.microsoft.com/office/drawing/2014/main" id="{00083E30-BB84-7250-31D3-53B01795FF19}"/>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8" name="Footer Placeholder 2">
            <a:extLst>
              <a:ext uri="{FF2B5EF4-FFF2-40B4-BE49-F238E27FC236}">
                <a16:creationId xmlns:a16="http://schemas.microsoft.com/office/drawing/2014/main" id="{DE4366FE-26E1-C23C-3C67-5B6B5867921D}"/>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5" name="Picture 4">
            <a:extLst>
              <a:ext uri="{FF2B5EF4-FFF2-40B4-BE49-F238E27FC236}">
                <a16:creationId xmlns:a16="http://schemas.microsoft.com/office/drawing/2014/main" id="{55E624BA-9058-EC62-83FA-99F19CC82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86"/>
            <a:ext cx="964255" cy="605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A4BB3C-79CA-2515-3BE9-4F469284C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58"/>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4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79160" y="457200"/>
            <a:ext cx="8182230" cy="1368614"/>
          </a:xfrm>
        </p:spPr>
        <p:txBody>
          <a:bodyPr vert="horz" lIns="91440" tIns="45720" rIns="91440" bIns="45720" rtlCol="0" anchor="ctr">
            <a:normAutofit/>
          </a:bodyPr>
          <a:lstStyle/>
          <a:p>
            <a:pPr algn="ctr" defTabSz="914400"/>
            <a:r>
              <a:rPr lang="en-US" sz="5700"/>
              <a:t>High, low and Wind Flow</a:t>
            </a:r>
          </a:p>
        </p:txBody>
      </p:sp>
      <p:pic>
        <p:nvPicPr>
          <p:cNvPr id="62468" name="Picture 7" descr="Figure 9: Circulation patterns of high and low pressure systems in the North and South Hemisphere. (Source: PhysicalGeography.net)"/>
          <p:cNvPicPr>
            <a:picLocks noGrp="1" noChangeAspect="1" noChangeArrowheads="1"/>
          </p:cNvPicPr>
          <p:nvPr>
            <p:ph idx="1"/>
          </p:nvPr>
        </p:nvPicPr>
        <p:blipFill rotWithShape="1">
          <a:blip r:embed="rId2"/>
          <a:srcRect t="5777" b="1359"/>
          <a:stretch/>
        </p:blipFill>
        <p:spPr bwMode="auto">
          <a:xfrm>
            <a:off x="380423" y="2642616"/>
            <a:ext cx="3930025" cy="3605784"/>
          </a:xfrm>
          <a:prstGeom prst="rect">
            <a:avLst/>
          </a:prstGeom>
          <a:noFill/>
        </p:spPr>
      </p:pic>
      <p:sp>
        <p:nvSpPr>
          <p:cNvPr id="2" name="Date Placeholder 1">
            <a:extLst>
              <a:ext uri="{FF2B5EF4-FFF2-40B4-BE49-F238E27FC236}">
                <a16:creationId xmlns:a16="http://schemas.microsoft.com/office/drawing/2014/main" id="{D971B507-C44A-09E7-F2F0-3B01A6323B2F}"/>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sz="1200"/>
              <a:t>27 Aug 23</a:t>
            </a:r>
          </a:p>
        </p:txBody>
      </p:sp>
      <p:sp>
        <p:nvSpPr>
          <p:cNvPr id="3" name="Footer Placeholder 2">
            <a:extLst>
              <a:ext uri="{FF2B5EF4-FFF2-40B4-BE49-F238E27FC236}">
                <a16:creationId xmlns:a16="http://schemas.microsoft.com/office/drawing/2014/main" id="{A87E3C6A-A4AA-E161-C202-442E15E0BDE2}"/>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3D738B10-403E-66B2-C5E8-65E5995EF1C4}"/>
              </a:ext>
            </a:extLst>
          </p:cNvPr>
          <p:cNvSpPr>
            <a:spLocks noGrp="1"/>
          </p:cNvSpPr>
          <p:nvPr>
            <p:ph type="sldNum" sz="quarter" idx="12"/>
          </p:nvPr>
        </p:nvSpPr>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31</a:t>
            </a:fld>
            <a:endParaRPr lang="en-US" sz="1200"/>
          </a:p>
        </p:txBody>
      </p:sp>
      <p:pic>
        <p:nvPicPr>
          <p:cNvPr id="5" name="Content Placeholder 7" descr="A diagram of a hurricane&#10;&#10;Description automatically generated">
            <a:extLst>
              <a:ext uri="{FF2B5EF4-FFF2-40B4-BE49-F238E27FC236}">
                <a16:creationId xmlns:a16="http://schemas.microsoft.com/office/drawing/2014/main" id="{B39466B5-4F82-E370-6BF1-B2657D4893D5}"/>
              </a:ext>
            </a:extLst>
          </p:cNvPr>
          <p:cNvPicPr>
            <a:picLocks noChangeAspect="1"/>
          </p:cNvPicPr>
          <p:nvPr/>
        </p:nvPicPr>
        <p:blipFill rotWithShape="1">
          <a:blip r:embed="rId3">
            <a:extLst>
              <a:ext uri="{28A0092B-C50C-407E-A947-70E740481C1C}">
                <a14:useLocalDpi xmlns:a14="http://schemas.microsoft.com/office/drawing/2010/main" val="0"/>
              </a:ext>
            </a:extLst>
          </a:blip>
          <a:srcRect l="5745" r="16570" b="-3"/>
          <a:stretch/>
        </p:blipFill>
        <p:spPr>
          <a:xfrm>
            <a:off x="4802634" y="2642616"/>
            <a:ext cx="3987288" cy="3605784"/>
          </a:xfrm>
          <a:prstGeom prst="rect">
            <a:avLst/>
          </a:prstGeom>
        </p:spPr>
      </p:pic>
      <p:pic>
        <p:nvPicPr>
          <p:cNvPr id="8" name="Picture 7">
            <a:extLst>
              <a:ext uri="{FF2B5EF4-FFF2-40B4-BE49-F238E27FC236}">
                <a16:creationId xmlns:a16="http://schemas.microsoft.com/office/drawing/2014/main" id="{7D0BB34C-6D15-5A1A-3ADB-3169B7C9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6884-AC53-4381-99B3-4F205FE2C74E}"/>
              </a:ext>
            </a:extLst>
          </p:cNvPr>
          <p:cNvSpPr>
            <a:spLocks noGrp="1"/>
          </p:cNvSpPr>
          <p:nvPr>
            <p:ph type="title"/>
          </p:nvPr>
        </p:nvSpPr>
        <p:spPr>
          <a:xfrm>
            <a:off x="667753" y="640080"/>
            <a:ext cx="2989847" cy="3566160"/>
          </a:xfrm>
        </p:spPr>
        <p:txBody>
          <a:bodyPr vert="horz" lIns="91440" tIns="45720" rIns="91440" bIns="45720" rtlCol="0" anchor="b">
            <a:normAutofit/>
          </a:bodyPr>
          <a:lstStyle/>
          <a:p>
            <a:pPr defTabSz="914400"/>
            <a:r>
              <a:rPr lang="en-US" sz="4300" b="1" dirty="0">
                <a:effectLst>
                  <a:outerShdw blurRad="38100" dist="38100" dir="2700000" algn="tl">
                    <a:srgbClr val="000000">
                      <a:alpha val="43137"/>
                    </a:srgbClr>
                  </a:outerShdw>
                </a:effectLst>
              </a:rPr>
              <a:t>General Air Circulation</a:t>
            </a:r>
          </a:p>
        </p:txBody>
      </p:sp>
      <p:sp>
        <p:nvSpPr>
          <p:cNvPr id="9" name="Slide Number Placeholder 3">
            <a:extLst>
              <a:ext uri="{FF2B5EF4-FFF2-40B4-BE49-F238E27FC236}">
                <a16:creationId xmlns:a16="http://schemas.microsoft.com/office/drawing/2014/main" id="{F8347550-C58E-7154-22FF-DA9A44EC85C3}"/>
              </a:ext>
            </a:extLst>
          </p:cNvPr>
          <p:cNvSpPr>
            <a:spLocks noGrp="1"/>
          </p:cNvSpPr>
          <p:nvPr>
            <p:ph type="sldNum" sz="quarter" idx="12"/>
          </p:nvPr>
        </p:nvSpPr>
        <p:spPr>
          <a:xfrm>
            <a:off x="6457950" y="6324600"/>
            <a:ext cx="2057400" cy="365125"/>
          </a:xfrm>
        </p:spPr>
        <p:txBody>
          <a:bodyPr vert="horz" lIns="91440" tIns="45720" rIns="91440" bIns="45720" rtlCol="0" anchor="ctr">
            <a:noAutofit/>
          </a:bodyPr>
          <a:lstStyle/>
          <a:p>
            <a:pPr algn="ctr">
              <a:spcAft>
                <a:spcPts val="600"/>
              </a:spcAft>
            </a:pPr>
            <a:fld id="{B6F15528-21DE-4FAA-801E-634DDDAF4B2B}" type="slidenum">
              <a:rPr lang="en-US" smtClean="0"/>
              <a:pPr algn="ctr">
                <a:spcAft>
                  <a:spcPts val="600"/>
                </a:spcAft>
              </a:pPr>
              <a:t>32</a:t>
            </a:fld>
            <a:endParaRPr lang="en-US"/>
          </a:p>
        </p:txBody>
      </p:sp>
      <p:pic>
        <p:nvPicPr>
          <p:cNvPr id="12" name="Picture 3" descr="A digital spiral image in blue background">
            <a:extLst>
              <a:ext uri="{FF2B5EF4-FFF2-40B4-BE49-F238E27FC236}">
                <a16:creationId xmlns:a16="http://schemas.microsoft.com/office/drawing/2014/main" id="{DB17AD02-1C6B-1559-23CE-96449F8BFDF8}"/>
              </a:ext>
            </a:extLst>
          </p:cNvPr>
          <p:cNvPicPr>
            <a:picLocks noChangeAspect="1"/>
          </p:cNvPicPr>
          <p:nvPr/>
        </p:nvPicPr>
        <p:blipFill rotWithShape="1">
          <a:blip r:embed="rId3"/>
          <a:srcRect l="10068" r="4761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Date Placeholder 1">
            <a:extLst>
              <a:ext uri="{FF2B5EF4-FFF2-40B4-BE49-F238E27FC236}">
                <a16:creationId xmlns:a16="http://schemas.microsoft.com/office/drawing/2014/main" id="{8385B22A-2830-93B8-2ECE-C1E3C992D597}"/>
              </a:ext>
            </a:extLst>
          </p:cNvPr>
          <p:cNvSpPr txBox="1">
            <a:spLocks/>
          </p:cNvSpPr>
          <p:nvPr/>
        </p:nvSpPr>
        <p:spPr>
          <a:xfrm>
            <a:off x="628650" y="6324600"/>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13" name="Footer Placeholder 2">
            <a:extLst>
              <a:ext uri="{FF2B5EF4-FFF2-40B4-BE49-F238E27FC236}">
                <a16:creationId xmlns:a16="http://schemas.microsoft.com/office/drawing/2014/main" id="{B45D53F1-66A4-7CEB-0FCF-93D886B78055}"/>
              </a:ext>
            </a:extLst>
          </p:cNvPr>
          <p:cNvSpPr txBox="1">
            <a:spLocks/>
          </p:cNvSpPr>
          <p:nvPr/>
        </p:nvSpPr>
        <p:spPr>
          <a:xfrm>
            <a:off x="3028950" y="6324600"/>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sp>
        <p:nvSpPr>
          <p:cNvPr id="3" name="SlideModel shp14">
            <a:extLst>
              <a:ext uri="{FF2B5EF4-FFF2-40B4-BE49-F238E27FC236}">
                <a16:creationId xmlns:a16="http://schemas.microsoft.com/office/drawing/2014/main" id="{3B4F2468-40E2-9C8D-83BA-A981659BA932}"/>
              </a:ext>
            </a:extLst>
          </p:cNvPr>
          <p:cNvSpPr txBox="1"/>
          <p:nvPr/>
        </p:nvSpPr>
        <p:spPr>
          <a:xfrm>
            <a:off x="264456" y="1971024"/>
            <a:ext cx="729973" cy="899742"/>
          </a:xfrm>
          <a:prstGeom prst="rect">
            <a:avLst/>
          </a:prstGeom>
          <a:noFill/>
        </p:spPr>
        <p:txBody>
          <a:bodyPr wrap="none" rtlCol="0">
            <a:noAutofit/>
          </a:bodyPr>
          <a:lstStyle/>
          <a:p>
            <a:pPr defTabSz="768096">
              <a:spcAft>
                <a:spcPts val="504"/>
              </a:spcAft>
            </a:pPr>
            <a:r>
              <a:rPr lang="en-US" sz="6600" b="1" kern="1200" dirty="0">
                <a:solidFill>
                  <a:schemeClr val="accent2">
                    <a:alpha val="50000"/>
                  </a:schemeClr>
                </a:solidFill>
                <a:latin typeface="+mj-lt"/>
                <a:ea typeface="+mn-ea"/>
                <a:cs typeface="+mn-cs"/>
              </a:rPr>
              <a:t>5</a:t>
            </a:r>
            <a:endParaRPr lang="en-US" sz="6600" b="1" dirty="0">
              <a:solidFill>
                <a:schemeClr val="accent2">
                  <a:alpha val="50000"/>
                </a:schemeClr>
              </a:solidFill>
              <a:latin typeface="+mj-lt"/>
            </a:endParaRPr>
          </a:p>
        </p:txBody>
      </p:sp>
    </p:spTree>
    <p:extLst>
      <p:ext uri="{BB962C8B-B14F-4D97-AF65-F5344CB8AC3E}">
        <p14:creationId xmlns:p14="http://schemas.microsoft.com/office/powerpoint/2010/main" val="4145679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811A-ECCE-4F08-9E76-EA7F08D1FDA5}"/>
              </a:ext>
            </a:extLst>
          </p:cNvPr>
          <p:cNvSpPr>
            <a:spLocks noGrp="1"/>
          </p:cNvSpPr>
          <p:nvPr>
            <p:ph type="title"/>
          </p:nvPr>
        </p:nvSpPr>
        <p:spPr>
          <a:xfrm>
            <a:off x="473202" y="640080"/>
            <a:ext cx="3614166" cy="1481328"/>
          </a:xfrm>
        </p:spPr>
        <p:txBody>
          <a:bodyPr vert="horz" lIns="91440" tIns="45720" rIns="91440" bIns="45720" rtlCol="0" anchor="b">
            <a:normAutofit/>
          </a:bodyPr>
          <a:lstStyle/>
          <a:p>
            <a:pPr defTabSz="914400">
              <a:spcBef>
                <a:spcPct val="0"/>
              </a:spcBef>
            </a:pPr>
            <a:r>
              <a:rPr lang="en-US" sz="2600" kern="1200">
                <a:solidFill>
                  <a:schemeClr val="tx1"/>
                </a:solidFill>
                <a:latin typeface="+mj-lt"/>
                <a:ea typeface="+mj-ea"/>
                <a:cs typeface="+mj-cs"/>
              </a:rPr>
              <a:t>Global Air Circulation</a:t>
            </a:r>
            <a:br>
              <a:rPr lang="en-US" sz="2600" kern="1200">
                <a:solidFill>
                  <a:schemeClr val="tx1"/>
                </a:solidFill>
                <a:latin typeface="+mj-lt"/>
                <a:ea typeface="+mj-ea"/>
                <a:cs typeface="+mj-cs"/>
              </a:rPr>
            </a:br>
            <a:r>
              <a:rPr lang="en-US" sz="2600" kern="1200">
                <a:solidFill>
                  <a:schemeClr val="tx1"/>
                </a:solidFill>
                <a:latin typeface="+mj-lt"/>
                <a:ea typeface="+mj-ea"/>
                <a:cs typeface="+mj-cs"/>
              </a:rPr>
              <a:t>Single-Cell Circulation</a:t>
            </a:r>
          </a:p>
        </p:txBody>
      </p:sp>
      <p:sp>
        <p:nvSpPr>
          <p:cNvPr id="3" name="Text Placeholder 2">
            <a:extLst>
              <a:ext uri="{FF2B5EF4-FFF2-40B4-BE49-F238E27FC236}">
                <a16:creationId xmlns:a16="http://schemas.microsoft.com/office/drawing/2014/main" id="{B3071157-17F2-4692-ADFB-B0EB7103C72A}"/>
              </a:ext>
            </a:extLst>
          </p:cNvPr>
          <p:cNvSpPr>
            <a:spLocks noGrp="1"/>
          </p:cNvSpPr>
          <p:nvPr>
            <p:ph type="body" idx="1"/>
          </p:nvPr>
        </p:nvSpPr>
        <p:spPr>
          <a:xfrm>
            <a:off x="473202" y="2660904"/>
            <a:ext cx="3614166" cy="3547872"/>
          </a:xfrm>
        </p:spPr>
        <p:txBody>
          <a:bodyPr vert="horz" lIns="91440" tIns="45720" rIns="91440" bIns="45720" rtlCol="0" anchor="t">
            <a:normAutofit/>
          </a:bodyPr>
          <a:lstStyle/>
          <a:p>
            <a:pPr marL="228600" indent="-228600" defTabSz="914400">
              <a:spcAft>
                <a:spcPts val="600"/>
              </a:spcAft>
              <a:buFont typeface="Arial" panose="020B0604020202020204" pitchFamily="34" charset="0"/>
              <a:buChar char="•"/>
            </a:pPr>
            <a:r>
              <a:rPr lang="en-US" sz="1600" dirty="0"/>
              <a:t>One way to transfer heat from the equator to the poles would be to have a single circulation cell where air moved from the tropics to the poles and back. This single-cell circulation model was first proposed by Hadley in the 1700’s.</a:t>
            </a:r>
          </a:p>
          <a:p>
            <a:pPr marL="228600" indent="-228600" defTabSz="914400">
              <a:spcAft>
                <a:spcPts val="600"/>
              </a:spcAft>
              <a:buFont typeface="Arial" panose="020B0604020202020204" pitchFamily="34" charset="0"/>
              <a:buChar char="•"/>
            </a:pPr>
            <a:r>
              <a:rPr lang="en-US" sz="1600" dirty="0"/>
              <a:t>Air circulation around the globe would be simple (and the weather boring) if the Earth did not rotate and the rotation was not tilted relative to the Sun.</a:t>
            </a:r>
          </a:p>
          <a:p>
            <a:pPr indent="-228600" defTabSz="914400">
              <a:spcAft>
                <a:spcPts val="600"/>
              </a:spcAft>
              <a:buFont typeface="Arial" panose="020B0604020202020204" pitchFamily="34" charset="0"/>
              <a:buChar char="•"/>
            </a:pPr>
            <a:endParaRPr lang="en-US" sz="1600" dirty="0"/>
          </a:p>
        </p:txBody>
      </p:sp>
      <p:sp>
        <p:nvSpPr>
          <p:cNvPr id="5" name="Slide Number Placeholder 3">
            <a:extLst>
              <a:ext uri="{FF2B5EF4-FFF2-40B4-BE49-F238E27FC236}">
                <a16:creationId xmlns:a16="http://schemas.microsoft.com/office/drawing/2014/main" id="{97337454-9861-3DF9-015B-1908BD66D9A8}"/>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lgn="ctr">
              <a:spcAft>
                <a:spcPts val="600"/>
              </a:spcAft>
            </a:pPr>
            <a:fld id="{B6F15528-21DE-4FAA-801E-634DDDAF4B2B}" type="slidenum">
              <a:rPr lang="en-US" smtClean="0"/>
              <a:pPr algn="ctr">
                <a:spcAft>
                  <a:spcPts val="600"/>
                </a:spcAft>
              </a:pPr>
              <a:t>33</a:t>
            </a:fld>
            <a:endParaRPr lang="en-US"/>
          </a:p>
        </p:txBody>
      </p:sp>
      <p:pic>
        <p:nvPicPr>
          <p:cNvPr id="6" name="Picture 5" descr="A diagram of the earth's core&#10;&#10;Description automatically generated">
            <a:extLst>
              <a:ext uri="{FF2B5EF4-FFF2-40B4-BE49-F238E27FC236}">
                <a16:creationId xmlns:a16="http://schemas.microsoft.com/office/drawing/2014/main" id="{2973738D-41F6-675B-612C-608CF4C9F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86" y="1897759"/>
            <a:ext cx="4094226" cy="3062481"/>
          </a:xfrm>
          <a:prstGeom prst="rect">
            <a:avLst/>
          </a:prstGeom>
        </p:spPr>
      </p:pic>
      <p:sp>
        <p:nvSpPr>
          <p:cNvPr id="7" name="Date Placeholder 1">
            <a:extLst>
              <a:ext uri="{FF2B5EF4-FFF2-40B4-BE49-F238E27FC236}">
                <a16:creationId xmlns:a16="http://schemas.microsoft.com/office/drawing/2014/main" id="{11F8021C-B25E-5FBB-D8CD-A99472A71BED}"/>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8" name="Footer Placeholder 2">
            <a:extLst>
              <a:ext uri="{FF2B5EF4-FFF2-40B4-BE49-F238E27FC236}">
                <a16:creationId xmlns:a16="http://schemas.microsoft.com/office/drawing/2014/main" id="{99D9BF29-101A-1CC9-DD5B-B73B4BA43952}"/>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4" name="Picture 3">
            <a:extLst>
              <a:ext uri="{FF2B5EF4-FFF2-40B4-BE49-F238E27FC236}">
                <a16:creationId xmlns:a16="http://schemas.microsoft.com/office/drawing/2014/main" id="{CB9DE252-916D-C301-D7BC-F09624B3A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9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F835-623F-4A87-A859-8E6C174B5CFC}"/>
              </a:ext>
            </a:extLst>
          </p:cNvPr>
          <p:cNvSpPr>
            <a:spLocks noGrp="1"/>
          </p:cNvSpPr>
          <p:nvPr>
            <p:ph type="title"/>
          </p:nvPr>
        </p:nvSpPr>
        <p:spPr>
          <a:xfrm>
            <a:off x="473202" y="639520"/>
            <a:ext cx="2571750" cy="1719072"/>
          </a:xfrm>
        </p:spPr>
        <p:txBody>
          <a:bodyPr vert="horz" lIns="91440" tIns="45720" rIns="91440" bIns="45720" rtlCol="0" anchor="b">
            <a:normAutofit/>
          </a:bodyPr>
          <a:lstStyle/>
          <a:p>
            <a:pPr defTabSz="914400">
              <a:spcBef>
                <a:spcPct val="0"/>
              </a:spcBef>
            </a:pPr>
            <a:r>
              <a:rPr lang="en-US" sz="2900" kern="1200">
                <a:solidFill>
                  <a:schemeClr val="tx1"/>
                </a:solidFill>
                <a:latin typeface="+mj-lt"/>
                <a:ea typeface="+mj-ea"/>
                <a:cs typeface="+mj-cs"/>
              </a:rPr>
              <a:t>Global Air Circulation (3-Cells Pattern )</a:t>
            </a:r>
          </a:p>
        </p:txBody>
      </p:sp>
      <p:sp>
        <p:nvSpPr>
          <p:cNvPr id="3" name="Text Placeholder 2">
            <a:extLst>
              <a:ext uri="{FF2B5EF4-FFF2-40B4-BE49-F238E27FC236}">
                <a16:creationId xmlns:a16="http://schemas.microsoft.com/office/drawing/2014/main" id="{547175A3-CFF9-4C92-91A6-C144E0F824EC}"/>
              </a:ext>
            </a:extLst>
          </p:cNvPr>
          <p:cNvSpPr>
            <a:spLocks noGrp="1"/>
          </p:cNvSpPr>
          <p:nvPr>
            <p:ph type="body" idx="1"/>
          </p:nvPr>
        </p:nvSpPr>
        <p:spPr>
          <a:xfrm>
            <a:off x="473202" y="2807208"/>
            <a:ext cx="2571750" cy="3410712"/>
          </a:xfrm>
        </p:spPr>
        <p:txBody>
          <a:bodyPr vert="horz" lIns="91440" tIns="45720" rIns="91440" bIns="45720" rtlCol="0" anchor="t">
            <a:normAutofit/>
          </a:bodyPr>
          <a:lstStyle/>
          <a:p>
            <a:pPr marL="228600" indent="0" defTabSz="914400">
              <a:spcAft>
                <a:spcPts val="600"/>
              </a:spcAft>
              <a:buNone/>
            </a:pPr>
            <a:r>
              <a:rPr lang="en-US" sz="1300" dirty="0"/>
              <a:t>Since the Earth rotates, its axis is tilted and there is more land in the Northern Hemisphere than in the Southern Hemisphere, the actual global air circulation pattern is much more complicated. Instead of a single-cell circulation, the global model consists of three circulation cells in each hemisphere. These three cells are known as the tropical cell (also called the Hadley cell), the midlatitude cell and the polar cell.</a:t>
            </a:r>
          </a:p>
          <a:p>
            <a:pPr marL="114300" indent="-228600" defTabSz="914400">
              <a:spcAft>
                <a:spcPts val="600"/>
              </a:spcAft>
              <a:buFont typeface="Arial" panose="020B0604020202020204" pitchFamily="34" charset="0"/>
              <a:buChar char="•"/>
            </a:pPr>
            <a:endParaRPr lang="en-US" sz="1300" dirty="0"/>
          </a:p>
        </p:txBody>
      </p:sp>
      <p:sp>
        <p:nvSpPr>
          <p:cNvPr id="4" name="Slide Number Placeholder 3">
            <a:extLst>
              <a:ext uri="{FF2B5EF4-FFF2-40B4-BE49-F238E27FC236}">
                <a16:creationId xmlns:a16="http://schemas.microsoft.com/office/drawing/2014/main" id="{83274B7B-4B42-05B2-08DE-B6AB7A5EAD95}"/>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lgn="ctr">
              <a:spcAft>
                <a:spcPts val="600"/>
              </a:spcAft>
            </a:pPr>
            <a:fld id="{B6F15528-21DE-4FAA-801E-634DDDAF4B2B}" type="slidenum">
              <a:rPr lang="en-US" smtClean="0"/>
              <a:pPr algn="ctr">
                <a:spcAft>
                  <a:spcPts val="600"/>
                </a:spcAft>
              </a:pPr>
              <a:t>34</a:t>
            </a:fld>
            <a:endParaRPr lang="en-US"/>
          </a:p>
        </p:txBody>
      </p:sp>
      <p:pic>
        <p:nvPicPr>
          <p:cNvPr id="16" name="Picture 15" descr="A diagram of the earth's atmosphere&#10;&#10;Description automatically generated">
            <a:extLst>
              <a:ext uri="{FF2B5EF4-FFF2-40B4-BE49-F238E27FC236}">
                <a16:creationId xmlns:a16="http://schemas.microsoft.com/office/drawing/2014/main" id="{EE9B701B-12A6-CAC0-9ADB-75BCB348EEA4}"/>
              </a:ext>
            </a:extLst>
          </p:cNvPr>
          <p:cNvPicPr>
            <a:picLocks noChangeAspect="1"/>
          </p:cNvPicPr>
          <p:nvPr/>
        </p:nvPicPr>
        <p:blipFill rotWithShape="1">
          <a:blip r:embed="rId3">
            <a:extLst>
              <a:ext uri="{28A0092B-C50C-407E-A947-70E740481C1C}">
                <a14:useLocalDpi xmlns:a14="http://schemas.microsoft.com/office/drawing/2010/main" val="0"/>
              </a:ext>
            </a:extLst>
          </a:blip>
          <a:srcRect l="1442" t="1288" r="592" b="1079"/>
          <a:stretch/>
        </p:blipFill>
        <p:spPr>
          <a:xfrm>
            <a:off x="3490722" y="1201936"/>
            <a:ext cx="5177790" cy="4454128"/>
          </a:xfrm>
          <a:prstGeom prst="rect">
            <a:avLst/>
          </a:prstGeom>
        </p:spPr>
      </p:pic>
      <p:sp>
        <p:nvSpPr>
          <p:cNvPr id="5" name="Date Placeholder 1">
            <a:extLst>
              <a:ext uri="{FF2B5EF4-FFF2-40B4-BE49-F238E27FC236}">
                <a16:creationId xmlns:a16="http://schemas.microsoft.com/office/drawing/2014/main" id="{B118F6F6-9F47-F7C6-66CB-28C1D8679385}"/>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7" name="Footer Placeholder 2">
            <a:extLst>
              <a:ext uri="{FF2B5EF4-FFF2-40B4-BE49-F238E27FC236}">
                <a16:creationId xmlns:a16="http://schemas.microsoft.com/office/drawing/2014/main" id="{03B72B71-B221-684B-3B96-ECD6C763FDEB}"/>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6" name="Picture 5">
            <a:extLst>
              <a:ext uri="{FF2B5EF4-FFF2-40B4-BE49-F238E27FC236}">
                <a16:creationId xmlns:a16="http://schemas.microsoft.com/office/drawing/2014/main" id="{EDAE27FA-C4FB-190E-F5B5-AF0A7FD7E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2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6277-B368-4A8C-8B81-F20040B3966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spcBef>
                <a:spcPct val="0"/>
              </a:spcBef>
            </a:pPr>
            <a:r>
              <a:rPr lang="en-US" sz="4400" kern="1200">
                <a:solidFill>
                  <a:schemeClr val="tx1"/>
                </a:solidFill>
                <a:latin typeface="+mj-lt"/>
                <a:ea typeface="+mj-ea"/>
                <a:cs typeface="+mj-cs"/>
              </a:rPr>
              <a:t>Hadley Cell</a:t>
            </a:r>
          </a:p>
        </p:txBody>
      </p:sp>
      <p:sp>
        <p:nvSpPr>
          <p:cNvPr id="3" name="Text Placeholder 2">
            <a:extLst>
              <a:ext uri="{FF2B5EF4-FFF2-40B4-BE49-F238E27FC236}">
                <a16:creationId xmlns:a16="http://schemas.microsoft.com/office/drawing/2014/main" id="{622E0A73-6BF4-4B98-9745-F9C7791B834A}"/>
              </a:ext>
            </a:extLst>
          </p:cNvPr>
          <p:cNvSpPr>
            <a:spLocks noGrp="1"/>
          </p:cNvSpPr>
          <p:nvPr>
            <p:ph type="body" idx="1"/>
          </p:nvPr>
        </p:nvSpPr>
        <p:spPr>
          <a:xfrm>
            <a:off x="4421221" y="1984443"/>
            <a:ext cx="4094129" cy="4192520"/>
          </a:xfrm>
        </p:spPr>
        <p:txBody>
          <a:bodyPr vert="horz" lIns="91440" tIns="45720" rIns="91440" bIns="45720" rtlCol="0">
            <a:normAutofit/>
          </a:bodyPr>
          <a:lstStyle/>
          <a:p>
            <a:pPr marL="228600" indent="0" defTabSz="914400">
              <a:spcAft>
                <a:spcPts val="600"/>
              </a:spcAft>
              <a:buNone/>
            </a:pPr>
            <a:r>
              <a:rPr lang="en-US" sz="1600" b="1" dirty="0"/>
              <a:t>At low latitudes, air moves toward the equator, where it is heated and rises vertically. In the upper atmosphere, air moves poleward. This forms a convection cell that covers tropical and sub-tropical climates. </a:t>
            </a:r>
            <a:endParaRPr lang="ar-OM" sz="1600" b="1" dirty="0"/>
          </a:p>
          <a:p>
            <a:pPr marL="228600" indent="0" defTabSz="914400">
              <a:spcAft>
                <a:spcPts val="600"/>
              </a:spcAft>
              <a:buNone/>
            </a:pPr>
            <a:r>
              <a:rPr lang="en-US" sz="1600" b="1" dirty="0"/>
              <a:t>This cell is named for English physicist and meteorologist George Hadley, who proposed the single circulation for each hemisphere in 1735.</a:t>
            </a:r>
          </a:p>
        </p:txBody>
      </p:sp>
      <p:sp>
        <p:nvSpPr>
          <p:cNvPr id="4" name="Slide Number Placeholder 3">
            <a:extLst>
              <a:ext uri="{FF2B5EF4-FFF2-40B4-BE49-F238E27FC236}">
                <a16:creationId xmlns:a16="http://schemas.microsoft.com/office/drawing/2014/main" id="{06FA7BB2-F6DB-31C2-5EED-DC8DC6D65B8B}"/>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35</a:t>
            </a:fld>
            <a:endParaRPr lang="en-US"/>
          </a:p>
        </p:txBody>
      </p:sp>
      <p:pic>
        <p:nvPicPr>
          <p:cNvPr id="8" name="Picture 7" descr="Diagram of a diagram of a cell&#10;&#10;Description automatically generated with medium confidence">
            <a:extLst>
              <a:ext uri="{FF2B5EF4-FFF2-40B4-BE49-F238E27FC236}">
                <a16:creationId xmlns:a16="http://schemas.microsoft.com/office/drawing/2014/main" id="{2873AB7A-84E7-8199-C67B-F85DCCA25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86" y="1801315"/>
            <a:ext cx="3583036" cy="308562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Date Placeholder 1">
            <a:extLst>
              <a:ext uri="{FF2B5EF4-FFF2-40B4-BE49-F238E27FC236}">
                <a16:creationId xmlns:a16="http://schemas.microsoft.com/office/drawing/2014/main" id="{B8E1F6C7-DD78-CBC1-D108-A920A9D4B81D}"/>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7" name="Footer Placeholder 2">
            <a:extLst>
              <a:ext uri="{FF2B5EF4-FFF2-40B4-BE49-F238E27FC236}">
                <a16:creationId xmlns:a16="http://schemas.microsoft.com/office/drawing/2014/main" id="{EDB804CD-5129-7DF8-F3D0-51C2745DD9DA}"/>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6" name="Picture 5">
            <a:extLst>
              <a:ext uri="{FF2B5EF4-FFF2-40B4-BE49-F238E27FC236}">
                <a16:creationId xmlns:a16="http://schemas.microsoft.com/office/drawing/2014/main" id="{2432FCAB-05C2-FDD9-3B4F-48D3CE9DA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794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AB3E-819A-44DF-9327-FC9310779899}"/>
              </a:ext>
            </a:extLst>
          </p:cNvPr>
          <p:cNvSpPr>
            <a:spLocks noGrp="1"/>
          </p:cNvSpPr>
          <p:nvPr>
            <p:ph type="title"/>
          </p:nvPr>
        </p:nvSpPr>
        <p:spPr>
          <a:xfrm>
            <a:off x="388416" y="4883544"/>
            <a:ext cx="2907065" cy="1556907"/>
          </a:xfrm>
        </p:spPr>
        <p:txBody>
          <a:bodyPr vert="horz" lIns="91440" tIns="45720" rIns="91440" bIns="45720" rtlCol="0" anchor="ctr">
            <a:normAutofit/>
          </a:bodyPr>
          <a:lstStyle/>
          <a:p>
            <a:pPr defTabSz="914400">
              <a:spcBef>
                <a:spcPct val="0"/>
              </a:spcBef>
            </a:pPr>
            <a:r>
              <a:rPr lang="en-US" sz="2800"/>
              <a:t>Ferrel cell</a:t>
            </a:r>
            <a:br>
              <a:rPr lang="en-US" sz="2800"/>
            </a:br>
            <a:endParaRPr lang="en-US" sz="2800"/>
          </a:p>
        </p:txBody>
      </p:sp>
      <p:sp>
        <p:nvSpPr>
          <p:cNvPr id="3" name="Text Placeholder 2">
            <a:extLst>
              <a:ext uri="{FF2B5EF4-FFF2-40B4-BE49-F238E27FC236}">
                <a16:creationId xmlns:a16="http://schemas.microsoft.com/office/drawing/2014/main" id="{8F70C5B0-B66F-4672-B195-0A5A8D94B4B4}"/>
              </a:ext>
            </a:extLst>
          </p:cNvPr>
          <p:cNvSpPr>
            <a:spLocks noGrp="1"/>
          </p:cNvSpPr>
          <p:nvPr>
            <p:ph type="body" idx="1"/>
          </p:nvPr>
        </p:nvSpPr>
        <p:spPr>
          <a:xfrm>
            <a:off x="3872039" y="4883544"/>
            <a:ext cx="4940186" cy="1556907"/>
          </a:xfrm>
        </p:spPr>
        <p:txBody>
          <a:bodyPr vert="horz" lIns="91440" tIns="45720" rIns="91440" bIns="45720" rtlCol="0" anchor="ctr">
            <a:normAutofit/>
          </a:bodyPr>
          <a:lstStyle/>
          <a:p>
            <a:pPr marL="228600" indent="0" defTabSz="914400">
              <a:spcAft>
                <a:spcPts val="600"/>
              </a:spcAft>
              <a:buNone/>
            </a:pPr>
            <a:r>
              <a:rPr lang="en-US" sz="1200" dirty="0"/>
              <a:t>In this mid-latitude atmospheric circulation cell, air near the </a:t>
            </a:r>
            <a:r>
              <a:rPr lang="en-US" sz="1200" b="1" dirty="0">
                <a:effectLst>
                  <a:outerShdw blurRad="38100" dist="38100" dir="2700000" algn="tl">
                    <a:srgbClr val="000000">
                      <a:alpha val="43137"/>
                    </a:srgbClr>
                  </a:outerShdw>
                </a:effectLst>
              </a:rPr>
              <a:t>surface</a:t>
            </a:r>
            <a:r>
              <a:rPr lang="en-US" sz="1200" dirty="0"/>
              <a:t> flows </a:t>
            </a:r>
            <a:r>
              <a:rPr lang="en-US" sz="1200" b="1" dirty="0">
                <a:effectLst>
                  <a:outerShdw blurRad="38100" dist="38100" dir="2700000" algn="tl">
                    <a:srgbClr val="000000">
                      <a:alpha val="43137"/>
                    </a:srgbClr>
                  </a:outerShdw>
                </a:effectLst>
              </a:rPr>
              <a:t>poleward</a:t>
            </a:r>
            <a:r>
              <a:rPr lang="en-US" sz="1200" dirty="0"/>
              <a:t> and </a:t>
            </a:r>
            <a:r>
              <a:rPr lang="en-US" sz="1200" b="1" dirty="0">
                <a:effectLst>
                  <a:outerShdw blurRad="38100" dist="38100" dir="2700000" algn="tl">
                    <a:srgbClr val="000000">
                      <a:alpha val="43137"/>
                    </a:srgbClr>
                  </a:outerShdw>
                </a:effectLst>
              </a:rPr>
              <a:t>eastward</a:t>
            </a:r>
            <a:r>
              <a:rPr lang="en-US" sz="1200" dirty="0"/>
              <a:t>, while </a:t>
            </a:r>
            <a:r>
              <a:rPr lang="en-US" sz="1200" b="1" dirty="0">
                <a:effectLst>
                  <a:outerShdw blurRad="38100" dist="38100" dir="2700000" algn="tl">
                    <a:srgbClr val="000000">
                      <a:alpha val="43137"/>
                    </a:srgbClr>
                  </a:outerShdw>
                </a:effectLst>
              </a:rPr>
              <a:t>air</a:t>
            </a:r>
            <a:r>
              <a:rPr lang="en-US" sz="1200" dirty="0"/>
              <a:t> </a:t>
            </a:r>
            <a:r>
              <a:rPr lang="en-US" sz="1200" b="1" dirty="0">
                <a:effectLst>
                  <a:outerShdw blurRad="38100" dist="38100" dir="2700000" algn="tl">
                    <a:srgbClr val="000000">
                      <a:alpha val="43137"/>
                    </a:srgbClr>
                  </a:outerShdw>
                </a:effectLst>
              </a:rPr>
              <a:t>higher</a:t>
            </a:r>
            <a:r>
              <a:rPr lang="en-US" sz="1200" dirty="0"/>
              <a:t> in the </a:t>
            </a:r>
            <a:r>
              <a:rPr lang="en-US" sz="1200" b="1" dirty="0">
                <a:effectLst>
                  <a:outerShdw blurRad="38100" dist="38100" dir="2700000" algn="tl">
                    <a:srgbClr val="000000">
                      <a:alpha val="43137"/>
                    </a:srgbClr>
                  </a:outerShdw>
                </a:effectLst>
              </a:rPr>
              <a:t>atmosphere</a:t>
            </a:r>
            <a:r>
              <a:rPr lang="en-US" sz="1200" dirty="0"/>
              <a:t> moves </a:t>
            </a:r>
            <a:r>
              <a:rPr lang="en-US" sz="1200" b="1" dirty="0">
                <a:effectLst>
                  <a:outerShdw blurRad="38100" dist="38100" dir="2700000" algn="tl">
                    <a:srgbClr val="000000">
                      <a:alpha val="43137"/>
                    </a:srgbClr>
                  </a:outerShdw>
                </a:effectLst>
              </a:rPr>
              <a:t>equatorward</a:t>
            </a:r>
            <a:r>
              <a:rPr lang="en-US" sz="1200" dirty="0"/>
              <a:t> and </a:t>
            </a:r>
            <a:r>
              <a:rPr lang="en-US" sz="1200" b="1" dirty="0">
                <a:effectLst>
                  <a:outerShdw blurRad="38100" dist="38100" dir="2700000" algn="tl">
                    <a:srgbClr val="000000">
                      <a:alpha val="43137"/>
                    </a:srgbClr>
                  </a:outerShdw>
                </a:effectLst>
              </a:rPr>
              <a:t>westward</a:t>
            </a:r>
            <a:r>
              <a:rPr lang="en-US" sz="1200" dirty="0"/>
              <a:t>. </a:t>
            </a:r>
          </a:p>
          <a:p>
            <a:pPr marL="228600" indent="0" defTabSz="914400">
              <a:spcAft>
                <a:spcPts val="600"/>
              </a:spcAft>
              <a:buNone/>
            </a:pPr>
            <a:r>
              <a:rPr lang="en-US" sz="1200" dirty="0"/>
              <a:t>Proposed by William Ferrell in 1856, it was the first to account for </a:t>
            </a:r>
            <a:r>
              <a:rPr lang="en-US" sz="1200" b="1" dirty="0">
                <a:effectLst>
                  <a:outerShdw blurRad="38100" dist="38100" dir="2700000" algn="tl">
                    <a:srgbClr val="000000">
                      <a:alpha val="43137"/>
                    </a:srgbClr>
                  </a:outerShdw>
                </a:effectLst>
              </a:rPr>
              <a:t>westerly</a:t>
            </a:r>
            <a:r>
              <a:rPr lang="en-US" sz="1200" dirty="0"/>
              <a:t> winds between 35° and 60° N/S, which are caused by friction, not heat differences at the equator and poles.</a:t>
            </a:r>
          </a:p>
        </p:txBody>
      </p:sp>
      <p:sp>
        <p:nvSpPr>
          <p:cNvPr id="4" name="Slide Number Placeholder 3">
            <a:extLst>
              <a:ext uri="{FF2B5EF4-FFF2-40B4-BE49-F238E27FC236}">
                <a16:creationId xmlns:a16="http://schemas.microsoft.com/office/drawing/2014/main" id="{10FC87EB-7417-D517-A7AE-01B9286661ED}"/>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36</a:t>
            </a:fld>
            <a:endParaRPr lang="en-US" dirty="0"/>
          </a:p>
        </p:txBody>
      </p:sp>
      <p:pic>
        <p:nvPicPr>
          <p:cNvPr id="8" name="Picture 7" descr="Diagram of a jet formation&#10;&#10;Description automatically generated with medium confidence">
            <a:extLst>
              <a:ext uri="{FF2B5EF4-FFF2-40B4-BE49-F238E27FC236}">
                <a16:creationId xmlns:a16="http://schemas.microsoft.com/office/drawing/2014/main" id="{D5C35BBB-3CD8-B75B-62FB-6306FF46998C}"/>
              </a:ext>
            </a:extLst>
          </p:cNvPr>
          <p:cNvPicPr>
            <a:picLocks noChangeAspect="1"/>
          </p:cNvPicPr>
          <p:nvPr/>
        </p:nvPicPr>
        <p:blipFill rotWithShape="1">
          <a:blip r:embed="rId3">
            <a:extLst>
              <a:ext uri="{28A0092B-C50C-407E-A947-70E740481C1C}">
                <a14:useLocalDpi xmlns:a14="http://schemas.microsoft.com/office/drawing/2010/main" val="0"/>
              </a:ext>
            </a:extLst>
          </a:blip>
          <a:srcRect r="643"/>
          <a:stretch/>
        </p:blipFill>
        <p:spPr>
          <a:xfrm>
            <a:off x="533400" y="685800"/>
            <a:ext cx="8153400" cy="3546335"/>
          </a:xfrm>
          <a:prstGeom prst="rect">
            <a:avLst/>
          </a:prstGeom>
        </p:spPr>
      </p:pic>
      <p:sp>
        <p:nvSpPr>
          <p:cNvPr id="5" name="Date Placeholder 1">
            <a:extLst>
              <a:ext uri="{FF2B5EF4-FFF2-40B4-BE49-F238E27FC236}">
                <a16:creationId xmlns:a16="http://schemas.microsoft.com/office/drawing/2014/main" id="{0F374072-5B85-2D00-4264-F89AA634EECD}"/>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7" name="Footer Placeholder 2">
            <a:extLst>
              <a:ext uri="{FF2B5EF4-FFF2-40B4-BE49-F238E27FC236}">
                <a16:creationId xmlns:a16="http://schemas.microsoft.com/office/drawing/2014/main" id="{2B10B7A7-20D9-8F3D-AE42-C4BC26471F15}"/>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6" name="Picture 5">
            <a:extLst>
              <a:ext uri="{FF2B5EF4-FFF2-40B4-BE49-F238E27FC236}">
                <a16:creationId xmlns:a16="http://schemas.microsoft.com/office/drawing/2014/main" id="{B5655B27-1BDA-EDE4-5895-BD7AE5C9D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745"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69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3FDF-7BB3-47AC-AF01-67B2DF94A2BB}"/>
              </a:ext>
            </a:extLst>
          </p:cNvPr>
          <p:cNvSpPr>
            <a:spLocks noGrp="1"/>
          </p:cNvSpPr>
          <p:nvPr>
            <p:ph type="title"/>
          </p:nvPr>
        </p:nvSpPr>
        <p:spPr>
          <a:xfrm>
            <a:off x="473202" y="502920"/>
            <a:ext cx="2564892" cy="1463040"/>
          </a:xfrm>
        </p:spPr>
        <p:txBody>
          <a:bodyPr vert="horz" lIns="91440" tIns="45720" rIns="91440" bIns="45720" rtlCol="0" anchor="ctr">
            <a:normAutofit/>
          </a:bodyPr>
          <a:lstStyle/>
          <a:p>
            <a:pPr defTabSz="914400">
              <a:spcBef>
                <a:spcPct val="0"/>
              </a:spcBef>
            </a:pPr>
            <a:r>
              <a:rPr lang="en-US" sz="4200" kern="1200">
                <a:solidFill>
                  <a:schemeClr val="tx1"/>
                </a:solidFill>
                <a:latin typeface="+mj-lt"/>
                <a:ea typeface="+mj-ea"/>
                <a:cs typeface="+mj-cs"/>
              </a:rPr>
              <a:t>Polar Cell</a:t>
            </a:r>
          </a:p>
        </p:txBody>
      </p:sp>
      <p:sp>
        <p:nvSpPr>
          <p:cNvPr id="3" name="Text Placeholder 2">
            <a:extLst>
              <a:ext uri="{FF2B5EF4-FFF2-40B4-BE49-F238E27FC236}">
                <a16:creationId xmlns:a16="http://schemas.microsoft.com/office/drawing/2014/main" id="{D4A2069A-85C1-4D13-AE96-328A8D8F0A62}"/>
              </a:ext>
            </a:extLst>
          </p:cNvPr>
          <p:cNvSpPr>
            <a:spLocks noGrp="1"/>
          </p:cNvSpPr>
          <p:nvPr>
            <p:ph type="body" idx="1"/>
          </p:nvPr>
        </p:nvSpPr>
        <p:spPr>
          <a:xfrm>
            <a:off x="3490721" y="502920"/>
            <a:ext cx="5170932" cy="146304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solidFill>
                  <a:srgbClr val="333333"/>
                </a:solidFill>
                <a:effectLst/>
              </a:rPr>
              <a:t>At higher latitudes, air rises and travels toward the poles. Once over the poles, the air sinks, forming areas of high atmospheric pressure called the </a:t>
            </a:r>
            <a:r>
              <a:rPr lang="en-US" sz="1400" b="1" i="0" dirty="0">
                <a:solidFill>
                  <a:srgbClr val="333333"/>
                </a:solidFill>
                <a:effectLst>
                  <a:outerShdw blurRad="38100" dist="38100" dir="2700000" algn="tl">
                    <a:srgbClr val="000000">
                      <a:alpha val="43137"/>
                    </a:srgbClr>
                  </a:outerShdw>
                </a:effectLst>
              </a:rPr>
              <a:t>polar highs</a:t>
            </a:r>
            <a:r>
              <a:rPr lang="en-US" sz="1400" i="0" dirty="0">
                <a:solidFill>
                  <a:srgbClr val="333333"/>
                </a:solidFill>
                <a:effectLst/>
              </a:rPr>
              <a:t>. At the surface, air moves outward from the polar highs, creating east-blowing surface winds called </a:t>
            </a:r>
            <a:r>
              <a:rPr lang="en-US" sz="1400" b="1" i="0" dirty="0">
                <a:solidFill>
                  <a:srgbClr val="333333"/>
                </a:solidFill>
                <a:effectLst>
                  <a:outerShdw blurRad="38100" dist="38100" dir="2700000" algn="tl">
                    <a:srgbClr val="000000">
                      <a:alpha val="43137"/>
                    </a:srgbClr>
                  </a:outerShdw>
                </a:effectLst>
              </a:rPr>
              <a:t>polar easterlies. </a:t>
            </a:r>
            <a:r>
              <a:rPr lang="en-US" sz="1400" i="0" dirty="0">
                <a:solidFill>
                  <a:srgbClr val="333333"/>
                </a:solidFill>
                <a:effectLst/>
              </a:rPr>
              <a:t>It is the smallest and weakest of the cells.</a:t>
            </a:r>
          </a:p>
        </p:txBody>
      </p:sp>
      <p:sp>
        <p:nvSpPr>
          <p:cNvPr id="8" name="Slide Number Placeholder 3">
            <a:extLst>
              <a:ext uri="{FF2B5EF4-FFF2-40B4-BE49-F238E27FC236}">
                <a16:creationId xmlns:a16="http://schemas.microsoft.com/office/drawing/2014/main" id="{38606645-8B87-24B9-F3E0-D679D95C60E4}"/>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37</a:t>
            </a:fld>
            <a:endParaRPr lang="en-US"/>
          </a:p>
        </p:txBody>
      </p:sp>
      <p:pic>
        <p:nvPicPr>
          <p:cNvPr id="10" name="Picture 9" descr="A globe with a map of the earth&#10;&#10;Description automatically generated with medium confidence">
            <a:extLst>
              <a:ext uri="{FF2B5EF4-FFF2-40B4-BE49-F238E27FC236}">
                <a16:creationId xmlns:a16="http://schemas.microsoft.com/office/drawing/2014/main" id="{7BEE81AA-FEB5-049A-D610-DB829B3C8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299" y="2334478"/>
            <a:ext cx="5596257" cy="3959352"/>
          </a:xfrm>
          <a:prstGeom prst="rect">
            <a:avLst/>
          </a:prstGeom>
        </p:spPr>
      </p:pic>
      <p:sp>
        <p:nvSpPr>
          <p:cNvPr id="9" name="Date Placeholder 1">
            <a:extLst>
              <a:ext uri="{FF2B5EF4-FFF2-40B4-BE49-F238E27FC236}">
                <a16:creationId xmlns:a16="http://schemas.microsoft.com/office/drawing/2014/main" id="{C649C50C-E132-979D-A480-1EAA498D4643}"/>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11" name="Footer Placeholder 2">
            <a:extLst>
              <a:ext uri="{FF2B5EF4-FFF2-40B4-BE49-F238E27FC236}">
                <a16:creationId xmlns:a16="http://schemas.microsoft.com/office/drawing/2014/main" id="{639AABCC-6831-3D5B-7D05-DBF12B9CE641}"/>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4" name="Picture 3">
            <a:extLst>
              <a:ext uri="{FF2B5EF4-FFF2-40B4-BE49-F238E27FC236}">
                <a16:creationId xmlns:a16="http://schemas.microsoft.com/office/drawing/2014/main" id="{62C810CC-C06A-9022-DC97-FC3C6E7CF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553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D93D-4737-4B7E-B648-CCE837FD7A5A}"/>
              </a:ext>
            </a:extLst>
          </p:cNvPr>
          <p:cNvSpPr>
            <a:spLocks noGrp="1"/>
          </p:cNvSpPr>
          <p:nvPr>
            <p:ph type="title"/>
          </p:nvPr>
        </p:nvSpPr>
        <p:spPr>
          <a:xfrm>
            <a:off x="473202" y="640080"/>
            <a:ext cx="3614166" cy="1481328"/>
          </a:xfrm>
        </p:spPr>
        <p:txBody>
          <a:bodyPr vert="horz" lIns="91440" tIns="45720" rIns="91440" bIns="45720" rtlCol="0" anchor="b">
            <a:normAutofit/>
          </a:bodyPr>
          <a:lstStyle/>
          <a:p>
            <a:pPr defTabSz="914400">
              <a:spcBef>
                <a:spcPct val="0"/>
              </a:spcBef>
            </a:pPr>
            <a:r>
              <a:rPr lang="en-US" sz="4700" kern="1200">
                <a:solidFill>
                  <a:schemeClr val="tx1"/>
                </a:solidFill>
                <a:latin typeface="+mj-lt"/>
                <a:ea typeface="+mj-ea"/>
                <a:cs typeface="+mj-cs"/>
              </a:rPr>
              <a:t>Trade Winds </a:t>
            </a:r>
          </a:p>
        </p:txBody>
      </p:sp>
      <p:sp>
        <p:nvSpPr>
          <p:cNvPr id="3" name="Text Placeholder 2">
            <a:extLst>
              <a:ext uri="{FF2B5EF4-FFF2-40B4-BE49-F238E27FC236}">
                <a16:creationId xmlns:a16="http://schemas.microsoft.com/office/drawing/2014/main" id="{066422EA-DED9-4D5C-9295-FCF3FD1C001E}"/>
              </a:ext>
            </a:extLst>
          </p:cNvPr>
          <p:cNvSpPr>
            <a:spLocks noGrp="1"/>
          </p:cNvSpPr>
          <p:nvPr>
            <p:ph type="body" idx="1"/>
          </p:nvPr>
        </p:nvSpPr>
        <p:spPr>
          <a:xfrm>
            <a:off x="473202" y="2660904"/>
            <a:ext cx="3614166" cy="3054096"/>
          </a:xfrm>
        </p:spPr>
        <p:txBody>
          <a:bodyPr vert="horz" lIns="91440" tIns="45720" rIns="91440" bIns="45720" rtlCol="0" anchor="t">
            <a:normAutofit/>
          </a:bodyPr>
          <a:lstStyle/>
          <a:p>
            <a:pPr indent="-228600" defTabSz="914400">
              <a:spcAft>
                <a:spcPts val="600"/>
              </a:spcAft>
              <a:buFont typeface="Arial" panose="020B0604020202020204" pitchFamily="34" charset="0"/>
              <a:buChar char="•"/>
            </a:pPr>
            <a:r>
              <a:rPr lang="en-US" sz="1300" dirty="0"/>
              <a:t>It is a pattern of wind that are found in bands around the Earth's equatorial region. </a:t>
            </a:r>
          </a:p>
          <a:p>
            <a:pPr indent="-228600" defTabSz="914400">
              <a:spcAft>
                <a:spcPts val="600"/>
              </a:spcAft>
              <a:buFont typeface="Arial" panose="020B0604020202020204" pitchFamily="34" charset="0"/>
              <a:buChar char="•"/>
            </a:pPr>
            <a:r>
              <a:rPr lang="en-US" sz="1300" dirty="0"/>
              <a:t>It is the prevailing winds in the tropics, blowing from the high-pressure area in the horse latitudes towards the low-pressure area around the equator. </a:t>
            </a:r>
          </a:p>
          <a:p>
            <a:pPr indent="-228600" defTabSz="914400">
              <a:spcAft>
                <a:spcPts val="600"/>
              </a:spcAft>
              <a:buFont typeface="Arial" panose="020B0604020202020204" pitchFamily="34" charset="0"/>
              <a:buChar char="•"/>
            </a:pPr>
            <a:r>
              <a:rPr lang="en-US" sz="1300" dirty="0"/>
              <a:t>It blows predominantly from the northeast in the northern hemisphere and from the southeast in the southern hemisphere.</a:t>
            </a:r>
          </a:p>
          <a:p>
            <a:pPr indent="-228600" defTabSz="914400">
              <a:spcAft>
                <a:spcPts val="600"/>
              </a:spcAft>
              <a:buFont typeface="Arial" panose="020B0604020202020204" pitchFamily="34" charset="0"/>
              <a:buChar char="•"/>
            </a:pPr>
            <a:r>
              <a:rPr lang="en-US" sz="1300" dirty="0"/>
              <a:t>It acts as the steering flow for tropical cyclones that form over world's oceans, guiding their path westward.</a:t>
            </a:r>
          </a:p>
          <a:p>
            <a:pPr indent="-228600" defTabSz="914400">
              <a:spcAft>
                <a:spcPts val="600"/>
              </a:spcAft>
              <a:buFont typeface="Arial" panose="020B0604020202020204" pitchFamily="34" charset="0"/>
              <a:buChar char="•"/>
            </a:pPr>
            <a:endParaRPr lang="en-US" sz="1300" dirty="0"/>
          </a:p>
        </p:txBody>
      </p:sp>
      <p:sp>
        <p:nvSpPr>
          <p:cNvPr id="13" name="Slide Number Placeholder 3">
            <a:extLst>
              <a:ext uri="{FF2B5EF4-FFF2-40B4-BE49-F238E27FC236}">
                <a16:creationId xmlns:a16="http://schemas.microsoft.com/office/drawing/2014/main" id="{0F987707-60A0-855B-DC70-F2C27278A05B}"/>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38</a:t>
            </a:fld>
            <a:endParaRPr lang="en-US"/>
          </a:p>
        </p:txBody>
      </p:sp>
      <p:pic>
        <p:nvPicPr>
          <p:cNvPr id="7" name="Picture 6" descr="A diagram of a globe&#10;&#10;Description automatically generated">
            <a:extLst>
              <a:ext uri="{FF2B5EF4-FFF2-40B4-BE49-F238E27FC236}">
                <a16:creationId xmlns:a16="http://schemas.microsoft.com/office/drawing/2014/main" id="{2C5889F9-5B09-78AD-2477-F72B5F0A7775}"/>
              </a:ext>
            </a:extLst>
          </p:cNvPr>
          <p:cNvPicPr>
            <a:picLocks noChangeAspect="1"/>
          </p:cNvPicPr>
          <p:nvPr/>
        </p:nvPicPr>
        <p:blipFill rotWithShape="1">
          <a:blip r:embed="rId3">
            <a:extLst>
              <a:ext uri="{28A0092B-C50C-407E-A947-70E740481C1C}">
                <a14:useLocalDpi xmlns:a14="http://schemas.microsoft.com/office/drawing/2010/main" val="0"/>
              </a:ext>
            </a:extLst>
          </a:blip>
          <a:srcRect l="4478" t="1577" r="2313" b="-1578"/>
          <a:stretch/>
        </p:blipFill>
        <p:spPr>
          <a:xfrm>
            <a:off x="4574286" y="1518233"/>
            <a:ext cx="4094226" cy="3821533"/>
          </a:xfrm>
          <a:prstGeom prst="rect">
            <a:avLst/>
          </a:prstGeom>
        </p:spPr>
      </p:pic>
      <p:sp>
        <p:nvSpPr>
          <p:cNvPr id="15" name="Date Placeholder 1">
            <a:extLst>
              <a:ext uri="{FF2B5EF4-FFF2-40B4-BE49-F238E27FC236}">
                <a16:creationId xmlns:a16="http://schemas.microsoft.com/office/drawing/2014/main" id="{8D481C2F-7A5A-00AB-60A9-4A5DB5D1B6FA}"/>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27 Aug 23</a:t>
            </a:r>
          </a:p>
        </p:txBody>
      </p:sp>
      <p:sp>
        <p:nvSpPr>
          <p:cNvPr id="17" name="Footer Placeholder 2">
            <a:extLst>
              <a:ext uri="{FF2B5EF4-FFF2-40B4-BE49-F238E27FC236}">
                <a16:creationId xmlns:a16="http://schemas.microsoft.com/office/drawing/2014/main" id="{CF522E32-6200-14DF-DF59-04BA335786FE}"/>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Moza Al Marhoobi</a:t>
            </a:r>
          </a:p>
        </p:txBody>
      </p:sp>
      <p:pic>
        <p:nvPicPr>
          <p:cNvPr id="4" name="Picture 3">
            <a:extLst>
              <a:ext uri="{FF2B5EF4-FFF2-40B4-BE49-F238E27FC236}">
                <a16:creationId xmlns:a16="http://schemas.microsoft.com/office/drawing/2014/main" id="{B04DC135-2E7B-A06C-4E2F-895D80B37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05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35DAF-883A-4DD4-9DFD-302F7E0832E2}"/>
              </a:ext>
            </a:extLst>
          </p:cNvPr>
          <p:cNvSpPr>
            <a:spLocks noGrp="1"/>
          </p:cNvSpPr>
          <p:nvPr>
            <p:ph type="title"/>
          </p:nvPr>
        </p:nvSpPr>
        <p:spPr>
          <a:xfrm>
            <a:off x="480060" y="4777739"/>
            <a:ext cx="2564242" cy="1412119"/>
          </a:xfrm>
        </p:spPr>
        <p:txBody>
          <a:bodyPr vert="horz" lIns="91440" tIns="45720" rIns="91440" bIns="45720" rtlCol="0" anchor="ctr">
            <a:normAutofit/>
          </a:bodyPr>
          <a:lstStyle/>
          <a:p>
            <a:pPr>
              <a:spcBef>
                <a:spcPct val="0"/>
              </a:spcBef>
            </a:pPr>
            <a:r>
              <a:rPr lang="en-US" sz="2900"/>
              <a:t>InterTropical Convergence Zone (ITCZ)</a:t>
            </a:r>
          </a:p>
        </p:txBody>
      </p:sp>
      <p:pic>
        <p:nvPicPr>
          <p:cNvPr id="17" name="Picture 16" descr="A map of the world with red and blue lines&#10;&#10;Description automatically generated">
            <a:extLst>
              <a:ext uri="{FF2B5EF4-FFF2-40B4-BE49-F238E27FC236}">
                <a16:creationId xmlns:a16="http://schemas.microsoft.com/office/drawing/2014/main" id="{59556385-E00A-CA03-EB3F-42FE4236787A}"/>
              </a:ext>
            </a:extLst>
          </p:cNvPr>
          <p:cNvPicPr>
            <a:picLocks noChangeAspect="1"/>
          </p:cNvPicPr>
          <p:nvPr/>
        </p:nvPicPr>
        <p:blipFill rotWithShape="1">
          <a:blip r:embed="rId3">
            <a:extLst>
              <a:ext uri="{28A0092B-C50C-407E-A947-70E740481C1C}">
                <a14:useLocalDpi xmlns:a14="http://schemas.microsoft.com/office/drawing/2010/main" val="0"/>
              </a:ext>
            </a:extLst>
          </a:blip>
          <a:srcRect b="297"/>
          <a:stretch/>
        </p:blipFill>
        <p:spPr>
          <a:xfrm>
            <a:off x="20" y="-47892"/>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61F12EE-C5E5-4709-B582-584E7095A295}"/>
              </a:ext>
            </a:extLst>
          </p:cNvPr>
          <p:cNvSpPr>
            <a:spLocks noGrp="1"/>
          </p:cNvSpPr>
          <p:nvPr>
            <p:ph type="body" idx="1"/>
          </p:nvPr>
        </p:nvSpPr>
        <p:spPr>
          <a:xfrm>
            <a:off x="3490720" y="4777739"/>
            <a:ext cx="5173220" cy="1399223"/>
          </a:xfrm>
        </p:spPr>
        <p:txBody>
          <a:bodyPr vert="horz" lIns="91440" tIns="45720" rIns="91440" bIns="45720" rtlCol="0" anchor="ctr">
            <a:normAutofit/>
          </a:bodyPr>
          <a:lstStyle/>
          <a:p>
            <a:pPr marL="0" indent="-228600">
              <a:spcAft>
                <a:spcPts val="600"/>
              </a:spcAft>
              <a:buFont typeface="Arial" panose="020B0604020202020204" pitchFamily="34" charset="0"/>
              <a:buChar char="•"/>
            </a:pPr>
            <a:r>
              <a:rPr lang="en-US" sz="1300" dirty="0"/>
              <a:t>appears as a band of clouds consisting of showers and occasional thunderstorms that encircles the globe near the equator.</a:t>
            </a:r>
          </a:p>
          <a:p>
            <a:pPr marL="0" indent="-228600">
              <a:spcAft>
                <a:spcPts val="600"/>
              </a:spcAft>
              <a:buFont typeface="Arial" panose="020B0604020202020204" pitchFamily="34" charset="0"/>
              <a:buChar char="•"/>
            </a:pPr>
            <a:r>
              <a:rPr lang="en-US" sz="1300" dirty="0"/>
              <a:t>Its existence is due to the convergence of the trade winds. The northeast trade winds from the Northern Hemisphere and the southeast winds from the Southern Hemisphere come together, it forces the air up into the atmosphere, forming the ITCZ.</a:t>
            </a:r>
          </a:p>
        </p:txBody>
      </p:sp>
      <p:sp>
        <p:nvSpPr>
          <p:cNvPr id="4" name="Slide Number Placeholder 3">
            <a:extLst>
              <a:ext uri="{FF2B5EF4-FFF2-40B4-BE49-F238E27FC236}">
                <a16:creationId xmlns:a16="http://schemas.microsoft.com/office/drawing/2014/main" id="{70D837A4-19EE-30DE-54C0-EDA1A6651CD7}"/>
              </a:ext>
            </a:extLst>
          </p:cNvPr>
          <p:cNvSpPr>
            <a:spLocks noGrp="1"/>
          </p:cNvSpPr>
          <p:nvPr>
            <p:ph type="sldNum" idx="12"/>
          </p:nvPr>
        </p:nvSpPr>
        <p:spPr>
          <a:xfrm>
            <a:off x="6457950" y="6356351"/>
            <a:ext cx="2057400" cy="365125"/>
          </a:xfrm>
        </p:spPr>
        <p:txBody>
          <a:bodyPr vert="horz" lIns="91440" tIns="45720" rIns="91440" bIns="45720" rtlCol="0" anchor="ctr">
            <a:normAutofit/>
          </a:bodyPr>
          <a:lstStyle/>
          <a:p>
            <a:pPr defTabSz="914400">
              <a:spcAft>
                <a:spcPts val="600"/>
              </a:spcAft>
              <a:defRPr/>
            </a:pPr>
            <a:fld id="{B6F15528-21DE-4FAA-801E-634DDDAF4B2B}" type="slidenum">
              <a:rPr lang="en-US" smtClean="0">
                <a:solidFill>
                  <a:prstClr val="black">
                    <a:tint val="75000"/>
                  </a:prstClr>
                </a:solidFill>
                <a:latin typeface="Calibri" panose="020F0502020204030204"/>
              </a:rPr>
              <a:pPr defTabSz="914400">
                <a:spcAft>
                  <a:spcPts val="600"/>
                </a:spcAft>
                <a:defRPr/>
              </a:pPr>
              <a:t>39</a:t>
            </a:fld>
            <a:endParaRPr lang="en-US">
              <a:solidFill>
                <a:prstClr val="black">
                  <a:tint val="75000"/>
                </a:prstClr>
              </a:solidFill>
              <a:latin typeface="Calibri" panose="020F0502020204030204"/>
            </a:endParaRPr>
          </a:p>
        </p:txBody>
      </p:sp>
      <p:sp>
        <p:nvSpPr>
          <p:cNvPr id="5" name="Date Placeholder 1">
            <a:extLst>
              <a:ext uri="{FF2B5EF4-FFF2-40B4-BE49-F238E27FC236}">
                <a16:creationId xmlns:a16="http://schemas.microsoft.com/office/drawing/2014/main" id="{AA7E4064-2B7E-4A43-928A-90897C9F8AF9}"/>
              </a:ext>
            </a:extLst>
          </p:cNvPr>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900"/>
              <a:t>27 Aug 23</a:t>
            </a:r>
          </a:p>
        </p:txBody>
      </p:sp>
      <p:sp>
        <p:nvSpPr>
          <p:cNvPr id="7" name="Footer Placeholder 2">
            <a:extLst>
              <a:ext uri="{FF2B5EF4-FFF2-40B4-BE49-F238E27FC236}">
                <a16:creationId xmlns:a16="http://schemas.microsoft.com/office/drawing/2014/main" id="{BBB5AC46-498F-0B15-9A48-204D2C07F804}"/>
              </a:ext>
            </a:extLst>
          </p:cNvPr>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900"/>
              <a:t>Moza Al Marhoobi</a:t>
            </a:r>
          </a:p>
        </p:txBody>
      </p:sp>
    </p:spTree>
    <p:extLst>
      <p:ext uri="{BB962C8B-B14F-4D97-AF65-F5344CB8AC3E}">
        <p14:creationId xmlns:p14="http://schemas.microsoft.com/office/powerpoint/2010/main" val="34504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48908-DB9F-5B99-47D0-6A62A6523C46}"/>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01E51AF5-8AF6-169A-5772-FF71433C790C}"/>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041B9C1A-33D0-1AF7-0924-B86DAF4D8C22}"/>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5" name="Picture 4" descr="A diagram of different types of aircraft&#10;&#10;Description automatically generated">
            <a:extLst>
              <a:ext uri="{FF2B5EF4-FFF2-40B4-BE49-F238E27FC236}">
                <a16:creationId xmlns:a16="http://schemas.microsoft.com/office/drawing/2014/main" id="{C93F5999-EF02-8185-0419-7633F6DA4182}"/>
              </a:ext>
            </a:extLst>
          </p:cNvPr>
          <p:cNvPicPr>
            <a:picLocks noChangeAspect="1"/>
          </p:cNvPicPr>
          <p:nvPr/>
        </p:nvPicPr>
        <p:blipFill rotWithShape="1">
          <a:blip r:embed="rId2"/>
          <a:srcRect r="2" b="2"/>
          <a:stretch/>
        </p:blipFill>
        <p:spPr>
          <a:xfrm>
            <a:off x="457200" y="386810"/>
            <a:ext cx="8250834" cy="6002482"/>
          </a:xfrm>
          <a:prstGeom prst="rect">
            <a:avLst/>
          </a:prstGeom>
        </p:spPr>
      </p:pic>
    </p:spTree>
    <p:extLst>
      <p:ext uri="{BB962C8B-B14F-4D97-AF65-F5344CB8AC3E}">
        <p14:creationId xmlns:p14="http://schemas.microsoft.com/office/powerpoint/2010/main" val="199102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418AB-A3AD-2B04-87AF-55EDA1D4C655}"/>
              </a:ext>
            </a:extLst>
          </p:cNvPr>
          <p:cNvSpPr>
            <a:spLocks noGrp="1"/>
          </p:cNvSpPr>
          <p:nvPr>
            <p:ph type="dt" sz="half" idx="10"/>
          </p:nvPr>
        </p:nvSpPr>
        <p:spPr/>
        <p:txBody>
          <a:bodyPr/>
          <a:lstStyle/>
          <a:p>
            <a:r>
              <a:rPr lang="en-US"/>
              <a:t>27 Aug 23</a:t>
            </a:r>
          </a:p>
        </p:txBody>
      </p:sp>
      <p:sp>
        <p:nvSpPr>
          <p:cNvPr id="3" name="Footer Placeholder 2">
            <a:extLst>
              <a:ext uri="{FF2B5EF4-FFF2-40B4-BE49-F238E27FC236}">
                <a16:creationId xmlns:a16="http://schemas.microsoft.com/office/drawing/2014/main" id="{A07B9CF4-5313-27E6-108C-6200953D5120}"/>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AA80BDC2-3FE2-CE00-59B2-AB7B0A12BAB7}"/>
              </a:ext>
            </a:extLst>
          </p:cNvPr>
          <p:cNvSpPr>
            <a:spLocks noGrp="1"/>
          </p:cNvSpPr>
          <p:nvPr>
            <p:ph type="sldNum" sz="quarter" idx="12"/>
          </p:nvPr>
        </p:nvSpPr>
        <p:spPr/>
        <p:txBody>
          <a:bodyPr/>
          <a:lstStyle/>
          <a:p>
            <a:fld id="{B6F15528-21DE-4FAA-801E-634DDDAF4B2B}" type="slidenum">
              <a:rPr lang="en-US" smtClean="0"/>
              <a:pPr/>
              <a:t>40</a:t>
            </a:fld>
            <a:endParaRPr lang="en-US"/>
          </a:p>
        </p:txBody>
      </p:sp>
      <p:sp>
        <p:nvSpPr>
          <p:cNvPr id="5" name="Google Shape;2290;p70">
            <a:extLst>
              <a:ext uri="{FF2B5EF4-FFF2-40B4-BE49-F238E27FC236}">
                <a16:creationId xmlns:a16="http://schemas.microsoft.com/office/drawing/2014/main" id="{09E823C1-CBB2-4F0F-3A8F-8E7A46FC2BE1}"/>
              </a:ext>
            </a:extLst>
          </p:cNvPr>
          <p:cNvSpPr txBox="1">
            <a:spLocks/>
          </p:cNvSpPr>
          <p:nvPr/>
        </p:nvSpPr>
        <p:spPr>
          <a:xfrm>
            <a:off x="1898724" y="685800"/>
            <a:ext cx="3572700" cy="788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atin typeface="Segoe UI" panose="020B0502040204020203" pitchFamily="34" charset="0"/>
                <a:cs typeface="Segoe UI" panose="020B0502040204020203" pitchFamily="34" charset="0"/>
              </a:rPr>
              <a:t>THANKS</a:t>
            </a:r>
            <a:endParaRPr lang="en-US" dirty="0">
              <a:latin typeface="Segoe UI" panose="020B0502040204020203" pitchFamily="34" charset="0"/>
              <a:cs typeface="Segoe UI" panose="020B0502040204020203" pitchFamily="34" charset="0"/>
            </a:endParaRPr>
          </a:p>
        </p:txBody>
      </p:sp>
      <p:pic>
        <p:nvPicPr>
          <p:cNvPr id="6" name="Picture Placeholder 4" descr="A qr code on a white background&#10;&#10;Description automatically generated">
            <a:extLst>
              <a:ext uri="{FF2B5EF4-FFF2-40B4-BE49-F238E27FC236}">
                <a16:creationId xmlns:a16="http://schemas.microsoft.com/office/drawing/2014/main" id="{801E4601-EB41-9C2D-BF20-26C677508FAB}"/>
              </a:ext>
            </a:extLst>
          </p:cNvPr>
          <p:cNvPicPr>
            <a:picLocks noChangeAspect="1"/>
          </p:cNvPicPr>
          <p:nvPr/>
        </p:nvPicPr>
        <p:blipFill rotWithShape="1">
          <a:blip r:embed="rId2"/>
          <a:srcRect l="346" t="-1" r="765" b="-1"/>
          <a:stretch/>
        </p:blipFill>
        <p:spPr>
          <a:xfrm>
            <a:off x="3977001" y="1964416"/>
            <a:ext cx="4419600" cy="4469258"/>
          </a:xfrm>
          <a:prstGeom prst="rect">
            <a:avLst/>
          </a:prstGeom>
        </p:spPr>
      </p:pic>
      <p:sp>
        <p:nvSpPr>
          <p:cNvPr id="7" name="TextBox 6">
            <a:extLst>
              <a:ext uri="{FF2B5EF4-FFF2-40B4-BE49-F238E27FC236}">
                <a16:creationId xmlns:a16="http://schemas.microsoft.com/office/drawing/2014/main" id="{43D535F4-C745-E6AF-7BD7-B66B549541BA}"/>
              </a:ext>
            </a:extLst>
          </p:cNvPr>
          <p:cNvSpPr txBox="1"/>
          <p:nvPr/>
        </p:nvSpPr>
        <p:spPr>
          <a:xfrm>
            <a:off x="2658226" y="1568503"/>
            <a:ext cx="6177516" cy="369332"/>
          </a:xfrm>
          <a:prstGeom prst="rect">
            <a:avLst/>
          </a:prstGeom>
          <a:noFill/>
        </p:spPr>
        <p:txBody>
          <a:bodyPr wrap="square">
            <a:spAutoFit/>
          </a:bodyPr>
          <a:lstStyle/>
          <a:p>
            <a:pPr marL="0" indent="0" defTabSz="914400">
              <a:spcAft>
                <a:spcPts val="600"/>
              </a:spcAft>
              <a:buNone/>
            </a:pPr>
            <a:r>
              <a:rPr lang="en-US" sz="1800" b="1" dirty="0">
                <a:latin typeface="Segoe UI" panose="020B0502040204020203" pitchFamily="34" charset="0"/>
                <a:cs typeface="Segoe UI" panose="020B0502040204020203" pitchFamily="34" charset="0"/>
              </a:rPr>
              <a:t>Kindly Scan this QR code to evaluate this lecture</a:t>
            </a:r>
          </a:p>
        </p:txBody>
      </p:sp>
      <p:grpSp>
        <p:nvGrpSpPr>
          <p:cNvPr id="8" name="Google Shape;875;p36">
            <a:extLst>
              <a:ext uri="{FF2B5EF4-FFF2-40B4-BE49-F238E27FC236}">
                <a16:creationId xmlns:a16="http://schemas.microsoft.com/office/drawing/2014/main" id="{6EDC4A23-7148-1BEF-82DA-686897727E29}"/>
              </a:ext>
            </a:extLst>
          </p:cNvPr>
          <p:cNvGrpSpPr/>
          <p:nvPr/>
        </p:nvGrpSpPr>
        <p:grpSpPr>
          <a:xfrm>
            <a:off x="-1787882" y="990600"/>
            <a:ext cx="4525766" cy="4525766"/>
            <a:chOff x="-3184625" y="-637125"/>
            <a:chExt cx="6417900" cy="6417900"/>
          </a:xfrm>
        </p:grpSpPr>
        <p:sp>
          <p:nvSpPr>
            <p:cNvPr id="9" name="Google Shape;876;p36">
              <a:extLst>
                <a:ext uri="{FF2B5EF4-FFF2-40B4-BE49-F238E27FC236}">
                  <a16:creationId xmlns:a16="http://schemas.microsoft.com/office/drawing/2014/main" id="{A8188E66-4F35-4A9D-D590-523A2B637690}"/>
                </a:ext>
              </a:extLst>
            </p:cNvPr>
            <p:cNvSpPr/>
            <p:nvPr/>
          </p:nvSpPr>
          <p:spPr>
            <a:xfrm>
              <a:off x="-2082875" y="464625"/>
              <a:ext cx="4214400" cy="4214400"/>
            </a:xfrm>
            <a:prstGeom prst="ellipse">
              <a:avLst/>
            </a:prstGeom>
            <a:noFill/>
            <a:ln w="9525" cap="flat" cmpd="sng">
              <a:solidFill>
                <a:srgbClr val="027BDA"/>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877;p36">
              <a:extLst>
                <a:ext uri="{FF2B5EF4-FFF2-40B4-BE49-F238E27FC236}">
                  <a16:creationId xmlns:a16="http://schemas.microsoft.com/office/drawing/2014/main" id="{2EB1555F-F3EC-772A-43B6-E24E1719A8D7}"/>
                </a:ext>
              </a:extLst>
            </p:cNvPr>
            <p:cNvSpPr/>
            <p:nvPr/>
          </p:nvSpPr>
          <p:spPr>
            <a:xfrm>
              <a:off x="-1890425" y="657075"/>
              <a:ext cx="3829500" cy="3829500"/>
            </a:xfrm>
            <a:prstGeom prst="ellipse">
              <a:avLst/>
            </a:prstGeom>
            <a:noFill/>
            <a:ln w="9525" cap="flat" cmpd="sng">
              <a:solidFill>
                <a:srgbClr val="027BDA"/>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878;p36">
              <a:extLst>
                <a:ext uri="{FF2B5EF4-FFF2-40B4-BE49-F238E27FC236}">
                  <a16:creationId xmlns:a16="http://schemas.microsoft.com/office/drawing/2014/main" id="{DBE55AE7-5B78-B64B-BB6C-F9B6A84645F9}"/>
                </a:ext>
              </a:extLst>
            </p:cNvPr>
            <p:cNvSpPr/>
            <p:nvPr/>
          </p:nvSpPr>
          <p:spPr>
            <a:xfrm>
              <a:off x="-3184625" y="-637125"/>
              <a:ext cx="6417900" cy="6417900"/>
            </a:xfrm>
            <a:prstGeom prst="ellipse">
              <a:avLst/>
            </a:prstGeom>
            <a:noFill/>
            <a:ln w="952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879;p36">
              <a:extLst>
                <a:ext uri="{FF2B5EF4-FFF2-40B4-BE49-F238E27FC236}">
                  <a16:creationId xmlns:a16="http://schemas.microsoft.com/office/drawing/2014/main" id="{D591E740-FC6E-1136-90B6-268DC0216C28}"/>
                </a:ext>
              </a:extLst>
            </p:cNvPr>
            <p:cNvSpPr/>
            <p:nvPr/>
          </p:nvSpPr>
          <p:spPr>
            <a:xfrm>
              <a:off x="-2688125" y="-140625"/>
              <a:ext cx="5424900" cy="5424900"/>
            </a:xfrm>
            <a:prstGeom prst="ellipse">
              <a:avLst/>
            </a:prstGeom>
            <a:noFill/>
            <a:ln w="2857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880;p36">
              <a:extLst>
                <a:ext uri="{FF2B5EF4-FFF2-40B4-BE49-F238E27FC236}">
                  <a16:creationId xmlns:a16="http://schemas.microsoft.com/office/drawing/2014/main" id="{D9BA1A16-F31B-6C88-5905-FC312922C2DF}"/>
                </a:ext>
              </a:extLst>
            </p:cNvPr>
            <p:cNvSpPr/>
            <p:nvPr/>
          </p:nvSpPr>
          <p:spPr>
            <a:xfrm>
              <a:off x="-2420375" y="127125"/>
              <a:ext cx="4889400" cy="4889400"/>
            </a:xfrm>
            <a:prstGeom prst="ellipse">
              <a:avLst/>
            </a:prstGeom>
            <a:noFill/>
            <a:ln w="9525" cap="flat" cmpd="sng">
              <a:solidFill>
                <a:srgbClr val="9ED9F8"/>
              </a:solidFill>
              <a:prstDash val="solid"/>
              <a:round/>
              <a:headEnd type="none" w="sm" len="sm"/>
              <a:tailEnd type="none" w="sm" len="sm"/>
            </a:ln>
            <a:effectLst>
              <a:outerShdw blurRad="114300" dist="19050" dir="5400000" algn="bl" rotWithShape="0">
                <a:srgbClr val="9ED9F8">
                  <a:alpha val="4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m3d="http://schemas.microsoft.com/office/drawing/2017/model3d" Requires="am3d">
          <p:graphicFrame>
            <p:nvGraphicFramePr>
              <p:cNvPr id="21" name="3D Model 20" descr="Earth">
                <a:extLst>
                  <a:ext uri="{FF2B5EF4-FFF2-40B4-BE49-F238E27FC236}">
                    <a16:creationId xmlns:a16="http://schemas.microsoft.com/office/drawing/2014/main" id="{8FDF4F28-0A7D-46F9-557D-C241487951E3}"/>
                  </a:ext>
                </a:extLst>
              </p:cNvPr>
              <p:cNvGraphicFramePr>
                <a:graphicFrameLocks noChangeAspect="1"/>
              </p:cNvGraphicFramePr>
              <p:nvPr>
                <p:extLst>
                  <p:ext uri="{D42A27DB-BD31-4B8C-83A1-F6EECF244321}">
                    <p14:modId xmlns:p14="http://schemas.microsoft.com/office/powerpoint/2010/main" val="1641360470"/>
                  </p:ext>
                </p:extLst>
              </p:nvPr>
            </p:nvGraphicFramePr>
            <p:xfrm>
              <a:off x="-1391621" y="1428488"/>
              <a:ext cx="3663001" cy="3737756"/>
            </p:xfrm>
            <a:graphic>
              <a:graphicData uri="http://schemas.microsoft.com/office/drawing/2017/model3d">
                <am3d:model3d r:embed="rId3">
                  <am3d:spPr>
                    <a:xfrm>
                      <a:off x="0" y="0"/>
                      <a:ext cx="3663001" cy="3737756"/>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m3d:postTrans dx="0" dy="0" dz="0"/>
                  </am3d:trans>
                  <am3d:raster rName="Office3DRenderer" rVer="16.0.8326">
                    <am3d:blip r:embed="rId4"/>
                  </am3d:raster>
                  <am3d:objViewport viewportSz="65036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Earth">
                <a:extLst>
                  <a:ext uri="{FF2B5EF4-FFF2-40B4-BE49-F238E27FC236}">
                    <a16:creationId xmlns:a16="http://schemas.microsoft.com/office/drawing/2014/main" id="{8FDF4F28-0A7D-46F9-557D-C241487951E3}"/>
                  </a:ext>
                </a:extLst>
              </p:cNvPr>
              <p:cNvPicPr>
                <a:picLocks noGrp="1" noRot="1" noChangeAspect="1" noMove="1" noResize="1" noEditPoints="1" noAdjustHandles="1" noChangeArrowheads="1" noChangeShapeType="1" noCrop="1"/>
              </p:cNvPicPr>
              <p:nvPr/>
            </p:nvPicPr>
            <p:blipFill>
              <a:blip r:embed="rId4"/>
              <a:stretch>
                <a:fillRect/>
              </a:stretch>
            </p:blipFill>
            <p:spPr>
              <a:xfrm>
                <a:off x="-1391621" y="1428488"/>
                <a:ext cx="3663001" cy="37377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Earth">
                <a:extLst>
                  <a:ext uri="{FF2B5EF4-FFF2-40B4-BE49-F238E27FC236}">
                    <a16:creationId xmlns:a16="http://schemas.microsoft.com/office/drawing/2014/main" id="{980A0E70-E7AD-0617-CA16-ABED3B8301E3}"/>
                  </a:ext>
                </a:extLst>
              </p:cNvPr>
              <p:cNvGraphicFramePr>
                <a:graphicFrameLocks noChangeAspect="1"/>
              </p:cNvGraphicFramePr>
              <p:nvPr>
                <p:extLst>
                  <p:ext uri="{D42A27DB-BD31-4B8C-83A1-F6EECF244321}">
                    <p14:modId xmlns:p14="http://schemas.microsoft.com/office/powerpoint/2010/main" val="3672933605"/>
                  </p:ext>
                </p:extLst>
              </p:nvPr>
            </p:nvGraphicFramePr>
            <p:xfrm>
              <a:off x="-1391621" y="1428488"/>
              <a:ext cx="3663001" cy="3737756"/>
            </p:xfrm>
            <a:graphic>
              <a:graphicData uri="http://schemas.microsoft.com/office/drawing/2017/model3d">
                <am3d:model3d r:embed="rId5">
                  <am3d:spPr>
                    <a:xfrm>
                      <a:off x="0" y="0"/>
                      <a:ext cx="3663001" cy="3737756"/>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m3d:postTrans dx="0" dy="0" dz="0"/>
                  </am3d:trans>
                  <am3d:raster rName="Office3DRenderer" rVer="16.0.8326">
                    <am3d:blip r:embed="rId6"/>
                  </am3d:raster>
                  <am3d:objViewport viewportSz="65036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Earth">
                <a:extLst>
                  <a:ext uri="{FF2B5EF4-FFF2-40B4-BE49-F238E27FC236}">
                    <a16:creationId xmlns:a16="http://schemas.microsoft.com/office/drawing/2014/main" id="{980A0E70-E7AD-0617-CA16-ABED3B8301E3}"/>
                  </a:ext>
                </a:extLst>
              </p:cNvPr>
              <p:cNvPicPr>
                <a:picLocks noGrp="1" noRot="1" noChangeAspect="1" noMove="1" noResize="1" noEditPoints="1" noAdjustHandles="1" noChangeArrowheads="1" noChangeShapeType="1" noCrop="1"/>
              </p:cNvPicPr>
              <p:nvPr/>
            </p:nvPicPr>
            <p:blipFill>
              <a:blip r:embed="rId6"/>
              <a:stretch>
                <a:fillRect/>
              </a:stretch>
            </p:blipFill>
            <p:spPr>
              <a:xfrm>
                <a:off x="-1391621" y="1428488"/>
                <a:ext cx="3663001" cy="3737756"/>
              </a:xfrm>
              <a:prstGeom prst="rect">
                <a:avLst/>
              </a:prstGeom>
            </p:spPr>
          </p:pic>
        </mc:Fallback>
      </mc:AlternateContent>
      <p:pic>
        <p:nvPicPr>
          <p:cNvPr id="14" name="Picture 13">
            <a:extLst>
              <a:ext uri="{FF2B5EF4-FFF2-40B4-BE49-F238E27FC236}">
                <a16:creationId xmlns:a16="http://schemas.microsoft.com/office/drawing/2014/main" id="{0D4FDF7D-F036-046C-915A-A1784C6B0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5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22"/>
                                        </p:tgtEl>
                                        <p:attrNameLst>
                                          <p:attrName>3d.view.rotation.y</p:attrName>
                                        </p:attrNameLst>
                                      </p:cBhvr>
                                    </p:animRot>
                                  </p:childTnLst>
                                </p:cTn>
                              </p:par>
                              <p:par>
                                <p:cTn id="7" presetID="37" presetClass="emph" presetSubtype="128" accel="10000" decel="10000" fill="hold" nodeType="withEffect">
                                  <p:stCondLst>
                                    <p:cond delay="0"/>
                                  </p:stCondLst>
                                  <p:childTnLst>
                                    <p:animRot by="21600000">
                                      <p:cBhvr>
                                        <p:cTn id="8" dur="20000" fill="hold"/>
                                        <p:tgtEl>
                                          <p:spTgt spid="21"/>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EE728C45-D295-9808-ACFA-60E1B96F21CC}"/>
              </a:ext>
            </a:extLst>
          </p:cNvPr>
          <p:cNvSpPr>
            <a:spLocks noGrp="1"/>
          </p:cNvSpPr>
          <p:nvPr>
            <p:ph type="title"/>
          </p:nvPr>
        </p:nvSpPr>
        <p:spPr>
          <a:xfrm>
            <a:off x="4421221" y="447125"/>
            <a:ext cx="4094129" cy="1325563"/>
          </a:xfrm>
        </p:spPr>
        <p:txBody>
          <a:bodyPr vert="horz" lIns="91440" tIns="45720" rIns="91440" bIns="45720" rtlCol="0" anchor="ctr">
            <a:normAutofit/>
          </a:bodyPr>
          <a:lstStyle/>
          <a:p>
            <a:pPr defTabSz="914400"/>
            <a:r>
              <a:rPr lang="en-US" sz="4400" b="1" kern="1200" dirty="0">
                <a:solidFill>
                  <a:schemeClr val="tx1"/>
                </a:solidFill>
                <a:effectLst>
                  <a:outerShdw blurRad="38100" dist="38100" dir="2700000" algn="tl">
                    <a:srgbClr val="000000">
                      <a:alpha val="43137"/>
                    </a:srgbClr>
                  </a:outerShdw>
                </a:effectLst>
                <a:latin typeface="+mj-lt"/>
                <a:ea typeface="+mj-ea"/>
                <a:cs typeface="+mj-cs"/>
              </a:rPr>
              <a:t>Troposphere</a:t>
            </a:r>
          </a:p>
        </p:txBody>
      </p:sp>
      <p:sp>
        <p:nvSpPr>
          <p:cNvPr id="3" name="Date Placeholder 2">
            <a:extLst>
              <a:ext uri="{FF2B5EF4-FFF2-40B4-BE49-F238E27FC236}">
                <a16:creationId xmlns:a16="http://schemas.microsoft.com/office/drawing/2014/main" id="{2B7C326F-9153-E8D8-1249-E69B055D5772}"/>
              </a:ext>
            </a:extLst>
          </p:cNvPr>
          <p:cNvSpPr>
            <a:spLocks noGrp="1"/>
          </p:cNvSpPr>
          <p:nvPr>
            <p:ph type="dt" sz="half" idx="10"/>
          </p:nvPr>
        </p:nvSpPr>
        <p:spPr/>
        <p:txBody>
          <a:bodyPr/>
          <a:lstStyle/>
          <a:p>
            <a:r>
              <a:rPr lang="en-US"/>
              <a:t>27 Aug 23</a:t>
            </a:r>
          </a:p>
        </p:txBody>
      </p:sp>
      <p:sp>
        <p:nvSpPr>
          <p:cNvPr id="4" name="Footer Placeholder 3">
            <a:extLst>
              <a:ext uri="{FF2B5EF4-FFF2-40B4-BE49-F238E27FC236}">
                <a16:creationId xmlns:a16="http://schemas.microsoft.com/office/drawing/2014/main" id="{6DE1E43D-DDF4-4503-6FDF-4DABCFAD5028}"/>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A60F1F1D-1F72-FFDE-4CDC-64CB8492BE25}"/>
              </a:ext>
            </a:extLst>
          </p:cNvPr>
          <p:cNvSpPr>
            <a:spLocks noGrp="1"/>
          </p:cNvSpPr>
          <p:nvPr>
            <p:ph type="sldNum" sz="quarter" idx="12"/>
          </p:nvPr>
        </p:nvSpPr>
        <p:spPr/>
        <p:txBody>
          <a:bodyPr/>
          <a:lstStyle/>
          <a:p>
            <a:fld id="{B6F15528-21DE-4FAA-801E-634DDDAF4B2B}" type="slidenum">
              <a:rPr lang="en-US" smtClean="0"/>
              <a:pPr/>
              <a:t>5</a:t>
            </a:fld>
            <a:endParaRPr lang="en-US"/>
          </a:p>
        </p:txBody>
      </p:sp>
      <p:pic>
        <p:nvPicPr>
          <p:cNvPr id="20" name="Picture 19" descr="A plane flying in the sky&#10;&#10;Description automatically generated">
            <a:extLst>
              <a:ext uri="{FF2B5EF4-FFF2-40B4-BE49-F238E27FC236}">
                <a16:creationId xmlns:a16="http://schemas.microsoft.com/office/drawing/2014/main" id="{3DD9CDF1-875F-DDDC-4FCE-0476140BA600}"/>
              </a:ext>
            </a:extLst>
          </p:cNvPr>
          <p:cNvPicPr>
            <a:picLocks noChangeAspect="1"/>
          </p:cNvPicPr>
          <p:nvPr/>
        </p:nvPicPr>
        <p:blipFill>
          <a:blip r:embed="rId2"/>
          <a:stretch>
            <a:fillRect/>
          </a:stretch>
        </p:blipFill>
        <p:spPr>
          <a:xfrm>
            <a:off x="433014" y="1744922"/>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1" name="TextBox 20">
            <a:extLst>
              <a:ext uri="{FF2B5EF4-FFF2-40B4-BE49-F238E27FC236}">
                <a16:creationId xmlns:a16="http://schemas.microsoft.com/office/drawing/2014/main" id="{7D5A1EA6-F2A5-B259-95F6-6999255E9633}"/>
              </a:ext>
            </a:extLst>
          </p:cNvPr>
          <p:cNvSpPr txBox="1"/>
          <p:nvPr/>
        </p:nvSpPr>
        <p:spPr>
          <a:xfrm>
            <a:off x="4191000" y="1911638"/>
            <a:ext cx="4858628" cy="3416320"/>
          </a:xfrm>
          <a:prstGeom prst="rect">
            <a:avLst/>
          </a:prstGeom>
          <a:noFill/>
        </p:spPr>
        <p:txBody>
          <a:bodyPr wrap="square">
            <a:spAutoFit/>
          </a:bodyPr>
          <a:lstStyle/>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lowest layer of Earth’s atmosphere.</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~3/4 of mass of atmosphere </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Most weather occurs in this layer</a:t>
            </a:r>
            <a:r>
              <a:rPr lang="en-US" altLang="en-US" b="1" dirty="0">
                <a:latin typeface="Segoe UI Light" panose="020B0502040204020203" pitchFamily="34" charset="0"/>
                <a:cs typeface="Segoe UI Light" panose="020B0502040204020203" pitchFamily="34" charset="0"/>
              </a:rPr>
              <a:t>	</a:t>
            </a:r>
            <a:endParaRPr lang="en-US" altLang="en-US" b="1" u="sng"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top of troposphere is called the </a:t>
            </a:r>
            <a:r>
              <a:rPr lang="en-US" altLang="en-US" b="1" dirty="0">
                <a:latin typeface="Segoe UI Light" panose="020B0502040204020203" pitchFamily="34" charset="0"/>
                <a:cs typeface="Segoe UI Light" panose="020B0502040204020203" pitchFamily="34" charset="0"/>
              </a:rPr>
              <a:t>tropopause</a:t>
            </a:r>
            <a:r>
              <a:rPr lang="en-US" altLang="en-US" dirty="0">
                <a:latin typeface="Segoe UI Light" panose="020B0502040204020203" pitchFamily="34" charset="0"/>
                <a:cs typeface="Segoe UI Light" panose="020B0502040204020203" pitchFamily="34" charset="0"/>
              </a:rPr>
              <a:t>.</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Midlatitude </a:t>
            </a:r>
            <a:r>
              <a:rPr lang="en-US" altLang="en-US" b="1" dirty="0">
                <a:latin typeface="Segoe UI Light" panose="020B0502040204020203" pitchFamily="34" charset="0"/>
                <a:cs typeface="Segoe UI Light" panose="020B0502040204020203" pitchFamily="34" charset="0"/>
              </a:rPr>
              <a:t>jet stream </a:t>
            </a:r>
            <a:r>
              <a:rPr lang="en-US" altLang="en-US" dirty="0">
                <a:latin typeface="Segoe UI Light" panose="020B0502040204020203" pitchFamily="34" charset="0"/>
                <a:cs typeface="Segoe UI Light" panose="020B0502040204020203" pitchFamily="34" charset="0"/>
              </a:rPr>
              <a:t>tends to be </a:t>
            </a:r>
            <a:r>
              <a:rPr lang="en-US" altLang="en-US" b="1" dirty="0">
                <a:latin typeface="Segoe UI Light" panose="020B0502040204020203" pitchFamily="34" charset="0"/>
                <a:cs typeface="Segoe UI Light" panose="020B0502040204020203" pitchFamily="34" charset="0"/>
              </a:rPr>
              <a:t>strongest</a:t>
            </a:r>
            <a:r>
              <a:rPr lang="en-US" alt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   near the </a:t>
            </a:r>
            <a:r>
              <a:rPr lang="en-US" altLang="en-US" b="1" dirty="0">
                <a:latin typeface="Segoe UI Light" panose="020B0502040204020203" pitchFamily="34" charset="0"/>
                <a:cs typeface="Segoe UI Light" panose="020B0502040204020203" pitchFamily="34" charset="0"/>
              </a:rPr>
              <a:t>tropopause</a:t>
            </a:r>
            <a:r>
              <a:rPr lang="en-US" altLang="en-US" dirty="0">
                <a:latin typeface="Segoe UI Light" panose="020B0502040204020203" pitchFamily="34" charset="0"/>
                <a:cs typeface="Segoe UI Light" panose="020B0502040204020203" pitchFamily="34" charset="0"/>
              </a:rPr>
              <a:t>.</a:t>
            </a:r>
          </a:p>
          <a:p>
            <a:pPr marL="171450" indent="-1714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As the density of the gases in this layer </a:t>
            </a:r>
          </a:p>
          <a:p>
            <a:r>
              <a:rPr lang="en-US" b="1" dirty="0">
                <a:latin typeface="Segoe UI Light" panose="020B0502040204020203" pitchFamily="34" charset="0"/>
                <a:cs typeface="Segoe UI Light" panose="020B0502040204020203" pitchFamily="34" charset="0"/>
              </a:rPr>
              <a:t>decrease</a:t>
            </a:r>
            <a:r>
              <a:rPr lang="en-US" dirty="0">
                <a:latin typeface="Segoe UI Light" panose="020B0502040204020203" pitchFamily="34" charset="0"/>
                <a:cs typeface="Segoe UI Light" panose="020B0502040204020203" pitchFamily="34" charset="0"/>
              </a:rPr>
              <a:t> with height, the air becomes </a:t>
            </a:r>
            <a:r>
              <a:rPr lang="en-US" b="1" dirty="0">
                <a:latin typeface="Segoe UI Light" panose="020B0502040204020203" pitchFamily="34" charset="0"/>
                <a:cs typeface="Segoe UI Light" panose="020B0502040204020203" pitchFamily="34" charset="0"/>
              </a:rPr>
              <a:t>thinner</a:t>
            </a:r>
            <a:r>
              <a:rPr lang="en-US" dirty="0">
                <a:latin typeface="Segoe UI Light" panose="020B0502040204020203" pitchFamily="34" charset="0"/>
                <a:cs typeface="Segoe UI Light" panose="020B0502040204020203" pitchFamily="34" charset="0"/>
              </a:rPr>
              <a:t>. </a:t>
            </a:r>
          </a:p>
          <a:p>
            <a:r>
              <a:rPr lang="en-US" dirty="0">
                <a:latin typeface="Segoe UI Light" panose="020B0502040204020203" pitchFamily="34" charset="0"/>
                <a:cs typeface="Segoe UI Light" panose="020B0502040204020203" pitchFamily="34" charset="0"/>
              </a:rPr>
              <a:t>Therefore, the temperature in the troposphere</a:t>
            </a:r>
          </a:p>
          <a:p>
            <a:r>
              <a:rPr lang="en-US" dirty="0">
                <a:latin typeface="Segoe UI Light" panose="020B0502040204020203" pitchFamily="34" charset="0"/>
                <a:cs typeface="Segoe UI Light" panose="020B0502040204020203" pitchFamily="34" charset="0"/>
              </a:rPr>
              <a:t> also </a:t>
            </a:r>
            <a:r>
              <a:rPr lang="en-US" b="1" dirty="0">
                <a:latin typeface="Segoe UI Light" panose="020B0502040204020203" pitchFamily="34" charset="0"/>
                <a:cs typeface="Segoe UI Light" panose="020B0502040204020203" pitchFamily="34" charset="0"/>
              </a:rPr>
              <a:t>decreases</a:t>
            </a:r>
            <a:r>
              <a:rPr lang="en-US" dirty="0">
                <a:latin typeface="Segoe UI Light" panose="020B0502040204020203" pitchFamily="34" charset="0"/>
                <a:cs typeface="Segoe UI Light" panose="020B0502040204020203" pitchFamily="34" charset="0"/>
              </a:rPr>
              <a:t> with </a:t>
            </a:r>
            <a:r>
              <a:rPr lang="en-US" b="1" dirty="0">
                <a:latin typeface="Segoe UI Light" panose="020B0502040204020203" pitchFamily="34" charset="0"/>
                <a:cs typeface="Segoe UI Light" panose="020B0502040204020203" pitchFamily="34" charset="0"/>
              </a:rPr>
              <a:t>height</a:t>
            </a:r>
          </a:p>
          <a:p>
            <a:pPr algn="ctr"/>
            <a:r>
              <a:rPr lang="en-US" altLang="en-US" b="1" u="sng" dirty="0">
                <a:latin typeface="Segoe UI Light" panose="020B0502040204020203" pitchFamily="34" charset="0"/>
                <a:cs typeface="Segoe UI Light" panose="020B0502040204020203" pitchFamily="34" charset="0"/>
              </a:rPr>
              <a:t>(by ~6.5C per km, 3.6 F per 1000 ft)</a:t>
            </a:r>
            <a:endParaRPr lang="en-US" dirty="0">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8AE0C002-9A59-B64C-2E9D-CD34DC84E4CC}"/>
              </a:ext>
            </a:extLst>
          </p:cNvPr>
          <p:cNvSpPr txBox="1"/>
          <p:nvPr/>
        </p:nvSpPr>
        <p:spPr>
          <a:xfrm>
            <a:off x="351691" y="5373912"/>
            <a:ext cx="1112520" cy="369332"/>
          </a:xfrm>
          <a:prstGeom prst="rect">
            <a:avLst/>
          </a:prstGeom>
          <a:noFill/>
        </p:spPr>
        <p:txBody>
          <a:bodyPr wrap="square">
            <a:spAutoFit/>
          </a:bodyPr>
          <a:lstStyle/>
          <a:p>
            <a:r>
              <a:rPr lang="en-US" b="1" dirty="0">
                <a:effectLst>
                  <a:outerShdw blurRad="38100" dist="38100" dir="2700000" algn="tl">
                    <a:srgbClr val="000000">
                      <a:alpha val="43137"/>
                    </a:srgbClr>
                  </a:outerShdw>
                </a:effectLst>
                <a:ea typeface="ＭＳ Ｐゴシック" panose="020B0600070205080204" pitchFamily="34" charset="-128"/>
              </a:rPr>
              <a:t>Surface </a:t>
            </a:r>
            <a:endParaRPr lang="en-US" b="1"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EAF846FF-BE2F-7F3F-349E-D126A6EE20C6}"/>
              </a:ext>
            </a:extLst>
          </p:cNvPr>
          <p:cNvSpPr txBox="1"/>
          <p:nvPr/>
        </p:nvSpPr>
        <p:spPr>
          <a:xfrm>
            <a:off x="2933983" y="5384833"/>
            <a:ext cx="1257017"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1000 </a:t>
            </a:r>
            <a:r>
              <a:rPr lang="en-US" altLang="en-US" b="1" dirty="0" err="1">
                <a:effectLst>
                  <a:outerShdw blurRad="38100" dist="38100" dir="2700000" algn="tl">
                    <a:srgbClr val="000000">
                      <a:alpha val="43137"/>
                    </a:srgbClr>
                  </a:outerShdw>
                </a:effectLst>
                <a:ea typeface="ＭＳ Ｐゴシック" panose="020B0600070205080204" pitchFamily="34" charset="-128"/>
              </a:rPr>
              <a:t>hPa</a:t>
            </a:r>
            <a:endParaRPr lang="en-US" b="1"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7DB3126C-E013-3A59-5C68-036713840CA9}"/>
              </a:ext>
            </a:extLst>
          </p:cNvPr>
          <p:cNvSpPr txBox="1"/>
          <p:nvPr/>
        </p:nvSpPr>
        <p:spPr>
          <a:xfrm>
            <a:off x="1697220" y="5382677"/>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17°C</a:t>
            </a:r>
            <a:endParaRPr lang="en-US" b="1"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F87C47F0-52F7-BA98-2A08-E8986B3E2954}"/>
              </a:ext>
            </a:extLst>
          </p:cNvPr>
          <p:cNvSpPr txBox="1"/>
          <p:nvPr/>
        </p:nvSpPr>
        <p:spPr>
          <a:xfrm>
            <a:off x="375528" y="1423180"/>
            <a:ext cx="1187450"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6-20 km </a:t>
            </a:r>
            <a:endParaRPr lang="en-US" b="1" dirty="0">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61C260E5-801D-BC08-C7EC-6154F39ADACA}"/>
              </a:ext>
            </a:extLst>
          </p:cNvPr>
          <p:cNvSpPr txBox="1"/>
          <p:nvPr/>
        </p:nvSpPr>
        <p:spPr>
          <a:xfrm>
            <a:off x="3018465" y="1408256"/>
            <a:ext cx="1208310"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250 </a:t>
            </a:r>
            <a:r>
              <a:rPr lang="en-US" altLang="en-US" b="1" dirty="0" err="1">
                <a:effectLst>
                  <a:outerShdw blurRad="38100" dist="38100" dir="2700000" algn="tl">
                    <a:srgbClr val="000000">
                      <a:alpha val="43137"/>
                    </a:srgbClr>
                  </a:outerShdw>
                </a:effectLst>
                <a:ea typeface="ＭＳ Ｐゴシック" panose="020B0600070205080204" pitchFamily="34" charset="-128"/>
              </a:rPr>
              <a:t>hPa</a:t>
            </a:r>
            <a:endParaRPr lang="en-US" b="1" dirty="0">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D34787B7-0C93-CC3F-6FC8-B514850D210F}"/>
              </a:ext>
            </a:extLst>
          </p:cNvPr>
          <p:cNvSpPr txBox="1"/>
          <p:nvPr/>
        </p:nvSpPr>
        <p:spPr>
          <a:xfrm>
            <a:off x="1668272" y="1405098"/>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-51°C</a:t>
            </a:r>
            <a:endParaRPr lang="en-US"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29BF7F2-BC5D-FB8F-D11E-4289D8554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50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590C-995D-182A-92A7-95F50EA165FF}"/>
              </a:ext>
            </a:extLst>
          </p:cNvPr>
          <p:cNvSpPr>
            <a:spLocks noGrp="1"/>
          </p:cNvSpPr>
          <p:nvPr>
            <p:ph type="title"/>
          </p:nvPr>
        </p:nvSpPr>
        <p:spPr/>
        <p:txBody>
          <a:bodyPr/>
          <a:lstStyle/>
          <a:p>
            <a:r>
              <a:rPr lang="en-US" sz="3600" b="1" kern="1200" dirty="0">
                <a:solidFill>
                  <a:schemeClr val="tx1"/>
                </a:solidFill>
                <a:effectLst>
                  <a:outerShdw blurRad="38100" dist="38100" dir="2700000" algn="tl">
                    <a:srgbClr val="000000">
                      <a:alpha val="43137"/>
                    </a:srgbClr>
                  </a:outerShdw>
                </a:effectLst>
              </a:rPr>
              <a:t>Composition of Air </a:t>
            </a:r>
            <a:endParaRPr lang="en-US" b="1" dirty="0">
              <a:effectLst>
                <a:outerShdw blurRad="38100" dist="38100" dir="2700000" algn="tl">
                  <a:srgbClr val="000000">
                    <a:alpha val="43137"/>
                  </a:srgbClr>
                </a:outerShdw>
              </a:effectLst>
            </a:endParaRPr>
          </a:p>
        </p:txBody>
      </p:sp>
      <p:pic>
        <p:nvPicPr>
          <p:cNvPr id="7" name="Content Placeholder 6" descr="A diagram of a graph showing the amount of gas in a square box&#10;&#10;Description automatically generated">
            <a:extLst>
              <a:ext uri="{FF2B5EF4-FFF2-40B4-BE49-F238E27FC236}">
                <a16:creationId xmlns:a16="http://schemas.microsoft.com/office/drawing/2014/main" id="{4F0EF0AE-782B-C98C-46E5-C29286C62DC3}"/>
              </a:ext>
            </a:extLst>
          </p:cNvPr>
          <p:cNvPicPr>
            <a:picLocks noGrp="1" noChangeAspect="1"/>
          </p:cNvPicPr>
          <p:nvPr>
            <p:ph idx="1"/>
          </p:nvPr>
        </p:nvPicPr>
        <p:blipFill>
          <a:blip r:embed="rId2"/>
          <a:stretch>
            <a:fillRect/>
          </a:stretch>
        </p:blipFill>
        <p:spPr>
          <a:xfrm>
            <a:off x="1496210" y="1825625"/>
            <a:ext cx="6151580" cy="4351338"/>
          </a:xfrm>
          <a:prstGeom prst="rect">
            <a:avLst/>
          </a:prstGeom>
        </p:spPr>
      </p:pic>
      <p:sp>
        <p:nvSpPr>
          <p:cNvPr id="4" name="Date Placeholder 3">
            <a:extLst>
              <a:ext uri="{FF2B5EF4-FFF2-40B4-BE49-F238E27FC236}">
                <a16:creationId xmlns:a16="http://schemas.microsoft.com/office/drawing/2014/main" id="{C912CB67-1E06-45FA-6716-B7F495C16847}"/>
              </a:ext>
            </a:extLst>
          </p:cNvPr>
          <p:cNvSpPr>
            <a:spLocks noGrp="1"/>
          </p:cNvSpPr>
          <p:nvPr>
            <p:ph type="dt" sz="half" idx="10"/>
          </p:nvPr>
        </p:nvSpPr>
        <p:spPr/>
        <p:txBody>
          <a:bodyPr/>
          <a:lstStyle/>
          <a:p>
            <a:r>
              <a:rPr lang="en-US"/>
              <a:t>27 Aug 23</a:t>
            </a:r>
          </a:p>
        </p:txBody>
      </p:sp>
      <p:sp>
        <p:nvSpPr>
          <p:cNvPr id="5" name="Footer Placeholder 4">
            <a:extLst>
              <a:ext uri="{FF2B5EF4-FFF2-40B4-BE49-F238E27FC236}">
                <a16:creationId xmlns:a16="http://schemas.microsoft.com/office/drawing/2014/main" id="{8C08DE82-222D-129A-4D34-6440F3DAE4AE}"/>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6C57B40A-D6EF-7549-43E7-A557331C32C6}"/>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8" name="Picture 7">
            <a:extLst>
              <a:ext uri="{FF2B5EF4-FFF2-40B4-BE49-F238E27FC236}">
                <a16:creationId xmlns:a16="http://schemas.microsoft.com/office/drawing/2014/main" id="{6A1D2670-847F-A7AC-E508-301D3EC39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36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DDA715-0F4D-49A2-EA1D-CC64D6828D0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r>
              <a:rPr lang="en-US" sz="4400" b="1" kern="1200" dirty="0">
                <a:solidFill>
                  <a:schemeClr val="tx1"/>
                </a:solidFill>
                <a:effectLst>
                  <a:outerShdw blurRad="38100" dist="38100" dir="2700000" algn="tl">
                    <a:srgbClr val="000000">
                      <a:alpha val="43137"/>
                    </a:srgbClr>
                  </a:outerShdw>
                </a:effectLst>
                <a:latin typeface="+mj-lt"/>
                <a:ea typeface="+mj-ea"/>
                <a:cs typeface="+mj-cs"/>
              </a:rPr>
              <a:t>Stratosphere</a:t>
            </a:r>
          </a:p>
        </p:txBody>
      </p:sp>
      <p:sp>
        <p:nvSpPr>
          <p:cNvPr id="3" name="Date Placeholder 2">
            <a:extLst>
              <a:ext uri="{FF2B5EF4-FFF2-40B4-BE49-F238E27FC236}">
                <a16:creationId xmlns:a16="http://schemas.microsoft.com/office/drawing/2014/main" id="{3B3ED90D-1DA3-84C9-5747-5E595FBE3089}"/>
              </a:ext>
            </a:extLst>
          </p:cNvPr>
          <p:cNvSpPr>
            <a:spLocks noGrp="1"/>
          </p:cNvSpPr>
          <p:nvPr>
            <p:ph type="dt" sz="half" idx="10"/>
          </p:nvPr>
        </p:nvSpPr>
        <p:spPr/>
        <p:txBody>
          <a:bodyPr/>
          <a:lstStyle/>
          <a:p>
            <a:r>
              <a:rPr lang="en-US"/>
              <a:t>27 Aug 23</a:t>
            </a:r>
          </a:p>
        </p:txBody>
      </p:sp>
      <p:sp>
        <p:nvSpPr>
          <p:cNvPr id="4" name="Footer Placeholder 3">
            <a:extLst>
              <a:ext uri="{FF2B5EF4-FFF2-40B4-BE49-F238E27FC236}">
                <a16:creationId xmlns:a16="http://schemas.microsoft.com/office/drawing/2014/main" id="{3D361C7C-B3D6-BB33-4E79-78A7282C40B6}"/>
              </a:ext>
            </a:extLst>
          </p:cNvPr>
          <p:cNvSpPr>
            <a:spLocks noGrp="1"/>
          </p:cNvSpPr>
          <p:nvPr>
            <p:ph type="ftr" sz="quarter" idx="11"/>
          </p:nvPr>
        </p:nvSpPr>
        <p:spPr/>
        <p:txBody>
          <a:bodyPr/>
          <a:lstStyle/>
          <a:p>
            <a:r>
              <a:rPr lang="en-US"/>
              <a:t>Moza Al Marhoobi</a:t>
            </a:r>
          </a:p>
        </p:txBody>
      </p:sp>
      <p:sp>
        <p:nvSpPr>
          <p:cNvPr id="19" name="Slide Number Placeholder 6">
            <a:extLst>
              <a:ext uri="{FF2B5EF4-FFF2-40B4-BE49-F238E27FC236}">
                <a16:creationId xmlns:a16="http://schemas.microsoft.com/office/drawing/2014/main" id="{71394521-C4AC-1696-F1DD-3EBBEBF1CEB7}"/>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27" name="Picture 26">
            <a:extLst>
              <a:ext uri="{FF2B5EF4-FFF2-40B4-BE49-F238E27FC236}">
                <a16:creationId xmlns:a16="http://schemas.microsoft.com/office/drawing/2014/main" id="{BBCF986C-C21C-05CE-581A-277E55C093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784" y="1552610"/>
            <a:ext cx="3570239"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0" name="TextBox 29">
            <a:extLst>
              <a:ext uri="{FF2B5EF4-FFF2-40B4-BE49-F238E27FC236}">
                <a16:creationId xmlns:a16="http://schemas.microsoft.com/office/drawing/2014/main" id="{6B852720-8F3D-72E5-26DC-C3A20AF28981}"/>
              </a:ext>
            </a:extLst>
          </p:cNvPr>
          <p:cNvSpPr txBox="1"/>
          <p:nvPr/>
        </p:nvSpPr>
        <p:spPr>
          <a:xfrm>
            <a:off x="4285372" y="1719326"/>
            <a:ext cx="4630028" cy="4739759"/>
          </a:xfrm>
          <a:prstGeom prst="rect">
            <a:avLst/>
          </a:prstGeom>
          <a:noFill/>
        </p:spPr>
        <p:txBody>
          <a:bodyPr wrap="square">
            <a:spAutoFit/>
          </a:bodyPr>
          <a:lstStyle/>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19 </a:t>
            </a:r>
            <a:r>
              <a:rPr lang="en-US" altLang="en-US" b="1" dirty="0">
                <a:latin typeface="Segoe UI Light" panose="020B0502040204020203" pitchFamily="34" charset="0"/>
                <a:cs typeface="Segoe UI Light" panose="020B0502040204020203" pitchFamily="34" charset="0"/>
              </a:rPr>
              <a:t>percent</a:t>
            </a:r>
            <a:r>
              <a:rPr lang="en-US" altLang="en-US" dirty="0">
                <a:latin typeface="Segoe UI Light" panose="020B0502040204020203" pitchFamily="34" charset="0"/>
                <a:cs typeface="Segoe UI Light" panose="020B0502040204020203" pitchFamily="34" charset="0"/>
              </a:rPr>
              <a:t> of the </a:t>
            </a:r>
            <a:r>
              <a:rPr lang="en-US" altLang="en-US" b="1" dirty="0">
                <a:latin typeface="Segoe UI Light" panose="020B0502040204020203" pitchFamily="34" charset="0"/>
                <a:cs typeface="Segoe UI Light" panose="020B0502040204020203" pitchFamily="34" charset="0"/>
              </a:rPr>
              <a:t>atmosphere's gases </a:t>
            </a:r>
            <a:r>
              <a:rPr lang="en-US" altLang="en-US" dirty="0">
                <a:latin typeface="Segoe UI Light" panose="020B0502040204020203" pitchFamily="34" charset="0"/>
                <a:cs typeface="Segoe UI Light" panose="020B0502040204020203" pitchFamily="34" charset="0"/>
              </a:rPr>
              <a:t>but very little water vapor.</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a:t>
            </a:r>
            <a:r>
              <a:rPr lang="en-US" altLang="en-US" b="1" dirty="0">
                <a:latin typeface="Segoe UI Light" panose="020B0502040204020203" pitchFamily="34" charset="0"/>
                <a:cs typeface="Segoe UI Light" panose="020B0502040204020203" pitchFamily="34" charset="0"/>
              </a:rPr>
              <a:t>temperature</a:t>
            </a:r>
            <a:r>
              <a:rPr lang="en-US" altLang="en-US" dirty="0">
                <a:latin typeface="Segoe UI Light" panose="020B0502040204020203" pitchFamily="34" charset="0"/>
                <a:cs typeface="Segoe UI Light" panose="020B0502040204020203" pitchFamily="34" charset="0"/>
              </a:rPr>
              <a:t> </a:t>
            </a:r>
            <a:r>
              <a:rPr lang="en-US" altLang="en-US" b="1" dirty="0">
                <a:latin typeface="Segoe UI Light" panose="020B0502040204020203" pitchFamily="34" charset="0"/>
                <a:cs typeface="Segoe UI Light" panose="020B0502040204020203" pitchFamily="34" charset="0"/>
              </a:rPr>
              <a:t>increases</a:t>
            </a:r>
            <a:r>
              <a:rPr lang="en-US" altLang="en-US" dirty="0">
                <a:latin typeface="Segoe UI Light" panose="020B0502040204020203" pitchFamily="34" charset="0"/>
                <a:cs typeface="Segoe UI Light" panose="020B0502040204020203" pitchFamily="34" charset="0"/>
              </a:rPr>
              <a:t> with </a:t>
            </a:r>
            <a:r>
              <a:rPr lang="en-US" altLang="en-US" b="1" dirty="0">
                <a:latin typeface="Segoe UI Light" panose="020B0502040204020203" pitchFamily="34" charset="0"/>
                <a:cs typeface="Segoe UI Light" panose="020B0502040204020203" pitchFamily="34" charset="0"/>
              </a:rPr>
              <a:t>height</a:t>
            </a:r>
            <a:r>
              <a:rPr lang="en-US" altLang="en-US" dirty="0">
                <a:latin typeface="Segoe UI Light" panose="020B0502040204020203" pitchFamily="34" charset="0"/>
                <a:cs typeface="Segoe UI Light" panose="020B0502040204020203" pitchFamily="34" charset="0"/>
              </a:rPr>
              <a:t>. </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Heat is produced in the process of the formation of </a:t>
            </a:r>
            <a:r>
              <a:rPr lang="en-US" altLang="en-US" b="1" dirty="0">
                <a:latin typeface="Segoe UI Light" panose="020B0502040204020203" pitchFamily="34" charset="0"/>
                <a:cs typeface="Segoe UI Light" panose="020B0502040204020203" pitchFamily="34" charset="0"/>
              </a:rPr>
              <a:t>Ozone</a:t>
            </a:r>
            <a:r>
              <a:rPr lang="en-US" altLang="en-US" dirty="0">
                <a:latin typeface="Segoe UI Light" panose="020B0502040204020203" pitchFamily="34" charset="0"/>
                <a:cs typeface="Segoe UI Light" panose="020B0502040204020203" pitchFamily="34" charset="0"/>
              </a:rPr>
              <a:t>, and this heat is responsible for </a:t>
            </a:r>
            <a:r>
              <a:rPr lang="en-US" altLang="en-US" b="1" dirty="0">
                <a:latin typeface="Segoe UI Light" panose="020B0502040204020203" pitchFamily="34" charset="0"/>
                <a:cs typeface="Segoe UI Light" panose="020B0502040204020203" pitchFamily="34" charset="0"/>
              </a:rPr>
              <a:t>temperature</a:t>
            </a:r>
            <a:r>
              <a:rPr lang="en-US" altLang="en-US" dirty="0">
                <a:latin typeface="Segoe UI Light" panose="020B0502040204020203" pitchFamily="34" charset="0"/>
                <a:cs typeface="Segoe UI Light" panose="020B0502040204020203" pitchFamily="34" charset="0"/>
              </a:rPr>
              <a:t> </a:t>
            </a:r>
            <a:r>
              <a:rPr lang="en-US" altLang="en-US" b="1" dirty="0">
                <a:latin typeface="Segoe UI Light" panose="020B0502040204020203" pitchFamily="34" charset="0"/>
                <a:cs typeface="Segoe UI Light" panose="020B0502040204020203" pitchFamily="34" charset="0"/>
              </a:rPr>
              <a:t>increases</a:t>
            </a:r>
            <a:r>
              <a:rPr lang="en-US" altLang="en-US" dirty="0">
                <a:latin typeface="Segoe UI Light" panose="020B0502040204020203" pitchFamily="34" charset="0"/>
                <a:cs typeface="Segoe UI Light" panose="020B0502040204020203" pitchFamily="34" charset="0"/>
              </a:rPr>
              <a:t>.</a:t>
            </a:r>
            <a:r>
              <a:rPr lang="ja-JP" altLang="en-US" dirty="0">
                <a:latin typeface="Segoe UI Light" panose="020B0502040204020203" pitchFamily="34" charset="0"/>
                <a:cs typeface="Segoe UI Light" panose="020B0502040204020203" pitchFamily="34" charset="0"/>
              </a:rPr>
              <a:t> </a:t>
            </a:r>
            <a:endParaRPr lang="en-US" altLang="en-US"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This increase in temperature with height means </a:t>
            </a:r>
            <a:r>
              <a:rPr lang="en-US" altLang="en-US" b="1" dirty="0">
                <a:latin typeface="Segoe UI Light" panose="020B0502040204020203" pitchFamily="34" charset="0"/>
                <a:cs typeface="Segoe UI Light" panose="020B0502040204020203" pitchFamily="34" charset="0"/>
              </a:rPr>
              <a:t>warmer air is located above cooler air.</a:t>
            </a:r>
            <a:r>
              <a:rPr lang="en-US" altLang="en-US" dirty="0">
                <a:latin typeface="Segoe UI Light" panose="020B0502040204020203" pitchFamily="34" charset="0"/>
                <a:cs typeface="Segoe UI Light" panose="020B0502040204020203" pitchFamily="34" charset="0"/>
              </a:rPr>
              <a:t> This prevents convection as there is no upward vertical movement of the gases. </a:t>
            </a:r>
          </a:p>
          <a:p>
            <a:pPr marL="171450" indent="-1714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The transition boundary which separates the mesosphere from the stratosphere is called the stratopause.</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Objects Flying in this Layer:</a:t>
            </a:r>
          </a:p>
          <a:p>
            <a:r>
              <a:rPr lang="en-US" altLang="en-US" sz="1700" b="1" dirty="0">
                <a:latin typeface="Segoe UI Light" panose="020B0502040204020203" pitchFamily="34" charset="0"/>
                <a:cs typeface="Segoe UI Light" panose="020B0502040204020203" pitchFamily="34" charset="0"/>
              </a:rPr>
              <a:t>	Weather Ballon (Radiosonde)</a:t>
            </a:r>
          </a:p>
          <a:p>
            <a:pPr marL="171450" indent="-171450">
              <a:buFont typeface="Arial" panose="020B0604020202020204" pitchFamily="34" charset="0"/>
              <a:buChar char="•"/>
            </a:pPr>
            <a:r>
              <a:rPr lang="en-US" altLang="en-US" sz="1700" dirty="0">
                <a:latin typeface="Segoe UI Light" panose="020B0502040204020203" pitchFamily="34" charset="0"/>
                <a:cs typeface="Segoe UI Light" panose="020B0502040204020203" pitchFamily="34" charset="0"/>
              </a:rPr>
              <a:t> Features:</a:t>
            </a:r>
          </a:p>
          <a:p>
            <a:pPr algn="ctr"/>
            <a:r>
              <a:rPr lang="en-US" altLang="en-US" sz="1700" b="1" dirty="0">
                <a:latin typeface="Segoe UI Light" panose="020B0502040204020203" pitchFamily="34" charset="0"/>
                <a:cs typeface="Segoe UI Light" panose="020B0502040204020203" pitchFamily="34" charset="0"/>
              </a:rPr>
              <a:t>Ozone Layer</a:t>
            </a:r>
          </a:p>
        </p:txBody>
      </p:sp>
      <p:sp>
        <p:nvSpPr>
          <p:cNvPr id="31" name="TextBox 30">
            <a:extLst>
              <a:ext uri="{FF2B5EF4-FFF2-40B4-BE49-F238E27FC236}">
                <a16:creationId xmlns:a16="http://schemas.microsoft.com/office/drawing/2014/main" id="{903D11C2-4D0B-274E-3F6F-73EEFA809DE7}"/>
              </a:ext>
            </a:extLst>
          </p:cNvPr>
          <p:cNvSpPr txBox="1"/>
          <p:nvPr/>
        </p:nvSpPr>
        <p:spPr>
          <a:xfrm>
            <a:off x="446062" y="5181600"/>
            <a:ext cx="134552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6-20 km </a:t>
            </a:r>
            <a:endParaRPr lang="en-US"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767E2DE-B822-4845-49B1-3737523E6223}"/>
              </a:ext>
            </a:extLst>
          </p:cNvPr>
          <p:cNvSpPr txBox="1"/>
          <p:nvPr/>
        </p:nvSpPr>
        <p:spPr>
          <a:xfrm>
            <a:off x="3054082" y="5152808"/>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-51°C</a:t>
            </a:r>
            <a:endParaRPr lang="en-US" b="1"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036CF050-694A-2005-9225-C7A0FA3AC413}"/>
              </a:ext>
            </a:extLst>
          </p:cNvPr>
          <p:cNvSpPr txBox="1"/>
          <p:nvPr/>
        </p:nvSpPr>
        <p:spPr>
          <a:xfrm>
            <a:off x="469900" y="1230868"/>
            <a:ext cx="1187450"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50 km </a:t>
            </a:r>
            <a:endParaRPr lang="en-US" b="1" dirty="0">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2A513AFB-D05F-A347-C6E5-0E3166D93E70}"/>
              </a:ext>
            </a:extLst>
          </p:cNvPr>
          <p:cNvSpPr txBox="1"/>
          <p:nvPr/>
        </p:nvSpPr>
        <p:spPr>
          <a:xfrm>
            <a:off x="3054082" y="1175292"/>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-15°C</a:t>
            </a:r>
            <a:endParaRPr lang="en-US" b="1" dirty="0">
              <a:effectLst>
                <a:outerShdw blurRad="38100" dist="38100" dir="2700000" algn="tl">
                  <a:srgbClr val="000000">
                    <a:alpha val="43137"/>
                  </a:srgbClr>
                </a:outerShdw>
              </a:effectLst>
            </a:endParaRPr>
          </a:p>
        </p:txBody>
      </p:sp>
      <p:grpSp>
        <p:nvGrpSpPr>
          <p:cNvPr id="6" name="Google Shape;2991;p72">
            <a:extLst>
              <a:ext uri="{FF2B5EF4-FFF2-40B4-BE49-F238E27FC236}">
                <a16:creationId xmlns:a16="http://schemas.microsoft.com/office/drawing/2014/main" id="{EDF21322-0631-A322-F9AB-5226D87B4F3B}"/>
              </a:ext>
            </a:extLst>
          </p:cNvPr>
          <p:cNvGrpSpPr/>
          <p:nvPr/>
        </p:nvGrpSpPr>
        <p:grpSpPr>
          <a:xfrm>
            <a:off x="761002" y="1921942"/>
            <a:ext cx="715648" cy="1530419"/>
            <a:chOff x="4273675" y="3880150"/>
            <a:chExt cx="235200" cy="595400"/>
          </a:xfrm>
          <a:effectLst>
            <a:outerShdw blurRad="50800" dist="38100" dir="8100000" algn="tr" rotWithShape="0">
              <a:prstClr val="black">
                <a:alpha val="40000"/>
              </a:prstClr>
            </a:outerShdw>
          </a:effectLst>
        </p:grpSpPr>
        <p:sp>
          <p:nvSpPr>
            <p:cNvPr id="7" name="Google Shape;2992;p72">
              <a:extLst>
                <a:ext uri="{FF2B5EF4-FFF2-40B4-BE49-F238E27FC236}">
                  <a16:creationId xmlns:a16="http://schemas.microsoft.com/office/drawing/2014/main" id="{373E198F-3F7E-55A3-2E1B-45BD1D2B5211}"/>
                </a:ext>
              </a:extLst>
            </p:cNvPr>
            <p:cNvSpPr/>
            <p:nvPr/>
          </p:nvSpPr>
          <p:spPr>
            <a:xfrm>
              <a:off x="4364050" y="4412875"/>
              <a:ext cx="55475" cy="30850"/>
            </a:xfrm>
            <a:custGeom>
              <a:avLst/>
              <a:gdLst/>
              <a:ahLst/>
              <a:cxnLst/>
              <a:rect l="l" t="t" r="r" b="b"/>
              <a:pathLst>
                <a:path w="2219" h="1234" extrusionOk="0">
                  <a:moveTo>
                    <a:pt x="1069" y="1"/>
                  </a:moveTo>
                  <a:lnTo>
                    <a:pt x="1" y="617"/>
                  </a:lnTo>
                  <a:lnTo>
                    <a:pt x="1069" y="1233"/>
                  </a:lnTo>
                  <a:lnTo>
                    <a:pt x="2219" y="617"/>
                  </a:lnTo>
                  <a:lnTo>
                    <a:pt x="10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93;p72">
              <a:extLst>
                <a:ext uri="{FF2B5EF4-FFF2-40B4-BE49-F238E27FC236}">
                  <a16:creationId xmlns:a16="http://schemas.microsoft.com/office/drawing/2014/main" id="{4B3DECCB-0361-13A3-ECA8-1C49B60A9C03}"/>
                </a:ext>
              </a:extLst>
            </p:cNvPr>
            <p:cNvSpPr/>
            <p:nvPr/>
          </p:nvSpPr>
          <p:spPr>
            <a:xfrm>
              <a:off x="4364050" y="4428300"/>
              <a:ext cx="26725" cy="47250"/>
            </a:xfrm>
            <a:custGeom>
              <a:avLst/>
              <a:gdLst/>
              <a:ahLst/>
              <a:cxnLst/>
              <a:rect l="l" t="t" r="r" b="b"/>
              <a:pathLst>
                <a:path w="1069" h="1890" extrusionOk="0">
                  <a:moveTo>
                    <a:pt x="1" y="0"/>
                  </a:moveTo>
                  <a:lnTo>
                    <a:pt x="1" y="1274"/>
                  </a:lnTo>
                  <a:lnTo>
                    <a:pt x="1069" y="1890"/>
                  </a:lnTo>
                  <a:lnTo>
                    <a:pt x="1069" y="61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94;p72">
              <a:extLst>
                <a:ext uri="{FF2B5EF4-FFF2-40B4-BE49-F238E27FC236}">
                  <a16:creationId xmlns:a16="http://schemas.microsoft.com/office/drawing/2014/main" id="{0ED824B9-06E2-E0B2-494C-7F3F359500DC}"/>
                </a:ext>
              </a:extLst>
            </p:cNvPr>
            <p:cNvSpPr/>
            <p:nvPr/>
          </p:nvSpPr>
          <p:spPr>
            <a:xfrm>
              <a:off x="4390750" y="4428300"/>
              <a:ext cx="28775" cy="47250"/>
            </a:xfrm>
            <a:custGeom>
              <a:avLst/>
              <a:gdLst/>
              <a:ahLst/>
              <a:cxnLst/>
              <a:rect l="l" t="t" r="r" b="b"/>
              <a:pathLst>
                <a:path w="1151" h="1890" extrusionOk="0">
                  <a:moveTo>
                    <a:pt x="1151" y="0"/>
                  </a:moveTo>
                  <a:lnTo>
                    <a:pt x="1" y="616"/>
                  </a:lnTo>
                  <a:lnTo>
                    <a:pt x="1" y="1890"/>
                  </a:lnTo>
                  <a:lnTo>
                    <a:pt x="1151" y="1274"/>
                  </a:lnTo>
                  <a:lnTo>
                    <a:pt x="1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95;p72">
              <a:extLst>
                <a:ext uri="{FF2B5EF4-FFF2-40B4-BE49-F238E27FC236}">
                  <a16:creationId xmlns:a16="http://schemas.microsoft.com/office/drawing/2014/main" id="{29A7FF18-B558-D49D-7F96-A3F6C6B8116F}"/>
                </a:ext>
              </a:extLst>
            </p:cNvPr>
            <p:cNvSpPr/>
            <p:nvPr/>
          </p:nvSpPr>
          <p:spPr>
            <a:xfrm>
              <a:off x="4389725" y="4177700"/>
              <a:ext cx="3100" cy="252675"/>
            </a:xfrm>
            <a:custGeom>
              <a:avLst/>
              <a:gdLst/>
              <a:ahLst/>
              <a:cxnLst/>
              <a:rect l="l" t="t" r="r" b="b"/>
              <a:pathLst>
                <a:path w="124" h="10107" extrusionOk="0">
                  <a:moveTo>
                    <a:pt x="1" y="1"/>
                  </a:moveTo>
                  <a:lnTo>
                    <a:pt x="1" y="10106"/>
                  </a:lnTo>
                  <a:lnTo>
                    <a:pt x="124" y="10106"/>
                  </a:lnTo>
                  <a:lnTo>
                    <a:pt x="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96;p72">
              <a:extLst>
                <a:ext uri="{FF2B5EF4-FFF2-40B4-BE49-F238E27FC236}">
                  <a16:creationId xmlns:a16="http://schemas.microsoft.com/office/drawing/2014/main" id="{160DE523-F0FA-3A35-4D07-F0F0E5FBC7B1}"/>
                </a:ext>
              </a:extLst>
            </p:cNvPr>
            <p:cNvSpPr/>
            <p:nvPr/>
          </p:nvSpPr>
          <p:spPr>
            <a:xfrm>
              <a:off x="4273675" y="3880150"/>
              <a:ext cx="235200" cy="307850"/>
            </a:xfrm>
            <a:custGeom>
              <a:avLst/>
              <a:gdLst/>
              <a:ahLst/>
              <a:cxnLst/>
              <a:rect l="l" t="t" r="r" b="b"/>
              <a:pathLst>
                <a:path w="9408" h="12314" extrusionOk="0">
                  <a:moveTo>
                    <a:pt x="4697" y="1"/>
                  </a:moveTo>
                  <a:cubicBezTo>
                    <a:pt x="2410" y="1"/>
                    <a:pt x="125" y="1366"/>
                    <a:pt x="1" y="4097"/>
                  </a:cubicBezTo>
                  <a:lnTo>
                    <a:pt x="1" y="4508"/>
                  </a:lnTo>
                  <a:cubicBezTo>
                    <a:pt x="1" y="5741"/>
                    <a:pt x="288" y="6932"/>
                    <a:pt x="740" y="8000"/>
                  </a:cubicBezTo>
                  <a:cubicBezTo>
                    <a:pt x="1521" y="9807"/>
                    <a:pt x="2958" y="11286"/>
                    <a:pt x="4684" y="12313"/>
                  </a:cubicBezTo>
                  <a:cubicBezTo>
                    <a:pt x="7518" y="10752"/>
                    <a:pt x="9408" y="7795"/>
                    <a:pt x="9408" y="4508"/>
                  </a:cubicBezTo>
                  <a:lnTo>
                    <a:pt x="9408" y="4097"/>
                  </a:lnTo>
                  <a:cubicBezTo>
                    <a:pt x="9367" y="3111"/>
                    <a:pt x="9038" y="2372"/>
                    <a:pt x="8586" y="1756"/>
                  </a:cubicBezTo>
                  <a:cubicBezTo>
                    <a:pt x="7692" y="586"/>
                    <a:pt x="6194" y="1"/>
                    <a:pt x="46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7;p72">
              <a:extLst>
                <a:ext uri="{FF2B5EF4-FFF2-40B4-BE49-F238E27FC236}">
                  <a16:creationId xmlns:a16="http://schemas.microsoft.com/office/drawing/2014/main" id="{FE39373C-08DF-8AD8-FD2E-31B4D6E1BDED}"/>
                </a:ext>
              </a:extLst>
            </p:cNvPr>
            <p:cNvSpPr/>
            <p:nvPr/>
          </p:nvSpPr>
          <p:spPr>
            <a:xfrm>
              <a:off x="4301400" y="3880900"/>
              <a:ext cx="181800" cy="307100"/>
            </a:xfrm>
            <a:custGeom>
              <a:avLst/>
              <a:gdLst/>
              <a:ahLst/>
              <a:cxnLst/>
              <a:rect l="l" t="t" r="r" b="b"/>
              <a:pathLst>
                <a:path w="7272" h="12284" extrusionOk="0">
                  <a:moveTo>
                    <a:pt x="3657" y="0"/>
                  </a:moveTo>
                  <a:cubicBezTo>
                    <a:pt x="1901" y="0"/>
                    <a:pt x="145" y="1356"/>
                    <a:pt x="42" y="4067"/>
                  </a:cubicBezTo>
                  <a:cubicBezTo>
                    <a:pt x="1" y="4232"/>
                    <a:pt x="1" y="4355"/>
                    <a:pt x="1" y="4478"/>
                  </a:cubicBezTo>
                  <a:cubicBezTo>
                    <a:pt x="1" y="7765"/>
                    <a:pt x="1439" y="10722"/>
                    <a:pt x="3616" y="12283"/>
                  </a:cubicBezTo>
                  <a:cubicBezTo>
                    <a:pt x="5793" y="10681"/>
                    <a:pt x="7272" y="7765"/>
                    <a:pt x="7272" y="4478"/>
                  </a:cubicBezTo>
                  <a:lnTo>
                    <a:pt x="7272" y="4067"/>
                  </a:lnTo>
                  <a:cubicBezTo>
                    <a:pt x="7169" y="1356"/>
                    <a:pt x="5413"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8;p72">
              <a:extLst>
                <a:ext uri="{FF2B5EF4-FFF2-40B4-BE49-F238E27FC236}">
                  <a16:creationId xmlns:a16="http://schemas.microsoft.com/office/drawing/2014/main" id="{87DAD501-1355-C1B7-2DD0-5009AF5E1FFC}"/>
                </a:ext>
              </a:extLst>
            </p:cNvPr>
            <p:cNvSpPr/>
            <p:nvPr/>
          </p:nvSpPr>
          <p:spPr>
            <a:xfrm>
              <a:off x="4335300" y="3880900"/>
              <a:ext cx="113000" cy="307100"/>
            </a:xfrm>
            <a:custGeom>
              <a:avLst/>
              <a:gdLst/>
              <a:ahLst/>
              <a:cxnLst/>
              <a:rect l="l" t="t" r="r" b="b"/>
              <a:pathLst>
                <a:path w="4520" h="12284" extrusionOk="0">
                  <a:moveTo>
                    <a:pt x="2301" y="0"/>
                  </a:moveTo>
                  <a:cubicBezTo>
                    <a:pt x="1212" y="0"/>
                    <a:pt x="124" y="1356"/>
                    <a:pt x="83" y="4067"/>
                  </a:cubicBezTo>
                  <a:cubicBezTo>
                    <a:pt x="0" y="4232"/>
                    <a:pt x="0" y="4355"/>
                    <a:pt x="0" y="4478"/>
                  </a:cubicBezTo>
                  <a:cubicBezTo>
                    <a:pt x="0" y="7765"/>
                    <a:pt x="863" y="10722"/>
                    <a:pt x="2260" y="12283"/>
                  </a:cubicBezTo>
                  <a:cubicBezTo>
                    <a:pt x="3615" y="10681"/>
                    <a:pt x="4519" y="7765"/>
                    <a:pt x="4519" y="4478"/>
                  </a:cubicBezTo>
                  <a:lnTo>
                    <a:pt x="4519" y="4067"/>
                  </a:lnTo>
                  <a:cubicBezTo>
                    <a:pt x="4478" y="1356"/>
                    <a:pt x="3390" y="0"/>
                    <a:pt x="2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9;p72">
              <a:extLst>
                <a:ext uri="{FF2B5EF4-FFF2-40B4-BE49-F238E27FC236}">
                  <a16:creationId xmlns:a16="http://schemas.microsoft.com/office/drawing/2014/main" id="{99C600AD-F440-3E0C-61AA-A292861DCAEA}"/>
                </a:ext>
              </a:extLst>
            </p:cNvPr>
            <p:cNvSpPr/>
            <p:nvPr/>
          </p:nvSpPr>
          <p:spPr>
            <a:xfrm>
              <a:off x="4368150" y="3880900"/>
              <a:ext cx="46250" cy="307100"/>
            </a:xfrm>
            <a:custGeom>
              <a:avLst/>
              <a:gdLst/>
              <a:ahLst/>
              <a:cxnLst/>
              <a:rect l="l" t="t" r="r" b="b"/>
              <a:pathLst>
                <a:path w="1850" h="12284" extrusionOk="0">
                  <a:moveTo>
                    <a:pt x="910" y="0"/>
                  </a:moveTo>
                  <a:cubicBezTo>
                    <a:pt x="463" y="0"/>
                    <a:pt x="22" y="1356"/>
                    <a:pt x="1" y="4067"/>
                  </a:cubicBezTo>
                  <a:lnTo>
                    <a:pt x="1" y="4478"/>
                  </a:lnTo>
                  <a:cubicBezTo>
                    <a:pt x="1" y="7765"/>
                    <a:pt x="330" y="10722"/>
                    <a:pt x="905" y="12283"/>
                  </a:cubicBezTo>
                  <a:cubicBezTo>
                    <a:pt x="1480" y="10681"/>
                    <a:pt x="1850" y="7765"/>
                    <a:pt x="1850" y="4478"/>
                  </a:cubicBezTo>
                  <a:lnTo>
                    <a:pt x="1850" y="4067"/>
                  </a:lnTo>
                  <a:cubicBezTo>
                    <a:pt x="1808" y="1356"/>
                    <a:pt x="1357" y="0"/>
                    <a:pt x="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00;p72">
              <a:extLst>
                <a:ext uri="{FF2B5EF4-FFF2-40B4-BE49-F238E27FC236}">
                  <a16:creationId xmlns:a16="http://schemas.microsoft.com/office/drawing/2014/main" id="{97D0C36C-B7CF-2D2A-EE5B-3AE82BC9581D}"/>
                </a:ext>
              </a:extLst>
            </p:cNvPr>
            <p:cNvSpPr/>
            <p:nvPr/>
          </p:nvSpPr>
          <p:spPr>
            <a:xfrm>
              <a:off x="4372275" y="4232125"/>
              <a:ext cx="35975" cy="66800"/>
            </a:xfrm>
            <a:custGeom>
              <a:avLst/>
              <a:gdLst/>
              <a:ahLst/>
              <a:cxnLst/>
              <a:rect l="l" t="t" r="r" b="b"/>
              <a:pathLst>
                <a:path w="1439" h="2672" extrusionOk="0">
                  <a:moveTo>
                    <a:pt x="740" y="1"/>
                  </a:moveTo>
                  <a:cubicBezTo>
                    <a:pt x="288" y="288"/>
                    <a:pt x="0" y="822"/>
                    <a:pt x="0" y="1315"/>
                  </a:cubicBezTo>
                  <a:cubicBezTo>
                    <a:pt x="0" y="1439"/>
                    <a:pt x="82" y="1521"/>
                    <a:pt x="82" y="1644"/>
                  </a:cubicBezTo>
                  <a:cubicBezTo>
                    <a:pt x="124" y="2055"/>
                    <a:pt x="370" y="2425"/>
                    <a:pt x="740" y="2671"/>
                  </a:cubicBezTo>
                  <a:cubicBezTo>
                    <a:pt x="1192" y="2342"/>
                    <a:pt x="1438" y="1849"/>
                    <a:pt x="1438" y="1315"/>
                  </a:cubicBezTo>
                  <a:cubicBezTo>
                    <a:pt x="1438" y="1110"/>
                    <a:pt x="1397" y="864"/>
                    <a:pt x="1315" y="658"/>
                  </a:cubicBezTo>
                  <a:cubicBezTo>
                    <a:pt x="1192" y="412"/>
                    <a:pt x="986" y="206"/>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0DCCFC73-19D8-A344-513B-2A4E484BB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1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C4B9815-920B-51AA-0F81-713800DCA983}"/>
              </a:ext>
            </a:extLst>
          </p:cNvPr>
          <p:cNvSpPr>
            <a:spLocks noGrp="1"/>
          </p:cNvSpPr>
          <p:nvPr>
            <p:ph type="title"/>
          </p:nvPr>
        </p:nvSpPr>
        <p:spPr>
          <a:xfrm>
            <a:off x="5281392" y="2944090"/>
            <a:ext cx="3027250" cy="2387600"/>
          </a:xfrm>
        </p:spPr>
        <p:txBody>
          <a:bodyPr vert="horz" lIns="91440" tIns="45720" rIns="91440" bIns="45720" rtlCol="0" anchor="t">
            <a:normAutofit/>
          </a:bodyPr>
          <a:lstStyle/>
          <a:p>
            <a:pPr defTabSz="914400"/>
            <a:r>
              <a:rPr lang="en-US" sz="3300" b="1" kern="1200" dirty="0">
                <a:solidFill>
                  <a:schemeClr val="tx1"/>
                </a:solidFill>
                <a:effectLst>
                  <a:outerShdw blurRad="38100" dist="38100" dir="2700000" algn="tl">
                    <a:srgbClr val="000000">
                      <a:alpha val="43137"/>
                    </a:srgbClr>
                  </a:outerShdw>
                </a:effectLst>
                <a:latin typeface="+mj-lt"/>
                <a:ea typeface="+mj-ea"/>
                <a:cs typeface="+mj-cs"/>
              </a:rPr>
              <a:t>Weather Balloon (Radiosonde)</a:t>
            </a:r>
          </a:p>
        </p:txBody>
      </p:sp>
      <p:sp>
        <p:nvSpPr>
          <p:cNvPr id="3" name="Date Placeholder 2">
            <a:extLst>
              <a:ext uri="{FF2B5EF4-FFF2-40B4-BE49-F238E27FC236}">
                <a16:creationId xmlns:a16="http://schemas.microsoft.com/office/drawing/2014/main" id="{DD8DA5DD-37E2-20DE-D92F-B24E8AB3DE7F}"/>
              </a:ext>
            </a:extLst>
          </p:cNvPr>
          <p:cNvSpPr>
            <a:spLocks noGrp="1"/>
          </p:cNvSpPr>
          <p:nvPr>
            <p:ph type="dt" sz="half" idx="10"/>
          </p:nvPr>
        </p:nvSpPr>
        <p:spPr>
          <a:xfrm>
            <a:off x="5281392" y="6492240"/>
            <a:ext cx="2057400" cy="365125"/>
          </a:xfrm>
        </p:spPr>
        <p:txBody>
          <a:bodyPr vert="horz" lIns="91440" tIns="45720" rIns="91440" bIns="45720" rtlCol="0" anchor="ctr">
            <a:normAutofit/>
          </a:bodyPr>
          <a:lstStyle/>
          <a:p>
            <a:pPr>
              <a:spcAft>
                <a:spcPts val="600"/>
              </a:spcAft>
            </a:pPr>
            <a:r>
              <a:rPr lang="en-US" sz="1200"/>
              <a:t>27 Aug 23</a:t>
            </a:r>
          </a:p>
        </p:txBody>
      </p:sp>
      <p:sp>
        <p:nvSpPr>
          <p:cNvPr id="4" name="Footer Placeholder 3">
            <a:extLst>
              <a:ext uri="{FF2B5EF4-FFF2-40B4-BE49-F238E27FC236}">
                <a16:creationId xmlns:a16="http://schemas.microsoft.com/office/drawing/2014/main" id="{E450DE9F-39FB-1B75-933D-135CEFC71E83}"/>
              </a:ext>
            </a:extLst>
          </p:cNvPr>
          <p:cNvSpPr>
            <a:spLocks noGrp="1"/>
          </p:cNvSpPr>
          <p:nvPr>
            <p:ph type="ftr" sz="quarter" idx="11"/>
          </p:nvPr>
        </p:nvSpPr>
        <p:spPr>
          <a:xfrm>
            <a:off x="1465118" y="6492240"/>
            <a:ext cx="2842953" cy="365125"/>
          </a:xfrm>
        </p:spPr>
        <p:txBody>
          <a:bodyPr vert="horz" lIns="91440" tIns="45720" rIns="91440" bIns="45720" rtlCol="0" anchor="ctr">
            <a:normAutofit/>
          </a:bodyPr>
          <a:lstStyle/>
          <a:p>
            <a:pPr algn="l">
              <a:spcAft>
                <a:spcPts val="600"/>
              </a:spcAft>
            </a:pPr>
            <a:r>
              <a:rPr lang="en-US" sz="1200" kern="1200">
                <a:solidFill>
                  <a:schemeClr val="tx1">
                    <a:tint val="75000"/>
                  </a:schemeClr>
                </a:solidFill>
                <a:latin typeface="+mn-lt"/>
                <a:ea typeface="+mn-ea"/>
                <a:cs typeface="+mn-cs"/>
              </a:rPr>
              <a:t>Moza Al Marhoobi</a:t>
            </a:r>
          </a:p>
        </p:txBody>
      </p:sp>
      <p:sp>
        <p:nvSpPr>
          <p:cNvPr id="53" name="Slide Number Placeholder 6">
            <a:extLst>
              <a:ext uri="{FF2B5EF4-FFF2-40B4-BE49-F238E27FC236}">
                <a16:creationId xmlns:a16="http://schemas.microsoft.com/office/drawing/2014/main" id="{A7603829-2862-9E0F-B417-77FC5BF9E51F}"/>
              </a:ext>
            </a:extLst>
          </p:cNvPr>
          <p:cNvSpPr>
            <a:spLocks noGrp="1"/>
          </p:cNvSpPr>
          <p:nvPr>
            <p:ph type="sldNum" sz="quarter" idx="12"/>
          </p:nvPr>
        </p:nvSpPr>
        <p:spPr>
          <a:xfrm>
            <a:off x="7537564" y="6492240"/>
            <a:ext cx="977785"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8</a:t>
            </a:fld>
            <a:endParaRPr lang="en-US" sz="1200"/>
          </a:p>
        </p:txBody>
      </p:sp>
      <p:pic>
        <p:nvPicPr>
          <p:cNvPr id="26" name="weather Ballon, taken by Met.Aysha">
            <a:hlinkClick r:id="" action="ppaction://media"/>
            <a:extLst>
              <a:ext uri="{FF2B5EF4-FFF2-40B4-BE49-F238E27FC236}">
                <a16:creationId xmlns:a16="http://schemas.microsoft.com/office/drawing/2014/main" id="{F9912FBD-F37F-D106-8177-290E3125ED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2045" y="666728"/>
            <a:ext cx="3088171" cy="5465791"/>
          </a:xfrm>
          <a:prstGeom prst="rect">
            <a:avLst/>
          </a:prstGeom>
        </p:spPr>
      </p:pic>
      <p:pic>
        <p:nvPicPr>
          <p:cNvPr id="5" name="Picture 4">
            <a:extLst>
              <a:ext uri="{FF2B5EF4-FFF2-40B4-BE49-F238E27FC236}">
                <a16:creationId xmlns:a16="http://schemas.microsoft.com/office/drawing/2014/main" id="{5E819864-9A36-EF4B-BD2F-695D17FE4542}"/>
              </a:ext>
            </a:extLst>
          </p:cNvPr>
          <p:cNvPicPr>
            <a:picLocks noChangeAspect="1"/>
          </p:cNvPicPr>
          <p:nvPr/>
        </p:nvPicPr>
        <p:blipFill>
          <a:blip r:embed="rId6"/>
          <a:stretch>
            <a:fillRect/>
          </a:stretch>
        </p:blipFill>
        <p:spPr>
          <a:xfrm>
            <a:off x="5814817" y="1010044"/>
            <a:ext cx="2490983" cy="2037956"/>
          </a:xfrm>
          <a:prstGeom prst="rect">
            <a:avLst/>
          </a:prstGeom>
          <a:ln>
            <a:solidFill>
              <a:schemeClr val="bg1"/>
            </a:solidFill>
          </a:ln>
        </p:spPr>
      </p:pic>
      <p:pic>
        <p:nvPicPr>
          <p:cNvPr id="2" name="Picture 1">
            <a:extLst>
              <a:ext uri="{FF2B5EF4-FFF2-40B4-BE49-F238E27FC236}">
                <a16:creationId xmlns:a16="http://schemas.microsoft.com/office/drawing/2014/main" id="{A3A36E96-1FB1-3163-2C29-069D7464D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AC3D8EA4-AAC5-985C-772D-6CE810F82E5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02337" y="448210"/>
            <a:ext cx="5012740" cy="5952590"/>
          </a:xfrm>
          <a:prstGeom prst="rect">
            <a:avLst/>
          </a:prstGeom>
          <a:noFill/>
          <a:ln>
            <a:noFill/>
          </a:ln>
        </p:spPr>
      </p:pic>
    </p:spTree>
    <p:extLst>
      <p:ext uri="{BB962C8B-B14F-4D97-AF65-F5344CB8AC3E}">
        <p14:creationId xmlns:p14="http://schemas.microsoft.com/office/powerpoint/2010/main" val="289297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DDA715-0F4D-49A2-EA1D-CC64D6828D07}"/>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defTabSz="914400"/>
            <a:r>
              <a:rPr lang="en-US" sz="4400" b="1" dirty="0">
                <a:effectLst>
                  <a:outerShdw blurRad="38100" dist="38100" dir="2700000" algn="tl">
                    <a:srgbClr val="000000">
                      <a:alpha val="43137"/>
                    </a:srgbClr>
                  </a:outerShdw>
                </a:effectLst>
              </a:rPr>
              <a:t>Mesosphere</a:t>
            </a:r>
            <a:endParaRPr lang="en-US" sz="44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3" name="Date Placeholder 2">
            <a:extLst>
              <a:ext uri="{FF2B5EF4-FFF2-40B4-BE49-F238E27FC236}">
                <a16:creationId xmlns:a16="http://schemas.microsoft.com/office/drawing/2014/main" id="{E9304ABD-4F7A-566F-8628-1652A15C9AB0}"/>
              </a:ext>
            </a:extLst>
          </p:cNvPr>
          <p:cNvSpPr>
            <a:spLocks noGrp="1"/>
          </p:cNvSpPr>
          <p:nvPr>
            <p:ph type="dt" sz="half" idx="10"/>
          </p:nvPr>
        </p:nvSpPr>
        <p:spPr/>
        <p:txBody>
          <a:bodyPr/>
          <a:lstStyle/>
          <a:p>
            <a:r>
              <a:rPr lang="en-US"/>
              <a:t>27 Aug 23</a:t>
            </a:r>
          </a:p>
        </p:txBody>
      </p:sp>
      <p:sp>
        <p:nvSpPr>
          <p:cNvPr id="4" name="Footer Placeholder 3">
            <a:extLst>
              <a:ext uri="{FF2B5EF4-FFF2-40B4-BE49-F238E27FC236}">
                <a16:creationId xmlns:a16="http://schemas.microsoft.com/office/drawing/2014/main" id="{B61314CA-DA33-9287-4C62-E59E1D4424D9}"/>
              </a:ext>
            </a:extLst>
          </p:cNvPr>
          <p:cNvSpPr>
            <a:spLocks noGrp="1"/>
          </p:cNvSpPr>
          <p:nvPr>
            <p:ph type="ftr" sz="quarter" idx="11"/>
          </p:nvPr>
        </p:nvSpPr>
        <p:spPr/>
        <p:txBody>
          <a:bodyPr/>
          <a:lstStyle/>
          <a:p>
            <a:r>
              <a:rPr lang="en-US"/>
              <a:t>Moza Al Marhoobi</a:t>
            </a:r>
          </a:p>
        </p:txBody>
      </p:sp>
      <p:sp>
        <p:nvSpPr>
          <p:cNvPr id="10" name="Slide Number Placeholder 6">
            <a:extLst>
              <a:ext uri="{FF2B5EF4-FFF2-40B4-BE49-F238E27FC236}">
                <a16:creationId xmlns:a16="http://schemas.microsoft.com/office/drawing/2014/main" id="{DD42C818-E18C-A197-B1E2-67A06EDA2F2A}"/>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27" name="Picture 26">
            <a:extLst>
              <a:ext uri="{FF2B5EF4-FFF2-40B4-BE49-F238E27FC236}">
                <a16:creationId xmlns:a16="http://schemas.microsoft.com/office/drawing/2014/main" id="{BBCF986C-C21C-05CE-581A-277E55C093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784" y="1559008"/>
            <a:ext cx="3570239" cy="357023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0" name="TextBox 29">
            <a:extLst>
              <a:ext uri="{FF2B5EF4-FFF2-40B4-BE49-F238E27FC236}">
                <a16:creationId xmlns:a16="http://schemas.microsoft.com/office/drawing/2014/main" id="{6B852720-8F3D-72E5-26DC-C3A20AF28981}"/>
              </a:ext>
            </a:extLst>
          </p:cNvPr>
          <p:cNvSpPr txBox="1"/>
          <p:nvPr/>
        </p:nvSpPr>
        <p:spPr>
          <a:xfrm>
            <a:off x="4285372" y="1719326"/>
            <a:ext cx="4412566" cy="4201150"/>
          </a:xfrm>
          <a:prstGeom prst="rect">
            <a:avLst/>
          </a:prstGeom>
          <a:noFill/>
        </p:spPr>
        <p:txBody>
          <a:bodyPr wrap="square">
            <a:spAutoFit/>
          </a:bodyPr>
          <a:lstStyle/>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gases that comprise this layer continue to become denser as one </a:t>
            </a:r>
            <a:r>
              <a:rPr lang="en-US" altLang="en-US" b="1" dirty="0">
                <a:latin typeface="Segoe UI Light" panose="020B0502040204020203" pitchFamily="34" charset="0"/>
                <a:cs typeface="Segoe UI Light" panose="020B0502040204020203" pitchFamily="34" charset="0"/>
              </a:rPr>
              <a:t>descends</a:t>
            </a:r>
            <a:r>
              <a:rPr lang="en-US" altLang="en-US" dirty="0">
                <a:latin typeface="Segoe UI Light" panose="020B0502040204020203" pitchFamily="34" charset="0"/>
                <a:cs typeface="Segoe UI Light" panose="020B0502040204020203" pitchFamily="34" charset="0"/>
              </a:rPr>
              <a:t>. As such, temperatures </a:t>
            </a:r>
            <a:r>
              <a:rPr lang="en-US" altLang="en-US" b="1" dirty="0">
                <a:latin typeface="Segoe UI Light" panose="020B0502040204020203" pitchFamily="34" charset="0"/>
                <a:cs typeface="Segoe UI Light" panose="020B0502040204020203" pitchFamily="34" charset="0"/>
              </a:rPr>
              <a:t>increase</a:t>
            </a:r>
            <a:r>
              <a:rPr lang="en-US" altLang="en-US" dirty="0">
                <a:latin typeface="Segoe UI Light" panose="020B0502040204020203" pitchFamily="34" charset="0"/>
                <a:cs typeface="Segoe UI Light" panose="020B0502040204020203" pitchFamily="34" charset="0"/>
              </a:rPr>
              <a:t> as one </a:t>
            </a:r>
            <a:r>
              <a:rPr lang="en-US" altLang="en-US" b="1" dirty="0">
                <a:latin typeface="Segoe UI Light" panose="020B0502040204020203" pitchFamily="34" charset="0"/>
                <a:cs typeface="Segoe UI Light" panose="020B0502040204020203" pitchFamily="34" charset="0"/>
              </a:rPr>
              <a:t>descends</a:t>
            </a:r>
            <a:r>
              <a:rPr lang="en-US" altLang="en-US" dirty="0">
                <a:latin typeface="Segoe UI Light" panose="020B0502040204020203" pitchFamily="34" charset="0"/>
                <a:cs typeface="Segoe UI Light" panose="020B0502040204020203" pitchFamily="34" charset="0"/>
              </a:rPr>
              <a:t>.</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gases in the mesosphere are now </a:t>
            </a:r>
            <a:r>
              <a:rPr lang="en-US" altLang="en-US" b="1" dirty="0">
                <a:latin typeface="Segoe UI Light" panose="020B0502040204020203" pitchFamily="34" charset="0"/>
                <a:cs typeface="Segoe UI Light" panose="020B0502040204020203" pitchFamily="34" charset="0"/>
              </a:rPr>
              <a:t>thick</a:t>
            </a:r>
            <a:r>
              <a:rPr lang="en-US" altLang="en-US" dirty="0">
                <a:latin typeface="Segoe UI Light" panose="020B0502040204020203" pitchFamily="34" charset="0"/>
                <a:cs typeface="Segoe UI Light" panose="020B0502040204020203" pitchFamily="34" charset="0"/>
              </a:rPr>
              <a:t> </a:t>
            </a:r>
            <a:r>
              <a:rPr lang="en-US" altLang="en-US" b="1" dirty="0">
                <a:latin typeface="Segoe UI Light" panose="020B0502040204020203" pitchFamily="34" charset="0"/>
                <a:cs typeface="Segoe UI Light" panose="020B0502040204020203" pitchFamily="34" charset="0"/>
              </a:rPr>
              <a:t>enough</a:t>
            </a:r>
            <a:r>
              <a:rPr lang="en-US" altLang="en-US" dirty="0">
                <a:latin typeface="Segoe UI Light" panose="020B0502040204020203" pitchFamily="34" charset="0"/>
                <a:cs typeface="Segoe UI Light" panose="020B0502040204020203" pitchFamily="34" charset="0"/>
              </a:rPr>
              <a:t> to slow down </a:t>
            </a:r>
            <a:r>
              <a:rPr lang="en-US" altLang="en-US" b="1" dirty="0">
                <a:latin typeface="Segoe UI Light" panose="020B0502040204020203" pitchFamily="34" charset="0"/>
                <a:cs typeface="Segoe UI Light" panose="020B0502040204020203" pitchFamily="34" charset="0"/>
              </a:rPr>
              <a:t>meteors</a:t>
            </a:r>
            <a:r>
              <a:rPr lang="en-US" altLang="en-US" dirty="0">
                <a:latin typeface="Segoe UI Light" panose="020B0502040204020203" pitchFamily="34" charset="0"/>
                <a:cs typeface="Segoe UI Light" panose="020B0502040204020203" pitchFamily="34" charset="0"/>
              </a:rPr>
              <a:t> hurtling into the atmosphere, where they </a:t>
            </a:r>
            <a:r>
              <a:rPr lang="en-US" altLang="en-US" b="1" dirty="0">
                <a:latin typeface="Segoe UI Light" panose="020B0502040204020203" pitchFamily="34" charset="0"/>
                <a:cs typeface="Segoe UI Light" panose="020B0502040204020203" pitchFamily="34" charset="0"/>
              </a:rPr>
              <a:t>burn</a:t>
            </a:r>
            <a:r>
              <a:rPr lang="en-US" altLang="en-US" dirty="0">
                <a:latin typeface="Segoe UI Light" panose="020B0502040204020203" pitchFamily="34" charset="0"/>
                <a:cs typeface="Segoe UI Light" panose="020B0502040204020203" pitchFamily="34" charset="0"/>
              </a:rPr>
              <a:t> </a:t>
            </a:r>
            <a:r>
              <a:rPr lang="en-US" altLang="en-US" b="1" dirty="0">
                <a:latin typeface="Segoe UI Light" panose="020B0502040204020203" pitchFamily="34" charset="0"/>
                <a:cs typeface="Segoe UI Light" panose="020B0502040204020203" pitchFamily="34" charset="0"/>
              </a:rPr>
              <a:t>up</a:t>
            </a:r>
            <a:r>
              <a:rPr lang="en-US" altLang="en-US" dirty="0">
                <a:latin typeface="Segoe UI Light" panose="020B0502040204020203" pitchFamily="34" charset="0"/>
                <a:cs typeface="Segoe UI Light" panose="020B0502040204020203" pitchFamily="34" charset="0"/>
              </a:rPr>
              <a:t>, leaving fiery trails in the night sky. </a:t>
            </a:r>
          </a:p>
          <a:p>
            <a:pPr marL="171450" indent="-171450">
              <a:buFont typeface="Arial" panose="020B0604020202020204" pitchFamily="34" charset="0"/>
              <a:buChar char="•"/>
            </a:pPr>
            <a:r>
              <a:rPr lang="en-US" altLang="en-US" dirty="0">
                <a:latin typeface="Segoe UI Light" panose="020B0502040204020203" pitchFamily="34" charset="0"/>
                <a:cs typeface="Segoe UI Light" panose="020B0502040204020203" pitchFamily="34" charset="0"/>
              </a:rPr>
              <a:t>The bottom of the thermosphere is the mesopause - the transition into the </a:t>
            </a:r>
            <a:r>
              <a:rPr lang="en-US" altLang="en-US" b="1" dirty="0">
                <a:latin typeface="Segoe UI Light" panose="020B0502040204020203" pitchFamily="34" charset="0"/>
                <a:cs typeface="Segoe UI Light" panose="020B0502040204020203" pitchFamily="34" charset="0"/>
              </a:rPr>
              <a:t>mesosphere</a:t>
            </a:r>
            <a:r>
              <a:rPr lang="en-US" altLang="en-US" dirty="0">
                <a:latin typeface="Segoe UI Light" panose="020B0502040204020203" pitchFamily="34" charset="0"/>
                <a:cs typeface="Segoe UI Light" panose="020B0502040204020203" pitchFamily="34" charset="0"/>
              </a:rPr>
              <a:t>.</a:t>
            </a:r>
          </a:p>
          <a:p>
            <a:pPr marL="171450" indent="-171450">
              <a:buFont typeface="Arial" panose="020B0604020202020204" pitchFamily="34" charset="0"/>
              <a:buChar char="•"/>
            </a:pPr>
            <a:r>
              <a:rPr lang="en-US" altLang="en-US" sz="1700" kern="1200" dirty="0">
                <a:solidFill>
                  <a:schemeClr val="tx1"/>
                </a:solidFill>
                <a:latin typeface="Segoe UI Light" panose="020B0502040204020203" pitchFamily="34" charset="0"/>
                <a:cs typeface="Segoe UI Light" panose="020B0502040204020203" pitchFamily="34" charset="0"/>
              </a:rPr>
              <a:t>Features: </a:t>
            </a:r>
          </a:p>
          <a:p>
            <a:pPr algn="ctr"/>
            <a:r>
              <a:rPr lang="en-US" altLang="en-US" sz="1700" b="1" kern="1200" dirty="0">
                <a:solidFill>
                  <a:schemeClr val="tx1"/>
                </a:solidFill>
                <a:latin typeface="Segoe UI Light" panose="020B0502040204020203" pitchFamily="34" charset="0"/>
                <a:cs typeface="Segoe UI Light" panose="020B0502040204020203" pitchFamily="34" charset="0"/>
              </a:rPr>
              <a:t>Occasional meteors</a:t>
            </a:r>
            <a:endParaRPr lang="en-US" altLang="en-US" sz="1700" b="1"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endParaRPr lang="en-US" altLang="en-US" sz="1700" b="1" dirty="0">
              <a:latin typeface="Segoe UI Light" panose="020B0502040204020203" pitchFamily="34" charset="0"/>
              <a:cs typeface="Segoe UI Light" panose="020B0502040204020203" pitchFamily="34" charset="0"/>
            </a:endParaRPr>
          </a:p>
        </p:txBody>
      </p:sp>
      <p:sp>
        <p:nvSpPr>
          <p:cNvPr id="31" name="TextBox 30">
            <a:extLst>
              <a:ext uri="{FF2B5EF4-FFF2-40B4-BE49-F238E27FC236}">
                <a16:creationId xmlns:a16="http://schemas.microsoft.com/office/drawing/2014/main" id="{903D11C2-4D0B-274E-3F6F-73EEFA809DE7}"/>
              </a:ext>
            </a:extLst>
          </p:cNvPr>
          <p:cNvSpPr txBox="1"/>
          <p:nvPr/>
        </p:nvSpPr>
        <p:spPr>
          <a:xfrm>
            <a:off x="446062" y="5181600"/>
            <a:ext cx="1345529"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50 km </a:t>
            </a:r>
            <a:endParaRPr lang="en-US"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767E2DE-B822-4845-49B1-3737523E6223}"/>
              </a:ext>
            </a:extLst>
          </p:cNvPr>
          <p:cNvSpPr txBox="1"/>
          <p:nvPr/>
        </p:nvSpPr>
        <p:spPr>
          <a:xfrm>
            <a:off x="3054082" y="5152808"/>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-15°C</a:t>
            </a:r>
            <a:endParaRPr lang="en-US" b="1"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036CF050-694A-2005-9225-C7A0FA3AC413}"/>
              </a:ext>
            </a:extLst>
          </p:cNvPr>
          <p:cNvSpPr txBox="1"/>
          <p:nvPr/>
        </p:nvSpPr>
        <p:spPr>
          <a:xfrm>
            <a:off x="469900" y="1230868"/>
            <a:ext cx="1187450" cy="369332"/>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85 km </a:t>
            </a:r>
            <a:endParaRPr lang="en-US" b="1" dirty="0">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2A513AFB-D05F-A347-C6E5-0E3166D93E70}"/>
              </a:ext>
            </a:extLst>
          </p:cNvPr>
          <p:cNvSpPr txBox="1"/>
          <p:nvPr/>
        </p:nvSpPr>
        <p:spPr>
          <a:xfrm>
            <a:off x="3054082" y="1175292"/>
            <a:ext cx="1112520" cy="382409"/>
          </a:xfrm>
          <a:prstGeom prst="rect">
            <a:avLst/>
          </a:prstGeom>
          <a:noFill/>
        </p:spPr>
        <p:txBody>
          <a:bodyPr wrap="square">
            <a:spAutoFit/>
          </a:bodyPr>
          <a:lstStyle/>
          <a:p>
            <a:r>
              <a:rPr lang="ar-OM" altLang="en-US" b="1" dirty="0">
                <a:effectLst>
                  <a:outerShdw blurRad="38100" dist="38100" dir="2700000" algn="tl">
                    <a:srgbClr val="000000">
                      <a:alpha val="43137"/>
                    </a:srgbClr>
                  </a:outerShdw>
                </a:effectLst>
                <a:ea typeface="ＭＳ Ｐゴシック" panose="020B0600070205080204" pitchFamily="34" charset="-128"/>
              </a:rPr>
              <a:t>~</a:t>
            </a:r>
            <a:r>
              <a:rPr lang="en-US" altLang="en-US" b="1" dirty="0">
                <a:effectLst>
                  <a:outerShdw blurRad="38100" dist="38100" dir="2700000" algn="tl">
                    <a:srgbClr val="000000">
                      <a:alpha val="43137"/>
                    </a:srgbClr>
                  </a:outerShdw>
                </a:effectLst>
                <a:ea typeface="ＭＳ Ｐゴシック" panose="020B0600070205080204" pitchFamily="34" charset="-128"/>
              </a:rPr>
              <a:t> -85°C</a:t>
            </a:r>
            <a:endParaRPr lang="en-US"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30280C8-9C2B-E915-C950-D280C95AD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262"/>
            <a:ext cx="964255" cy="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11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5823</TotalTime>
  <Words>6292</Words>
  <Application>Microsoft Office PowerPoint</Application>
  <PresentationFormat>On-screen Show (4:3)</PresentationFormat>
  <Paragraphs>445</Paragraphs>
  <Slides>40</Slides>
  <Notes>30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arial</vt:lpstr>
      <vt:lpstr>Calibri</vt:lpstr>
      <vt:lpstr>Calibri Light</vt:lpstr>
      <vt:lpstr>Nunito Sans</vt:lpstr>
      <vt:lpstr>Open Sans</vt:lpstr>
      <vt:lpstr>PT Sans Narrow</vt:lpstr>
      <vt:lpstr>Segoe UI</vt:lpstr>
      <vt:lpstr>Segoe UI Light</vt:lpstr>
      <vt:lpstr>Source Sans Pro</vt:lpstr>
      <vt:lpstr>Times New Roman</vt:lpstr>
      <vt:lpstr>Office Theme</vt:lpstr>
      <vt:lpstr>Structure Of The Atmosphere  And  General Air Circulation</vt:lpstr>
      <vt:lpstr>Table of Contents</vt:lpstr>
      <vt:lpstr>PowerPoint Presentation</vt:lpstr>
      <vt:lpstr>PowerPoint Presentation</vt:lpstr>
      <vt:lpstr>Troposphere</vt:lpstr>
      <vt:lpstr>Composition of Air </vt:lpstr>
      <vt:lpstr>Stratosphere</vt:lpstr>
      <vt:lpstr>Weather Balloon (Radiosonde)</vt:lpstr>
      <vt:lpstr>Mesosphere</vt:lpstr>
      <vt:lpstr>Thermosphere</vt:lpstr>
      <vt:lpstr>Exosphere</vt:lpstr>
      <vt:lpstr>Radiation</vt:lpstr>
      <vt:lpstr>The Transfer of Heat Energy</vt:lpstr>
      <vt:lpstr>The earth-atmosphere energy balance</vt:lpstr>
      <vt:lpstr>Air pressure</vt:lpstr>
      <vt:lpstr>Air pressure</vt:lpstr>
      <vt:lpstr>Pressure and Density</vt:lpstr>
      <vt:lpstr>Pressure and Altitude (Height)</vt:lpstr>
      <vt:lpstr>Pressure and Volume</vt:lpstr>
      <vt:lpstr>Pressure Charts</vt:lpstr>
      <vt:lpstr>Pressure Correction</vt:lpstr>
      <vt:lpstr>High- and low-pressure areas</vt:lpstr>
      <vt:lpstr>Wind</vt:lpstr>
      <vt:lpstr>Forces Governing and Affecting Wind</vt:lpstr>
      <vt:lpstr>Pressure Gradient Force </vt:lpstr>
      <vt:lpstr>Geostrophic wind </vt:lpstr>
      <vt:lpstr>Why are there no cyclones at the equator? </vt:lpstr>
      <vt:lpstr>The effect of the Coriolis Force</vt:lpstr>
      <vt:lpstr>High Pressure area</vt:lpstr>
      <vt:lpstr>Low Pressure area</vt:lpstr>
      <vt:lpstr>High, low and Wind Flow</vt:lpstr>
      <vt:lpstr>General Air Circulation</vt:lpstr>
      <vt:lpstr>Global Air Circulation Single-Cell Circulation</vt:lpstr>
      <vt:lpstr>Global Air Circulation (3-Cells Pattern )</vt:lpstr>
      <vt:lpstr>Hadley Cell</vt:lpstr>
      <vt:lpstr>Ferrel cell </vt:lpstr>
      <vt:lpstr>Polar Cell</vt:lpstr>
      <vt:lpstr>Trade Winds </vt:lpstr>
      <vt:lpstr>InterTropical Convergence Zone (ITCZ)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Pressure &amp; Wind</dc:title>
  <dc:creator>Met</dc:creator>
  <cp:lastModifiedBy>Moza Al-Marhoobi</cp:lastModifiedBy>
  <cp:revision>359</cp:revision>
  <dcterms:created xsi:type="dcterms:W3CDTF">2006-08-16T00:00:00Z</dcterms:created>
  <dcterms:modified xsi:type="dcterms:W3CDTF">2023-08-23T21:49:48Z</dcterms:modified>
</cp:coreProperties>
</file>