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1" r:id="rId2"/>
    <p:sldMasterId id="2147483682" r:id="rId3"/>
    <p:sldMasterId id="2147483693" r:id="rId4"/>
    <p:sldMasterId id="2147483829" r:id="rId5"/>
    <p:sldMasterId id="2147492411" r:id="rId6"/>
    <p:sldMasterId id="2147492423" r:id="rId7"/>
    <p:sldMasterId id="2147492435" r:id="rId8"/>
  </p:sldMasterIdLst>
  <p:notesMasterIdLst>
    <p:notesMasterId r:id="rId67"/>
  </p:notesMasterIdLst>
  <p:handoutMasterIdLst>
    <p:handoutMasterId r:id="rId68"/>
  </p:handoutMasterIdLst>
  <p:sldIdLst>
    <p:sldId id="652" r:id="rId9"/>
    <p:sldId id="626" r:id="rId10"/>
    <p:sldId id="632" r:id="rId11"/>
    <p:sldId id="633" r:id="rId12"/>
    <p:sldId id="634" r:id="rId13"/>
    <p:sldId id="272" r:id="rId14"/>
    <p:sldId id="636" r:id="rId15"/>
    <p:sldId id="637" r:id="rId16"/>
    <p:sldId id="627" r:id="rId17"/>
    <p:sldId id="628" r:id="rId18"/>
    <p:sldId id="630" r:id="rId19"/>
    <p:sldId id="631" r:id="rId20"/>
    <p:sldId id="661" r:id="rId21"/>
    <p:sldId id="616" r:id="rId22"/>
    <p:sldId id="638" r:id="rId23"/>
    <p:sldId id="642" r:id="rId24"/>
    <p:sldId id="643" r:id="rId25"/>
    <p:sldId id="644" r:id="rId26"/>
    <p:sldId id="645" r:id="rId27"/>
    <p:sldId id="648" r:id="rId28"/>
    <p:sldId id="629" r:id="rId29"/>
    <p:sldId id="257" r:id="rId30"/>
    <p:sldId id="649" r:id="rId31"/>
    <p:sldId id="651" r:id="rId32"/>
    <p:sldId id="263" r:id="rId33"/>
    <p:sldId id="260" r:id="rId34"/>
    <p:sldId id="405" r:id="rId35"/>
    <p:sldId id="653" r:id="rId36"/>
    <p:sldId id="654" r:id="rId37"/>
    <p:sldId id="655" r:id="rId38"/>
    <p:sldId id="656" r:id="rId39"/>
    <p:sldId id="657" r:id="rId40"/>
    <p:sldId id="658" r:id="rId41"/>
    <p:sldId id="659" r:id="rId42"/>
    <p:sldId id="662" r:id="rId43"/>
    <p:sldId id="259" r:id="rId44"/>
    <p:sldId id="414" r:id="rId45"/>
    <p:sldId id="416" r:id="rId46"/>
    <p:sldId id="420" r:id="rId47"/>
    <p:sldId id="417" r:id="rId48"/>
    <p:sldId id="418" r:id="rId49"/>
    <p:sldId id="415" r:id="rId50"/>
    <p:sldId id="663" r:id="rId51"/>
    <p:sldId id="404" r:id="rId52"/>
    <p:sldId id="508" r:id="rId53"/>
    <p:sldId id="608" r:id="rId54"/>
    <p:sldId id="386" r:id="rId55"/>
    <p:sldId id="310" r:id="rId56"/>
    <p:sldId id="382" r:id="rId57"/>
    <p:sldId id="329" r:id="rId58"/>
    <p:sldId id="352" r:id="rId59"/>
    <p:sldId id="610" r:id="rId60"/>
    <p:sldId id="390" r:id="rId61"/>
    <p:sldId id="391" r:id="rId62"/>
    <p:sldId id="606" r:id="rId63"/>
    <p:sldId id="609" r:id="rId64"/>
    <p:sldId id="256" r:id="rId65"/>
    <p:sldId id="290" r:id="rId66"/>
  </p:sldIdLst>
  <p:sldSz cx="9144000" cy="6858000" type="screen4x3"/>
  <p:notesSz cx="6881813" cy="9296400"/>
  <p:defaultTextStyle>
    <a:defPPr>
      <a:defRPr lang="id-ID"/>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C4CE"/>
    <a:srgbClr val="008B8E"/>
    <a:srgbClr val="FFCC99"/>
    <a:srgbClr val="00B0D2"/>
    <a:srgbClr val="FF6600"/>
    <a:srgbClr val="00FF00"/>
    <a:srgbClr val="F2F2F2"/>
    <a:srgbClr val="FAF9F7"/>
    <a:srgbClr val="E43434"/>
    <a:srgbClr val="1C38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C9E13E-BD83-450D-BADF-E1568A2E0317}" v="308" dt="2022-08-05T21:06:47.45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286" autoAdjust="0"/>
    <p:restoredTop sz="95332" autoAdjust="0"/>
  </p:normalViewPr>
  <p:slideViewPr>
    <p:cSldViewPr>
      <p:cViewPr varScale="1">
        <p:scale>
          <a:sx n="106" d="100"/>
          <a:sy n="106" d="100"/>
        </p:scale>
        <p:origin x="720" y="114"/>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5" Type="http://schemas.openxmlformats.org/officeDocument/2006/relationships/slideMaster" Target="slideMasters/slideMaster5.xml"/><Relationship Id="rId61" Type="http://schemas.openxmlformats.org/officeDocument/2006/relationships/slide" Target="slides/slide53.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notesMaster" Target="notesMasters/notesMaster1.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 Type="http://schemas.openxmlformats.org/officeDocument/2006/relationships/slideMaster" Target="slideMasters/slideMaster7.xml"/><Relationship Id="rId71"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FCEEF43-A46A-044D-8A69-8A34FCF79690}" type="doc">
      <dgm:prSet loTypeId="urn:microsoft.com/office/officeart/2005/8/layout/orgChart1" loCatId="" qsTypeId="urn:microsoft.com/office/officeart/2005/8/quickstyle/simple5" qsCatId="simple" csTypeId="urn:microsoft.com/office/officeart/2005/8/colors/accent6_1" csCatId="accent6" phldr="1"/>
      <dgm:spPr/>
      <dgm:t>
        <a:bodyPr/>
        <a:lstStyle/>
        <a:p>
          <a:endParaRPr lang="en-US"/>
        </a:p>
      </dgm:t>
    </dgm:pt>
    <dgm:pt modelId="{F2279343-3382-FF47-8445-45252768D37B}">
      <dgm:prSet phldrT="[Text]" custT="1"/>
      <dgm:spPr/>
      <dgm:t>
        <a:bodyPr/>
        <a:lstStyle/>
        <a:p>
          <a:pPr rtl="1"/>
          <a:r>
            <a:rPr lang="en-US" sz="1600" b="1" kern="1200" dirty="0">
              <a:latin typeface="Arial" panose="020B0604020202020204" pitchFamily="34" charset="0"/>
              <a:ea typeface="+mn-ea"/>
              <a:cs typeface="Arial" panose="020B0604020202020204" pitchFamily="34" charset="0"/>
            </a:rPr>
            <a:t>weather phenomena</a:t>
          </a:r>
        </a:p>
      </dgm:t>
    </dgm:pt>
    <dgm:pt modelId="{E97DE5D1-FA0C-F847-B4C7-AC436EE3D645}" type="parTrans" cxnId="{053E8AAC-7A83-5846-92FD-85A8AF20F372}">
      <dgm:prSet/>
      <dgm:spPr/>
      <dgm:t>
        <a:bodyPr/>
        <a:lstStyle/>
        <a:p>
          <a:endParaRPr lang="en-US"/>
        </a:p>
      </dgm:t>
    </dgm:pt>
    <dgm:pt modelId="{C7429C2C-7269-A84C-8BE9-491650CF2702}" type="sibTrans" cxnId="{053E8AAC-7A83-5846-92FD-85A8AF20F372}">
      <dgm:prSet/>
      <dgm:spPr/>
      <dgm:t>
        <a:bodyPr/>
        <a:lstStyle/>
        <a:p>
          <a:endParaRPr lang="en-US"/>
        </a:p>
      </dgm:t>
    </dgm:pt>
    <dgm:pt modelId="{BDC0E501-62DC-474E-A825-7E18D7CD0147}">
      <dgm:prSet phldrT="[Text]" custT="1"/>
      <dgm:spPr/>
      <dgm:t>
        <a:bodyPr/>
        <a:lstStyle/>
        <a:p>
          <a:pPr marL="0" lvl="0" indent="0" algn="ctr" defTabSz="711200" rtl="1">
            <a:lnSpc>
              <a:spcPct val="90000"/>
            </a:lnSpc>
            <a:spcBef>
              <a:spcPct val="0"/>
            </a:spcBef>
            <a:spcAft>
              <a:spcPct val="35000"/>
            </a:spcAft>
            <a:buNone/>
          </a:pPr>
          <a:r>
            <a:rPr lang="en-US" sz="1600" b="1" kern="1200">
              <a:latin typeface="Arial" panose="020B0604020202020204" pitchFamily="34" charset="0"/>
              <a:ea typeface="+mn-ea"/>
              <a:cs typeface="Arial" panose="020B0604020202020204" pitchFamily="34" charset="0"/>
            </a:rPr>
            <a:t>The severity of the weather</a:t>
          </a:r>
          <a:endParaRPr lang="en-US" sz="1600" b="1" kern="1200" dirty="0">
            <a:latin typeface="Arial" panose="020B0604020202020204" pitchFamily="34" charset="0"/>
            <a:ea typeface="+mn-ea"/>
            <a:cs typeface="Arial" panose="020B0604020202020204" pitchFamily="34" charset="0"/>
          </a:endParaRPr>
        </a:p>
      </dgm:t>
    </dgm:pt>
    <dgm:pt modelId="{2BFF615B-E994-484C-9F80-EC49CDC9048B}" type="parTrans" cxnId="{3FEF962E-B765-7F44-8CAF-42843DC409A6}">
      <dgm:prSet/>
      <dgm:spPr/>
      <dgm:t>
        <a:bodyPr/>
        <a:lstStyle/>
        <a:p>
          <a:endParaRPr lang="en-US"/>
        </a:p>
      </dgm:t>
    </dgm:pt>
    <dgm:pt modelId="{50E9366C-7D25-F941-B4E3-EDC7C31E69ED}" type="sibTrans" cxnId="{3FEF962E-B765-7F44-8CAF-42843DC409A6}">
      <dgm:prSet/>
      <dgm:spPr/>
      <dgm:t>
        <a:bodyPr/>
        <a:lstStyle/>
        <a:p>
          <a:endParaRPr lang="en-US"/>
        </a:p>
      </dgm:t>
    </dgm:pt>
    <dgm:pt modelId="{D5AC6D74-7EE2-9043-9D9F-0CCB8F931ACB}">
      <dgm:prSet phldrT="[Text]" custT="1"/>
      <dgm:spPr/>
      <dgm:t>
        <a:bodyPr/>
        <a:lstStyle/>
        <a:p>
          <a:pPr marL="0" lvl="0" indent="0" algn="ctr" defTabSz="711200" rtl="1">
            <a:lnSpc>
              <a:spcPct val="90000"/>
            </a:lnSpc>
            <a:spcBef>
              <a:spcPct val="0"/>
            </a:spcBef>
            <a:spcAft>
              <a:spcPct val="35000"/>
            </a:spcAft>
            <a:buNone/>
          </a:pPr>
          <a:r>
            <a:rPr lang="en-US" sz="1600" b="1" kern="1200">
              <a:latin typeface="Arial" panose="020B0604020202020204" pitchFamily="34" charset="0"/>
              <a:ea typeface="+mn-ea"/>
              <a:cs typeface="Arial" panose="020B0604020202020204" pitchFamily="34" charset="0"/>
            </a:rPr>
            <a:t>The level of effect</a:t>
          </a:r>
          <a:endParaRPr lang="en-US" sz="1600" b="1" kern="1200" dirty="0">
            <a:latin typeface="Arial" panose="020B0604020202020204" pitchFamily="34" charset="0"/>
            <a:ea typeface="+mn-ea"/>
            <a:cs typeface="Arial" panose="020B0604020202020204" pitchFamily="34" charset="0"/>
          </a:endParaRPr>
        </a:p>
      </dgm:t>
    </dgm:pt>
    <dgm:pt modelId="{A97D2B14-4313-FA49-86B0-B5852D041765}" type="parTrans" cxnId="{AE7F1D89-DD0E-8646-B114-0372D5FE522D}">
      <dgm:prSet/>
      <dgm:spPr/>
      <dgm:t>
        <a:bodyPr/>
        <a:lstStyle/>
        <a:p>
          <a:endParaRPr lang="en-US"/>
        </a:p>
      </dgm:t>
    </dgm:pt>
    <dgm:pt modelId="{97512C4A-A4F7-3144-9913-4504131B3C4F}" type="sibTrans" cxnId="{AE7F1D89-DD0E-8646-B114-0372D5FE522D}">
      <dgm:prSet/>
      <dgm:spPr/>
      <dgm:t>
        <a:bodyPr/>
        <a:lstStyle/>
        <a:p>
          <a:endParaRPr lang="en-US"/>
        </a:p>
      </dgm:t>
    </dgm:pt>
    <dgm:pt modelId="{67EBB11E-8A1C-5845-B658-4F8935007F99}">
      <dgm:prSet phldrT="[Text]" custT="1"/>
      <dgm:spPr/>
      <dgm:t>
        <a:bodyPr/>
        <a:lstStyle/>
        <a:p>
          <a:r>
            <a:rPr lang="en-US" sz="1600" b="1">
              <a:latin typeface="Arial" panose="020B0604020202020204" pitchFamily="34" charset="0"/>
              <a:cs typeface="Arial" panose="020B0604020202020204" pitchFamily="34" charset="0"/>
            </a:rPr>
            <a:t>Standards to meet the level of effect</a:t>
          </a:r>
          <a:endParaRPr lang="en-US" sz="2400" b="1" dirty="0">
            <a:latin typeface="Arial" panose="020B0604020202020204" pitchFamily="34" charset="0"/>
            <a:cs typeface="Arial" panose="020B0604020202020204" pitchFamily="34" charset="0"/>
          </a:endParaRPr>
        </a:p>
      </dgm:t>
    </dgm:pt>
    <dgm:pt modelId="{86280516-E497-FC4B-8A73-914B8870E22C}" type="parTrans" cxnId="{D19BA55B-F614-A14D-B42B-A393D62292CF}">
      <dgm:prSet/>
      <dgm:spPr/>
      <dgm:t>
        <a:bodyPr/>
        <a:lstStyle/>
        <a:p>
          <a:endParaRPr lang="en-US"/>
        </a:p>
      </dgm:t>
    </dgm:pt>
    <dgm:pt modelId="{34A4B703-655D-2E44-9DA5-47178B223E2E}" type="sibTrans" cxnId="{D19BA55B-F614-A14D-B42B-A393D62292CF}">
      <dgm:prSet/>
      <dgm:spPr/>
      <dgm:t>
        <a:bodyPr/>
        <a:lstStyle/>
        <a:p>
          <a:endParaRPr lang="en-US"/>
        </a:p>
      </dgm:t>
    </dgm:pt>
    <dgm:pt modelId="{5C37EAAC-8D7B-E547-AB90-76851219B5BC}" type="pres">
      <dgm:prSet presAssocID="{BFCEEF43-A46A-044D-8A69-8A34FCF79690}" presName="hierChild1" presStyleCnt="0">
        <dgm:presLayoutVars>
          <dgm:orgChart val="1"/>
          <dgm:chPref val="1"/>
          <dgm:dir/>
          <dgm:animOne val="branch"/>
          <dgm:animLvl val="lvl"/>
          <dgm:resizeHandles/>
        </dgm:presLayoutVars>
      </dgm:prSet>
      <dgm:spPr/>
    </dgm:pt>
    <dgm:pt modelId="{56B36C48-AAFC-CA4D-B587-73DB237FC298}" type="pres">
      <dgm:prSet presAssocID="{F2279343-3382-FF47-8445-45252768D37B}" presName="hierRoot1" presStyleCnt="0">
        <dgm:presLayoutVars>
          <dgm:hierBranch val="init"/>
        </dgm:presLayoutVars>
      </dgm:prSet>
      <dgm:spPr/>
    </dgm:pt>
    <dgm:pt modelId="{1FEEBA0C-8CAB-A44D-A42A-F7FA3B1B6913}" type="pres">
      <dgm:prSet presAssocID="{F2279343-3382-FF47-8445-45252768D37B}" presName="rootComposite1" presStyleCnt="0"/>
      <dgm:spPr/>
    </dgm:pt>
    <dgm:pt modelId="{8710B9A9-B366-7A4C-928C-719507ABE1D6}" type="pres">
      <dgm:prSet presAssocID="{F2279343-3382-FF47-8445-45252768D37B}" presName="rootText1" presStyleLbl="node0" presStyleIdx="0" presStyleCnt="1" custScaleX="99336" custScaleY="71354">
        <dgm:presLayoutVars>
          <dgm:chPref val="3"/>
        </dgm:presLayoutVars>
      </dgm:prSet>
      <dgm:spPr/>
    </dgm:pt>
    <dgm:pt modelId="{79AAACFA-6BE6-D24D-8B13-50947AEE3757}" type="pres">
      <dgm:prSet presAssocID="{F2279343-3382-FF47-8445-45252768D37B}" presName="rootConnector1" presStyleLbl="node1" presStyleIdx="0" presStyleCnt="0"/>
      <dgm:spPr/>
    </dgm:pt>
    <dgm:pt modelId="{45896C76-CB49-5A47-8D31-EE81F750ACC5}" type="pres">
      <dgm:prSet presAssocID="{F2279343-3382-FF47-8445-45252768D37B}" presName="hierChild2" presStyleCnt="0"/>
      <dgm:spPr/>
    </dgm:pt>
    <dgm:pt modelId="{BCA7839A-0FDE-334E-8C65-6179C0C3FC2E}" type="pres">
      <dgm:prSet presAssocID="{86280516-E497-FC4B-8A73-914B8870E22C}" presName="Name37" presStyleLbl="parChTrans1D2" presStyleIdx="0" presStyleCnt="3"/>
      <dgm:spPr/>
    </dgm:pt>
    <dgm:pt modelId="{67F2607B-3798-4344-8DB3-9C4A87D4E1EC}" type="pres">
      <dgm:prSet presAssocID="{67EBB11E-8A1C-5845-B658-4F8935007F99}" presName="hierRoot2" presStyleCnt="0">
        <dgm:presLayoutVars>
          <dgm:hierBranch val="init"/>
        </dgm:presLayoutVars>
      </dgm:prSet>
      <dgm:spPr/>
    </dgm:pt>
    <dgm:pt modelId="{848935D9-B8DD-0949-940B-B8FECC1061A4}" type="pres">
      <dgm:prSet presAssocID="{67EBB11E-8A1C-5845-B658-4F8935007F99}" presName="rootComposite" presStyleCnt="0"/>
      <dgm:spPr/>
    </dgm:pt>
    <dgm:pt modelId="{1DECF4D2-A2B0-B74B-B543-2E4AC4AA8B8B}" type="pres">
      <dgm:prSet presAssocID="{67EBB11E-8A1C-5845-B658-4F8935007F99}" presName="rootText" presStyleLbl="node2" presStyleIdx="0" presStyleCnt="3" custScaleX="85932" custScaleY="68349">
        <dgm:presLayoutVars>
          <dgm:chPref val="3"/>
        </dgm:presLayoutVars>
      </dgm:prSet>
      <dgm:spPr/>
    </dgm:pt>
    <dgm:pt modelId="{394D73AA-47AA-2E41-B033-FDF587F637F1}" type="pres">
      <dgm:prSet presAssocID="{67EBB11E-8A1C-5845-B658-4F8935007F99}" presName="rootConnector" presStyleLbl="node2" presStyleIdx="0" presStyleCnt="3"/>
      <dgm:spPr/>
    </dgm:pt>
    <dgm:pt modelId="{D73D48A0-FA7B-FA40-8B0C-63267B733C4B}" type="pres">
      <dgm:prSet presAssocID="{67EBB11E-8A1C-5845-B658-4F8935007F99}" presName="hierChild4" presStyleCnt="0"/>
      <dgm:spPr/>
    </dgm:pt>
    <dgm:pt modelId="{F35321C8-64BD-964D-9839-5A0B3E641E46}" type="pres">
      <dgm:prSet presAssocID="{67EBB11E-8A1C-5845-B658-4F8935007F99}" presName="hierChild5" presStyleCnt="0"/>
      <dgm:spPr/>
    </dgm:pt>
    <dgm:pt modelId="{2289BC1A-E441-6E49-83CB-897142D56530}" type="pres">
      <dgm:prSet presAssocID="{A97D2B14-4313-FA49-86B0-B5852D041765}" presName="Name37" presStyleLbl="parChTrans1D2" presStyleIdx="1" presStyleCnt="3"/>
      <dgm:spPr/>
    </dgm:pt>
    <dgm:pt modelId="{155C33B1-5451-DF4D-BFB7-1608D6BC279E}" type="pres">
      <dgm:prSet presAssocID="{D5AC6D74-7EE2-9043-9D9F-0CCB8F931ACB}" presName="hierRoot2" presStyleCnt="0">
        <dgm:presLayoutVars>
          <dgm:hierBranch val="init"/>
        </dgm:presLayoutVars>
      </dgm:prSet>
      <dgm:spPr/>
    </dgm:pt>
    <dgm:pt modelId="{45F37C5C-7103-4E4A-BF99-DCD9D7A48DAA}" type="pres">
      <dgm:prSet presAssocID="{D5AC6D74-7EE2-9043-9D9F-0CCB8F931ACB}" presName="rootComposite" presStyleCnt="0"/>
      <dgm:spPr/>
    </dgm:pt>
    <dgm:pt modelId="{90E5B083-484E-854B-BAFB-D94B5335BCD9}" type="pres">
      <dgm:prSet presAssocID="{D5AC6D74-7EE2-9043-9D9F-0CCB8F931ACB}" presName="rootText" presStyleLbl="node2" presStyleIdx="1" presStyleCnt="3" custScaleX="90755" custScaleY="68516" custLinFactNeighborX="1402" custLinFactNeighborY="7809">
        <dgm:presLayoutVars>
          <dgm:chPref val="3"/>
        </dgm:presLayoutVars>
      </dgm:prSet>
      <dgm:spPr/>
    </dgm:pt>
    <dgm:pt modelId="{67328982-3AE4-EA41-BBB6-786A3887B0E6}" type="pres">
      <dgm:prSet presAssocID="{D5AC6D74-7EE2-9043-9D9F-0CCB8F931ACB}" presName="rootConnector" presStyleLbl="node2" presStyleIdx="1" presStyleCnt="3"/>
      <dgm:spPr/>
    </dgm:pt>
    <dgm:pt modelId="{D36D69A3-60F5-CD46-8F6A-AF47CD25094D}" type="pres">
      <dgm:prSet presAssocID="{D5AC6D74-7EE2-9043-9D9F-0CCB8F931ACB}" presName="hierChild4" presStyleCnt="0"/>
      <dgm:spPr/>
    </dgm:pt>
    <dgm:pt modelId="{F509065D-B224-B644-953E-2765D18BF92D}" type="pres">
      <dgm:prSet presAssocID="{D5AC6D74-7EE2-9043-9D9F-0CCB8F931ACB}" presName="hierChild5" presStyleCnt="0"/>
      <dgm:spPr/>
    </dgm:pt>
    <dgm:pt modelId="{06BE88BC-B7BA-0D4F-B63F-2C0A4686B430}" type="pres">
      <dgm:prSet presAssocID="{2BFF615B-E994-484C-9F80-EC49CDC9048B}" presName="Name37" presStyleLbl="parChTrans1D2" presStyleIdx="2" presStyleCnt="3"/>
      <dgm:spPr/>
    </dgm:pt>
    <dgm:pt modelId="{33AF361D-AE67-564A-94C8-6F63E6B3ED07}" type="pres">
      <dgm:prSet presAssocID="{BDC0E501-62DC-474E-A825-7E18D7CD0147}" presName="hierRoot2" presStyleCnt="0">
        <dgm:presLayoutVars>
          <dgm:hierBranch val="init"/>
        </dgm:presLayoutVars>
      </dgm:prSet>
      <dgm:spPr/>
    </dgm:pt>
    <dgm:pt modelId="{AAD24E84-4153-3F4A-BC64-8D0E50F4620B}" type="pres">
      <dgm:prSet presAssocID="{BDC0E501-62DC-474E-A825-7E18D7CD0147}" presName="rootComposite" presStyleCnt="0"/>
      <dgm:spPr/>
    </dgm:pt>
    <dgm:pt modelId="{04B33A4C-6456-D54E-BA2A-E4DF1463C1E4}" type="pres">
      <dgm:prSet presAssocID="{BDC0E501-62DC-474E-A825-7E18D7CD0147}" presName="rootText" presStyleLbl="node2" presStyleIdx="2" presStyleCnt="3" custScaleX="88737" custScaleY="66646">
        <dgm:presLayoutVars>
          <dgm:chPref val="3"/>
        </dgm:presLayoutVars>
      </dgm:prSet>
      <dgm:spPr/>
    </dgm:pt>
    <dgm:pt modelId="{83D83C3C-C696-E54D-85AB-2EAFAF6BA2A8}" type="pres">
      <dgm:prSet presAssocID="{BDC0E501-62DC-474E-A825-7E18D7CD0147}" presName="rootConnector" presStyleLbl="node2" presStyleIdx="2" presStyleCnt="3"/>
      <dgm:spPr/>
    </dgm:pt>
    <dgm:pt modelId="{C27AD29A-CD35-CE4E-8B12-445BF8C69EDD}" type="pres">
      <dgm:prSet presAssocID="{BDC0E501-62DC-474E-A825-7E18D7CD0147}" presName="hierChild4" presStyleCnt="0"/>
      <dgm:spPr/>
    </dgm:pt>
    <dgm:pt modelId="{604D234D-8791-A144-8994-FC2C27C148AB}" type="pres">
      <dgm:prSet presAssocID="{BDC0E501-62DC-474E-A825-7E18D7CD0147}" presName="hierChild5" presStyleCnt="0"/>
      <dgm:spPr/>
    </dgm:pt>
    <dgm:pt modelId="{09E2FDFC-EC6B-794E-A63B-B5EF3CB3AA86}" type="pres">
      <dgm:prSet presAssocID="{F2279343-3382-FF47-8445-45252768D37B}" presName="hierChild3" presStyleCnt="0"/>
      <dgm:spPr/>
    </dgm:pt>
  </dgm:ptLst>
  <dgm:cxnLst>
    <dgm:cxn modelId="{9D953F14-5CF7-D643-949C-F305547FB1B6}" type="presOf" srcId="{67EBB11E-8A1C-5845-B658-4F8935007F99}" destId="{394D73AA-47AA-2E41-B033-FDF587F637F1}" srcOrd="1" destOrd="0" presId="urn:microsoft.com/office/officeart/2005/8/layout/orgChart1"/>
    <dgm:cxn modelId="{3FEF962E-B765-7F44-8CAF-42843DC409A6}" srcId="{F2279343-3382-FF47-8445-45252768D37B}" destId="{BDC0E501-62DC-474E-A825-7E18D7CD0147}" srcOrd="2" destOrd="0" parTransId="{2BFF615B-E994-484C-9F80-EC49CDC9048B}" sibTransId="{50E9366C-7D25-F941-B4E3-EDC7C31E69ED}"/>
    <dgm:cxn modelId="{D19BA55B-F614-A14D-B42B-A393D62292CF}" srcId="{F2279343-3382-FF47-8445-45252768D37B}" destId="{67EBB11E-8A1C-5845-B658-4F8935007F99}" srcOrd="0" destOrd="0" parTransId="{86280516-E497-FC4B-8A73-914B8870E22C}" sibTransId="{34A4B703-655D-2E44-9DA5-47178B223E2E}"/>
    <dgm:cxn modelId="{6C36E25F-7986-7945-8BB6-D5235C73A836}" type="presOf" srcId="{BFCEEF43-A46A-044D-8A69-8A34FCF79690}" destId="{5C37EAAC-8D7B-E547-AB90-76851219B5BC}" srcOrd="0" destOrd="0" presId="urn:microsoft.com/office/officeart/2005/8/layout/orgChart1"/>
    <dgm:cxn modelId="{5CD66570-D91F-464C-8CC6-E55714EF7BF8}" type="presOf" srcId="{A97D2B14-4313-FA49-86B0-B5852D041765}" destId="{2289BC1A-E441-6E49-83CB-897142D56530}" srcOrd="0" destOrd="0" presId="urn:microsoft.com/office/officeart/2005/8/layout/orgChart1"/>
    <dgm:cxn modelId="{B9B94E71-CC22-B84E-8FF4-50606081F337}" type="presOf" srcId="{2BFF615B-E994-484C-9F80-EC49CDC9048B}" destId="{06BE88BC-B7BA-0D4F-B63F-2C0A4686B430}" srcOrd="0" destOrd="0" presId="urn:microsoft.com/office/officeart/2005/8/layout/orgChart1"/>
    <dgm:cxn modelId="{97F7B676-4A0B-6D48-BECC-020A8414AC55}" type="presOf" srcId="{67EBB11E-8A1C-5845-B658-4F8935007F99}" destId="{1DECF4D2-A2B0-B74B-B543-2E4AC4AA8B8B}" srcOrd="0" destOrd="0" presId="urn:microsoft.com/office/officeart/2005/8/layout/orgChart1"/>
    <dgm:cxn modelId="{AE7F1D89-DD0E-8646-B114-0372D5FE522D}" srcId="{F2279343-3382-FF47-8445-45252768D37B}" destId="{D5AC6D74-7EE2-9043-9D9F-0CCB8F931ACB}" srcOrd="1" destOrd="0" parTransId="{A97D2B14-4313-FA49-86B0-B5852D041765}" sibTransId="{97512C4A-A4F7-3144-9913-4504131B3C4F}"/>
    <dgm:cxn modelId="{053E8AAC-7A83-5846-92FD-85A8AF20F372}" srcId="{BFCEEF43-A46A-044D-8A69-8A34FCF79690}" destId="{F2279343-3382-FF47-8445-45252768D37B}" srcOrd="0" destOrd="0" parTransId="{E97DE5D1-FA0C-F847-B4C7-AC436EE3D645}" sibTransId="{C7429C2C-7269-A84C-8BE9-491650CF2702}"/>
    <dgm:cxn modelId="{8C98ABAF-B035-A14C-89E5-0FAD62E29D73}" type="presOf" srcId="{86280516-E497-FC4B-8A73-914B8870E22C}" destId="{BCA7839A-0FDE-334E-8C65-6179C0C3FC2E}" srcOrd="0" destOrd="0" presId="urn:microsoft.com/office/officeart/2005/8/layout/orgChart1"/>
    <dgm:cxn modelId="{78C852B2-472E-F549-8E91-24E6FF5B5E7D}" type="presOf" srcId="{F2279343-3382-FF47-8445-45252768D37B}" destId="{8710B9A9-B366-7A4C-928C-719507ABE1D6}" srcOrd="0" destOrd="0" presId="urn:microsoft.com/office/officeart/2005/8/layout/orgChart1"/>
    <dgm:cxn modelId="{3B5051B3-6BCD-2C48-9EFA-2B11B15586E0}" type="presOf" srcId="{D5AC6D74-7EE2-9043-9D9F-0CCB8F931ACB}" destId="{67328982-3AE4-EA41-BBB6-786A3887B0E6}" srcOrd="1" destOrd="0" presId="urn:microsoft.com/office/officeart/2005/8/layout/orgChart1"/>
    <dgm:cxn modelId="{3000E2BF-0863-E64C-AEE1-20A584FE3AD5}" type="presOf" srcId="{BDC0E501-62DC-474E-A825-7E18D7CD0147}" destId="{83D83C3C-C696-E54D-85AB-2EAFAF6BA2A8}" srcOrd="1" destOrd="0" presId="urn:microsoft.com/office/officeart/2005/8/layout/orgChart1"/>
    <dgm:cxn modelId="{734447C1-80AD-924C-874E-B8104F2ABC9D}" type="presOf" srcId="{F2279343-3382-FF47-8445-45252768D37B}" destId="{79AAACFA-6BE6-D24D-8B13-50947AEE3757}" srcOrd="1" destOrd="0" presId="urn:microsoft.com/office/officeart/2005/8/layout/orgChart1"/>
    <dgm:cxn modelId="{FEA37BC9-6099-9C4B-8E9D-927340FCC829}" type="presOf" srcId="{BDC0E501-62DC-474E-A825-7E18D7CD0147}" destId="{04B33A4C-6456-D54E-BA2A-E4DF1463C1E4}" srcOrd="0" destOrd="0" presId="urn:microsoft.com/office/officeart/2005/8/layout/orgChart1"/>
    <dgm:cxn modelId="{AEF8FFDD-7BAB-5241-9AEF-C8925A909FCD}" type="presOf" srcId="{D5AC6D74-7EE2-9043-9D9F-0CCB8F931ACB}" destId="{90E5B083-484E-854B-BAFB-D94B5335BCD9}" srcOrd="0" destOrd="0" presId="urn:microsoft.com/office/officeart/2005/8/layout/orgChart1"/>
    <dgm:cxn modelId="{BAEA7B44-633E-8A4F-91C1-9A78483E3AE0}" type="presParOf" srcId="{5C37EAAC-8D7B-E547-AB90-76851219B5BC}" destId="{56B36C48-AAFC-CA4D-B587-73DB237FC298}" srcOrd="0" destOrd="0" presId="urn:microsoft.com/office/officeart/2005/8/layout/orgChart1"/>
    <dgm:cxn modelId="{27717351-5DC7-834B-B6FC-5B531C033432}" type="presParOf" srcId="{56B36C48-AAFC-CA4D-B587-73DB237FC298}" destId="{1FEEBA0C-8CAB-A44D-A42A-F7FA3B1B6913}" srcOrd="0" destOrd="0" presId="urn:microsoft.com/office/officeart/2005/8/layout/orgChart1"/>
    <dgm:cxn modelId="{B858469E-9EB0-AD45-BBEA-1B6B3AD7FD04}" type="presParOf" srcId="{1FEEBA0C-8CAB-A44D-A42A-F7FA3B1B6913}" destId="{8710B9A9-B366-7A4C-928C-719507ABE1D6}" srcOrd="0" destOrd="0" presId="urn:microsoft.com/office/officeart/2005/8/layout/orgChart1"/>
    <dgm:cxn modelId="{18A78E9E-90FD-7540-8EDD-E1457CC221FA}" type="presParOf" srcId="{1FEEBA0C-8CAB-A44D-A42A-F7FA3B1B6913}" destId="{79AAACFA-6BE6-D24D-8B13-50947AEE3757}" srcOrd="1" destOrd="0" presId="urn:microsoft.com/office/officeart/2005/8/layout/orgChart1"/>
    <dgm:cxn modelId="{765ED832-69E0-2348-A671-87A996D7040F}" type="presParOf" srcId="{56B36C48-AAFC-CA4D-B587-73DB237FC298}" destId="{45896C76-CB49-5A47-8D31-EE81F750ACC5}" srcOrd="1" destOrd="0" presId="urn:microsoft.com/office/officeart/2005/8/layout/orgChart1"/>
    <dgm:cxn modelId="{5F20A40C-A9B0-574A-9C5D-3FC65F1448FC}" type="presParOf" srcId="{45896C76-CB49-5A47-8D31-EE81F750ACC5}" destId="{BCA7839A-0FDE-334E-8C65-6179C0C3FC2E}" srcOrd="0" destOrd="0" presId="urn:microsoft.com/office/officeart/2005/8/layout/orgChart1"/>
    <dgm:cxn modelId="{4CAFC5FB-6DAB-F64B-B7A4-35389749BED1}" type="presParOf" srcId="{45896C76-CB49-5A47-8D31-EE81F750ACC5}" destId="{67F2607B-3798-4344-8DB3-9C4A87D4E1EC}" srcOrd="1" destOrd="0" presId="urn:microsoft.com/office/officeart/2005/8/layout/orgChart1"/>
    <dgm:cxn modelId="{5288EA33-3063-B347-9FD9-8AF7AF767B83}" type="presParOf" srcId="{67F2607B-3798-4344-8DB3-9C4A87D4E1EC}" destId="{848935D9-B8DD-0949-940B-B8FECC1061A4}" srcOrd="0" destOrd="0" presId="urn:microsoft.com/office/officeart/2005/8/layout/orgChart1"/>
    <dgm:cxn modelId="{CA44DCED-4FB6-AA47-B0DA-78B4DD57B605}" type="presParOf" srcId="{848935D9-B8DD-0949-940B-B8FECC1061A4}" destId="{1DECF4D2-A2B0-B74B-B543-2E4AC4AA8B8B}" srcOrd="0" destOrd="0" presId="urn:microsoft.com/office/officeart/2005/8/layout/orgChart1"/>
    <dgm:cxn modelId="{1D5FF7F9-304C-3B4D-8A1B-268CACFFC9F1}" type="presParOf" srcId="{848935D9-B8DD-0949-940B-B8FECC1061A4}" destId="{394D73AA-47AA-2E41-B033-FDF587F637F1}" srcOrd="1" destOrd="0" presId="urn:microsoft.com/office/officeart/2005/8/layout/orgChart1"/>
    <dgm:cxn modelId="{900623CC-0724-524A-81CE-E51A383F09EA}" type="presParOf" srcId="{67F2607B-3798-4344-8DB3-9C4A87D4E1EC}" destId="{D73D48A0-FA7B-FA40-8B0C-63267B733C4B}" srcOrd="1" destOrd="0" presId="urn:microsoft.com/office/officeart/2005/8/layout/orgChart1"/>
    <dgm:cxn modelId="{5DFAFB3B-2286-D54A-9567-DCD52B897A2C}" type="presParOf" srcId="{67F2607B-3798-4344-8DB3-9C4A87D4E1EC}" destId="{F35321C8-64BD-964D-9839-5A0B3E641E46}" srcOrd="2" destOrd="0" presId="urn:microsoft.com/office/officeart/2005/8/layout/orgChart1"/>
    <dgm:cxn modelId="{1FDA9CEC-BF67-1E41-8903-9B83263DDD8D}" type="presParOf" srcId="{45896C76-CB49-5A47-8D31-EE81F750ACC5}" destId="{2289BC1A-E441-6E49-83CB-897142D56530}" srcOrd="2" destOrd="0" presId="urn:microsoft.com/office/officeart/2005/8/layout/orgChart1"/>
    <dgm:cxn modelId="{35BB9FD3-41F6-AA45-ADCB-CD17923D7563}" type="presParOf" srcId="{45896C76-CB49-5A47-8D31-EE81F750ACC5}" destId="{155C33B1-5451-DF4D-BFB7-1608D6BC279E}" srcOrd="3" destOrd="0" presId="urn:microsoft.com/office/officeart/2005/8/layout/orgChart1"/>
    <dgm:cxn modelId="{8B654963-F18A-9F43-91E4-78F867465DCE}" type="presParOf" srcId="{155C33B1-5451-DF4D-BFB7-1608D6BC279E}" destId="{45F37C5C-7103-4E4A-BF99-DCD9D7A48DAA}" srcOrd="0" destOrd="0" presId="urn:microsoft.com/office/officeart/2005/8/layout/orgChart1"/>
    <dgm:cxn modelId="{A3B93361-4B10-A64A-91D8-EA3D7830B3AA}" type="presParOf" srcId="{45F37C5C-7103-4E4A-BF99-DCD9D7A48DAA}" destId="{90E5B083-484E-854B-BAFB-D94B5335BCD9}" srcOrd="0" destOrd="0" presId="urn:microsoft.com/office/officeart/2005/8/layout/orgChart1"/>
    <dgm:cxn modelId="{331283C8-F924-1345-87A4-B14773FDAD22}" type="presParOf" srcId="{45F37C5C-7103-4E4A-BF99-DCD9D7A48DAA}" destId="{67328982-3AE4-EA41-BBB6-786A3887B0E6}" srcOrd="1" destOrd="0" presId="urn:microsoft.com/office/officeart/2005/8/layout/orgChart1"/>
    <dgm:cxn modelId="{8D5B59A6-57EE-EF4A-B15A-8C867DC15952}" type="presParOf" srcId="{155C33B1-5451-DF4D-BFB7-1608D6BC279E}" destId="{D36D69A3-60F5-CD46-8F6A-AF47CD25094D}" srcOrd="1" destOrd="0" presId="urn:microsoft.com/office/officeart/2005/8/layout/orgChart1"/>
    <dgm:cxn modelId="{9FBC38FD-C796-AD45-9CE1-C7E5C97AC1B1}" type="presParOf" srcId="{155C33B1-5451-DF4D-BFB7-1608D6BC279E}" destId="{F509065D-B224-B644-953E-2765D18BF92D}" srcOrd="2" destOrd="0" presId="urn:microsoft.com/office/officeart/2005/8/layout/orgChart1"/>
    <dgm:cxn modelId="{85471C1C-6FA4-D44E-AF65-E34217822F26}" type="presParOf" srcId="{45896C76-CB49-5A47-8D31-EE81F750ACC5}" destId="{06BE88BC-B7BA-0D4F-B63F-2C0A4686B430}" srcOrd="4" destOrd="0" presId="urn:microsoft.com/office/officeart/2005/8/layout/orgChart1"/>
    <dgm:cxn modelId="{789793DF-DA18-7F47-B01E-2746D9EEA104}" type="presParOf" srcId="{45896C76-CB49-5A47-8D31-EE81F750ACC5}" destId="{33AF361D-AE67-564A-94C8-6F63E6B3ED07}" srcOrd="5" destOrd="0" presId="urn:microsoft.com/office/officeart/2005/8/layout/orgChart1"/>
    <dgm:cxn modelId="{66D46034-4B8E-0E40-A7E8-CCD18A89BC79}" type="presParOf" srcId="{33AF361D-AE67-564A-94C8-6F63E6B3ED07}" destId="{AAD24E84-4153-3F4A-BC64-8D0E50F4620B}" srcOrd="0" destOrd="0" presId="urn:microsoft.com/office/officeart/2005/8/layout/orgChart1"/>
    <dgm:cxn modelId="{131B24A1-73A4-1942-B9C2-9B636A9CDF87}" type="presParOf" srcId="{AAD24E84-4153-3F4A-BC64-8D0E50F4620B}" destId="{04B33A4C-6456-D54E-BA2A-E4DF1463C1E4}" srcOrd="0" destOrd="0" presId="urn:microsoft.com/office/officeart/2005/8/layout/orgChart1"/>
    <dgm:cxn modelId="{EF8CFB77-D474-D349-8465-0E5121F49199}" type="presParOf" srcId="{AAD24E84-4153-3F4A-BC64-8D0E50F4620B}" destId="{83D83C3C-C696-E54D-85AB-2EAFAF6BA2A8}" srcOrd="1" destOrd="0" presId="urn:microsoft.com/office/officeart/2005/8/layout/orgChart1"/>
    <dgm:cxn modelId="{D10EA3E1-A710-1B47-B985-837215954E2F}" type="presParOf" srcId="{33AF361D-AE67-564A-94C8-6F63E6B3ED07}" destId="{C27AD29A-CD35-CE4E-8B12-445BF8C69EDD}" srcOrd="1" destOrd="0" presId="urn:microsoft.com/office/officeart/2005/8/layout/orgChart1"/>
    <dgm:cxn modelId="{F47B64DF-AA33-9F4F-9B66-EAAD4013444A}" type="presParOf" srcId="{33AF361D-AE67-564A-94C8-6F63E6B3ED07}" destId="{604D234D-8791-A144-8994-FC2C27C148AB}" srcOrd="2" destOrd="0" presId="urn:microsoft.com/office/officeart/2005/8/layout/orgChart1"/>
    <dgm:cxn modelId="{AA636E29-0455-4E41-A01E-734C1D92F7C5}" type="presParOf" srcId="{56B36C48-AAFC-CA4D-B587-73DB237FC298}" destId="{09E2FDFC-EC6B-794E-A63B-B5EF3CB3AA86}" srcOrd="2" destOrd="0" presId="urn:microsoft.com/office/officeart/2005/8/layout/orgChart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11A31CC-B3B0-4F84-9FF4-F6E18208A43E}" type="doc">
      <dgm:prSet loTypeId="urn:microsoft.com/office/officeart/2005/8/layout/vList2" loCatId="list" qsTypeId="urn:microsoft.com/office/officeart/2005/8/quickstyle/simple1" qsCatId="simple" csTypeId="urn:microsoft.com/office/officeart/2005/8/colors/accent6_1" csCatId="accent6" phldr="1"/>
      <dgm:spPr/>
      <dgm:t>
        <a:bodyPr/>
        <a:lstStyle/>
        <a:p>
          <a:endParaRPr lang="en-US"/>
        </a:p>
      </dgm:t>
    </dgm:pt>
    <dgm:pt modelId="{AD311645-BA84-438A-819F-00F7E39865C7}">
      <dgm:prSet/>
      <dgm:spPr/>
      <dgm:t>
        <a:bodyPr/>
        <a:lstStyle/>
        <a:p>
          <a:r>
            <a:rPr lang="en-US"/>
            <a:t>Development of meteorological services, accompanying the Oman 2040 vision</a:t>
          </a:r>
        </a:p>
      </dgm:t>
    </dgm:pt>
    <dgm:pt modelId="{66DF3834-DCEE-47D3-9968-42A08567948F}" type="parTrans" cxnId="{CAE84F15-860D-4633-A6DA-BCA91F281FF5}">
      <dgm:prSet/>
      <dgm:spPr/>
      <dgm:t>
        <a:bodyPr/>
        <a:lstStyle/>
        <a:p>
          <a:endParaRPr lang="en-US"/>
        </a:p>
      </dgm:t>
    </dgm:pt>
    <dgm:pt modelId="{7D9362C4-A755-4580-8D0E-500835FCF00A}" type="sibTrans" cxnId="{CAE84F15-860D-4633-A6DA-BCA91F281FF5}">
      <dgm:prSet/>
      <dgm:spPr/>
      <dgm:t>
        <a:bodyPr/>
        <a:lstStyle/>
        <a:p>
          <a:endParaRPr lang="en-US"/>
        </a:p>
      </dgm:t>
    </dgm:pt>
    <dgm:pt modelId="{8001585E-2741-4DA8-A97C-BB3FC975ECA0}">
      <dgm:prSet/>
      <dgm:spPr/>
      <dgm:t>
        <a:bodyPr/>
        <a:lstStyle/>
        <a:p>
          <a:r>
            <a:rPr lang="en-US" dirty="0"/>
            <a:t>Maps for fragility depending on the population density, potentially affected areas and infrastructure.</a:t>
          </a:r>
        </a:p>
      </dgm:t>
    </dgm:pt>
    <dgm:pt modelId="{B21ECD6B-6EC0-4977-B0E8-78E9C9E97482}" type="parTrans" cxnId="{706F7A11-8CFD-4C76-AAE7-B87BB46B29C0}">
      <dgm:prSet/>
      <dgm:spPr/>
      <dgm:t>
        <a:bodyPr/>
        <a:lstStyle/>
        <a:p>
          <a:endParaRPr lang="en-US"/>
        </a:p>
      </dgm:t>
    </dgm:pt>
    <dgm:pt modelId="{B4338B69-A594-4DB4-801F-007E53AB7947}" type="sibTrans" cxnId="{706F7A11-8CFD-4C76-AAE7-B87BB46B29C0}">
      <dgm:prSet/>
      <dgm:spPr/>
      <dgm:t>
        <a:bodyPr/>
        <a:lstStyle/>
        <a:p>
          <a:endParaRPr lang="en-US"/>
        </a:p>
      </dgm:t>
    </dgm:pt>
    <dgm:pt modelId="{3497F529-FE12-4EE8-A57A-33BB1432D6A2}">
      <dgm:prSet/>
      <dgm:spPr/>
      <dgm:t>
        <a:bodyPr/>
        <a:lstStyle/>
        <a:p>
          <a:r>
            <a:rPr lang="en-US" dirty="0"/>
            <a:t>Run a decision support system (DSS) .</a:t>
          </a:r>
        </a:p>
      </dgm:t>
    </dgm:pt>
    <dgm:pt modelId="{4EC78F28-98DF-4F8E-AB0F-75B035ECA840}" type="parTrans" cxnId="{A0BC0AF1-3B6B-4DF3-A155-230CFE2F2E2E}">
      <dgm:prSet/>
      <dgm:spPr/>
      <dgm:t>
        <a:bodyPr/>
        <a:lstStyle/>
        <a:p>
          <a:endParaRPr lang="en-US"/>
        </a:p>
      </dgm:t>
    </dgm:pt>
    <dgm:pt modelId="{D5F0DF7E-17D0-4B63-B02A-3592A89D718A}" type="sibTrans" cxnId="{A0BC0AF1-3B6B-4DF3-A155-230CFE2F2E2E}">
      <dgm:prSet/>
      <dgm:spPr/>
      <dgm:t>
        <a:bodyPr/>
        <a:lstStyle/>
        <a:p>
          <a:endParaRPr lang="en-US"/>
        </a:p>
      </dgm:t>
    </dgm:pt>
    <dgm:pt modelId="{40CAE88B-D92F-4B4F-97BF-10B48C903F91}">
      <dgm:prSet/>
      <dgm:spPr/>
      <dgm:t>
        <a:bodyPr/>
        <a:lstStyle/>
        <a:p>
          <a:r>
            <a:rPr lang="en-US" dirty="0"/>
            <a:t>Training technical and administrative cadres associated with operating chains to keep pace with the new system.</a:t>
          </a:r>
        </a:p>
      </dgm:t>
    </dgm:pt>
    <dgm:pt modelId="{2D09FE88-F926-4378-B451-48DCA262E82D}" type="parTrans" cxnId="{5236D76E-812A-4348-936B-B05B27F5A0E0}">
      <dgm:prSet/>
      <dgm:spPr/>
      <dgm:t>
        <a:bodyPr/>
        <a:lstStyle/>
        <a:p>
          <a:endParaRPr lang="en-US"/>
        </a:p>
      </dgm:t>
    </dgm:pt>
    <dgm:pt modelId="{C171179F-080C-4777-992E-CEF5928A0174}" type="sibTrans" cxnId="{5236D76E-812A-4348-936B-B05B27F5A0E0}">
      <dgm:prSet/>
      <dgm:spPr/>
      <dgm:t>
        <a:bodyPr/>
        <a:lstStyle/>
        <a:p>
          <a:endParaRPr lang="en-US"/>
        </a:p>
      </dgm:t>
    </dgm:pt>
    <dgm:pt modelId="{BEBD1D36-DAA5-450B-A7CF-5D8CBAC3485E}">
      <dgm:prSet/>
      <dgm:spPr/>
      <dgm:t>
        <a:bodyPr/>
        <a:lstStyle/>
        <a:p>
          <a:r>
            <a:rPr lang="en-US" dirty="0"/>
            <a:t>Development of the services digitally.</a:t>
          </a:r>
        </a:p>
      </dgm:t>
    </dgm:pt>
    <dgm:pt modelId="{E2F8DEAE-DDD1-49FB-ACDD-35A14466D1FA}" type="parTrans" cxnId="{5D98FB9C-130E-4A27-9FC8-7CC422E32BD5}">
      <dgm:prSet/>
      <dgm:spPr/>
      <dgm:t>
        <a:bodyPr/>
        <a:lstStyle/>
        <a:p>
          <a:endParaRPr lang="en-US"/>
        </a:p>
      </dgm:t>
    </dgm:pt>
    <dgm:pt modelId="{F90DD7C4-741B-4158-8050-563EA452CC3D}" type="sibTrans" cxnId="{5D98FB9C-130E-4A27-9FC8-7CC422E32BD5}">
      <dgm:prSet/>
      <dgm:spPr/>
      <dgm:t>
        <a:bodyPr/>
        <a:lstStyle/>
        <a:p>
          <a:endParaRPr lang="en-US"/>
        </a:p>
      </dgm:t>
    </dgm:pt>
    <dgm:pt modelId="{A2183C2A-D26F-438D-95DE-DFCEB79D1E4A}">
      <dgm:prSet/>
      <dgm:spPr/>
      <dgm:t>
        <a:bodyPr/>
        <a:lstStyle/>
        <a:p>
          <a:r>
            <a:rPr lang="en-US" dirty="0"/>
            <a:t>Developing the center studies, updating manuals and improving the procedures periodically to keep pace with the population expansion and increase the building and construction</a:t>
          </a:r>
          <a:r>
            <a:rPr lang="ar-SA" dirty="0"/>
            <a:t>.</a:t>
          </a:r>
          <a:endParaRPr lang="en-US" dirty="0"/>
        </a:p>
      </dgm:t>
    </dgm:pt>
    <dgm:pt modelId="{E4218727-0BD8-4395-8B36-238410F1A7D0}" type="parTrans" cxnId="{5E4DBA59-E5B8-4881-80DC-8F084ECE9096}">
      <dgm:prSet/>
      <dgm:spPr/>
      <dgm:t>
        <a:bodyPr/>
        <a:lstStyle/>
        <a:p>
          <a:endParaRPr lang="en-US"/>
        </a:p>
      </dgm:t>
    </dgm:pt>
    <dgm:pt modelId="{06900626-8C81-48A3-B979-51B29427C705}" type="sibTrans" cxnId="{5E4DBA59-E5B8-4881-80DC-8F084ECE9096}">
      <dgm:prSet/>
      <dgm:spPr/>
      <dgm:t>
        <a:bodyPr/>
        <a:lstStyle/>
        <a:p>
          <a:endParaRPr lang="en-US"/>
        </a:p>
      </dgm:t>
    </dgm:pt>
    <dgm:pt modelId="{F5C1D681-FAA0-4EB2-952F-801E18B27B32}" type="pres">
      <dgm:prSet presAssocID="{F11A31CC-B3B0-4F84-9FF4-F6E18208A43E}" presName="linear" presStyleCnt="0">
        <dgm:presLayoutVars>
          <dgm:animLvl val="lvl"/>
          <dgm:resizeHandles val="exact"/>
        </dgm:presLayoutVars>
      </dgm:prSet>
      <dgm:spPr/>
    </dgm:pt>
    <dgm:pt modelId="{82DD98DD-E607-4589-9C10-2C93EA30843E}" type="pres">
      <dgm:prSet presAssocID="{AD311645-BA84-438A-819F-00F7E39865C7}" presName="parentText" presStyleLbl="node1" presStyleIdx="0" presStyleCnt="3">
        <dgm:presLayoutVars>
          <dgm:chMax val="0"/>
          <dgm:bulletEnabled val="1"/>
        </dgm:presLayoutVars>
      </dgm:prSet>
      <dgm:spPr/>
    </dgm:pt>
    <dgm:pt modelId="{19F77CD3-0C2C-4D87-9FD2-23D699DDFAE5}" type="pres">
      <dgm:prSet presAssocID="{7D9362C4-A755-4580-8D0E-500835FCF00A}" presName="spacer" presStyleCnt="0"/>
      <dgm:spPr/>
    </dgm:pt>
    <dgm:pt modelId="{C9E4961A-F7ED-4514-8F6F-052405075158}" type="pres">
      <dgm:prSet presAssocID="{8001585E-2741-4DA8-A97C-BB3FC975ECA0}" presName="parentText" presStyleLbl="node1" presStyleIdx="1" presStyleCnt="3">
        <dgm:presLayoutVars>
          <dgm:chMax val="0"/>
          <dgm:bulletEnabled val="1"/>
        </dgm:presLayoutVars>
      </dgm:prSet>
      <dgm:spPr/>
    </dgm:pt>
    <dgm:pt modelId="{BFD6D0CA-5885-4C25-AF24-5F6A5C4FE58D}" type="pres">
      <dgm:prSet presAssocID="{B4338B69-A594-4DB4-801F-007E53AB7947}" presName="spacer" presStyleCnt="0"/>
      <dgm:spPr/>
    </dgm:pt>
    <dgm:pt modelId="{1C5A2958-FBD3-41FF-95F6-5BB920E429AB}" type="pres">
      <dgm:prSet presAssocID="{3497F529-FE12-4EE8-A57A-33BB1432D6A2}" presName="parentText" presStyleLbl="node1" presStyleIdx="2" presStyleCnt="3">
        <dgm:presLayoutVars>
          <dgm:chMax val="0"/>
          <dgm:bulletEnabled val="1"/>
        </dgm:presLayoutVars>
      </dgm:prSet>
      <dgm:spPr/>
    </dgm:pt>
    <dgm:pt modelId="{C10CC211-58CA-461B-A614-B380A5CD6AF2}" type="pres">
      <dgm:prSet presAssocID="{3497F529-FE12-4EE8-A57A-33BB1432D6A2}" presName="childText" presStyleLbl="revTx" presStyleIdx="0" presStyleCnt="1">
        <dgm:presLayoutVars>
          <dgm:bulletEnabled val="1"/>
        </dgm:presLayoutVars>
      </dgm:prSet>
      <dgm:spPr/>
    </dgm:pt>
  </dgm:ptLst>
  <dgm:cxnLst>
    <dgm:cxn modelId="{29174D0E-1554-4CE1-B0CF-BB9D5FEAB94B}" type="presOf" srcId="{3497F529-FE12-4EE8-A57A-33BB1432D6A2}" destId="{1C5A2958-FBD3-41FF-95F6-5BB920E429AB}" srcOrd="0" destOrd="0" presId="urn:microsoft.com/office/officeart/2005/8/layout/vList2"/>
    <dgm:cxn modelId="{706F7A11-8CFD-4C76-AAE7-B87BB46B29C0}" srcId="{F11A31CC-B3B0-4F84-9FF4-F6E18208A43E}" destId="{8001585E-2741-4DA8-A97C-BB3FC975ECA0}" srcOrd="1" destOrd="0" parTransId="{B21ECD6B-6EC0-4977-B0E8-78E9C9E97482}" sibTransId="{B4338B69-A594-4DB4-801F-007E53AB7947}"/>
    <dgm:cxn modelId="{CAE84F15-860D-4633-A6DA-BCA91F281FF5}" srcId="{F11A31CC-B3B0-4F84-9FF4-F6E18208A43E}" destId="{AD311645-BA84-438A-819F-00F7E39865C7}" srcOrd="0" destOrd="0" parTransId="{66DF3834-DCEE-47D3-9968-42A08567948F}" sibTransId="{7D9362C4-A755-4580-8D0E-500835FCF00A}"/>
    <dgm:cxn modelId="{7262191C-810E-4BDE-A2E6-86EB994F9782}" type="presOf" srcId="{F11A31CC-B3B0-4F84-9FF4-F6E18208A43E}" destId="{F5C1D681-FAA0-4EB2-952F-801E18B27B32}" srcOrd="0" destOrd="0" presId="urn:microsoft.com/office/officeart/2005/8/layout/vList2"/>
    <dgm:cxn modelId="{5236D76E-812A-4348-936B-B05B27F5A0E0}" srcId="{3497F529-FE12-4EE8-A57A-33BB1432D6A2}" destId="{40CAE88B-D92F-4B4F-97BF-10B48C903F91}" srcOrd="0" destOrd="0" parTransId="{2D09FE88-F926-4378-B451-48DCA262E82D}" sibTransId="{C171179F-080C-4777-992E-CEF5928A0174}"/>
    <dgm:cxn modelId="{0BEFDC4E-CC0B-4BC6-8B17-AB759F9C76DE}" type="presOf" srcId="{A2183C2A-D26F-438D-95DE-DFCEB79D1E4A}" destId="{C10CC211-58CA-461B-A614-B380A5CD6AF2}" srcOrd="0" destOrd="2" presId="urn:microsoft.com/office/officeart/2005/8/layout/vList2"/>
    <dgm:cxn modelId="{5E4DBA59-E5B8-4881-80DC-8F084ECE9096}" srcId="{3497F529-FE12-4EE8-A57A-33BB1432D6A2}" destId="{A2183C2A-D26F-438D-95DE-DFCEB79D1E4A}" srcOrd="2" destOrd="0" parTransId="{E4218727-0BD8-4395-8B36-238410F1A7D0}" sibTransId="{06900626-8C81-48A3-B979-51B29427C705}"/>
    <dgm:cxn modelId="{3A996185-5E2A-4865-9007-20CE05232120}" type="presOf" srcId="{40CAE88B-D92F-4B4F-97BF-10B48C903F91}" destId="{C10CC211-58CA-461B-A614-B380A5CD6AF2}" srcOrd="0" destOrd="0" presId="urn:microsoft.com/office/officeart/2005/8/layout/vList2"/>
    <dgm:cxn modelId="{5D98FB9C-130E-4A27-9FC8-7CC422E32BD5}" srcId="{3497F529-FE12-4EE8-A57A-33BB1432D6A2}" destId="{BEBD1D36-DAA5-450B-A7CF-5D8CBAC3485E}" srcOrd="1" destOrd="0" parTransId="{E2F8DEAE-DDD1-49FB-ACDD-35A14466D1FA}" sibTransId="{F90DD7C4-741B-4158-8050-563EA452CC3D}"/>
    <dgm:cxn modelId="{FD31BFB7-E728-42C1-A3AD-913559DA2DFE}" type="presOf" srcId="{AD311645-BA84-438A-819F-00F7E39865C7}" destId="{82DD98DD-E607-4589-9C10-2C93EA30843E}" srcOrd="0" destOrd="0" presId="urn:microsoft.com/office/officeart/2005/8/layout/vList2"/>
    <dgm:cxn modelId="{CFCC80C8-4F4E-4706-85DC-D104EDBE50C9}" type="presOf" srcId="{BEBD1D36-DAA5-450B-A7CF-5D8CBAC3485E}" destId="{C10CC211-58CA-461B-A614-B380A5CD6AF2}" srcOrd="0" destOrd="1" presId="urn:microsoft.com/office/officeart/2005/8/layout/vList2"/>
    <dgm:cxn modelId="{121B2EE4-1707-4F5C-87D5-A146A75A0BC0}" type="presOf" srcId="{8001585E-2741-4DA8-A97C-BB3FC975ECA0}" destId="{C9E4961A-F7ED-4514-8F6F-052405075158}" srcOrd="0" destOrd="0" presId="urn:microsoft.com/office/officeart/2005/8/layout/vList2"/>
    <dgm:cxn modelId="{A0BC0AF1-3B6B-4DF3-A155-230CFE2F2E2E}" srcId="{F11A31CC-B3B0-4F84-9FF4-F6E18208A43E}" destId="{3497F529-FE12-4EE8-A57A-33BB1432D6A2}" srcOrd="2" destOrd="0" parTransId="{4EC78F28-98DF-4F8E-AB0F-75B035ECA840}" sibTransId="{D5F0DF7E-17D0-4B63-B02A-3592A89D718A}"/>
    <dgm:cxn modelId="{60A7DDF2-CC5D-4B1E-815D-C961DC040B58}" type="presParOf" srcId="{F5C1D681-FAA0-4EB2-952F-801E18B27B32}" destId="{82DD98DD-E607-4589-9C10-2C93EA30843E}" srcOrd="0" destOrd="0" presId="urn:microsoft.com/office/officeart/2005/8/layout/vList2"/>
    <dgm:cxn modelId="{E3DD2CCB-0412-42D1-8E5B-FDF9A93514BA}" type="presParOf" srcId="{F5C1D681-FAA0-4EB2-952F-801E18B27B32}" destId="{19F77CD3-0C2C-4D87-9FD2-23D699DDFAE5}" srcOrd="1" destOrd="0" presId="urn:microsoft.com/office/officeart/2005/8/layout/vList2"/>
    <dgm:cxn modelId="{F79B6FC1-92FB-4176-8831-D08E5655E8D2}" type="presParOf" srcId="{F5C1D681-FAA0-4EB2-952F-801E18B27B32}" destId="{C9E4961A-F7ED-4514-8F6F-052405075158}" srcOrd="2" destOrd="0" presId="urn:microsoft.com/office/officeart/2005/8/layout/vList2"/>
    <dgm:cxn modelId="{4D7608F6-410F-456B-BD91-AD41E8086659}" type="presParOf" srcId="{F5C1D681-FAA0-4EB2-952F-801E18B27B32}" destId="{BFD6D0CA-5885-4C25-AF24-5F6A5C4FE58D}" srcOrd="3" destOrd="0" presId="urn:microsoft.com/office/officeart/2005/8/layout/vList2"/>
    <dgm:cxn modelId="{84A50919-9024-49C7-9368-4AF305477C2D}" type="presParOf" srcId="{F5C1D681-FAA0-4EB2-952F-801E18B27B32}" destId="{1C5A2958-FBD3-41FF-95F6-5BB920E429AB}" srcOrd="4" destOrd="0" presId="urn:microsoft.com/office/officeart/2005/8/layout/vList2"/>
    <dgm:cxn modelId="{5E16053D-1269-4436-A61F-11CB5D31AD11}" type="presParOf" srcId="{F5C1D681-FAA0-4EB2-952F-801E18B27B32}" destId="{C10CC211-58CA-461B-A614-B380A5CD6AF2}"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5DF780E-83A0-4F36-81FC-20A0018BB280}" type="doc">
      <dgm:prSet loTypeId="urn:microsoft.com/office/officeart/2005/8/layout/process2" loCatId="process" qsTypeId="urn:microsoft.com/office/officeart/2005/8/quickstyle/3d3" qsCatId="3D" csTypeId="urn:microsoft.com/office/officeart/2005/8/colors/accent1_1" csCatId="accent1" phldr="1"/>
      <dgm:spPr/>
    </dgm:pt>
    <dgm:pt modelId="{DEDB2443-0F46-4609-9DA0-8EC0DE588EEC}">
      <dgm:prSet phldrT="[نص]"/>
      <dgm:spPr/>
      <dgm:t>
        <a:bodyPr/>
        <a:lstStyle/>
        <a:p>
          <a:pPr rtl="1"/>
          <a:r>
            <a:rPr lang="en-US" dirty="0"/>
            <a:t>Bulletin 1 (Earthquake info.)</a:t>
          </a:r>
          <a:endParaRPr lang="ar-SA" dirty="0"/>
        </a:p>
      </dgm:t>
    </dgm:pt>
    <dgm:pt modelId="{33F3A1FD-13DD-4888-ADDF-10A7FEFB3E45}" type="parTrans" cxnId="{751ABC76-6D4C-4A4E-9104-7393054A1AB6}">
      <dgm:prSet/>
      <dgm:spPr/>
      <dgm:t>
        <a:bodyPr/>
        <a:lstStyle/>
        <a:p>
          <a:pPr rtl="1"/>
          <a:endParaRPr lang="ar-SA"/>
        </a:p>
      </dgm:t>
    </dgm:pt>
    <dgm:pt modelId="{9FB01351-589C-4E47-9DA4-ACDA3B27D5AD}" type="sibTrans" cxnId="{751ABC76-6D4C-4A4E-9104-7393054A1AB6}">
      <dgm:prSet/>
      <dgm:spPr/>
      <dgm:t>
        <a:bodyPr/>
        <a:lstStyle/>
        <a:p>
          <a:pPr rtl="1"/>
          <a:endParaRPr lang="ar-SA"/>
        </a:p>
      </dgm:t>
    </dgm:pt>
    <dgm:pt modelId="{B3D7EE41-5AB2-4B9E-9121-B0D543F57267}">
      <dgm:prSet phldrT="[نص]"/>
      <dgm:spPr/>
      <dgm:t>
        <a:bodyPr/>
        <a:lstStyle/>
        <a:p>
          <a:pPr rtl="1"/>
          <a:r>
            <a:rPr lang="en-US" dirty="0"/>
            <a:t>Bulletin 2 (First Tsunami warning)</a:t>
          </a:r>
          <a:endParaRPr lang="ar-SA" dirty="0"/>
        </a:p>
      </dgm:t>
    </dgm:pt>
    <dgm:pt modelId="{3945C817-D5B2-459B-991D-76109F7E1F1F}" type="parTrans" cxnId="{BC3E7F92-F6EA-4C78-A323-444AD8FB5B88}">
      <dgm:prSet/>
      <dgm:spPr/>
      <dgm:t>
        <a:bodyPr/>
        <a:lstStyle/>
        <a:p>
          <a:pPr rtl="1"/>
          <a:endParaRPr lang="ar-SA"/>
        </a:p>
      </dgm:t>
    </dgm:pt>
    <dgm:pt modelId="{FE9D02B5-6A09-4F27-9C11-539209302227}" type="sibTrans" cxnId="{BC3E7F92-F6EA-4C78-A323-444AD8FB5B88}">
      <dgm:prSet/>
      <dgm:spPr/>
      <dgm:t>
        <a:bodyPr/>
        <a:lstStyle/>
        <a:p>
          <a:pPr rtl="1"/>
          <a:endParaRPr lang="ar-SA"/>
        </a:p>
      </dgm:t>
    </dgm:pt>
    <dgm:pt modelId="{5B3514B6-A974-4BB1-A701-24C5585490D1}">
      <dgm:prSet phldrT="[نص]"/>
      <dgm:spPr/>
      <dgm:t>
        <a:bodyPr/>
        <a:lstStyle/>
        <a:p>
          <a:pPr rtl="1"/>
          <a:r>
            <a:rPr lang="en-US" dirty="0"/>
            <a:t>Bulletin 3 (Tsunami warning update)</a:t>
          </a:r>
          <a:endParaRPr lang="ar-SA" dirty="0"/>
        </a:p>
      </dgm:t>
    </dgm:pt>
    <dgm:pt modelId="{A16075B4-5313-4ADB-A757-61042F7F17E7}" type="parTrans" cxnId="{AF82B846-FF1A-49BA-929A-259E534B09CC}">
      <dgm:prSet/>
      <dgm:spPr/>
      <dgm:t>
        <a:bodyPr/>
        <a:lstStyle/>
        <a:p>
          <a:pPr rtl="1"/>
          <a:endParaRPr lang="ar-SA"/>
        </a:p>
      </dgm:t>
    </dgm:pt>
    <dgm:pt modelId="{B4C852FE-940F-4A92-9F93-155DA2D85C36}" type="sibTrans" cxnId="{AF82B846-FF1A-49BA-929A-259E534B09CC}">
      <dgm:prSet/>
      <dgm:spPr/>
      <dgm:t>
        <a:bodyPr/>
        <a:lstStyle/>
        <a:p>
          <a:pPr rtl="1"/>
          <a:endParaRPr lang="ar-SA"/>
        </a:p>
      </dgm:t>
    </dgm:pt>
    <dgm:pt modelId="{5CC28FD8-D407-49FB-8F24-814B2AA4D6A9}">
      <dgm:prSet phldrT="[نص]"/>
      <dgm:spPr/>
      <dgm:t>
        <a:bodyPr/>
        <a:lstStyle/>
        <a:p>
          <a:pPr rtl="1"/>
          <a:r>
            <a:rPr lang="en-US" dirty="0"/>
            <a:t>Updated Bulletin 3.1 (Tsunami warning update)</a:t>
          </a:r>
          <a:endParaRPr lang="ar-SA" dirty="0"/>
        </a:p>
      </dgm:t>
    </dgm:pt>
    <dgm:pt modelId="{BE08BA35-5F2A-456D-A5A9-5E898A59CD62}" type="parTrans" cxnId="{83457DA4-089E-4A34-8F88-DF7C8F211822}">
      <dgm:prSet/>
      <dgm:spPr/>
      <dgm:t>
        <a:bodyPr/>
        <a:lstStyle/>
        <a:p>
          <a:pPr rtl="1"/>
          <a:endParaRPr lang="ar-SA"/>
        </a:p>
      </dgm:t>
    </dgm:pt>
    <dgm:pt modelId="{31FE6EB1-8C16-4458-B72C-2846335E064A}" type="sibTrans" cxnId="{83457DA4-089E-4A34-8F88-DF7C8F211822}">
      <dgm:prSet/>
      <dgm:spPr/>
      <dgm:t>
        <a:bodyPr/>
        <a:lstStyle/>
        <a:p>
          <a:pPr rtl="1"/>
          <a:endParaRPr lang="ar-SA"/>
        </a:p>
      </dgm:t>
    </dgm:pt>
    <dgm:pt modelId="{29231DA9-A7A0-408B-B665-300448C23AAA}">
      <dgm:prSet phldrT="[نص]"/>
      <dgm:spPr/>
      <dgm:t>
        <a:bodyPr/>
        <a:lstStyle/>
        <a:p>
          <a:pPr rtl="1"/>
          <a:r>
            <a:rPr lang="en-US" dirty="0"/>
            <a:t>Bulletin 4 (Tsunami warning end)</a:t>
          </a:r>
          <a:endParaRPr lang="ar-SA" dirty="0"/>
        </a:p>
      </dgm:t>
    </dgm:pt>
    <dgm:pt modelId="{73F06C47-6D6E-43A7-9C13-0D10122AF613}" type="parTrans" cxnId="{A2EA6D40-4705-4E9B-A2DC-131090AC05CD}">
      <dgm:prSet/>
      <dgm:spPr/>
      <dgm:t>
        <a:bodyPr/>
        <a:lstStyle/>
        <a:p>
          <a:pPr rtl="1"/>
          <a:endParaRPr lang="ar-SA"/>
        </a:p>
      </dgm:t>
    </dgm:pt>
    <dgm:pt modelId="{9D1A54DE-A73D-48CC-AA40-BCCF381F5E88}" type="sibTrans" cxnId="{A2EA6D40-4705-4E9B-A2DC-131090AC05CD}">
      <dgm:prSet/>
      <dgm:spPr/>
      <dgm:t>
        <a:bodyPr/>
        <a:lstStyle/>
        <a:p>
          <a:pPr rtl="1"/>
          <a:endParaRPr lang="ar-SA"/>
        </a:p>
      </dgm:t>
    </dgm:pt>
    <dgm:pt modelId="{B3296613-6A85-40B3-AFFD-35EA5B7F913D}" type="pres">
      <dgm:prSet presAssocID="{95DF780E-83A0-4F36-81FC-20A0018BB280}" presName="linearFlow" presStyleCnt="0">
        <dgm:presLayoutVars>
          <dgm:resizeHandles val="exact"/>
        </dgm:presLayoutVars>
      </dgm:prSet>
      <dgm:spPr/>
    </dgm:pt>
    <dgm:pt modelId="{FE70C980-1256-413E-9EA8-19AC66F09EA3}" type="pres">
      <dgm:prSet presAssocID="{DEDB2443-0F46-4609-9DA0-8EC0DE588EEC}" presName="node" presStyleLbl="node1" presStyleIdx="0" presStyleCnt="5" custLinFactX="50381" custLinFactNeighborX="100000" custLinFactNeighborY="2294">
        <dgm:presLayoutVars>
          <dgm:bulletEnabled val="1"/>
        </dgm:presLayoutVars>
      </dgm:prSet>
      <dgm:spPr/>
    </dgm:pt>
    <dgm:pt modelId="{719C8E67-2F7D-4D47-8633-AE7916B82E5E}" type="pres">
      <dgm:prSet presAssocID="{9FB01351-589C-4E47-9DA4-ACDA3B27D5AD}" presName="sibTrans" presStyleLbl="sibTrans2D1" presStyleIdx="0" presStyleCnt="4"/>
      <dgm:spPr/>
    </dgm:pt>
    <dgm:pt modelId="{CD8E4B14-6C28-4A17-BE05-5D2648880D8F}" type="pres">
      <dgm:prSet presAssocID="{9FB01351-589C-4E47-9DA4-ACDA3B27D5AD}" presName="connectorText" presStyleLbl="sibTrans2D1" presStyleIdx="0" presStyleCnt="4"/>
      <dgm:spPr/>
    </dgm:pt>
    <dgm:pt modelId="{3E39EEA1-5D11-446C-B935-5E7132AB131C}" type="pres">
      <dgm:prSet presAssocID="{B3D7EE41-5AB2-4B9E-9121-B0D543F57267}" presName="node" presStyleLbl="node1" presStyleIdx="1" presStyleCnt="5" custLinFactX="50381" custLinFactNeighborX="100000" custLinFactNeighborY="2294">
        <dgm:presLayoutVars>
          <dgm:bulletEnabled val="1"/>
        </dgm:presLayoutVars>
      </dgm:prSet>
      <dgm:spPr/>
    </dgm:pt>
    <dgm:pt modelId="{165C35CB-A0C0-4BC2-A978-CEFC4994F114}" type="pres">
      <dgm:prSet presAssocID="{FE9D02B5-6A09-4F27-9C11-539209302227}" presName="sibTrans" presStyleLbl="sibTrans2D1" presStyleIdx="1" presStyleCnt="4"/>
      <dgm:spPr/>
    </dgm:pt>
    <dgm:pt modelId="{76DA2A73-F481-49FB-874C-E2C1834FC863}" type="pres">
      <dgm:prSet presAssocID="{FE9D02B5-6A09-4F27-9C11-539209302227}" presName="connectorText" presStyleLbl="sibTrans2D1" presStyleIdx="1" presStyleCnt="4"/>
      <dgm:spPr/>
    </dgm:pt>
    <dgm:pt modelId="{430F46CB-14D4-4D94-8849-36C6918A0E2F}" type="pres">
      <dgm:prSet presAssocID="{5B3514B6-A974-4BB1-A701-24C5585490D1}" presName="node" presStyleLbl="node1" presStyleIdx="2" presStyleCnt="5" custLinFactX="50381" custLinFactNeighborX="100000" custLinFactNeighborY="2294">
        <dgm:presLayoutVars>
          <dgm:bulletEnabled val="1"/>
        </dgm:presLayoutVars>
      </dgm:prSet>
      <dgm:spPr/>
    </dgm:pt>
    <dgm:pt modelId="{D4B08329-B719-419A-8843-B4DB973A1D21}" type="pres">
      <dgm:prSet presAssocID="{B4C852FE-940F-4A92-9F93-155DA2D85C36}" presName="sibTrans" presStyleLbl="sibTrans2D1" presStyleIdx="2" presStyleCnt="4"/>
      <dgm:spPr/>
    </dgm:pt>
    <dgm:pt modelId="{8FD53675-EF52-436E-BB8F-8C51CC4A8328}" type="pres">
      <dgm:prSet presAssocID="{B4C852FE-940F-4A92-9F93-155DA2D85C36}" presName="connectorText" presStyleLbl="sibTrans2D1" presStyleIdx="2" presStyleCnt="4"/>
      <dgm:spPr/>
    </dgm:pt>
    <dgm:pt modelId="{5C97790D-0A32-4BB3-8000-4B7833A31784}" type="pres">
      <dgm:prSet presAssocID="{5CC28FD8-D407-49FB-8F24-814B2AA4D6A9}" presName="node" presStyleLbl="node1" presStyleIdx="3" presStyleCnt="5" custLinFactX="50381" custLinFactNeighborX="100000" custLinFactNeighborY="2294">
        <dgm:presLayoutVars>
          <dgm:bulletEnabled val="1"/>
        </dgm:presLayoutVars>
      </dgm:prSet>
      <dgm:spPr/>
    </dgm:pt>
    <dgm:pt modelId="{194E4687-D26E-4005-9767-E8C8EEC3C2A5}" type="pres">
      <dgm:prSet presAssocID="{31FE6EB1-8C16-4458-B72C-2846335E064A}" presName="sibTrans" presStyleLbl="sibTrans2D1" presStyleIdx="3" presStyleCnt="4"/>
      <dgm:spPr/>
    </dgm:pt>
    <dgm:pt modelId="{86AF9032-81D1-4D65-AC1F-7D905EAB9BA9}" type="pres">
      <dgm:prSet presAssocID="{31FE6EB1-8C16-4458-B72C-2846335E064A}" presName="connectorText" presStyleLbl="sibTrans2D1" presStyleIdx="3" presStyleCnt="4"/>
      <dgm:spPr/>
    </dgm:pt>
    <dgm:pt modelId="{BCFA1C56-3A33-46E5-B07D-E15CF64A6009}" type="pres">
      <dgm:prSet presAssocID="{29231DA9-A7A0-408B-B665-300448C23AAA}" presName="node" presStyleLbl="node1" presStyleIdx="4" presStyleCnt="5" custLinFactX="50381" custLinFactNeighborX="100000" custLinFactNeighborY="2294">
        <dgm:presLayoutVars>
          <dgm:bulletEnabled val="1"/>
        </dgm:presLayoutVars>
      </dgm:prSet>
      <dgm:spPr/>
    </dgm:pt>
  </dgm:ptLst>
  <dgm:cxnLst>
    <dgm:cxn modelId="{FFA1B600-792C-44F3-8519-6023CAD308F5}" type="presOf" srcId="{95DF780E-83A0-4F36-81FC-20A0018BB280}" destId="{B3296613-6A85-40B3-AFFD-35EA5B7F913D}" srcOrd="0" destOrd="0" presId="urn:microsoft.com/office/officeart/2005/8/layout/process2"/>
    <dgm:cxn modelId="{F66CEB14-5345-4C71-A35D-0C0314031F5C}" type="presOf" srcId="{B3D7EE41-5AB2-4B9E-9121-B0D543F57267}" destId="{3E39EEA1-5D11-446C-B935-5E7132AB131C}" srcOrd="0" destOrd="0" presId="urn:microsoft.com/office/officeart/2005/8/layout/process2"/>
    <dgm:cxn modelId="{1D190523-BFE3-463B-8061-9E2101614BC6}" type="presOf" srcId="{31FE6EB1-8C16-4458-B72C-2846335E064A}" destId="{86AF9032-81D1-4D65-AC1F-7D905EAB9BA9}" srcOrd="1" destOrd="0" presId="urn:microsoft.com/office/officeart/2005/8/layout/process2"/>
    <dgm:cxn modelId="{9F2E3C2A-80B1-411F-B560-CF54C7CE14E1}" type="presOf" srcId="{FE9D02B5-6A09-4F27-9C11-539209302227}" destId="{165C35CB-A0C0-4BC2-A978-CEFC4994F114}" srcOrd="0" destOrd="0" presId="urn:microsoft.com/office/officeart/2005/8/layout/process2"/>
    <dgm:cxn modelId="{A0FAED3A-134C-4F95-B8F1-EE8F8431CFC4}" type="presOf" srcId="{31FE6EB1-8C16-4458-B72C-2846335E064A}" destId="{194E4687-D26E-4005-9767-E8C8EEC3C2A5}" srcOrd="0" destOrd="0" presId="urn:microsoft.com/office/officeart/2005/8/layout/process2"/>
    <dgm:cxn modelId="{A2EA6D40-4705-4E9B-A2DC-131090AC05CD}" srcId="{95DF780E-83A0-4F36-81FC-20A0018BB280}" destId="{29231DA9-A7A0-408B-B665-300448C23AAA}" srcOrd="4" destOrd="0" parTransId="{73F06C47-6D6E-43A7-9C13-0D10122AF613}" sibTransId="{9D1A54DE-A73D-48CC-AA40-BCCF381F5E88}"/>
    <dgm:cxn modelId="{59212E43-F6B9-49BE-BE0F-2BB74A7AAC4F}" type="presOf" srcId="{9FB01351-589C-4E47-9DA4-ACDA3B27D5AD}" destId="{CD8E4B14-6C28-4A17-BE05-5D2648880D8F}" srcOrd="1" destOrd="0" presId="urn:microsoft.com/office/officeart/2005/8/layout/process2"/>
    <dgm:cxn modelId="{9FBAAC63-9592-4681-8782-3701A99483B3}" type="presOf" srcId="{B4C852FE-940F-4A92-9F93-155DA2D85C36}" destId="{D4B08329-B719-419A-8843-B4DB973A1D21}" srcOrd="0" destOrd="0" presId="urn:microsoft.com/office/officeart/2005/8/layout/process2"/>
    <dgm:cxn modelId="{AF82B846-FF1A-49BA-929A-259E534B09CC}" srcId="{95DF780E-83A0-4F36-81FC-20A0018BB280}" destId="{5B3514B6-A974-4BB1-A701-24C5585490D1}" srcOrd="2" destOrd="0" parTransId="{A16075B4-5313-4ADB-A757-61042F7F17E7}" sibTransId="{B4C852FE-940F-4A92-9F93-155DA2D85C36}"/>
    <dgm:cxn modelId="{E63EAC56-E6B3-4472-88D4-883A4665076F}" type="presOf" srcId="{DEDB2443-0F46-4609-9DA0-8EC0DE588EEC}" destId="{FE70C980-1256-413E-9EA8-19AC66F09EA3}" srcOrd="0" destOrd="0" presId="urn:microsoft.com/office/officeart/2005/8/layout/process2"/>
    <dgm:cxn modelId="{751ABC76-6D4C-4A4E-9104-7393054A1AB6}" srcId="{95DF780E-83A0-4F36-81FC-20A0018BB280}" destId="{DEDB2443-0F46-4609-9DA0-8EC0DE588EEC}" srcOrd="0" destOrd="0" parTransId="{33F3A1FD-13DD-4888-ADDF-10A7FEFB3E45}" sibTransId="{9FB01351-589C-4E47-9DA4-ACDA3B27D5AD}"/>
    <dgm:cxn modelId="{16E28A79-9A79-4998-983E-F3C74EDE5C4E}" type="presOf" srcId="{5B3514B6-A974-4BB1-A701-24C5585490D1}" destId="{430F46CB-14D4-4D94-8849-36C6918A0E2F}" srcOrd="0" destOrd="0" presId="urn:microsoft.com/office/officeart/2005/8/layout/process2"/>
    <dgm:cxn modelId="{BC3E7F92-F6EA-4C78-A323-444AD8FB5B88}" srcId="{95DF780E-83A0-4F36-81FC-20A0018BB280}" destId="{B3D7EE41-5AB2-4B9E-9121-B0D543F57267}" srcOrd="1" destOrd="0" parTransId="{3945C817-D5B2-459B-991D-76109F7E1F1F}" sibTransId="{FE9D02B5-6A09-4F27-9C11-539209302227}"/>
    <dgm:cxn modelId="{83457DA4-089E-4A34-8F88-DF7C8F211822}" srcId="{95DF780E-83A0-4F36-81FC-20A0018BB280}" destId="{5CC28FD8-D407-49FB-8F24-814B2AA4D6A9}" srcOrd="3" destOrd="0" parTransId="{BE08BA35-5F2A-456D-A5A9-5E898A59CD62}" sibTransId="{31FE6EB1-8C16-4458-B72C-2846335E064A}"/>
    <dgm:cxn modelId="{C6CE10AC-196F-4CF2-8978-308AF56971A4}" type="presOf" srcId="{FE9D02B5-6A09-4F27-9C11-539209302227}" destId="{76DA2A73-F481-49FB-874C-E2C1834FC863}" srcOrd="1" destOrd="0" presId="urn:microsoft.com/office/officeart/2005/8/layout/process2"/>
    <dgm:cxn modelId="{62D1D1B4-6332-408B-8281-6BCEC4246329}" type="presOf" srcId="{9FB01351-589C-4E47-9DA4-ACDA3B27D5AD}" destId="{719C8E67-2F7D-4D47-8633-AE7916B82E5E}" srcOrd="0" destOrd="0" presId="urn:microsoft.com/office/officeart/2005/8/layout/process2"/>
    <dgm:cxn modelId="{874BF1C0-CE48-4D0F-9007-CC666820D67D}" type="presOf" srcId="{29231DA9-A7A0-408B-B665-300448C23AAA}" destId="{BCFA1C56-3A33-46E5-B07D-E15CF64A6009}" srcOrd="0" destOrd="0" presId="urn:microsoft.com/office/officeart/2005/8/layout/process2"/>
    <dgm:cxn modelId="{29993FDB-533C-4C5D-9205-223A135114D7}" type="presOf" srcId="{5CC28FD8-D407-49FB-8F24-814B2AA4D6A9}" destId="{5C97790D-0A32-4BB3-8000-4B7833A31784}" srcOrd="0" destOrd="0" presId="urn:microsoft.com/office/officeart/2005/8/layout/process2"/>
    <dgm:cxn modelId="{550DDDE4-5B77-4DD2-9510-D479005CB2B5}" type="presOf" srcId="{B4C852FE-940F-4A92-9F93-155DA2D85C36}" destId="{8FD53675-EF52-436E-BB8F-8C51CC4A8328}" srcOrd="1" destOrd="0" presId="urn:microsoft.com/office/officeart/2005/8/layout/process2"/>
    <dgm:cxn modelId="{0E748E02-560C-48A3-9F1E-6ABBE416CB2D}" type="presParOf" srcId="{B3296613-6A85-40B3-AFFD-35EA5B7F913D}" destId="{FE70C980-1256-413E-9EA8-19AC66F09EA3}" srcOrd="0" destOrd="0" presId="urn:microsoft.com/office/officeart/2005/8/layout/process2"/>
    <dgm:cxn modelId="{C1A8CA3B-0599-4B13-9DDC-7DD9402AD2EE}" type="presParOf" srcId="{B3296613-6A85-40B3-AFFD-35EA5B7F913D}" destId="{719C8E67-2F7D-4D47-8633-AE7916B82E5E}" srcOrd="1" destOrd="0" presId="urn:microsoft.com/office/officeart/2005/8/layout/process2"/>
    <dgm:cxn modelId="{5B27A39D-4E28-4EED-B1E6-549A31A39278}" type="presParOf" srcId="{719C8E67-2F7D-4D47-8633-AE7916B82E5E}" destId="{CD8E4B14-6C28-4A17-BE05-5D2648880D8F}" srcOrd="0" destOrd="0" presId="urn:microsoft.com/office/officeart/2005/8/layout/process2"/>
    <dgm:cxn modelId="{320B644D-D446-4298-A7EA-003764E049E3}" type="presParOf" srcId="{B3296613-6A85-40B3-AFFD-35EA5B7F913D}" destId="{3E39EEA1-5D11-446C-B935-5E7132AB131C}" srcOrd="2" destOrd="0" presId="urn:microsoft.com/office/officeart/2005/8/layout/process2"/>
    <dgm:cxn modelId="{3D0F2DF1-08BA-4CF0-A613-429AB0860B7E}" type="presParOf" srcId="{B3296613-6A85-40B3-AFFD-35EA5B7F913D}" destId="{165C35CB-A0C0-4BC2-A978-CEFC4994F114}" srcOrd="3" destOrd="0" presId="urn:microsoft.com/office/officeart/2005/8/layout/process2"/>
    <dgm:cxn modelId="{209F9A4D-7CEB-461B-B1D4-FB28600323B5}" type="presParOf" srcId="{165C35CB-A0C0-4BC2-A978-CEFC4994F114}" destId="{76DA2A73-F481-49FB-874C-E2C1834FC863}" srcOrd="0" destOrd="0" presId="urn:microsoft.com/office/officeart/2005/8/layout/process2"/>
    <dgm:cxn modelId="{3C6FDD05-EDDF-468C-B121-39458156E2A9}" type="presParOf" srcId="{B3296613-6A85-40B3-AFFD-35EA5B7F913D}" destId="{430F46CB-14D4-4D94-8849-36C6918A0E2F}" srcOrd="4" destOrd="0" presId="urn:microsoft.com/office/officeart/2005/8/layout/process2"/>
    <dgm:cxn modelId="{4EE27EE6-6A0F-4C80-A8D4-76071D4D34E8}" type="presParOf" srcId="{B3296613-6A85-40B3-AFFD-35EA5B7F913D}" destId="{D4B08329-B719-419A-8843-B4DB973A1D21}" srcOrd="5" destOrd="0" presId="urn:microsoft.com/office/officeart/2005/8/layout/process2"/>
    <dgm:cxn modelId="{031DF373-0170-40A2-BC01-133947B89FB3}" type="presParOf" srcId="{D4B08329-B719-419A-8843-B4DB973A1D21}" destId="{8FD53675-EF52-436E-BB8F-8C51CC4A8328}" srcOrd="0" destOrd="0" presId="urn:microsoft.com/office/officeart/2005/8/layout/process2"/>
    <dgm:cxn modelId="{ABAC4629-57BB-416E-9CC9-6AA0B8BA838E}" type="presParOf" srcId="{B3296613-6A85-40B3-AFFD-35EA5B7F913D}" destId="{5C97790D-0A32-4BB3-8000-4B7833A31784}" srcOrd="6" destOrd="0" presId="urn:microsoft.com/office/officeart/2005/8/layout/process2"/>
    <dgm:cxn modelId="{BF2B8BC7-5297-4E49-81AD-7D1BCF6C89AC}" type="presParOf" srcId="{B3296613-6A85-40B3-AFFD-35EA5B7F913D}" destId="{194E4687-D26E-4005-9767-E8C8EEC3C2A5}" srcOrd="7" destOrd="0" presId="urn:microsoft.com/office/officeart/2005/8/layout/process2"/>
    <dgm:cxn modelId="{2436402D-654B-4DBE-AD33-2E9C669FA92B}" type="presParOf" srcId="{194E4687-D26E-4005-9767-E8C8EEC3C2A5}" destId="{86AF9032-81D1-4D65-AC1F-7D905EAB9BA9}" srcOrd="0" destOrd="0" presId="urn:microsoft.com/office/officeart/2005/8/layout/process2"/>
    <dgm:cxn modelId="{0DBB62B0-AE45-4ECD-AEA2-45D0333B5FBB}" type="presParOf" srcId="{B3296613-6A85-40B3-AFFD-35EA5B7F913D}" destId="{BCFA1C56-3A33-46E5-B07D-E15CF64A6009}" srcOrd="8"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AFC3F81-15B3-49EF-88AE-865BFDB149FE}" type="doc">
      <dgm:prSet loTypeId="urn:microsoft.com/office/officeart/2005/8/layout/process1" loCatId="process" qsTypeId="urn:microsoft.com/office/officeart/2005/8/quickstyle/simple1" qsCatId="simple" csTypeId="urn:microsoft.com/office/officeart/2005/8/colors/accent0_2" csCatId="mainScheme" phldr="1"/>
      <dgm:spPr/>
    </dgm:pt>
    <dgm:pt modelId="{93B6FFFD-0766-4261-92CF-84C95AFB782A}">
      <dgm:prSet phldrT="[نص]"/>
      <dgm:spPr/>
      <dgm:t>
        <a:bodyPr/>
        <a:lstStyle/>
        <a:p>
          <a:pPr rtl="1"/>
          <a:r>
            <a:rPr lang="en-US" dirty="0"/>
            <a:t>SMS</a:t>
          </a:r>
          <a:endParaRPr lang="ar-SA" dirty="0"/>
        </a:p>
      </dgm:t>
    </dgm:pt>
    <dgm:pt modelId="{B5F767F1-7314-49B2-B0E3-457B39B2C8F8}" type="parTrans" cxnId="{2B63C4DC-A4D6-4783-B997-7926223E5C64}">
      <dgm:prSet/>
      <dgm:spPr/>
      <dgm:t>
        <a:bodyPr/>
        <a:lstStyle/>
        <a:p>
          <a:pPr rtl="1"/>
          <a:endParaRPr lang="ar-SA"/>
        </a:p>
      </dgm:t>
    </dgm:pt>
    <dgm:pt modelId="{3FA253BD-4B3C-417D-B2BB-0A4D7BE97EDF}" type="sibTrans" cxnId="{2B63C4DC-A4D6-4783-B997-7926223E5C64}">
      <dgm:prSet/>
      <dgm:spPr/>
      <dgm:t>
        <a:bodyPr/>
        <a:lstStyle/>
        <a:p>
          <a:pPr rtl="1"/>
          <a:endParaRPr lang="ar-SA"/>
        </a:p>
      </dgm:t>
    </dgm:pt>
    <dgm:pt modelId="{28CDA848-AE20-4C4F-A710-6135829CAA64}">
      <dgm:prSet phldrT="[نص]"/>
      <dgm:spPr/>
      <dgm:t>
        <a:bodyPr/>
        <a:lstStyle/>
        <a:p>
          <a:pPr rtl="1"/>
          <a:r>
            <a:rPr lang="en-US" dirty="0"/>
            <a:t>Email</a:t>
          </a:r>
          <a:endParaRPr lang="ar-SA" dirty="0"/>
        </a:p>
      </dgm:t>
    </dgm:pt>
    <dgm:pt modelId="{C74FBFB8-C9E5-464E-9091-A88AD8CF1088}" type="parTrans" cxnId="{39E7B8D3-3E24-4CAF-A6D4-7C1A2328B729}">
      <dgm:prSet/>
      <dgm:spPr/>
      <dgm:t>
        <a:bodyPr/>
        <a:lstStyle/>
        <a:p>
          <a:pPr rtl="1"/>
          <a:endParaRPr lang="ar-SA"/>
        </a:p>
      </dgm:t>
    </dgm:pt>
    <dgm:pt modelId="{4BF88114-5713-41B1-B4C3-1C0C757C4325}" type="sibTrans" cxnId="{39E7B8D3-3E24-4CAF-A6D4-7C1A2328B729}">
      <dgm:prSet/>
      <dgm:spPr/>
      <dgm:t>
        <a:bodyPr/>
        <a:lstStyle/>
        <a:p>
          <a:pPr rtl="1"/>
          <a:endParaRPr lang="ar-SA"/>
        </a:p>
      </dgm:t>
    </dgm:pt>
    <dgm:pt modelId="{A3A45ABC-5C52-410A-BA0E-AB9BDACCB4DB}" type="pres">
      <dgm:prSet presAssocID="{BAFC3F81-15B3-49EF-88AE-865BFDB149FE}" presName="Name0" presStyleCnt="0">
        <dgm:presLayoutVars>
          <dgm:dir/>
          <dgm:resizeHandles val="exact"/>
        </dgm:presLayoutVars>
      </dgm:prSet>
      <dgm:spPr/>
    </dgm:pt>
    <dgm:pt modelId="{E9C81F20-F82C-4688-9F82-7B1FC367F7A3}" type="pres">
      <dgm:prSet presAssocID="{93B6FFFD-0766-4261-92CF-84C95AFB782A}" presName="node" presStyleLbl="node1" presStyleIdx="0" presStyleCnt="2" custScaleX="46032" custScaleY="28958">
        <dgm:presLayoutVars>
          <dgm:bulletEnabled val="1"/>
        </dgm:presLayoutVars>
      </dgm:prSet>
      <dgm:spPr/>
    </dgm:pt>
    <dgm:pt modelId="{76718C59-2914-4747-AF80-3D954C03BC5A}" type="pres">
      <dgm:prSet presAssocID="{3FA253BD-4B3C-417D-B2BB-0A4D7BE97EDF}" presName="sibTrans" presStyleLbl="sibTrans2D1" presStyleIdx="0" presStyleCnt="1"/>
      <dgm:spPr/>
    </dgm:pt>
    <dgm:pt modelId="{9A4742FC-8CDB-4A36-A4C9-DA37A5B1383E}" type="pres">
      <dgm:prSet presAssocID="{3FA253BD-4B3C-417D-B2BB-0A4D7BE97EDF}" presName="connectorText" presStyleLbl="sibTrans2D1" presStyleIdx="0" presStyleCnt="1"/>
      <dgm:spPr/>
    </dgm:pt>
    <dgm:pt modelId="{F8E338D4-E821-4650-AB5E-A773EFBDE16A}" type="pres">
      <dgm:prSet presAssocID="{28CDA848-AE20-4C4F-A710-6135829CAA64}" presName="node" presStyleLbl="node1" presStyleIdx="1" presStyleCnt="2" custScaleX="46032" custScaleY="28958">
        <dgm:presLayoutVars>
          <dgm:bulletEnabled val="1"/>
        </dgm:presLayoutVars>
      </dgm:prSet>
      <dgm:spPr/>
    </dgm:pt>
  </dgm:ptLst>
  <dgm:cxnLst>
    <dgm:cxn modelId="{711C844B-CE58-4623-AA55-9B6EC5975D11}" type="presOf" srcId="{BAFC3F81-15B3-49EF-88AE-865BFDB149FE}" destId="{A3A45ABC-5C52-410A-BA0E-AB9BDACCB4DB}" srcOrd="0" destOrd="0" presId="urn:microsoft.com/office/officeart/2005/8/layout/process1"/>
    <dgm:cxn modelId="{4B930A86-5878-4038-8802-A57CB25FA8CF}" type="presOf" srcId="{28CDA848-AE20-4C4F-A710-6135829CAA64}" destId="{F8E338D4-E821-4650-AB5E-A773EFBDE16A}" srcOrd="0" destOrd="0" presId="urn:microsoft.com/office/officeart/2005/8/layout/process1"/>
    <dgm:cxn modelId="{8CCE4FA5-CF56-41B3-8206-2A845F5C6B13}" type="presOf" srcId="{3FA253BD-4B3C-417D-B2BB-0A4D7BE97EDF}" destId="{76718C59-2914-4747-AF80-3D954C03BC5A}" srcOrd="0" destOrd="0" presId="urn:microsoft.com/office/officeart/2005/8/layout/process1"/>
    <dgm:cxn modelId="{39E7B8D3-3E24-4CAF-A6D4-7C1A2328B729}" srcId="{BAFC3F81-15B3-49EF-88AE-865BFDB149FE}" destId="{28CDA848-AE20-4C4F-A710-6135829CAA64}" srcOrd="1" destOrd="0" parTransId="{C74FBFB8-C9E5-464E-9091-A88AD8CF1088}" sibTransId="{4BF88114-5713-41B1-B4C3-1C0C757C4325}"/>
    <dgm:cxn modelId="{2B63C4DC-A4D6-4783-B997-7926223E5C64}" srcId="{BAFC3F81-15B3-49EF-88AE-865BFDB149FE}" destId="{93B6FFFD-0766-4261-92CF-84C95AFB782A}" srcOrd="0" destOrd="0" parTransId="{B5F767F1-7314-49B2-B0E3-457B39B2C8F8}" sibTransId="{3FA253BD-4B3C-417D-B2BB-0A4D7BE97EDF}"/>
    <dgm:cxn modelId="{442887DE-4939-4C4D-B3BE-1CFCEED56E2B}" type="presOf" srcId="{3FA253BD-4B3C-417D-B2BB-0A4D7BE97EDF}" destId="{9A4742FC-8CDB-4A36-A4C9-DA37A5B1383E}" srcOrd="1" destOrd="0" presId="urn:microsoft.com/office/officeart/2005/8/layout/process1"/>
    <dgm:cxn modelId="{33A2B8ED-B691-4C35-AC26-105C84A77235}" type="presOf" srcId="{93B6FFFD-0766-4261-92CF-84C95AFB782A}" destId="{E9C81F20-F82C-4688-9F82-7B1FC367F7A3}" srcOrd="0" destOrd="0" presId="urn:microsoft.com/office/officeart/2005/8/layout/process1"/>
    <dgm:cxn modelId="{549E722C-1FF6-4819-851F-85ED9A769C17}" type="presParOf" srcId="{A3A45ABC-5C52-410A-BA0E-AB9BDACCB4DB}" destId="{E9C81F20-F82C-4688-9F82-7B1FC367F7A3}" srcOrd="0" destOrd="0" presId="urn:microsoft.com/office/officeart/2005/8/layout/process1"/>
    <dgm:cxn modelId="{CBB401AB-B3F2-4AE3-8F1B-5C83BFDF0E40}" type="presParOf" srcId="{A3A45ABC-5C52-410A-BA0E-AB9BDACCB4DB}" destId="{76718C59-2914-4747-AF80-3D954C03BC5A}" srcOrd="1" destOrd="0" presId="urn:microsoft.com/office/officeart/2005/8/layout/process1"/>
    <dgm:cxn modelId="{5FD3CB24-58C0-4EFB-9CAB-01B45B11C23D}" type="presParOf" srcId="{76718C59-2914-4747-AF80-3D954C03BC5A}" destId="{9A4742FC-8CDB-4A36-A4C9-DA37A5B1383E}" srcOrd="0" destOrd="0" presId="urn:microsoft.com/office/officeart/2005/8/layout/process1"/>
    <dgm:cxn modelId="{1F44E9F8-567E-43B1-916A-1B0AEAB41377}" type="presParOf" srcId="{A3A45ABC-5C52-410A-BA0E-AB9BDACCB4DB}" destId="{F8E338D4-E821-4650-AB5E-A773EFBDE16A}" srcOrd="2" destOrd="0" presId="urn:microsoft.com/office/officeart/2005/8/layout/process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AFC3F81-15B3-49EF-88AE-865BFDB149FE}" type="doc">
      <dgm:prSet loTypeId="urn:microsoft.com/office/officeart/2005/8/layout/process1" loCatId="process" qsTypeId="urn:microsoft.com/office/officeart/2005/8/quickstyle/simple1" qsCatId="simple" csTypeId="urn:microsoft.com/office/officeart/2005/8/colors/accent0_2" csCatId="mainScheme" phldr="1"/>
      <dgm:spPr/>
    </dgm:pt>
    <dgm:pt modelId="{93B6FFFD-0766-4261-92CF-84C95AFB782A}">
      <dgm:prSet phldrT="[نص]"/>
      <dgm:spPr/>
      <dgm:t>
        <a:bodyPr/>
        <a:lstStyle/>
        <a:p>
          <a:pPr rtl="1"/>
          <a:r>
            <a:rPr lang="en-US" dirty="0"/>
            <a:t>SMS</a:t>
          </a:r>
          <a:endParaRPr lang="ar-SA" dirty="0"/>
        </a:p>
      </dgm:t>
    </dgm:pt>
    <dgm:pt modelId="{B5F767F1-7314-49B2-B0E3-457B39B2C8F8}" type="parTrans" cxnId="{2B63C4DC-A4D6-4783-B997-7926223E5C64}">
      <dgm:prSet/>
      <dgm:spPr/>
      <dgm:t>
        <a:bodyPr/>
        <a:lstStyle/>
        <a:p>
          <a:pPr rtl="1"/>
          <a:endParaRPr lang="ar-SA"/>
        </a:p>
      </dgm:t>
    </dgm:pt>
    <dgm:pt modelId="{3FA253BD-4B3C-417D-B2BB-0A4D7BE97EDF}" type="sibTrans" cxnId="{2B63C4DC-A4D6-4783-B997-7926223E5C64}">
      <dgm:prSet/>
      <dgm:spPr/>
      <dgm:t>
        <a:bodyPr/>
        <a:lstStyle/>
        <a:p>
          <a:pPr rtl="1"/>
          <a:endParaRPr lang="ar-SA"/>
        </a:p>
      </dgm:t>
    </dgm:pt>
    <dgm:pt modelId="{28CDA848-AE20-4C4F-A710-6135829CAA64}">
      <dgm:prSet phldrT="[نص]"/>
      <dgm:spPr/>
      <dgm:t>
        <a:bodyPr/>
        <a:lstStyle/>
        <a:p>
          <a:pPr rtl="1"/>
          <a:r>
            <a:rPr lang="en-US" dirty="0"/>
            <a:t>Email</a:t>
          </a:r>
          <a:endParaRPr lang="ar-SA" dirty="0"/>
        </a:p>
      </dgm:t>
    </dgm:pt>
    <dgm:pt modelId="{C74FBFB8-C9E5-464E-9091-A88AD8CF1088}" type="parTrans" cxnId="{39E7B8D3-3E24-4CAF-A6D4-7C1A2328B729}">
      <dgm:prSet/>
      <dgm:spPr/>
      <dgm:t>
        <a:bodyPr/>
        <a:lstStyle/>
        <a:p>
          <a:pPr rtl="1"/>
          <a:endParaRPr lang="ar-SA"/>
        </a:p>
      </dgm:t>
    </dgm:pt>
    <dgm:pt modelId="{4BF88114-5713-41B1-B4C3-1C0C757C4325}" type="sibTrans" cxnId="{39E7B8D3-3E24-4CAF-A6D4-7C1A2328B729}">
      <dgm:prSet/>
      <dgm:spPr/>
      <dgm:t>
        <a:bodyPr/>
        <a:lstStyle/>
        <a:p>
          <a:pPr rtl="1"/>
          <a:endParaRPr lang="ar-SA"/>
        </a:p>
      </dgm:t>
    </dgm:pt>
    <dgm:pt modelId="{397795EA-68C8-4BE2-816F-7044D1E7F3E5}">
      <dgm:prSet phldrT="[نص]" custT="1"/>
      <dgm:spPr/>
      <dgm:t>
        <a:bodyPr/>
        <a:lstStyle/>
        <a:p>
          <a:pPr rtl="1"/>
          <a:r>
            <a:rPr lang="en-US" sz="1200" dirty="0"/>
            <a:t>FAX</a:t>
          </a:r>
          <a:endParaRPr lang="ar-SA" sz="1200" dirty="0"/>
        </a:p>
      </dgm:t>
    </dgm:pt>
    <dgm:pt modelId="{3F61D263-E70C-4061-907F-ACE69CD769F6}" type="sibTrans" cxnId="{CF94D342-A0D9-46F7-B937-75443772691D}">
      <dgm:prSet/>
      <dgm:spPr/>
      <dgm:t>
        <a:bodyPr/>
        <a:lstStyle/>
        <a:p>
          <a:pPr rtl="1"/>
          <a:endParaRPr lang="ar-SA"/>
        </a:p>
      </dgm:t>
    </dgm:pt>
    <dgm:pt modelId="{339CE85F-1903-4313-935E-85A19ABB75D0}" type="parTrans" cxnId="{CF94D342-A0D9-46F7-B937-75443772691D}">
      <dgm:prSet/>
      <dgm:spPr/>
      <dgm:t>
        <a:bodyPr/>
        <a:lstStyle/>
        <a:p>
          <a:pPr rtl="1"/>
          <a:endParaRPr lang="ar-SA"/>
        </a:p>
      </dgm:t>
    </dgm:pt>
    <dgm:pt modelId="{77B2A680-37CB-448B-8933-CFF7B8859496}">
      <dgm:prSet phldrT="[نص]"/>
      <dgm:spPr/>
      <dgm:t>
        <a:bodyPr/>
        <a:lstStyle/>
        <a:p>
          <a:pPr rtl="1"/>
          <a:r>
            <a:rPr lang="en-US" dirty="0"/>
            <a:t>Social Media</a:t>
          </a:r>
          <a:endParaRPr lang="ar-SA" dirty="0"/>
        </a:p>
      </dgm:t>
    </dgm:pt>
    <dgm:pt modelId="{AB7D8B93-FDD9-42A0-866F-FD6526ED0C54}" type="sibTrans" cxnId="{DB8652FE-E9E6-462E-BEBE-E69BFFB49FFC}">
      <dgm:prSet/>
      <dgm:spPr/>
      <dgm:t>
        <a:bodyPr/>
        <a:lstStyle/>
        <a:p>
          <a:pPr rtl="1"/>
          <a:endParaRPr lang="ar-SA"/>
        </a:p>
      </dgm:t>
    </dgm:pt>
    <dgm:pt modelId="{EF21593E-60BD-4756-85B1-46EDC1728686}" type="parTrans" cxnId="{DB8652FE-E9E6-462E-BEBE-E69BFFB49FFC}">
      <dgm:prSet/>
      <dgm:spPr/>
      <dgm:t>
        <a:bodyPr/>
        <a:lstStyle/>
        <a:p>
          <a:pPr rtl="1"/>
          <a:endParaRPr lang="ar-SA"/>
        </a:p>
      </dgm:t>
    </dgm:pt>
    <dgm:pt modelId="{A3A45ABC-5C52-410A-BA0E-AB9BDACCB4DB}" type="pres">
      <dgm:prSet presAssocID="{BAFC3F81-15B3-49EF-88AE-865BFDB149FE}" presName="Name0" presStyleCnt="0">
        <dgm:presLayoutVars>
          <dgm:dir/>
          <dgm:resizeHandles val="exact"/>
        </dgm:presLayoutVars>
      </dgm:prSet>
      <dgm:spPr/>
    </dgm:pt>
    <dgm:pt modelId="{E9C81F20-F82C-4688-9F82-7B1FC367F7A3}" type="pres">
      <dgm:prSet presAssocID="{93B6FFFD-0766-4261-92CF-84C95AFB782A}" presName="node" presStyleLbl="node1" presStyleIdx="0" presStyleCnt="4" custScaleX="46032" custScaleY="28958">
        <dgm:presLayoutVars>
          <dgm:bulletEnabled val="1"/>
        </dgm:presLayoutVars>
      </dgm:prSet>
      <dgm:spPr/>
    </dgm:pt>
    <dgm:pt modelId="{76718C59-2914-4747-AF80-3D954C03BC5A}" type="pres">
      <dgm:prSet presAssocID="{3FA253BD-4B3C-417D-B2BB-0A4D7BE97EDF}" presName="sibTrans" presStyleLbl="sibTrans2D1" presStyleIdx="0" presStyleCnt="3"/>
      <dgm:spPr/>
    </dgm:pt>
    <dgm:pt modelId="{9A4742FC-8CDB-4A36-A4C9-DA37A5B1383E}" type="pres">
      <dgm:prSet presAssocID="{3FA253BD-4B3C-417D-B2BB-0A4D7BE97EDF}" presName="connectorText" presStyleLbl="sibTrans2D1" presStyleIdx="0" presStyleCnt="3"/>
      <dgm:spPr/>
    </dgm:pt>
    <dgm:pt modelId="{F8E338D4-E821-4650-AB5E-A773EFBDE16A}" type="pres">
      <dgm:prSet presAssocID="{28CDA848-AE20-4C4F-A710-6135829CAA64}" presName="node" presStyleLbl="node1" presStyleIdx="1" presStyleCnt="4" custScaleX="46032" custScaleY="28958">
        <dgm:presLayoutVars>
          <dgm:bulletEnabled val="1"/>
        </dgm:presLayoutVars>
      </dgm:prSet>
      <dgm:spPr/>
    </dgm:pt>
    <dgm:pt modelId="{3879538F-EEF9-4592-8ECA-54C15D2D04A4}" type="pres">
      <dgm:prSet presAssocID="{4BF88114-5713-41B1-B4C3-1C0C757C4325}" presName="sibTrans" presStyleLbl="sibTrans2D1" presStyleIdx="1" presStyleCnt="3"/>
      <dgm:spPr/>
    </dgm:pt>
    <dgm:pt modelId="{52B36094-18C9-4A55-92DF-FE142326882B}" type="pres">
      <dgm:prSet presAssocID="{4BF88114-5713-41B1-B4C3-1C0C757C4325}" presName="connectorText" presStyleLbl="sibTrans2D1" presStyleIdx="1" presStyleCnt="3"/>
      <dgm:spPr/>
    </dgm:pt>
    <dgm:pt modelId="{C5B6639D-AA41-46F7-8773-857C43A805C8}" type="pres">
      <dgm:prSet presAssocID="{397795EA-68C8-4BE2-816F-7044D1E7F3E5}" presName="node" presStyleLbl="node1" presStyleIdx="2" presStyleCnt="4" custScaleX="35047" custScaleY="34085">
        <dgm:presLayoutVars>
          <dgm:bulletEnabled val="1"/>
        </dgm:presLayoutVars>
      </dgm:prSet>
      <dgm:spPr/>
    </dgm:pt>
    <dgm:pt modelId="{2502B52A-10A3-45DF-AA17-3772C252715C}" type="pres">
      <dgm:prSet presAssocID="{3F61D263-E70C-4061-907F-ACE69CD769F6}" presName="sibTrans" presStyleLbl="sibTrans2D1" presStyleIdx="2" presStyleCnt="3"/>
      <dgm:spPr/>
    </dgm:pt>
    <dgm:pt modelId="{6E5911DE-F5F9-4903-84A9-8BF351A6438D}" type="pres">
      <dgm:prSet presAssocID="{3F61D263-E70C-4061-907F-ACE69CD769F6}" presName="connectorText" presStyleLbl="sibTrans2D1" presStyleIdx="2" presStyleCnt="3"/>
      <dgm:spPr/>
    </dgm:pt>
    <dgm:pt modelId="{CF3D237E-718E-4A93-8CF2-9422793BF337}" type="pres">
      <dgm:prSet presAssocID="{77B2A680-37CB-448B-8933-CFF7B8859496}" presName="node" presStyleLbl="node1" presStyleIdx="3" presStyleCnt="4" custScaleX="54881" custScaleY="34085">
        <dgm:presLayoutVars>
          <dgm:bulletEnabled val="1"/>
        </dgm:presLayoutVars>
      </dgm:prSet>
      <dgm:spPr/>
    </dgm:pt>
  </dgm:ptLst>
  <dgm:cxnLst>
    <dgm:cxn modelId="{8325AF25-D69A-41D3-A78C-B7F75F18B23F}" type="presOf" srcId="{397795EA-68C8-4BE2-816F-7044D1E7F3E5}" destId="{C5B6639D-AA41-46F7-8773-857C43A805C8}" srcOrd="0" destOrd="0" presId="urn:microsoft.com/office/officeart/2005/8/layout/process1"/>
    <dgm:cxn modelId="{0B122928-C10B-4005-858F-B684B7584CE3}" type="presOf" srcId="{3F61D263-E70C-4061-907F-ACE69CD769F6}" destId="{6E5911DE-F5F9-4903-84A9-8BF351A6438D}" srcOrd="1" destOrd="0" presId="urn:microsoft.com/office/officeart/2005/8/layout/process1"/>
    <dgm:cxn modelId="{CF94D342-A0D9-46F7-B937-75443772691D}" srcId="{BAFC3F81-15B3-49EF-88AE-865BFDB149FE}" destId="{397795EA-68C8-4BE2-816F-7044D1E7F3E5}" srcOrd="2" destOrd="0" parTransId="{339CE85F-1903-4313-935E-85A19ABB75D0}" sibTransId="{3F61D263-E70C-4061-907F-ACE69CD769F6}"/>
    <dgm:cxn modelId="{711C844B-CE58-4623-AA55-9B6EC5975D11}" type="presOf" srcId="{BAFC3F81-15B3-49EF-88AE-865BFDB149FE}" destId="{A3A45ABC-5C52-410A-BA0E-AB9BDACCB4DB}" srcOrd="0" destOrd="0" presId="urn:microsoft.com/office/officeart/2005/8/layout/process1"/>
    <dgm:cxn modelId="{B779D56E-021A-4012-8AA4-000B19230D45}" type="presOf" srcId="{77B2A680-37CB-448B-8933-CFF7B8859496}" destId="{CF3D237E-718E-4A93-8CF2-9422793BF337}" srcOrd="0" destOrd="0" presId="urn:microsoft.com/office/officeart/2005/8/layout/process1"/>
    <dgm:cxn modelId="{4B930A86-5878-4038-8802-A57CB25FA8CF}" type="presOf" srcId="{28CDA848-AE20-4C4F-A710-6135829CAA64}" destId="{F8E338D4-E821-4650-AB5E-A773EFBDE16A}" srcOrd="0" destOrd="0" presId="urn:microsoft.com/office/officeart/2005/8/layout/process1"/>
    <dgm:cxn modelId="{86AEA292-A9FE-4829-A8C2-C5F5B2D5F223}" type="presOf" srcId="{4BF88114-5713-41B1-B4C3-1C0C757C4325}" destId="{52B36094-18C9-4A55-92DF-FE142326882B}" srcOrd="1" destOrd="0" presId="urn:microsoft.com/office/officeart/2005/8/layout/process1"/>
    <dgm:cxn modelId="{8CCE4FA5-CF56-41B3-8206-2A845F5C6B13}" type="presOf" srcId="{3FA253BD-4B3C-417D-B2BB-0A4D7BE97EDF}" destId="{76718C59-2914-4747-AF80-3D954C03BC5A}" srcOrd="0" destOrd="0" presId="urn:microsoft.com/office/officeart/2005/8/layout/process1"/>
    <dgm:cxn modelId="{39E7B8D3-3E24-4CAF-A6D4-7C1A2328B729}" srcId="{BAFC3F81-15B3-49EF-88AE-865BFDB149FE}" destId="{28CDA848-AE20-4C4F-A710-6135829CAA64}" srcOrd="1" destOrd="0" parTransId="{C74FBFB8-C9E5-464E-9091-A88AD8CF1088}" sibTransId="{4BF88114-5713-41B1-B4C3-1C0C757C4325}"/>
    <dgm:cxn modelId="{2B63C4DC-A4D6-4783-B997-7926223E5C64}" srcId="{BAFC3F81-15B3-49EF-88AE-865BFDB149FE}" destId="{93B6FFFD-0766-4261-92CF-84C95AFB782A}" srcOrd="0" destOrd="0" parTransId="{B5F767F1-7314-49B2-B0E3-457B39B2C8F8}" sibTransId="{3FA253BD-4B3C-417D-B2BB-0A4D7BE97EDF}"/>
    <dgm:cxn modelId="{442887DE-4939-4C4D-B3BE-1CFCEED56E2B}" type="presOf" srcId="{3FA253BD-4B3C-417D-B2BB-0A4D7BE97EDF}" destId="{9A4742FC-8CDB-4A36-A4C9-DA37A5B1383E}" srcOrd="1" destOrd="0" presId="urn:microsoft.com/office/officeart/2005/8/layout/process1"/>
    <dgm:cxn modelId="{B94112E9-EF45-4198-BC4E-AEA111531280}" type="presOf" srcId="{4BF88114-5713-41B1-B4C3-1C0C757C4325}" destId="{3879538F-EEF9-4592-8ECA-54C15D2D04A4}" srcOrd="0" destOrd="0" presId="urn:microsoft.com/office/officeart/2005/8/layout/process1"/>
    <dgm:cxn modelId="{33A2B8ED-B691-4C35-AC26-105C84A77235}" type="presOf" srcId="{93B6FFFD-0766-4261-92CF-84C95AFB782A}" destId="{E9C81F20-F82C-4688-9F82-7B1FC367F7A3}" srcOrd="0" destOrd="0" presId="urn:microsoft.com/office/officeart/2005/8/layout/process1"/>
    <dgm:cxn modelId="{4FA33DEE-6CC0-4A2A-8F34-6E1111D681EF}" type="presOf" srcId="{3F61D263-E70C-4061-907F-ACE69CD769F6}" destId="{2502B52A-10A3-45DF-AA17-3772C252715C}" srcOrd="0" destOrd="0" presId="urn:microsoft.com/office/officeart/2005/8/layout/process1"/>
    <dgm:cxn modelId="{DB8652FE-E9E6-462E-BEBE-E69BFFB49FFC}" srcId="{BAFC3F81-15B3-49EF-88AE-865BFDB149FE}" destId="{77B2A680-37CB-448B-8933-CFF7B8859496}" srcOrd="3" destOrd="0" parTransId="{EF21593E-60BD-4756-85B1-46EDC1728686}" sibTransId="{AB7D8B93-FDD9-42A0-866F-FD6526ED0C54}"/>
    <dgm:cxn modelId="{549E722C-1FF6-4819-851F-85ED9A769C17}" type="presParOf" srcId="{A3A45ABC-5C52-410A-BA0E-AB9BDACCB4DB}" destId="{E9C81F20-F82C-4688-9F82-7B1FC367F7A3}" srcOrd="0" destOrd="0" presId="urn:microsoft.com/office/officeart/2005/8/layout/process1"/>
    <dgm:cxn modelId="{CBB401AB-B3F2-4AE3-8F1B-5C83BFDF0E40}" type="presParOf" srcId="{A3A45ABC-5C52-410A-BA0E-AB9BDACCB4DB}" destId="{76718C59-2914-4747-AF80-3D954C03BC5A}" srcOrd="1" destOrd="0" presId="urn:microsoft.com/office/officeart/2005/8/layout/process1"/>
    <dgm:cxn modelId="{5FD3CB24-58C0-4EFB-9CAB-01B45B11C23D}" type="presParOf" srcId="{76718C59-2914-4747-AF80-3D954C03BC5A}" destId="{9A4742FC-8CDB-4A36-A4C9-DA37A5B1383E}" srcOrd="0" destOrd="0" presId="urn:microsoft.com/office/officeart/2005/8/layout/process1"/>
    <dgm:cxn modelId="{1F44E9F8-567E-43B1-916A-1B0AEAB41377}" type="presParOf" srcId="{A3A45ABC-5C52-410A-BA0E-AB9BDACCB4DB}" destId="{F8E338D4-E821-4650-AB5E-A773EFBDE16A}" srcOrd="2" destOrd="0" presId="urn:microsoft.com/office/officeart/2005/8/layout/process1"/>
    <dgm:cxn modelId="{CA25F0DC-AC73-4D94-8218-A5AB16DE4E85}" type="presParOf" srcId="{A3A45ABC-5C52-410A-BA0E-AB9BDACCB4DB}" destId="{3879538F-EEF9-4592-8ECA-54C15D2D04A4}" srcOrd="3" destOrd="0" presId="urn:microsoft.com/office/officeart/2005/8/layout/process1"/>
    <dgm:cxn modelId="{51A64242-507D-4764-961D-051E7DE7E006}" type="presParOf" srcId="{3879538F-EEF9-4592-8ECA-54C15D2D04A4}" destId="{52B36094-18C9-4A55-92DF-FE142326882B}" srcOrd="0" destOrd="0" presId="urn:microsoft.com/office/officeart/2005/8/layout/process1"/>
    <dgm:cxn modelId="{A2267034-FE2B-4E0B-8F2C-1DC103C0C723}" type="presParOf" srcId="{A3A45ABC-5C52-410A-BA0E-AB9BDACCB4DB}" destId="{C5B6639D-AA41-46F7-8773-857C43A805C8}" srcOrd="4" destOrd="0" presId="urn:microsoft.com/office/officeart/2005/8/layout/process1"/>
    <dgm:cxn modelId="{DE97D490-A0FA-4602-8A60-3A57B802FB21}" type="presParOf" srcId="{A3A45ABC-5C52-410A-BA0E-AB9BDACCB4DB}" destId="{2502B52A-10A3-45DF-AA17-3772C252715C}" srcOrd="5" destOrd="0" presId="urn:microsoft.com/office/officeart/2005/8/layout/process1"/>
    <dgm:cxn modelId="{3EDAC8D8-B51A-4EA0-9C3D-CA1F5522EEC1}" type="presParOf" srcId="{2502B52A-10A3-45DF-AA17-3772C252715C}" destId="{6E5911DE-F5F9-4903-84A9-8BF351A6438D}" srcOrd="0" destOrd="0" presId="urn:microsoft.com/office/officeart/2005/8/layout/process1"/>
    <dgm:cxn modelId="{2B9623FF-6132-4771-AF64-D682158D32B9}" type="presParOf" srcId="{A3A45ABC-5C52-410A-BA0E-AB9BDACCB4DB}" destId="{CF3D237E-718E-4A93-8CF2-9422793BF337}" srcOrd="6" destOrd="0" presId="urn:microsoft.com/office/officeart/2005/8/layout/process1"/>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AFC3F81-15B3-49EF-88AE-865BFDB149FE}" type="doc">
      <dgm:prSet loTypeId="urn:microsoft.com/office/officeart/2005/8/layout/process1" loCatId="process" qsTypeId="urn:microsoft.com/office/officeart/2005/8/quickstyle/simple1" qsCatId="simple" csTypeId="urn:microsoft.com/office/officeart/2005/8/colors/accent0_2" csCatId="mainScheme" phldr="1"/>
      <dgm:spPr/>
    </dgm:pt>
    <dgm:pt modelId="{93B6FFFD-0766-4261-92CF-84C95AFB782A}">
      <dgm:prSet phldrT="[نص]"/>
      <dgm:spPr/>
      <dgm:t>
        <a:bodyPr/>
        <a:lstStyle/>
        <a:p>
          <a:pPr rtl="1"/>
          <a:r>
            <a:rPr lang="en-US" dirty="0"/>
            <a:t>SMS</a:t>
          </a:r>
          <a:endParaRPr lang="ar-SA" dirty="0"/>
        </a:p>
      </dgm:t>
    </dgm:pt>
    <dgm:pt modelId="{B5F767F1-7314-49B2-B0E3-457B39B2C8F8}" type="parTrans" cxnId="{2B63C4DC-A4D6-4783-B997-7926223E5C64}">
      <dgm:prSet/>
      <dgm:spPr/>
      <dgm:t>
        <a:bodyPr/>
        <a:lstStyle/>
        <a:p>
          <a:pPr rtl="1"/>
          <a:endParaRPr lang="ar-SA"/>
        </a:p>
      </dgm:t>
    </dgm:pt>
    <dgm:pt modelId="{3FA253BD-4B3C-417D-B2BB-0A4D7BE97EDF}" type="sibTrans" cxnId="{2B63C4DC-A4D6-4783-B997-7926223E5C64}">
      <dgm:prSet/>
      <dgm:spPr/>
      <dgm:t>
        <a:bodyPr/>
        <a:lstStyle/>
        <a:p>
          <a:pPr rtl="1"/>
          <a:endParaRPr lang="ar-SA"/>
        </a:p>
      </dgm:t>
    </dgm:pt>
    <dgm:pt modelId="{28CDA848-AE20-4C4F-A710-6135829CAA64}">
      <dgm:prSet phldrT="[نص]"/>
      <dgm:spPr/>
      <dgm:t>
        <a:bodyPr/>
        <a:lstStyle/>
        <a:p>
          <a:pPr rtl="1"/>
          <a:r>
            <a:rPr lang="en-US" dirty="0"/>
            <a:t>Email</a:t>
          </a:r>
          <a:endParaRPr lang="ar-SA" dirty="0"/>
        </a:p>
      </dgm:t>
    </dgm:pt>
    <dgm:pt modelId="{C74FBFB8-C9E5-464E-9091-A88AD8CF1088}" type="parTrans" cxnId="{39E7B8D3-3E24-4CAF-A6D4-7C1A2328B729}">
      <dgm:prSet/>
      <dgm:spPr/>
      <dgm:t>
        <a:bodyPr/>
        <a:lstStyle/>
        <a:p>
          <a:pPr rtl="1"/>
          <a:endParaRPr lang="ar-SA"/>
        </a:p>
      </dgm:t>
    </dgm:pt>
    <dgm:pt modelId="{4BF88114-5713-41B1-B4C3-1C0C757C4325}" type="sibTrans" cxnId="{39E7B8D3-3E24-4CAF-A6D4-7C1A2328B729}">
      <dgm:prSet/>
      <dgm:spPr/>
      <dgm:t>
        <a:bodyPr/>
        <a:lstStyle/>
        <a:p>
          <a:pPr rtl="1"/>
          <a:endParaRPr lang="ar-SA"/>
        </a:p>
      </dgm:t>
    </dgm:pt>
    <dgm:pt modelId="{397795EA-68C8-4BE2-816F-7044D1E7F3E5}">
      <dgm:prSet phldrT="[نص]" custT="1"/>
      <dgm:spPr/>
      <dgm:t>
        <a:bodyPr/>
        <a:lstStyle/>
        <a:p>
          <a:pPr rtl="1"/>
          <a:r>
            <a:rPr lang="en-US" sz="1200" dirty="0"/>
            <a:t>FAX</a:t>
          </a:r>
          <a:endParaRPr lang="ar-SA" sz="1200" dirty="0"/>
        </a:p>
      </dgm:t>
    </dgm:pt>
    <dgm:pt modelId="{3F61D263-E70C-4061-907F-ACE69CD769F6}" type="sibTrans" cxnId="{CF94D342-A0D9-46F7-B937-75443772691D}">
      <dgm:prSet/>
      <dgm:spPr/>
      <dgm:t>
        <a:bodyPr/>
        <a:lstStyle/>
        <a:p>
          <a:pPr rtl="1"/>
          <a:endParaRPr lang="ar-SA"/>
        </a:p>
      </dgm:t>
    </dgm:pt>
    <dgm:pt modelId="{339CE85F-1903-4313-935E-85A19ABB75D0}" type="parTrans" cxnId="{CF94D342-A0D9-46F7-B937-75443772691D}">
      <dgm:prSet/>
      <dgm:spPr/>
      <dgm:t>
        <a:bodyPr/>
        <a:lstStyle/>
        <a:p>
          <a:pPr rtl="1"/>
          <a:endParaRPr lang="ar-SA"/>
        </a:p>
      </dgm:t>
    </dgm:pt>
    <dgm:pt modelId="{77B2A680-37CB-448B-8933-CFF7B8859496}">
      <dgm:prSet phldrT="[نص]"/>
      <dgm:spPr/>
      <dgm:t>
        <a:bodyPr/>
        <a:lstStyle/>
        <a:p>
          <a:pPr rtl="1"/>
          <a:r>
            <a:rPr lang="en-US" dirty="0"/>
            <a:t>Social Media</a:t>
          </a:r>
          <a:endParaRPr lang="ar-SA" dirty="0"/>
        </a:p>
      </dgm:t>
    </dgm:pt>
    <dgm:pt modelId="{AB7D8B93-FDD9-42A0-866F-FD6526ED0C54}" type="sibTrans" cxnId="{DB8652FE-E9E6-462E-BEBE-E69BFFB49FFC}">
      <dgm:prSet/>
      <dgm:spPr/>
      <dgm:t>
        <a:bodyPr/>
        <a:lstStyle/>
        <a:p>
          <a:pPr rtl="1"/>
          <a:endParaRPr lang="ar-SA"/>
        </a:p>
      </dgm:t>
    </dgm:pt>
    <dgm:pt modelId="{EF21593E-60BD-4756-85B1-46EDC1728686}" type="parTrans" cxnId="{DB8652FE-E9E6-462E-BEBE-E69BFFB49FFC}">
      <dgm:prSet/>
      <dgm:spPr/>
      <dgm:t>
        <a:bodyPr/>
        <a:lstStyle/>
        <a:p>
          <a:pPr rtl="1"/>
          <a:endParaRPr lang="ar-SA"/>
        </a:p>
      </dgm:t>
    </dgm:pt>
    <dgm:pt modelId="{A3A45ABC-5C52-410A-BA0E-AB9BDACCB4DB}" type="pres">
      <dgm:prSet presAssocID="{BAFC3F81-15B3-49EF-88AE-865BFDB149FE}" presName="Name0" presStyleCnt="0">
        <dgm:presLayoutVars>
          <dgm:dir/>
          <dgm:resizeHandles val="exact"/>
        </dgm:presLayoutVars>
      </dgm:prSet>
      <dgm:spPr/>
    </dgm:pt>
    <dgm:pt modelId="{E9C81F20-F82C-4688-9F82-7B1FC367F7A3}" type="pres">
      <dgm:prSet presAssocID="{93B6FFFD-0766-4261-92CF-84C95AFB782A}" presName="node" presStyleLbl="node1" presStyleIdx="0" presStyleCnt="4" custScaleX="46032" custScaleY="28958">
        <dgm:presLayoutVars>
          <dgm:bulletEnabled val="1"/>
        </dgm:presLayoutVars>
      </dgm:prSet>
      <dgm:spPr/>
    </dgm:pt>
    <dgm:pt modelId="{76718C59-2914-4747-AF80-3D954C03BC5A}" type="pres">
      <dgm:prSet presAssocID="{3FA253BD-4B3C-417D-B2BB-0A4D7BE97EDF}" presName="sibTrans" presStyleLbl="sibTrans2D1" presStyleIdx="0" presStyleCnt="3"/>
      <dgm:spPr/>
    </dgm:pt>
    <dgm:pt modelId="{9A4742FC-8CDB-4A36-A4C9-DA37A5B1383E}" type="pres">
      <dgm:prSet presAssocID="{3FA253BD-4B3C-417D-B2BB-0A4D7BE97EDF}" presName="connectorText" presStyleLbl="sibTrans2D1" presStyleIdx="0" presStyleCnt="3"/>
      <dgm:spPr/>
    </dgm:pt>
    <dgm:pt modelId="{F8E338D4-E821-4650-AB5E-A773EFBDE16A}" type="pres">
      <dgm:prSet presAssocID="{28CDA848-AE20-4C4F-A710-6135829CAA64}" presName="node" presStyleLbl="node1" presStyleIdx="1" presStyleCnt="4" custScaleX="46032" custScaleY="28958">
        <dgm:presLayoutVars>
          <dgm:bulletEnabled val="1"/>
        </dgm:presLayoutVars>
      </dgm:prSet>
      <dgm:spPr/>
    </dgm:pt>
    <dgm:pt modelId="{3879538F-EEF9-4592-8ECA-54C15D2D04A4}" type="pres">
      <dgm:prSet presAssocID="{4BF88114-5713-41B1-B4C3-1C0C757C4325}" presName="sibTrans" presStyleLbl="sibTrans2D1" presStyleIdx="1" presStyleCnt="3"/>
      <dgm:spPr/>
    </dgm:pt>
    <dgm:pt modelId="{52B36094-18C9-4A55-92DF-FE142326882B}" type="pres">
      <dgm:prSet presAssocID="{4BF88114-5713-41B1-B4C3-1C0C757C4325}" presName="connectorText" presStyleLbl="sibTrans2D1" presStyleIdx="1" presStyleCnt="3"/>
      <dgm:spPr/>
    </dgm:pt>
    <dgm:pt modelId="{C5B6639D-AA41-46F7-8773-857C43A805C8}" type="pres">
      <dgm:prSet presAssocID="{397795EA-68C8-4BE2-816F-7044D1E7F3E5}" presName="node" presStyleLbl="node1" presStyleIdx="2" presStyleCnt="4" custScaleX="35047" custScaleY="34085">
        <dgm:presLayoutVars>
          <dgm:bulletEnabled val="1"/>
        </dgm:presLayoutVars>
      </dgm:prSet>
      <dgm:spPr/>
    </dgm:pt>
    <dgm:pt modelId="{2502B52A-10A3-45DF-AA17-3772C252715C}" type="pres">
      <dgm:prSet presAssocID="{3F61D263-E70C-4061-907F-ACE69CD769F6}" presName="sibTrans" presStyleLbl="sibTrans2D1" presStyleIdx="2" presStyleCnt="3"/>
      <dgm:spPr/>
    </dgm:pt>
    <dgm:pt modelId="{6E5911DE-F5F9-4903-84A9-8BF351A6438D}" type="pres">
      <dgm:prSet presAssocID="{3F61D263-E70C-4061-907F-ACE69CD769F6}" presName="connectorText" presStyleLbl="sibTrans2D1" presStyleIdx="2" presStyleCnt="3"/>
      <dgm:spPr/>
    </dgm:pt>
    <dgm:pt modelId="{CF3D237E-718E-4A93-8CF2-9422793BF337}" type="pres">
      <dgm:prSet presAssocID="{77B2A680-37CB-448B-8933-CFF7B8859496}" presName="node" presStyleLbl="node1" presStyleIdx="3" presStyleCnt="4" custScaleX="54881" custScaleY="34085">
        <dgm:presLayoutVars>
          <dgm:bulletEnabled val="1"/>
        </dgm:presLayoutVars>
      </dgm:prSet>
      <dgm:spPr/>
    </dgm:pt>
  </dgm:ptLst>
  <dgm:cxnLst>
    <dgm:cxn modelId="{8325AF25-D69A-41D3-A78C-B7F75F18B23F}" type="presOf" srcId="{397795EA-68C8-4BE2-816F-7044D1E7F3E5}" destId="{C5B6639D-AA41-46F7-8773-857C43A805C8}" srcOrd="0" destOrd="0" presId="urn:microsoft.com/office/officeart/2005/8/layout/process1"/>
    <dgm:cxn modelId="{0B122928-C10B-4005-858F-B684B7584CE3}" type="presOf" srcId="{3F61D263-E70C-4061-907F-ACE69CD769F6}" destId="{6E5911DE-F5F9-4903-84A9-8BF351A6438D}" srcOrd="1" destOrd="0" presId="urn:microsoft.com/office/officeart/2005/8/layout/process1"/>
    <dgm:cxn modelId="{CF94D342-A0D9-46F7-B937-75443772691D}" srcId="{BAFC3F81-15B3-49EF-88AE-865BFDB149FE}" destId="{397795EA-68C8-4BE2-816F-7044D1E7F3E5}" srcOrd="2" destOrd="0" parTransId="{339CE85F-1903-4313-935E-85A19ABB75D0}" sibTransId="{3F61D263-E70C-4061-907F-ACE69CD769F6}"/>
    <dgm:cxn modelId="{711C844B-CE58-4623-AA55-9B6EC5975D11}" type="presOf" srcId="{BAFC3F81-15B3-49EF-88AE-865BFDB149FE}" destId="{A3A45ABC-5C52-410A-BA0E-AB9BDACCB4DB}" srcOrd="0" destOrd="0" presId="urn:microsoft.com/office/officeart/2005/8/layout/process1"/>
    <dgm:cxn modelId="{B779D56E-021A-4012-8AA4-000B19230D45}" type="presOf" srcId="{77B2A680-37CB-448B-8933-CFF7B8859496}" destId="{CF3D237E-718E-4A93-8CF2-9422793BF337}" srcOrd="0" destOrd="0" presId="urn:microsoft.com/office/officeart/2005/8/layout/process1"/>
    <dgm:cxn modelId="{4B930A86-5878-4038-8802-A57CB25FA8CF}" type="presOf" srcId="{28CDA848-AE20-4C4F-A710-6135829CAA64}" destId="{F8E338D4-E821-4650-AB5E-A773EFBDE16A}" srcOrd="0" destOrd="0" presId="urn:microsoft.com/office/officeart/2005/8/layout/process1"/>
    <dgm:cxn modelId="{86AEA292-A9FE-4829-A8C2-C5F5B2D5F223}" type="presOf" srcId="{4BF88114-5713-41B1-B4C3-1C0C757C4325}" destId="{52B36094-18C9-4A55-92DF-FE142326882B}" srcOrd="1" destOrd="0" presId="urn:microsoft.com/office/officeart/2005/8/layout/process1"/>
    <dgm:cxn modelId="{8CCE4FA5-CF56-41B3-8206-2A845F5C6B13}" type="presOf" srcId="{3FA253BD-4B3C-417D-B2BB-0A4D7BE97EDF}" destId="{76718C59-2914-4747-AF80-3D954C03BC5A}" srcOrd="0" destOrd="0" presId="urn:microsoft.com/office/officeart/2005/8/layout/process1"/>
    <dgm:cxn modelId="{39E7B8D3-3E24-4CAF-A6D4-7C1A2328B729}" srcId="{BAFC3F81-15B3-49EF-88AE-865BFDB149FE}" destId="{28CDA848-AE20-4C4F-A710-6135829CAA64}" srcOrd="1" destOrd="0" parTransId="{C74FBFB8-C9E5-464E-9091-A88AD8CF1088}" sibTransId="{4BF88114-5713-41B1-B4C3-1C0C757C4325}"/>
    <dgm:cxn modelId="{2B63C4DC-A4D6-4783-B997-7926223E5C64}" srcId="{BAFC3F81-15B3-49EF-88AE-865BFDB149FE}" destId="{93B6FFFD-0766-4261-92CF-84C95AFB782A}" srcOrd="0" destOrd="0" parTransId="{B5F767F1-7314-49B2-B0E3-457B39B2C8F8}" sibTransId="{3FA253BD-4B3C-417D-B2BB-0A4D7BE97EDF}"/>
    <dgm:cxn modelId="{442887DE-4939-4C4D-B3BE-1CFCEED56E2B}" type="presOf" srcId="{3FA253BD-4B3C-417D-B2BB-0A4D7BE97EDF}" destId="{9A4742FC-8CDB-4A36-A4C9-DA37A5B1383E}" srcOrd="1" destOrd="0" presId="urn:microsoft.com/office/officeart/2005/8/layout/process1"/>
    <dgm:cxn modelId="{B94112E9-EF45-4198-BC4E-AEA111531280}" type="presOf" srcId="{4BF88114-5713-41B1-B4C3-1C0C757C4325}" destId="{3879538F-EEF9-4592-8ECA-54C15D2D04A4}" srcOrd="0" destOrd="0" presId="urn:microsoft.com/office/officeart/2005/8/layout/process1"/>
    <dgm:cxn modelId="{33A2B8ED-B691-4C35-AC26-105C84A77235}" type="presOf" srcId="{93B6FFFD-0766-4261-92CF-84C95AFB782A}" destId="{E9C81F20-F82C-4688-9F82-7B1FC367F7A3}" srcOrd="0" destOrd="0" presId="urn:microsoft.com/office/officeart/2005/8/layout/process1"/>
    <dgm:cxn modelId="{4FA33DEE-6CC0-4A2A-8F34-6E1111D681EF}" type="presOf" srcId="{3F61D263-E70C-4061-907F-ACE69CD769F6}" destId="{2502B52A-10A3-45DF-AA17-3772C252715C}" srcOrd="0" destOrd="0" presId="urn:microsoft.com/office/officeart/2005/8/layout/process1"/>
    <dgm:cxn modelId="{DB8652FE-E9E6-462E-BEBE-E69BFFB49FFC}" srcId="{BAFC3F81-15B3-49EF-88AE-865BFDB149FE}" destId="{77B2A680-37CB-448B-8933-CFF7B8859496}" srcOrd="3" destOrd="0" parTransId="{EF21593E-60BD-4756-85B1-46EDC1728686}" sibTransId="{AB7D8B93-FDD9-42A0-866F-FD6526ED0C54}"/>
    <dgm:cxn modelId="{549E722C-1FF6-4819-851F-85ED9A769C17}" type="presParOf" srcId="{A3A45ABC-5C52-410A-BA0E-AB9BDACCB4DB}" destId="{E9C81F20-F82C-4688-9F82-7B1FC367F7A3}" srcOrd="0" destOrd="0" presId="urn:microsoft.com/office/officeart/2005/8/layout/process1"/>
    <dgm:cxn modelId="{CBB401AB-B3F2-4AE3-8F1B-5C83BFDF0E40}" type="presParOf" srcId="{A3A45ABC-5C52-410A-BA0E-AB9BDACCB4DB}" destId="{76718C59-2914-4747-AF80-3D954C03BC5A}" srcOrd="1" destOrd="0" presId="urn:microsoft.com/office/officeart/2005/8/layout/process1"/>
    <dgm:cxn modelId="{5FD3CB24-58C0-4EFB-9CAB-01B45B11C23D}" type="presParOf" srcId="{76718C59-2914-4747-AF80-3D954C03BC5A}" destId="{9A4742FC-8CDB-4A36-A4C9-DA37A5B1383E}" srcOrd="0" destOrd="0" presId="urn:microsoft.com/office/officeart/2005/8/layout/process1"/>
    <dgm:cxn modelId="{1F44E9F8-567E-43B1-916A-1B0AEAB41377}" type="presParOf" srcId="{A3A45ABC-5C52-410A-BA0E-AB9BDACCB4DB}" destId="{F8E338D4-E821-4650-AB5E-A773EFBDE16A}" srcOrd="2" destOrd="0" presId="urn:microsoft.com/office/officeart/2005/8/layout/process1"/>
    <dgm:cxn modelId="{CA25F0DC-AC73-4D94-8218-A5AB16DE4E85}" type="presParOf" srcId="{A3A45ABC-5C52-410A-BA0E-AB9BDACCB4DB}" destId="{3879538F-EEF9-4592-8ECA-54C15D2D04A4}" srcOrd="3" destOrd="0" presId="urn:microsoft.com/office/officeart/2005/8/layout/process1"/>
    <dgm:cxn modelId="{51A64242-507D-4764-961D-051E7DE7E006}" type="presParOf" srcId="{3879538F-EEF9-4592-8ECA-54C15D2D04A4}" destId="{52B36094-18C9-4A55-92DF-FE142326882B}" srcOrd="0" destOrd="0" presId="urn:microsoft.com/office/officeart/2005/8/layout/process1"/>
    <dgm:cxn modelId="{A2267034-FE2B-4E0B-8F2C-1DC103C0C723}" type="presParOf" srcId="{A3A45ABC-5C52-410A-BA0E-AB9BDACCB4DB}" destId="{C5B6639D-AA41-46F7-8773-857C43A805C8}" srcOrd="4" destOrd="0" presId="urn:microsoft.com/office/officeart/2005/8/layout/process1"/>
    <dgm:cxn modelId="{DE97D490-A0FA-4602-8A60-3A57B802FB21}" type="presParOf" srcId="{A3A45ABC-5C52-410A-BA0E-AB9BDACCB4DB}" destId="{2502B52A-10A3-45DF-AA17-3772C252715C}" srcOrd="5" destOrd="0" presId="urn:microsoft.com/office/officeart/2005/8/layout/process1"/>
    <dgm:cxn modelId="{3EDAC8D8-B51A-4EA0-9C3D-CA1F5522EEC1}" type="presParOf" srcId="{2502B52A-10A3-45DF-AA17-3772C252715C}" destId="{6E5911DE-F5F9-4903-84A9-8BF351A6438D}" srcOrd="0" destOrd="0" presId="urn:microsoft.com/office/officeart/2005/8/layout/process1"/>
    <dgm:cxn modelId="{2B9623FF-6132-4771-AF64-D682158D32B9}" type="presParOf" srcId="{A3A45ABC-5C52-410A-BA0E-AB9BDACCB4DB}" destId="{CF3D237E-718E-4A93-8CF2-9422793BF337}" srcOrd="6" destOrd="0" presId="urn:microsoft.com/office/officeart/2005/8/layout/process1"/>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AFC3F81-15B3-49EF-88AE-865BFDB149FE}" type="doc">
      <dgm:prSet loTypeId="urn:microsoft.com/office/officeart/2005/8/layout/process1" loCatId="process" qsTypeId="urn:microsoft.com/office/officeart/2005/8/quickstyle/simple1" qsCatId="simple" csTypeId="urn:microsoft.com/office/officeart/2005/8/colors/accent0_2" csCatId="mainScheme" phldr="1"/>
      <dgm:spPr/>
    </dgm:pt>
    <dgm:pt modelId="{93B6FFFD-0766-4261-92CF-84C95AFB782A}">
      <dgm:prSet phldrT="[نص]"/>
      <dgm:spPr/>
      <dgm:t>
        <a:bodyPr/>
        <a:lstStyle/>
        <a:p>
          <a:pPr rtl="1"/>
          <a:r>
            <a:rPr lang="en-US" dirty="0"/>
            <a:t>SMS</a:t>
          </a:r>
          <a:endParaRPr lang="ar-SA" dirty="0"/>
        </a:p>
      </dgm:t>
    </dgm:pt>
    <dgm:pt modelId="{B5F767F1-7314-49B2-B0E3-457B39B2C8F8}" type="parTrans" cxnId="{2B63C4DC-A4D6-4783-B997-7926223E5C64}">
      <dgm:prSet/>
      <dgm:spPr/>
      <dgm:t>
        <a:bodyPr/>
        <a:lstStyle/>
        <a:p>
          <a:pPr rtl="1"/>
          <a:endParaRPr lang="ar-SA"/>
        </a:p>
      </dgm:t>
    </dgm:pt>
    <dgm:pt modelId="{3FA253BD-4B3C-417D-B2BB-0A4D7BE97EDF}" type="sibTrans" cxnId="{2B63C4DC-A4D6-4783-B997-7926223E5C64}">
      <dgm:prSet/>
      <dgm:spPr/>
      <dgm:t>
        <a:bodyPr/>
        <a:lstStyle/>
        <a:p>
          <a:pPr rtl="1"/>
          <a:endParaRPr lang="ar-SA"/>
        </a:p>
      </dgm:t>
    </dgm:pt>
    <dgm:pt modelId="{28CDA848-AE20-4C4F-A710-6135829CAA64}">
      <dgm:prSet phldrT="[نص]"/>
      <dgm:spPr/>
      <dgm:t>
        <a:bodyPr/>
        <a:lstStyle/>
        <a:p>
          <a:pPr rtl="1"/>
          <a:r>
            <a:rPr lang="en-US" dirty="0"/>
            <a:t>Email</a:t>
          </a:r>
          <a:endParaRPr lang="ar-SA" dirty="0"/>
        </a:p>
      </dgm:t>
    </dgm:pt>
    <dgm:pt modelId="{C74FBFB8-C9E5-464E-9091-A88AD8CF1088}" type="parTrans" cxnId="{39E7B8D3-3E24-4CAF-A6D4-7C1A2328B729}">
      <dgm:prSet/>
      <dgm:spPr/>
      <dgm:t>
        <a:bodyPr/>
        <a:lstStyle/>
        <a:p>
          <a:pPr rtl="1"/>
          <a:endParaRPr lang="ar-SA"/>
        </a:p>
      </dgm:t>
    </dgm:pt>
    <dgm:pt modelId="{4BF88114-5713-41B1-B4C3-1C0C757C4325}" type="sibTrans" cxnId="{39E7B8D3-3E24-4CAF-A6D4-7C1A2328B729}">
      <dgm:prSet/>
      <dgm:spPr/>
      <dgm:t>
        <a:bodyPr/>
        <a:lstStyle/>
        <a:p>
          <a:pPr rtl="1"/>
          <a:endParaRPr lang="ar-SA"/>
        </a:p>
      </dgm:t>
    </dgm:pt>
    <dgm:pt modelId="{397795EA-68C8-4BE2-816F-7044D1E7F3E5}">
      <dgm:prSet phldrT="[نص]" custT="1"/>
      <dgm:spPr/>
      <dgm:t>
        <a:bodyPr/>
        <a:lstStyle/>
        <a:p>
          <a:pPr rtl="1"/>
          <a:r>
            <a:rPr lang="en-US" sz="1200" dirty="0"/>
            <a:t>FAX</a:t>
          </a:r>
          <a:endParaRPr lang="ar-SA" sz="1200" dirty="0"/>
        </a:p>
      </dgm:t>
    </dgm:pt>
    <dgm:pt modelId="{3F61D263-E70C-4061-907F-ACE69CD769F6}" type="sibTrans" cxnId="{CF94D342-A0D9-46F7-B937-75443772691D}">
      <dgm:prSet/>
      <dgm:spPr/>
      <dgm:t>
        <a:bodyPr/>
        <a:lstStyle/>
        <a:p>
          <a:pPr rtl="1"/>
          <a:endParaRPr lang="ar-SA"/>
        </a:p>
      </dgm:t>
    </dgm:pt>
    <dgm:pt modelId="{339CE85F-1903-4313-935E-85A19ABB75D0}" type="parTrans" cxnId="{CF94D342-A0D9-46F7-B937-75443772691D}">
      <dgm:prSet/>
      <dgm:spPr/>
      <dgm:t>
        <a:bodyPr/>
        <a:lstStyle/>
        <a:p>
          <a:pPr rtl="1"/>
          <a:endParaRPr lang="ar-SA"/>
        </a:p>
      </dgm:t>
    </dgm:pt>
    <dgm:pt modelId="{77B2A680-37CB-448B-8933-CFF7B8859496}">
      <dgm:prSet phldrT="[نص]"/>
      <dgm:spPr/>
      <dgm:t>
        <a:bodyPr/>
        <a:lstStyle/>
        <a:p>
          <a:pPr rtl="1"/>
          <a:r>
            <a:rPr lang="en-US" dirty="0"/>
            <a:t>Social Media</a:t>
          </a:r>
          <a:endParaRPr lang="ar-SA" dirty="0"/>
        </a:p>
      </dgm:t>
    </dgm:pt>
    <dgm:pt modelId="{AB7D8B93-FDD9-42A0-866F-FD6526ED0C54}" type="sibTrans" cxnId="{DB8652FE-E9E6-462E-BEBE-E69BFFB49FFC}">
      <dgm:prSet/>
      <dgm:spPr/>
      <dgm:t>
        <a:bodyPr/>
        <a:lstStyle/>
        <a:p>
          <a:pPr rtl="1"/>
          <a:endParaRPr lang="ar-SA"/>
        </a:p>
      </dgm:t>
    </dgm:pt>
    <dgm:pt modelId="{EF21593E-60BD-4756-85B1-46EDC1728686}" type="parTrans" cxnId="{DB8652FE-E9E6-462E-BEBE-E69BFFB49FFC}">
      <dgm:prSet/>
      <dgm:spPr/>
      <dgm:t>
        <a:bodyPr/>
        <a:lstStyle/>
        <a:p>
          <a:pPr rtl="1"/>
          <a:endParaRPr lang="ar-SA"/>
        </a:p>
      </dgm:t>
    </dgm:pt>
    <dgm:pt modelId="{A3A45ABC-5C52-410A-BA0E-AB9BDACCB4DB}" type="pres">
      <dgm:prSet presAssocID="{BAFC3F81-15B3-49EF-88AE-865BFDB149FE}" presName="Name0" presStyleCnt="0">
        <dgm:presLayoutVars>
          <dgm:dir/>
          <dgm:resizeHandles val="exact"/>
        </dgm:presLayoutVars>
      </dgm:prSet>
      <dgm:spPr/>
    </dgm:pt>
    <dgm:pt modelId="{E9C81F20-F82C-4688-9F82-7B1FC367F7A3}" type="pres">
      <dgm:prSet presAssocID="{93B6FFFD-0766-4261-92CF-84C95AFB782A}" presName="node" presStyleLbl="node1" presStyleIdx="0" presStyleCnt="4" custScaleX="46032" custScaleY="28958">
        <dgm:presLayoutVars>
          <dgm:bulletEnabled val="1"/>
        </dgm:presLayoutVars>
      </dgm:prSet>
      <dgm:spPr/>
    </dgm:pt>
    <dgm:pt modelId="{76718C59-2914-4747-AF80-3D954C03BC5A}" type="pres">
      <dgm:prSet presAssocID="{3FA253BD-4B3C-417D-B2BB-0A4D7BE97EDF}" presName="sibTrans" presStyleLbl="sibTrans2D1" presStyleIdx="0" presStyleCnt="3"/>
      <dgm:spPr/>
    </dgm:pt>
    <dgm:pt modelId="{9A4742FC-8CDB-4A36-A4C9-DA37A5B1383E}" type="pres">
      <dgm:prSet presAssocID="{3FA253BD-4B3C-417D-B2BB-0A4D7BE97EDF}" presName="connectorText" presStyleLbl="sibTrans2D1" presStyleIdx="0" presStyleCnt="3"/>
      <dgm:spPr/>
    </dgm:pt>
    <dgm:pt modelId="{F8E338D4-E821-4650-AB5E-A773EFBDE16A}" type="pres">
      <dgm:prSet presAssocID="{28CDA848-AE20-4C4F-A710-6135829CAA64}" presName="node" presStyleLbl="node1" presStyleIdx="1" presStyleCnt="4" custScaleX="46032" custScaleY="28958">
        <dgm:presLayoutVars>
          <dgm:bulletEnabled val="1"/>
        </dgm:presLayoutVars>
      </dgm:prSet>
      <dgm:spPr/>
    </dgm:pt>
    <dgm:pt modelId="{3879538F-EEF9-4592-8ECA-54C15D2D04A4}" type="pres">
      <dgm:prSet presAssocID="{4BF88114-5713-41B1-B4C3-1C0C757C4325}" presName="sibTrans" presStyleLbl="sibTrans2D1" presStyleIdx="1" presStyleCnt="3"/>
      <dgm:spPr/>
    </dgm:pt>
    <dgm:pt modelId="{52B36094-18C9-4A55-92DF-FE142326882B}" type="pres">
      <dgm:prSet presAssocID="{4BF88114-5713-41B1-B4C3-1C0C757C4325}" presName="connectorText" presStyleLbl="sibTrans2D1" presStyleIdx="1" presStyleCnt="3"/>
      <dgm:spPr/>
    </dgm:pt>
    <dgm:pt modelId="{C5B6639D-AA41-46F7-8773-857C43A805C8}" type="pres">
      <dgm:prSet presAssocID="{397795EA-68C8-4BE2-816F-7044D1E7F3E5}" presName="node" presStyleLbl="node1" presStyleIdx="2" presStyleCnt="4" custScaleX="35047" custScaleY="34085">
        <dgm:presLayoutVars>
          <dgm:bulletEnabled val="1"/>
        </dgm:presLayoutVars>
      </dgm:prSet>
      <dgm:spPr/>
    </dgm:pt>
    <dgm:pt modelId="{2502B52A-10A3-45DF-AA17-3772C252715C}" type="pres">
      <dgm:prSet presAssocID="{3F61D263-E70C-4061-907F-ACE69CD769F6}" presName="sibTrans" presStyleLbl="sibTrans2D1" presStyleIdx="2" presStyleCnt="3"/>
      <dgm:spPr/>
    </dgm:pt>
    <dgm:pt modelId="{6E5911DE-F5F9-4903-84A9-8BF351A6438D}" type="pres">
      <dgm:prSet presAssocID="{3F61D263-E70C-4061-907F-ACE69CD769F6}" presName="connectorText" presStyleLbl="sibTrans2D1" presStyleIdx="2" presStyleCnt="3"/>
      <dgm:spPr/>
    </dgm:pt>
    <dgm:pt modelId="{CF3D237E-718E-4A93-8CF2-9422793BF337}" type="pres">
      <dgm:prSet presAssocID="{77B2A680-37CB-448B-8933-CFF7B8859496}" presName="node" presStyleLbl="node1" presStyleIdx="3" presStyleCnt="4" custScaleX="54881" custScaleY="34085">
        <dgm:presLayoutVars>
          <dgm:bulletEnabled val="1"/>
        </dgm:presLayoutVars>
      </dgm:prSet>
      <dgm:spPr/>
    </dgm:pt>
  </dgm:ptLst>
  <dgm:cxnLst>
    <dgm:cxn modelId="{8325AF25-D69A-41D3-A78C-B7F75F18B23F}" type="presOf" srcId="{397795EA-68C8-4BE2-816F-7044D1E7F3E5}" destId="{C5B6639D-AA41-46F7-8773-857C43A805C8}" srcOrd="0" destOrd="0" presId="urn:microsoft.com/office/officeart/2005/8/layout/process1"/>
    <dgm:cxn modelId="{0B122928-C10B-4005-858F-B684B7584CE3}" type="presOf" srcId="{3F61D263-E70C-4061-907F-ACE69CD769F6}" destId="{6E5911DE-F5F9-4903-84A9-8BF351A6438D}" srcOrd="1" destOrd="0" presId="urn:microsoft.com/office/officeart/2005/8/layout/process1"/>
    <dgm:cxn modelId="{CF94D342-A0D9-46F7-B937-75443772691D}" srcId="{BAFC3F81-15B3-49EF-88AE-865BFDB149FE}" destId="{397795EA-68C8-4BE2-816F-7044D1E7F3E5}" srcOrd="2" destOrd="0" parTransId="{339CE85F-1903-4313-935E-85A19ABB75D0}" sibTransId="{3F61D263-E70C-4061-907F-ACE69CD769F6}"/>
    <dgm:cxn modelId="{711C844B-CE58-4623-AA55-9B6EC5975D11}" type="presOf" srcId="{BAFC3F81-15B3-49EF-88AE-865BFDB149FE}" destId="{A3A45ABC-5C52-410A-BA0E-AB9BDACCB4DB}" srcOrd="0" destOrd="0" presId="urn:microsoft.com/office/officeart/2005/8/layout/process1"/>
    <dgm:cxn modelId="{B779D56E-021A-4012-8AA4-000B19230D45}" type="presOf" srcId="{77B2A680-37CB-448B-8933-CFF7B8859496}" destId="{CF3D237E-718E-4A93-8CF2-9422793BF337}" srcOrd="0" destOrd="0" presId="urn:microsoft.com/office/officeart/2005/8/layout/process1"/>
    <dgm:cxn modelId="{4B930A86-5878-4038-8802-A57CB25FA8CF}" type="presOf" srcId="{28CDA848-AE20-4C4F-A710-6135829CAA64}" destId="{F8E338D4-E821-4650-AB5E-A773EFBDE16A}" srcOrd="0" destOrd="0" presId="urn:microsoft.com/office/officeart/2005/8/layout/process1"/>
    <dgm:cxn modelId="{86AEA292-A9FE-4829-A8C2-C5F5B2D5F223}" type="presOf" srcId="{4BF88114-5713-41B1-B4C3-1C0C757C4325}" destId="{52B36094-18C9-4A55-92DF-FE142326882B}" srcOrd="1" destOrd="0" presId="urn:microsoft.com/office/officeart/2005/8/layout/process1"/>
    <dgm:cxn modelId="{8CCE4FA5-CF56-41B3-8206-2A845F5C6B13}" type="presOf" srcId="{3FA253BD-4B3C-417D-B2BB-0A4D7BE97EDF}" destId="{76718C59-2914-4747-AF80-3D954C03BC5A}" srcOrd="0" destOrd="0" presId="urn:microsoft.com/office/officeart/2005/8/layout/process1"/>
    <dgm:cxn modelId="{39E7B8D3-3E24-4CAF-A6D4-7C1A2328B729}" srcId="{BAFC3F81-15B3-49EF-88AE-865BFDB149FE}" destId="{28CDA848-AE20-4C4F-A710-6135829CAA64}" srcOrd="1" destOrd="0" parTransId="{C74FBFB8-C9E5-464E-9091-A88AD8CF1088}" sibTransId="{4BF88114-5713-41B1-B4C3-1C0C757C4325}"/>
    <dgm:cxn modelId="{2B63C4DC-A4D6-4783-B997-7926223E5C64}" srcId="{BAFC3F81-15B3-49EF-88AE-865BFDB149FE}" destId="{93B6FFFD-0766-4261-92CF-84C95AFB782A}" srcOrd="0" destOrd="0" parTransId="{B5F767F1-7314-49B2-B0E3-457B39B2C8F8}" sibTransId="{3FA253BD-4B3C-417D-B2BB-0A4D7BE97EDF}"/>
    <dgm:cxn modelId="{442887DE-4939-4C4D-B3BE-1CFCEED56E2B}" type="presOf" srcId="{3FA253BD-4B3C-417D-B2BB-0A4D7BE97EDF}" destId="{9A4742FC-8CDB-4A36-A4C9-DA37A5B1383E}" srcOrd="1" destOrd="0" presId="urn:microsoft.com/office/officeart/2005/8/layout/process1"/>
    <dgm:cxn modelId="{B94112E9-EF45-4198-BC4E-AEA111531280}" type="presOf" srcId="{4BF88114-5713-41B1-B4C3-1C0C757C4325}" destId="{3879538F-EEF9-4592-8ECA-54C15D2D04A4}" srcOrd="0" destOrd="0" presId="urn:microsoft.com/office/officeart/2005/8/layout/process1"/>
    <dgm:cxn modelId="{33A2B8ED-B691-4C35-AC26-105C84A77235}" type="presOf" srcId="{93B6FFFD-0766-4261-92CF-84C95AFB782A}" destId="{E9C81F20-F82C-4688-9F82-7B1FC367F7A3}" srcOrd="0" destOrd="0" presId="urn:microsoft.com/office/officeart/2005/8/layout/process1"/>
    <dgm:cxn modelId="{4FA33DEE-6CC0-4A2A-8F34-6E1111D681EF}" type="presOf" srcId="{3F61D263-E70C-4061-907F-ACE69CD769F6}" destId="{2502B52A-10A3-45DF-AA17-3772C252715C}" srcOrd="0" destOrd="0" presId="urn:microsoft.com/office/officeart/2005/8/layout/process1"/>
    <dgm:cxn modelId="{DB8652FE-E9E6-462E-BEBE-E69BFFB49FFC}" srcId="{BAFC3F81-15B3-49EF-88AE-865BFDB149FE}" destId="{77B2A680-37CB-448B-8933-CFF7B8859496}" srcOrd="3" destOrd="0" parTransId="{EF21593E-60BD-4756-85B1-46EDC1728686}" sibTransId="{AB7D8B93-FDD9-42A0-866F-FD6526ED0C54}"/>
    <dgm:cxn modelId="{549E722C-1FF6-4819-851F-85ED9A769C17}" type="presParOf" srcId="{A3A45ABC-5C52-410A-BA0E-AB9BDACCB4DB}" destId="{E9C81F20-F82C-4688-9F82-7B1FC367F7A3}" srcOrd="0" destOrd="0" presId="urn:microsoft.com/office/officeart/2005/8/layout/process1"/>
    <dgm:cxn modelId="{CBB401AB-B3F2-4AE3-8F1B-5C83BFDF0E40}" type="presParOf" srcId="{A3A45ABC-5C52-410A-BA0E-AB9BDACCB4DB}" destId="{76718C59-2914-4747-AF80-3D954C03BC5A}" srcOrd="1" destOrd="0" presId="urn:microsoft.com/office/officeart/2005/8/layout/process1"/>
    <dgm:cxn modelId="{5FD3CB24-58C0-4EFB-9CAB-01B45B11C23D}" type="presParOf" srcId="{76718C59-2914-4747-AF80-3D954C03BC5A}" destId="{9A4742FC-8CDB-4A36-A4C9-DA37A5B1383E}" srcOrd="0" destOrd="0" presId="urn:microsoft.com/office/officeart/2005/8/layout/process1"/>
    <dgm:cxn modelId="{1F44E9F8-567E-43B1-916A-1B0AEAB41377}" type="presParOf" srcId="{A3A45ABC-5C52-410A-BA0E-AB9BDACCB4DB}" destId="{F8E338D4-E821-4650-AB5E-A773EFBDE16A}" srcOrd="2" destOrd="0" presId="urn:microsoft.com/office/officeart/2005/8/layout/process1"/>
    <dgm:cxn modelId="{CA25F0DC-AC73-4D94-8218-A5AB16DE4E85}" type="presParOf" srcId="{A3A45ABC-5C52-410A-BA0E-AB9BDACCB4DB}" destId="{3879538F-EEF9-4592-8ECA-54C15D2D04A4}" srcOrd="3" destOrd="0" presId="urn:microsoft.com/office/officeart/2005/8/layout/process1"/>
    <dgm:cxn modelId="{51A64242-507D-4764-961D-051E7DE7E006}" type="presParOf" srcId="{3879538F-EEF9-4592-8ECA-54C15D2D04A4}" destId="{52B36094-18C9-4A55-92DF-FE142326882B}" srcOrd="0" destOrd="0" presId="urn:microsoft.com/office/officeart/2005/8/layout/process1"/>
    <dgm:cxn modelId="{A2267034-FE2B-4E0B-8F2C-1DC103C0C723}" type="presParOf" srcId="{A3A45ABC-5C52-410A-BA0E-AB9BDACCB4DB}" destId="{C5B6639D-AA41-46F7-8773-857C43A805C8}" srcOrd="4" destOrd="0" presId="urn:microsoft.com/office/officeart/2005/8/layout/process1"/>
    <dgm:cxn modelId="{DE97D490-A0FA-4602-8A60-3A57B802FB21}" type="presParOf" srcId="{A3A45ABC-5C52-410A-BA0E-AB9BDACCB4DB}" destId="{2502B52A-10A3-45DF-AA17-3772C252715C}" srcOrd="5" destOrd="0" presId="urn:microsoft.com/office/officeart/2005/8/layout/process1"/>
    <dgm:cxn modelId="{3EDAC8D8-B51A-4EA0-9C3D-CA1F5522EEC1}" type="presParOf" srcId="{2502B52A-10A3-45DF-AA17-3772C252715C}" destId="{6E5911DE-F5F9-4903-84A9-8BF351A6438D}" srcOrd="0" destOrd="0" presId="urn:microsoft.com/office/officeart/2005/8/layout/process1"/>
    <dgm:cxn modelId="{2B9623FF-6132-4771-AF64-D682158D32B9}" type="presParOf" srcId="{A3A45ABC-5C52-410A-BA0E-AB9BDACCB4DB}" destId="{CF3D237E-718E-4A93-8CF2-9422793BF337}" srcOrd="6" destOrd="0" presId="urn:microsoft.com/office/officeart/2005/8/layout/process1"/>
  </dgm:cxnLst>
  <dgm:bg/>
  <dgm:whole/>
  <dgm:extLst>
    <a:ext uri="http://schemas.microsoft.com/office/drawing/2008/diagram">
      <dsp:dataModelExt xmlns:dsp="http://schemas.microsoft.com/office/drawing/2008/diagram" relId="rId2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AFC3F81-15B3-49EF-88AE-865BFDB149FE}" type="doc">
      <dgm:prSet loTypeId="urn:microsoft.com/office/officeart/2005/8/layout/process1" loCatId="process" qsTypeId="urn:microsoft.com/office/officeart/2005/8/quickstyle/simple1" qsCatId="simple" csTypeId="urn:microsoft.com/office/officeart/2005/8/colors/accent0_2" csCatId="mainScheme" phldr="1"/>
      <dgm:spPr/>
    </dgm:pt>
    <dgm:pt modelId="{93B6FFFD-0766-4261-92CF-84C95AFB782A}">
      <dgm:prSet phldrT="[نص]"/>
      <dgm:spPr/>
      <dgm:t>
        <a:bodyPr/>
        <a:lstStyle/>
        <a:p>
          <a:pPr rtl="1"/>
          <a:r>
            <a:rPr lang="en-US" dirty="0"/>
            <a:t>SMS</a:t>
          </a:r>
          <a:endParaRPr lang="ar-SA" dirty="0"/>
        </a:p>
      </dgm:t>
    </dgm:pt>
    <dgm:pt modelId="{B5F767F1-7314-49B2-B0E3-457B39B2C8F8}" type="parTrans" cxnId="{2B63C4DC-A4D6-4783-B997-7926223E5C64}">
      <dgm:prSet/>
      <dgm:spPr/>
      <dgm:t>
        <a:bodyPr/>
        <a:lstStyle/>
        <a:p>
          <a:pPr rtl="1"/>
          <a:endParaRPr lang="ar-SA"/>
        </a:p>
      </dgm:t>
    </dgm:pt>
    <dgm:pt modelId="{3FA253BD-4B3C-417D-B2BB-0A4D7BE97EDF}" type="sibTrans" cxnId="{2B63C4DC-A4D6-4783-B997-7926223E5C64}">
      <dgm:prSet/>
      <dgm:spPr/>
      <dgm:t>
        <a:bodyPr/>
        <a:lstStyle/>
        <a:p>
          <a:pPr rtl="1"/>
          <a:endParaRPr lang="ar-SA"/>
        </a:p>
      </dgm:t>
    </dgm:pt>
    <dgm:pt modelId="{28CDA848-AE20-4C4F-A710-6135829CAA64}">
      <dgm:prSet phldrT="[نص]"/>
      <dgm:spPr/>
      <dgm:t>
        <a:bodyPr/>
        <a:lstStyle/>
        <a:p>
          <a:pPr rtl="1"/>
          <a:r>
            <a:rPr lang="en-US" dirty="0"/>
            <a:t>Email</a:t>
          </a:r>
          <a:endParaRPr lang="ar-SA" dirty="0"/>
        </a:p>
      </dgm:t>
    </dgm:pt>
    <dgm:pt modelId="{C74FBFB8-C9E5-464E-9091-A88AD8CF1088}" type="parTrans" cxnId="{39E7B8D3-3E24-4CAF-A6D4-7C1A2328B729}">
      <dgm:prSet/>
      <dgm:spPr/>
      <dgm:t>
        <a:bodyPr/>
        <a:lstStyle/>
        <a:p>
          <a:pPr rtl="1"/>
          <a:endParaRPr lang="ar-SA"/>
        </a:p>
      </dgm:t>
    </dgm:pt>
    <dgm:pt modelId="{4BF88114-5713-41B1-B4C3-1C0C757C4325}" type="sibTrans" cxnId="{39E7B8D3-3E24-4CAF-A6D4-7C1A2328B729}">
      <dgm:prSet/>
      <dgm:spPr/>
      <dgm:t>
        <a:bodyPr/>
        <a:lstStyle/>
        <a:p>
          <a:pPr rtl="1"/>
          <a:endParaRPr lang="ar-SA"/>
        </a:p>
      </dgm:t>
    </dgm:pt>
    <dgm:pt modelId="{397795EA-68C8-4BE2-816F-7044D1E7F3E5}">
      <dgm:prSet phldrT="[نص]" custT="1"/>
      <dgm:spPr/>
      <dgm:t>
        <a:bodyPr/>
        <a:lstStyle/>
        <a:p>
          <a:pPr rtl="1"/>
          <a:r>
            <a:rPr lang="en-US" sz="1200" dirty="0"/>
            <a:t>FAX</a:t>
          </a:r>
          <a:endParaRPr lang="ar-SA" sz="1200" dirty="0"/>
        </a:p>
      </dgm:t>
    </dgm:pt>
    <dgm:pt modelId="{3F61D263-E70C-4061-907F-ACE69CD769F6}" type="sibTrans" cxnId="{CF94D342-A0D9-46F7-B937-75443772691D}">
      <dgm:prSet/>
      <dgm:spPr/>
      <dgm:t>
        <a:bodyPr/>
        <a:lstStyle/>
        <a:p>
          <a:pPr rtl="1"/>
          <a:endParaRPr lang="ar-SA"/>
        </a:p>
      </dgm:t>
    </dgm:pt>
    <dgm:pt modelId="{339CE85F-1903-4313-935E-85A19ABB75D0}" type="parTrans" cxnId="{CF94D342-A0D9-46F7-B937-75443772691D}">
      <dgm:prSet/>
      <dgm:spPr/>
      <dgm:t>
        <a:bodyPr/>
        <a:lstStyle/>
        <a:p>
          <a:pPr rtl="1"/>
          <a:endParaRPr lang="ar-SA"/>
        </a:p>
      </dgm:t>
    </dgm:pt>
    <dgm:pt modelId="{77B2A680-37CB-448B-8933-CFF7B8859496}">
      <dgm:prSet phldrT="[نص]"/>
      <dgm:spPr/>
      <dgm:t>
        <a:bodyPr/>
        <a:lstStyle/>
        <a:p>
          <a:pPr rtl="1"/>
          <a:r>
            <a:rPr lang="en-US" dirty="0"/>
            <a:t>Social Media</a:t>
          </a:r>
          <a:endParaRPr lang="ar-SA" dirty="0"/>
        </a:p>
      </dgm:t>
    </dgm:pt>
    <dgm:pt modelId="{AB7D8B93-FDD9-42A0-866F-FD6526ED0C54}" type="sibTrans" cxnId="{DB8652FE-E9E6-462E-BEBE-E69BFFB49FFC}">
      <dgm:prSet/>
      <dgm:spPr/>
      <dgm:t>
        <a:bodyPr/>
        <a:lstStyle/>
        <a:p>
          <a:pPr rtl="1"/>
          <a:endParaRPr lang="ar-SA"/>
        </a:p>
      </dgm:t>
    </dgm:pt>
    <dgm:pt modelId="{EF21593E-60BD-4756-85B1-46EDC1728686}" type="parTrans" cxnId="{DB8652FE-E9E6-462E-BEBE-E69BFFB49FFC}">
      <dgm:prSet/>
      <dgm:spPr/>
      <dgm:t>
        <a:bodyPr/>
        <a:lstStyle/>
        <a:p>
          <a:pPr rtl="1"/>
          <a:endParaRPr lang="ar-SA"/>
        </a:p>
      </dgm:t>
    </dgm:pt>
    <dgm:pt modelId="{A3A45ABC-5C52-410A-BA0E-AB9BDACCB4DB}" type="pres">
      <dgm:prSet presAssocID="{BAFC3F81-15B3-49EF-88AE-865BFDB149FE}" presName="Name0" presStyleCnt="0">
        <dgm:presLayoutVars>
          <dgm:dir/>
          <dgm:resizeHandles val="exact"/>
        </dgm:presLayoutVars>
      </dgm:prSet>
      <dgm:spPr/>
    </dgm:pt>
    <dgm:pt modelId="{E9C81F20-F82C-4688-9F82-7B1FC367F7A3}" type="pres">
      <dgm:prSet presAssocID="{93B6FFFD-0766-4261-92CF-84C95AFB782A}" presName="node" presStyleLbl="node1" presStyleIdx="0" presStyleCnt="4" custScaleX="46032" custScaleY="28958">
        <dgm:presLayoutVars>
          <dgm:bulletEnabled val="1"/>
        </dgm:presLayoutVars>
      </dgm:prSet>
      <dgm:spPr/>
    </dgm:pt>
    <dgm:pt modelId="{76718C59-2914-4747-AF80-3D954C03BC5A}" type="pres">
      <dgm:prSet presAssocID="{3FA253BD-4B3C-417D-B2BB-0A4D7BE97EDF}" presName="sibTrans" presStyleLbl="sibTrans2D1" presStyleIdx="0" presStyleCnt="3"/>
      <dgm:spPr/>
    </dgm:pt>
    <dgm:pt modelId="{9A4742FC-8CDB-4A36-A4C9-DA37A5B1383E}" type="pres">
      <dgm:prSet presAssocID="{3FA253BD-4B3C-417D-B2BB-0A4D7BE97EDF}" presName="connectorText" presStyleLbl="sibTrans2D1" presStyleIdx="0" presStyleCnt="3"/>
      <dgm:spPr/>
    </dgm:pt>
    <dgm:pt modelId="{F8E338D4-E821-4650-AB5E-A773EFBDE16A}" type="pres">
      <dgm:prSet presAssocID="{28CDA848-AE20-4C4F-A710-6135829CAA64}" presName="node" presStyleLbl="node1" presStyleIdx="1" presStyleCnt="4" custScaleX="46032" custScaleY="28958">
        <dgm:presLayoutVars>
          <dgm:bulletEnabled val="1"/>
        </dgm:presLayoutVars>
      </dgm:prSet>
      <dgm:spPr/>
    </dgm:pt>
    <dgm:pt modelId="{3879538F-EEF9-4592-8ECA-54C15D2D04A4}" type="pres">
      <dgm:prSet presAssocID="{4BF88114-5713-41B1-B4C3-1C0C757C4325}" presName="sibTrans" presStyleLbl="sibTrans2D1" presStyleIdx="1" presStyleCnt="3"/>
      <dgm:spPr/>
    </dgm:pt>
    <dgm:pt modelId="{52B36094-18C9-4A55-92DF-FE142326882B}" type="pres">
      <dgm:prSet presAssocID="{4BF88114-5713-41B1-B4C3-1C0C757C4325}" presName="connectorText" presStyleLbl="sibTrans2D1" presStyleIdx="1" presStyleCnt="3"/>
      <dgm:spPr/>
    </dgm:pt>
    <dgm:pt modelId="{C5B6639D-AA41-46F7-8773-857C43A805C8}" type="pres">
      <dgm:prSet presAssocID="{397795EA-68C8-4BE2-816F-7044D1E7F3E5}" presName="node" presStyleLbl="node1" presStyleIdx="2" presStyleCnt="4" custScaleX="35047" custScaleY="34085">
        <dgm:presLayoutVars>
          <dgm:bulletEnabled val="1"/>
        </dgm:presLayoutVars>
      </dgm:prSet>
      <dgm:spPr/>
    </dgm:pt>
    <dgm:pt modelId="{2502B52A-10A3-45DF-AA17-3772C252715C}" type="pres">
      <dgm:prSet presAssocID="{3F61D263-E70C-4061-907F-ACE69CD769F6}" presName="sibTrans" presStyleLbl="sibTrans2D1" presStyleIdx="2" presStyleCnt="3"/>
      <dgm:spPr/>
    </dgm:pt>
    <dgm:pt modelId="{6E5911DE-F5F9-4903-84A9-8BF351A6438D}" type="pres">
      <dgm:prSet presAssocID="{3F61D263-E70C-4061-907F-ACE69CD769F6}" presName="connectorText" presStyleLbl="sibTrans2D1" presStyleIdx="2" presStyleCnt="3"/>
      <dgm:spPr/>
    </dgm:pt>
    <dgm:pt modelId="{CF3D237E-718E-4A93-8CF2-9422793BF337}" type="pres">
      <dgm:prSet presAssocID="{77B2A680-37CB-448B-8933-CFF7B8859496}" presName="node" presStyleLbl="node1" presStyleIdx="3" presStyleCnt="4" custScaleX="54881" custScaleY="34085">
        <dgm:presLayoutVars>
          <dgm:bulletEnabled val="1"/>
        </dgm:presLayoutVars>
      </dgm:prSet>
      <dgm:spPr/>
    </dgm:pt>
  </dgm:ptLst>
  <dgm:cxnLst>
    <dgm:cxn modelId="{8325AF25-D69A-41D3-A78C-B7F75F18B23F}" type="presOf" srcId="{397795EA-68C8-4BE2-816F-7044D1E7F3E5}" destId="{C5B6639D-AA41-46F7-8773-857C43A805C8}" srcOrd="0" destOrd="0" presId="urn:microsoft.com/office/officeart/2005/8/layout/process1"/>
    <dgm:cxn modelId="{0B122928-C10B-4005-858F-B684B7584CE3}" type="presOf" srcId="{3F61D263-E70C-4061-907F-ACE69CD769F6}" destId="{6E5911DE-F5F9-4903-84A9-8BF351A6438D}" srcOrd="1" destOrd="0" presId="urn:microsoft.com/office/officeart/2005/8/layout/process1"/>
    <dgm:cxn modelId="{CF94D342-A0D9-46F7-B937-75443772691D}" srcId="{BAFC3F81-15B3-49EF-88AE-865BFDB149FE}" destId="{397795EA-68C8-4BE2-816F-7044D1E7F3E5}" srcOrd="2" destOrd="0" parTransId="{339CE85F-1903-4313-935E-85A19ABB75D0}" sibTransId="{3F61D263-E70C-4061-907F-ACE69CD769F6}"/>
    <dgm:cxn modelId="{711C844B-CE58-4623-AA55-9B6EC5975D11}" type="presOf" srcId="{BAFC3F81-15B3-49EF-88AE-865BFDB149FE}" destId="{A3A45ABC-5C52-410A-BA0E-AB9BDACCB4DB}" srcOrd="0" destOrd="0" presId="urn:microsoft.com/office/officeart/2005/8/layout/process1"/>
    <dgm:cxn modelId="{B779D56E-021A-4012-8AA4-000B19230D45}" type="presOf" srcId="{77B2A680-37CB-448B-8933-CFF7B8859496}" destId="{CF3D237E-718E-4A93-8CF2-9422793BF337}" srcOrd="0" destOrd="0" presId="urn:microsoft.com/office/officeart/2005/8/layout/process1"/>
    <dgm:cxn modelId="{4B930A86-5878-4038-8802-A57CB25FA8CF}" type="presOf" srcId="{28CDA848-AE20-4C4F-A710-6135829CAA64}" destId="{F8E338D4-E821-4650-AB5E-A773EFBDE16A}" srcOrd="0" destOrd="0" presId="urn:microsoft.com/office/officeart/2005/8/layout/process1"/>
    <dgm:cxn modelId="{86AEA292-A9FE-4829-A8C2-C5F5B2D5F223}" type="presOf" srcId="{4BF88114-5713-41B1-B4C3-1C0C757C4325}" destId="{52B36094-18C9-4A55-92DF-FE142326882B}" srcOrd="1" destOrd="0" presId="urn:microsoft.com/office/officeart/2005/8/layout/process1"/>
    <dgm:cxn modelId="{8CCE4FA5-CF56-41B3-8206-2A845F5C6B13}" type="presOf" srcId="{3FA253BD-4B3C-417D-B2BB-0A4D7BE97EDF}" destId="{76718C59-2914-4747-AF80-3D954C03BC5A}" srcOrd="0" destOrd="0" presId="urn:microsoft.com/office/officeart/2005/8/layout/process1"/>
    <dgm:cxn modelId="{39E7B8D3-3E24-4CAF-A6D4-7C1A2328B729}" srcId="{BAFC3F81-15B3-49EF-88AE-865BFDB149FE}" destId="{28CDA848-AE20-4C4F-A710-6135829CAA64}" srcOrd="1" destOrd="0" parTransId="{C74FBFB8-C9E5-464E-9091-A88AD8CF1088}" sibTransId="{4BF88114-5713-41B1-B4C3-1C0C757C4325}"/>
    <dgm:cxn modelId="{2B63C4DC-A4D6-4783-B997-7926223E5C64}" srcId="{BAFC3F81-15B3-49EF-88AE-865BFDB149FE}" destId="{93B6FFFD-0766-4261-92CF-84C95AFB782A}" srcOrd="0" destOrd="0" parTransId="{B5F767F1-7314-49B2-B0E3-457B39B2C8F8}" sibTransId="{3FA253BD-4B3C-417D-B2BB-0A4D7BE97EDF}"/>
    <dgm:cxn modelId="{442887DE-4939-4C4D-B3BE-1CFCEED56E2B}" type="presOf" srcId="{3FA253BD-4B3C-417D-B2BB-0A4D7BE97EDF}" destId="{9A4742FC-8CDB-4A36-A4C9-DA37A5B1383E}" srcOrd="1" destOrd="0" presId="urn:microsoft.com/office/officeart/2005/8/layout/process1"/>
    <dgm:cxn modelId="{B94112E9-EF45-4198-BC4E-AEA111531280}" type="presOf" srcId="{4BF88114-5713-41B1-B4C3-1C0C757C4325}" destId="{3879538F-EEF9-4592-8ECA-54C15D2D04A4}" srcOrd="0" destOrd="0" presId="urn:microsoft.com/office/officeart/2005/8/layout/process1"/>
    <dgm:cxn modelId="{33A2B8ED-B691-4C35-AC26-105C84A77235}" type="presOf" srcId="{93B6FFFD-0766-4261-92CF-84C95AFB782A}" destId="{E9C81F20-F82C-4688-9F82-7B1FC367F7A3}" srcOrd="0" destOrd="0" presId="urn:microsoft.com/office/officeart/2005/8/layout/process1"/>
    <dgm:cxn modelId="{4FA33DEE-6CC0-4A2A-8F34-6E1111D681EF}" type="presOf" srcId="{3F61D263-E70C-4061-907F-ACE69CD769F6}" destId="{2502B52A-10A3-45DF-AA17-3772C252715C}" srcOrd="0" destOrd="0" presId="urn:microsoft.com/office/officeart/2005/8/layout/process1"/>
    <dgm:cxn modelId="{DB8652FE-E9E6-462E-BEBE-E69BFFB49FFC}" srcId="{BAFC3F81-15B3-49EF-88AE-865BFDB149FE}" destId="{77B2A680-37CB-448B-8933-CFF7B8859496}" srcOrd="3" destOrd="0" parTransId="{EF21593E-60BD-4756-85B1-46EDC1728686}" sibTransId="{AB7D8B93-FDD9-42A0-866F-FD6526ED0C54}"/>
    <dgm:cxn modelId="{549E722C-1FF6-4819-851F-85ED9A769C17}" type="presParOf" srcId="{A3A45ABC-5C52-410A-BA0E-AB9BDACCB4DB}" destId="{E9C81F20-F82C-4688-9F82-7B1FC367F7A3}" srcOrd="0" destOrd="0" presId="urn:microsoft.com/office/officeart/2005/8/layout/process1"/>
    <dgm:cxn modelId="{CBB401AB-B3F2-4AE3-8F1B-5C83BFDF0E40}" type="presParOf" srcId="{A3A45ABC-5C52-410A-BA0E-AB9BDACCB4DB}" destId="{76718C59-2914-4747-AF80-3D954C03BC5A}" srcOrd="1" destOrd="0" presId="urn:microsoft.com/office/officeart/2005/8/layout/process1"/>
    <dgm:cxn modelId="{5FD3CB24-58C0-4EFB-9CAB-01B45B11C23D}" type="presParOf" srcId="{76718C59-2914-4747-AF80-3D954C03BC5A}" destId="{9A4742FC-8CDB-4A36-A4C9-DA37A5B1383E}" srcOrd="0" destOrd="0" presId="urn:microsoft.com/office/officeart/2005/8/layout/process1"/>
    <dgm:cxn modelId="{1F44E9F8-567E-43B1-916A-1B0AEAB41377}" type="presParOf" srcId="{A3A45ABC-5C52-410A-BA0E-AB9BDACCB4DB}" destId="{F8E338D4-E821-4650-AB5E-A773EFBDE16A}" srcOrd="2" destOrd="0" presId="urn:microsoft.com/office/officeart/2005/8/layout/process1"/>
    <dgm:cxn modelId="{CA25F0DC-AC73-4D94-8218-A5AB16DE4E85}" type="presParOf" srcId="{A3A45ABC-5C52-410A-BA0E-AB9BDACCB4DB}" destId="{3879538F-EEF9-4592-8ECA-54C15D2D04A4}" srcOrd="3" destOrd="0" presId="urn:microsoft.com/office/officeart/2005/8/layout/process1"/>
    <dgm:cxn modelId="{51A64242-507D-4764-961D-051E7DE7E006}" type="presParOf" srcId="{3879538F-EEF9-4592-8ECA-54C15D2D04A4}" destId="{52B36094-18C9-4A55-92DF-FE142326882B}" srcOrd="0" destOrd="0" presId="urn:microsoft.com/office/officeart/2005/8/layout/process1"/>
    <dgm:cxn modelId="{A2267034-FE2B-4E0B-8F2C-1DC103C0C723}" type="presParOf" srcId="{A3A45ABC-5C52-410A-BA0E-AB9BDACCB4DB}" destId="{C5B6639D-AA41-46F7-8773-857C43A805C8}" srcOrd="4" destOrd="0" presId="urn:microsoft.com/office/officeart/2005/8/layout/process1"/>
    <dgm:cxn modelId="{DE97D490-A0FA-4602-8A60-3A57B802FB21}" type="presParOf" srcId="{A3A45ABC-5C52-410A-BA0E-AB9BDACCB4DB}" destId="{2502B52A-10A3-45DF-AA17-3772C252715C}" srcOrd="5" destOrd="0" presId="urn:microsoft.com/office/officeart/2005/8/layout/process1"/>
    <dgm:cxn modelId="{3EDAC8D8-B51A-4EA0-9C3D-CA1F5522EEC1}" type="presParOf" srcId="{2502B52A-10A3-45DF-AA17-3772C252715C}" destId="{6E5911DE-F5F9-4903-84A9-8BF351A6438D}" srcOrd="0" destOrd="0" presId="urn:microsoft.com/office/officeart/2005/8/layout/process1"/>
    <dgm:cxn modelId="{2B9623FF-6132-4771-AF64-D682158D32B9}" type="presParOf" srcId="{A3A45ABC-5C52-410A-BA0E-AB9BDACCB4DB}" destId="{CF3D237E-718E-4A93-8CF2-9422793BF337}" srcOrd="6" destOrd="0" presId="urn:microsoft.com/office/officeart/2005/8/layout/process1"/>
  </dgm:cxnLst>
  <dgm:bg/>
  <dgm:whole/>
  <dgm:extLst>
    <a:ext uri="http://schemas.microsoft.com/office/drawing/2008/diagram">
      <dsp:dataModelExt xmlns:dsp="http://schemas.microsoft.com/office/drawing/2008/diagram" relId="rId3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BE88BC-B7BA-0D4F-B63F-2C0A4686B430}">
      <dsp:nvSpPr>
        <dsp:cNvPr id="0" name=""/>
        <dsp:cNvSpPr/>
      </dsp:nvSpPr>
      <dsp:spPr>
        <a:xfrm>
          <a:off x="3886200" y="801706"/>
          <a:ext cx="2456111" cy="471709"/>
        </a:xfrm>
        <a:custGeom>
          <a:avLst/>
          <a:gdLst/>
          <a:ahLst/>
          <a:cxnLst/>
          <a:rect l="0" t="0" r="0" b="0"/>
          <a:pathLst>
            <a:path>
              <a:moveTo>
                <a:pt x="0" y="0"/>
              </a:moveTo>
              <a:lnTo>
                <a:pt x="0" y="235854"/>
              </a:lnTo>
              <a:lnTo>
                <a:pt x="2456111" y="235854"/>
              </a:lnTo>
              <a:lnTo>
                <a:pt x="2456111" y="471709"/>
              </a:lnTo>
            </a:path>
          </a:pathLst>
        </a:custGeom>
        <a:noFill/>
        <a:ln w="127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289BC1A-E441-6E49-83CB-897142D56530}">
      <dsp:nvSpPr>
        <dsp:cNvPr id="0" name=""/>
        <dsp:cNvSpPr/>
      </dsp:nvSpPr>
      <dsp:spPr>
        <a:xfrm>
          <a:off x="3840468" y="801706"/>
          <a:ext cx="91440" cy="472026"/>
        </a:xfrm>
        <a:custGeom>
          <a:avLst/>
          <a:gdLst/>
          <a:ahLst/>
          <a:cxnLst/>
          <a:rect l="0" t="0" r="0" b="0"/>
          <a:pathLst>
            <a:path>
              <a:moveTo>
                <a:pt x="45731" y="0"/>
              </a:moveTo>
              <a:lnTo>
                <a:pt x="45731" y="236172"/>
              </a:lnTo>
              <a:lnTo>
                <a:pt x="45720" y="236172"/>
              </a:lnTo>
              <a:lnTo>
                <a:pt x="45720" y="472026"/>
              </a:lnTo>
            </a:path>
          </a:pathLst>
        </a:custGeom>
        <a:noFill/>
        <a:ln w="127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CA7839A-0FDE-334E-8C65-6179C0C3FC2E}">
      <dsp:nvSpPr>
        <dsp:cNvPr id="0" name=""/>
        <dsp:cNvSpPr/>
      </dsp:nvSpPr>
      <dsp:spPr>
        <a:xfrm>
          <a:off x="1398584" y="801706"/>
          <a:ext cx="2487615" cy="471709"/>
        </a:xfrm>
        <a:custGeom>
          <a:avLst/>
          <a:gdLst/>
          <a:ahLst/>
          <a:cxnLst/>
          <a:rect l="0" t="0" r="0" b="0"/>
          <a:pathLst>
            <a:path>
              <a:moveTo>
                <a:pt x="2487615" y="0"/>
              </a:moveTo>
              <a:lnTo>
                <a:pt x="2487615" y="235854"/>
              </a:lnTo>
              <a:lnTo>
                <a:pt x="0" y="235854"/>
              </a:lnTo>
              <a:lnTo>
                <a:pt x="0" y="471709"/>
              </a:lnTo>
            </a:path>
          </a:pathLst>
        </a:custGeom>
        <a:noFill/>
        <a:ln w="127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710B9A9-B366-7A4C-928C-719507ABE1D6}">
      <dsp:nvSpPr>
        <dsp:cNvPr id="0" name=""/>
        <dsp:cNvSpPr/>
      </dsp:nvSpPr>
      <dsp:spPr>
        <a:xfrm>
          <a:off x="2770540" y="317"/>
          <a:ext cx="2231319" cy="801389"/>
        </a:xfrm>
        <a:prstGeom prst="rect">
          <a:avLst/>
        </a:prstGeom>
        <a:gradFill rotWithShape="0">
          <a:gsLst>
            <a:gs pos="0">
              <a:schemeClr val="lt1">
                <a:hueOff val="0"/>
                <a:satOff val="0"/>
                <a:lumOff val="0"/>
                <a:alphaOff val="0"/>
                <a:tint val="97000"/>
                <a:satMod val="100000"/>
                <a:lumMod val="102000"/>
              </a:schemeClr>
            </a:gs>
            <a:gs pos="50000">
              <a:schemeClr val="lt1">
                <a:hueOff val="0"/>
                <a:satOff val="0"/>
                <a:lumOff val="0"/>
                <a:alphaOff val="0"/>
                <a:shade val="100000"/>
                <a:satMod val="103000"/>
                <a:lumMod val="100000"/>
              </a:schemeClr>
            </a:gs>
            <a:gs pos="100000">
              <a:schemeClr val="lt1">
                <a:hueOff val="0"/>
                <a:satOff val="0"/>
                <a:lumOff val="0"/>
                <a:alphaOff val="0"/>
                <a:shade val="93000"/>
                <a:satMod val="110000"/>
                <a:lumMod val="99000"/>
              </a:schemeClr>
            </a:gs>
          </a:gsLst>
          <a:lin ang="5400000" scaled="0"/>
        </a:gradFill>
        <a:ln>
          <a:noFill/>
        </a:ln>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rtl="1">
            <a:lnSpc>
              <a:spcPct val="90000"/>
            </a:lnSpc>
            <a:spcBef>
              <a:spcPct val="0"/>
            </a:spcBef>
            <a:spcAft>
              <a:spcPct val="35000"/>
            </a:spcAft>
            <a:buNone/>
          </a:pPr>
          <a:r>
            <a:rPr lang="en-US" sz="1600" b="1" kern="1200" dirty="0">
              <a:latin typeface="Arial" panose="020B0604020202020204" pitchFamily="34" charset="0"/>
              <a:ea typeface="+mn-ea"/>
              <a:cs typeface="Arial" panose="020B0604020202020204" pitchFamily="34" charset="0"/>
            </a:rPr>
            <a:t>weather phenomena</a:t>
          </a:r>
        </a:p>
      </dsp:txBody>
      <dsp:txXfrm>
        <a:off x="2770540" y="317"/>
        <a:ext cx="2231319" cy="801389"/>
      </dsp:txXfrm>
    </dsp:sp>
    <dsp:sp modelId="{1DECF4D2-A2B0-B74B-B543-2E4AC4AA8B8B}">
      <dsp:nvSpPr>
        <dsp:cNvPr id="0" name=""/>
        <dsp:cNvSpPr/>
      </dsp:nvSpPr>
      <dsp:spPr>
        <a:xfrm>
          <a:off x="433467" y="1273416"/>
          <a:ext cx="1930234" cy="767639"/>
        </a:xfrm>
        <a:prstGeom prst="rect">
          <a:avLst/>
        </a:prstGeom>
        <a:gradFill rotWithShape="0">
          <a:gsLst>
            <a:gs pos="0">
              <a:schemeClr val="lt1">
                <a:hueOff val="0"/>
                <a:satOff val="0"/>
                <a:lumOff val="0"/>
                <a:alphaOff val="0"/>
                <a:tint val="97000"/>
                <a:satMod val="100000"/>
                <a:lumMod val="102000"/>
              </a:schemeClr>
            </a:gs>
            <a:gs pos="50000">
              <a:schemeClr val="lt1">
                <a:hueOff val="0"/>
                <a:satOff val="0"/>
                <a:lumOff val="0"/>
                <a:alphaOff val="0"/>
                <a:shade val="100000"/>
                <a:satMod val="103000"/>
                <a:lumMod val="100000"/>
              </a:schemeClr>
            </a:gs>
            <a:gs pos="100000">
              <a:schemeClr val="lt1">
                <a:hueOff val="0"/>
                <a:satOff val="0"/>
                <a:lumOff val="0"/>
                <a:alphaOff val="0"/>
                <a:shade val="93000"/>
                <a:satMod val="110000"/>
                <a:lumMod val="99000"/>
              </a:schemeClr>
            </a:gs>
          </a:gsLst>
          <a:lin ang="5400000" scaled="0"/>
        </a:gradFill>
        <a:ln>
          <a:noFill/>
        </a:ln>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a:latin typeface="Arial" panose="020B0604020202020204" pitchFamily="34" charset="0"/>
              <a:cs typeface="Arial" panose="020B0604020202020204" pitchFamily="34" charset="0"/>
            </a:rPr>
            <a:t>Standards to meet the level of effect</a:t>
          </a:r>
          <a:endParaRPr lang="en-US" sz="2400" b="1" kern="1200" dirty="0">
            <a:latin typeface="Arial" panose="020B0604020202020204" pitchFamily="34" charset="0"/>
            <a:cs typeface="Arial" panose="020B0604020202020204" pitchFamily="34" charset="0"/>
          </a:endParaRPr>
        </a:p>
      </dsp:txBody>
      <dsp:txXfrm>
        <a:off x="433467" y="1273416"/>
        <a:ext cx="1930234" cy="767639"/>
      </dsp:txXfrm>
    </dsp:sp>
    <dsp:sp modelId="{90E5B083-484E-854B-BAFB-D94B5335BCD9}">
      <dsp:nvSpPr>
        <dsp:cNvPr id="0" name=""/>
        <dsp:cNvSpPr/>
      </dsp:nvSpPr>
      <dsp:spPr>
        <a:xfrm>
          <a:off x="2866903" y="1273733"/>
          <a:ext cx="2038570" cy="769515"/>
        </a:xfrm>
        <a:prstGeom prst="rect">
          <a:avLst/>
        </a:prstGeom>
        <a:gradFill rotWithShape="0">
          <a:gsLst>
            <a:gs pos="0">
              <a:schemeClr val="lt1">
                <a:hueOff val="0"/>
                <a:satOff val="0"/>
                <a:lumOff val="0"/>
                <a:alphaOff val="0"/>
                <a:tint val="97000"/>
                <a:satMod val="100000"/>
                <a:lumMod val="102000"/>
              </a:schemeClr>
            </a:gs>
            <a:gs pos="50000">
              <a:schemeClr val="lt1">
                <a:hueOff val="0"/>
                <a:satOff val="0"/>
                <a:lumOff val="0"/>
                <a:alphaOff val="0"/>
                <a:shade val="100000"/>
                <a:satMod val="103000"/>
                <a:lumMod val="100000"/>
              </a:schemeClr>
            </a:gs>
            <a:gs pos="100000">
              <a:schemeClr val="lt1">
                <a:hueOff val="0"/>
                <a:satOff val="0"/>
                <a:lumOff val="0"/>
                <a:alphaOff val="0"/>
                <a:shade val="93000"/>
                <a:satMod val="110000"/>
                <a:lumMod val="99000"/>
              </a:schemeClr>
            </a:gs>
          </a:gsLst>
          <a:lin ang="5400000" scaled="0"/>
        </a:gradFill>
        <a:ln>
          <a:noFill/>
        </a:ln>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rtl="1">
            <a:lnSpc>
              <a:spcPct val="90000"/>
            </a:lnSpc>
            <a:spcBef>
              <a:spcPct val="0"/>
            </a:spcBef>
            <a:spcAft>
              <a:spcPct val="35000"/>
            </a:spcAft>
            <a:buNone/>
          </a:pPr>
          <a:r>
            <a:rPr lang="en-US" sz="1600" b="1" kern="1200">
              <a:latin typeface="Arial" panose="020B0604020202020204" pitchFamily="34" charset="0"/>
              <a:ea typeface="+mn-ea"/>
              <a:cs typeface="Arial" panose="020B0604020202020204" pitchFamily="34" charset="0"/>
            </a:rPr>
            <a:t>The level of effect</a:t>
          </a:r>
          <a:endParaRPr lang="en-US" sz="1600" b="1" kern="1200" dirty="0">
            <a:latin typeface="Arial" panose="020B0604020202020204" pitchFamily="34" charset="0"/>
            <a:ea typeface="+mn-ea"/>
            <a:cs typeface="Arial" panose="020B0604020202020204" pitchFamily="34" charset="0"/>
          </a:endParaRPr>
        </a:p>
      </dsp:txBody>
      <dsp:txXfrm>
        <a:off x="2866903" y="1273733"/>
        <a:ext cx="2038570" cy="769515"/>
      </dsp:txXfrm>
    </dsp:sp>
    <dsp:sp modelId="{04B33A4C-6456-D54E-BA2A-E4DF1463C1E4}">
      <dsp:nvSpPr>
        <dsp:cNvPr id="0" name=""/>
        <dsp:cNvSpPr/>
      </dsp:nvSpPr>
      <dsp:spPr>
        <a:xfrm>
          <a:off x="5345691" y="1273416"/>
          <a:ext cx="1993241" cy="748512"/>
        </a:xfrm>
        <a:prstGeom prst="rect">
          <a:avLst/>
        </a:prstGeom>
        <a:gradFill rotWithShape="0">
          <a:gsLst>
            <a:gs pos="0">
              <a:schemeClr val="lt1">
                <a:hueOff val="0"/>
                <a:satOff val="0"/>
                <a:lumOff val="0"/>
                <a:alphaOff val="0"/>
                <a:tint val="97000"/>
                <a:satMod val="100000"/>
                <a:lumMod val="102000"/>
              </a:schemeClr>
            </a:gs>
            <a:gs pos="50000">
              <a:schemeClr val="lt1">
                <a:hueOff val="0"/>
                <a:satOff val="0"/>
                <a:lumOff val="0"/>
                <a:alphaOff val="0"/>
                <a:shade val="100000"/>
                <a:satMod val="103000"/>
                <a:lumMod val="100000"/>
              </a:schemeClr>
            </a:gs>
            <a:gs pos="100000">
              <a:schemeClr val="lt1">
                <a:hueOff val="0"/>
                <a:satOff val="0"/>
                <a:lumOff val="0"/>
                <a:alphaOff val="0"/>
                <a:shade val="93000"/>
                <a:satMod val="110000"/>
                <a:lumMod val="99000"/>
              </a:schemeClr>
            </a:gs>
          </a:gsLst>
          <a:lin ang="5400000" scaled="0"/>
        </a:gradFill>
        <a:ln>
          <a:noFill/>
        </a:ln>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rtl="1">
            <a:lnSpc>
              <a:spcPct val="90000"/>
            </a:lnSpc>
            <a:spcBef>
              <a:spcPct val="0"/>
            </a:spcBef>
            <a:spcAft>
              <a:spcPct val="35000"/>
            </a:spcAft>
            <a:buNone/>
          </a:pPr>
          <a:r>
            <a:rPr lang="en-US" sz="1600" b="1" kern="1200">
              <a:latin typeface="Arial" panose="020B0604020202020204" pitchFamily="34" charset="0"/>
              <a:ea typeface="+mn-ea"/>
              <a:cs typeface="Arial" panose="020B0604020202020204" pitchFamily="34" charset="0"/>
            </a:rPr>
            <a:t>The severity of the weather</a:t>
          </a:r>
          <a:endParaRPr lang="en-US" sz="1600" b="1" kern="1200" dirty="0">
            <a:latin typeface="Arial" panose="020B0604020202020204" pitchFamily="34" charset="0"/>
            <a:ea typeface="+mn-ea"/>
            <a:cs typeface="Arial" panose="020B0604020202020204" pitchFamily="34" charset="0"/>
          </a:endParaRPr>
        </a:p>
      </dsp:txBody>
      <dsp:txXfrm>
        <a:off x="5345691" y="1273416"/>
        <a:ext cx="1993241" cy="7485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DD98DD-E607-4589-9C10-2C93EA30843E}">
      <dsp:nvSpPr>
        <dsp:cNvPr id="0" name=""/>
        <dsp:cNvSpPr/>
      </dsp:nvSpPr>
      <dsp:spPr>
        <a:xfrm>
          <a:off x="0" y="92908"/>
          <a:ext cx="7750691" cy="733590"/>
        </a:xfrm>
        <a:prstGeom prst="roundRect">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Development of meteorological services, accompanying the Oman 2040 vision</a:t>
          </a:r>
        </a:p>
      </dsp:txBody>
      <dsp:txXfrm>
        <a:off x="35811" y="128719"/>
        <a:ext cx="7679069" cy="661968"/>
      </dsp:txXfrm>
    </dsp:sp>
    <dsp:sp modelId="{C9E4961A-F7ED-4514-8F6F-052405075158}">
      <dsp:nvSpPr>
        <dsp:cNvPr id="0" name=""/>
        <dsp:cNvSpPr/>
      </dsp:nvSpPr>
      <dsp:spPr>
        <a:xfrm>
          <a:off x="0" y="881218"/>
          <a:ext cx="7750691" cy="733590"/>
        </a:xfrm>
        <a:prstGeom prst="roundRect">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Maps for fragility depending on the population density, potentially affected areas and infrastructure.</a:t>
          </a:r>
        </a:p>
      </dsp:txBody>
      <dsp:txXfrm>
        <a:off x="35811" y="917029"/>
        <a:ext cx="7679069" cy="661968"/>
      </dsp:txXfrm>
    </dsp:sp>
    <dsp:sp modelId="{1C5A2958-FBD3-41FF-95F6-5BB920E429AB}">
      <dsp:nvSpPr>
        <dsp:cNvPr id="0" name=""/>
        <dsp:cNvSpPr/>
      </dsp:nvSpPr>
      <dsp:spPr>
        <a:xfrm>
          <a:off x="0" y="1669529"/>
          <a:ext cx="7750691" cy="733590"/>
        </a:xfrm>
        <a:prstGeom prst="roundRect">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Run a decision support system (DSS) .</a:t>
          </a:r>
        </a:p>
      </dsp:txBody>
      <dsp:txXfrm>
        <a:off x="35811" y="1705340"/>
        <a:ext cx="7679069" cy="661968"/>
      </dsp:txXfrm>
    </dsp:sp>
    <dsp:sp modelId="{C10CC211-58CA-461B-A614-B380A5CD6AF2}">
      <dsp:nvSpPr>
        <dsp:cNvPr id="0" name=""/>
        <dsp:cNvSpPr/>
      </dsp:nvSpPr>
      <dsp:spPr>
        <a:xfrm>
          <a:off x="0" y="2403119"/>
          <a:ext cx="7750691" cy="11995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6084"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dirty="0"/>
            <a:t>Training technical and administrative cadres associated with operating chains to keep pace with the new system.</a:t>
          </a:r>
        </a:p>
        <a:p>
          <a:pPr marL="114300" lvl="1" indent="-114300" algn="l" defTabSz="666750">
            <a:lnSpc>
              <a:spcPct val="90000"/>
            </a:lnSpc>
            <a:spcBef>
              <a:spcPct val="0"/>
            </a:spcBef>
            <a:spcAft>
              <a:spcPct val="20000"/>
            </a:spcAft>
            <a:buChar char="•"/>
          </a:pPr>
          <a:r>
            <a:rPr lang="en-US" sz="1500" kern="1200" dirty="0"/>
            <a:t>Development of the services digitally.</a:t>
          </a:r>
        </a:p>
        <a:p>
          <a:pPr marL="114300" lvl="1" indent="-114300" algn="l" defTabSz="666750">
            <a:lnSpc>
              <a:spcPct val="90000"/>
            </a:lnSpc>
            <a:spcBef>
              <a:spcPct val="0"/>
            </a:spcBef>
            <a:spcAft>
              <a:spcPct val="20000"/>
            </a:spcAft>
            <a:buChar char="•"/>
          </a:pPr>
          <a:r>
            <a:rPr lang="en-US" sz="1500" kern="1200" dirty="0"/>
            <a:t>Developing the center studies, updating manuals and improving the procedures periodically to keep pace with the population expansion and increase the building and construction</a:t>
          </a:r>
          <a:r>
            <a:rPr lang="ar-SA" sz="1500" kern="1200" dirty="0"/>
            <a:t>.</a:t>
          </a:r>
          <a:endParaRPr lang="en-US" sz="1500" kern="1200" dirty="0"/>
        </a:p>
      </dsp:txBody>
      <dsp:txXfrm>
        <a:off x="0" y="2403119"/>
        <a:ext cx="7750691" cy="119956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70C980-1256-413E-9EA8-19AC66F09EA3}">
      <dsp:nvSpPr>
        <dsp:cNvPr id="0" name=""/>
        <dsp:cNvSpPr/>
      </dsp:nvSpPr>
      <dsp:spPr>
        <a:xfrm>
          <a:off x="5200" y="6486"/>
          <a:ext cx="1609056" cy="526287"/>
        </a:xfrm>
        <a:prstGeom prst="roundRect">
          <a:avLst>
            <a:gd name="adj" fmla="val 10000"/>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rtl="1">
            <a:lnSpc>
              <a:spcPct val="90000"/>
            </a:lnSpc>
            <a:spcBef>
              <a:spcPct val="0"/>
            </a:spcBef>
            <a:spcAft>
              <a:spcPct val="35000"/>
            </a:spcAft>
            <a:buNone/>
          </a:pPr>
          <a:r>
            <a:rPr lang="en-US" sz="1100" kern="1200" dirty="0"/>
            <a:t>Bulletin 1 (Earthquake info.)</a:t>
          </a:r>
          <a:endParaRPr lang="ar-SA" sz="1100" kern="1200" dirty="0"/>
        </a:p>
      </dsp:txBody>
      <dsp:txXfrm>
        <a:off x="20614" y="21900"/>
        <a:ext cx="1578228" cy="495459"/>
      </dsp:txXfrm>
    </dsp:sp>
    <dsp:sp modelId="{719C8E67-2F7D-4D47-8633-AE7916B82E5E}">
      <dsp:nvSpPr>
        <dsp:cNvPr id="0" name=""/>
        <dsp:cNvSpPr/>
      </dsp:nvSpPr>
      <dsp:spPr>
        <a:xfrm rot="5400000">
          <a:off x="711049" y="545930"/>
          <a:ext cx="197357" cy="236829"/>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rtl="1">
            <a:lnSpc>
              <a:spcPct val="90000"/>
            </a:lnSpc>
            <a:spcBef>
              <a:spcPct val="0"/>
            </a:spcBef>
            <a:spcAft>
              <a:spcPct val="35000"/>
            </a:spcAft>
            <a:buNone/>
          </a:pPr>
          <a:endParaRPr lang="ar-SA" sz="900" kern="1200"/>
        </a:p>
      </dsp:txBody>
      <dsp:txXfrm rot="-5400000">
        <a:off x="738680" y="565666"/>
        <a:ext cx="142097" cy="138150"/>
      </dsp:txXfrm>
    </dsp:sp>
    <dsp:sp modelId="{3E39EEA1-5D11-446C-B935-5E7132AB131C}">
      <dsp:nvSpPr>
        <dsp:cNvPr id="0" name=""/>
        <dsp:cNvSpPr/>
      </dsp:nvSpPr>
      <dsp:spPr>
        <a:xfrm>
          <a:off x="5200" y="795917"/>
          <a:ext cx="1609056" cy="526287"/>
        </a:xfrm>
        <a:prstGeom prst="roundRect">
          <a:avLst>
            <a:gd name="adj" fmla="val 10000"/>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rtl="1">
            <a:lnSpc>
              <a:spcPct val="90000"/>
            </a:lnSpc>
            <a:spcBef>
              <a:spcPct val="0"/>
            </a:spcBef>
            <a:spcAft>
              <a:spcPct val="35000"/>
            </a:spcAft>
            <a:buNone/>
          </a:pPr>
          <a:r>
            <a:rPr lang="en-US" sz="1100" kern="1200" dirty="0"/>
            <a:t>Bulletin 2 (First Tsunami warning)</a:t>
          </a:r>
          <a:endParaRPr lang="ar-SA" sz="1100" kern="1200" dirty="0"/>
        </a:p>
      </dsp:txBody>
      <dsp:txXfrm>
        <a:off x="20614" y="811331"/>
        <a:ext cx="1578228" cy="495459"/>
      </dsp:txXfrm>
    </dsp:sp>
    <dsp:sp modelId="{165C35CB-A0C0-4BC2-A978-CEFC4994F114}">
      <dsp:nvSpPr>
        <dsp:cNvPr id="0" name=""/>
        <dsp:cNvSpPr/>
      </dsp:nvSpPr>
      <dsp:spPr>
        <a:xfrm rot="5400000">
          <a:off x="711049" y="1335361"/>
          <a:ext cx="197357" cy="236829"/>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rtl="1">
            <a:lnSpc>
              <a:spcPct val="90000"/>
            </a:lnSpc>
            <a:spcBef>
              <a:spcPct val="0"/>
            </a:spcBef>
            <a:spcAft>
              <a:spcPct val="35000"/>
            </a:spcAft>
            <a:buNone/>
          </a:pPr>
          <a:endParaRPr lang="ar-SA" sz="900" kern="1200"/>
        </a:p>
      </dsp:txBody>
      <dsp:txXfrm rot="-5400000">
        <a:off x="738680" y="1355097"/>
        <a:ext cx="142097" cy="138150"/>
      </dsp:txXfrm>
    </dsp:sp>
    <dsp:sp modelId="{430F46CB-14D4-4D94-8849-36C6918A0E2F}">
      <dsp:nvSpPr>
        <dsp:cNvPr id="0" name=""/>
        <dsp:cNvSpPr/>
      </dsp:nvSpPr>
      <dsp:spPr>
        <a:xfrm>
          <a:off x="5200" y="1585348"/>
          <a:ext cx="1609056" cy="526287"/>
        </a:xfrm>
        <a:prstGeom prst="roundRect">
          <a:avLst>
            <a:gd name="adj" fmla="val 10000"/>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rtl="1">
            <a:lnSpc>
              <a:spcPct val="90000"/>
            </a:lnSpc>
            <a:spcBef>
              <a:spcPct val="0"/>
            </a:spcBef>
            <a:spcAft>
              <a:spcPct val="35000"/>
            </a:spcAft>
            <a:buNone/>
          </a:pPr>
          <a:r>
            <a:rPr lang="en-US" sz="1100" kern="1200" dirty="0"/>
            <a:t>Bulletin 3 (Tsunami warning update)</a:t>
          </a:r>
          <a:endParaRPr lang="ar-SA" sz="1100" kern="1200" dirty="0"/>
        </a:p>
      </dsp:txBody>
      <dsp:txXfrm>
        <a:off x="20614" y="1600762"/>
        <a:ext cx="1578228" cy="495459"/>
      </dsp:txXfrm>
    </dsp:sp>
    <dsp:sp modelId="{D4B08329-B719-419A-8843-B4DB973A1D21}">
      <dsp:nvSpPr>
        <dsp:cNvPr id="0" name=""/>
        <dsp:cNvSpPr/>
      </dsp:nvSpPr>
      <dsp:spPr>
        <a:xfrm rot="5400000">
          <a:off x="711049" y="2124792"/>
          <a:ext cx="197357" cy="236829"/>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rtl="1">
            <a:lnSpc>
              <a:spcPct val="90000"/>
            </a:lnSpc>
            <a:spcBef>
              <a:spcPct val="0"/>
            </a:spcBef>
            <a:spcAft>
              <a:spcPct val="35000"/>
            </a:spcAft>
            <a:buNone/>
          </a:pPr>
          <a:endParaRPr lang="ar-SA" sz="900" kern="1200"/>
        </a:p>
      </dsp:txBody>
      <dsp:txXfrm rot="-5400000">
        <a:off x="738680" y="2144528"/>
        <a:ext cx="142097" cy="138150"/>
      </dsp:txXfrm>
    </dsp:sp>
    <dsp:sp modelId="{5C97790D-0A32-4BB3-8000-4B7833A31784}">
      <dsp:nvSpPr>
        <dsp:cNvPr id="0" name=""/>
        <dsp:cNvSpPr/>
      </dsp:nvSpPr>
      <dsp:spPr>
        <a:xfrm>
          <a:off x="5200" y="2374779"/>
          <a:ext cx="1609056" cy="526287"/>
        </a:xfrm>
        <a:prstGeom prst="roundRect">
          <a:avLst>
            <a:gd name="adj" fmla="val 10000"/>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rtl="1">
            <a:lnSpc>
              <a:spcPct val="90000"/>
            </a:lnSpc>
            <a:spcBef>
              <a:spcPct val="0"/>
            </a:spcBef>
            <a:spcAft>
              <a:spcPct val="35000"/>
            </a:spcAft>
            <a:buNone/>
          </a:pPr>
          <a:r>
            <a:rPr lang="en-US" sz="1100" kern="1200" dirty="0"/>
            <a:t>Updated Bulletin 3.1 (Tsunami warning update)</a:t>
          </a:r>
          <a:endParaRPr lang="ar-SA" sz="1100" kern="1200" dirty="0"/>
        </a:p>
      </dsp:txBody>
      <dsp:txXfrm>
        <a:off x="20614" y="2390193"/>
        <a:ext cx="1578228" cy="495459"/>
      </dsp:txXfrm>
    </dsp:sp>
    <dsp:sp modelId="{194E4687-D26E-4005-9767-E8C8EEC3C2A5}">
      <dsp:nvSpPr>
        <dsp:cNvPr id="0" name=""/>
        <dsp:cNvSpPr/>
      </dsp:nvSpPr>
      <dsp:spPr>
        <a:xfrm rot="5400000">
          <a:off x="713144" y="2911430"/>
          <a:ext cx="193167" cy="236829"/>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rtl="1">
            <a:lnSpc>
              <a:spcPct val="90000"/>
            </a:lnSpc>
            <a:spcBef>
              <a:spcPct val="0"/>
            </a:spcBef>
            <a:spcAft>
              <a:spcPct val="35000"/>
            </a:spcAft>
            <a:buNone/>
          </a:pPr>
          <a:endParaRPr lang="ar-SA" sz="900" kern="1200"/>
        </a:p>
      </dsp:txBody>
      <dsp:txXfrm rot="-5400000">
        <a:off x="738679" y="2933261"/>
        <a:ext cx="142097" cy="135217"/>
      </dsp:txXfrm>
    </dsp:sp>
    <dsp:sp modelId="{BCFA1C56-3A33-46E5-B07D-E15CF64A6009}">
      <dsp:nvSpPr>
        <dsp:cNvPr id="0" name=""/>
        <dsp:cNvSpPr/>
      </dsp:nvSpPr>
      <dsp:spPr>
        <a:xfrm>
          <a:off x="5200" y="3158623"/>
          <a:ext cx="1609056" cy="526287"/>
        </a:xfrm>
        <a:prstGeom prst="roundRect">
          <a:avLst>
            <a:gd name="adj" fmla="val 10000"/>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rtl="1">
            <a:lnSpc>
              <a:spcPct val="90000"/>
            </a:lnSpc>
            <a:spcBef>
              <a:spcPct val="0"/>
            </a:spcBef>
            <a:spcAft>
              <a:spcPct val="35000"/>
            </a:spcAft>
            <a:buNone/>
          </a:pPr>
          <a:r>
            <a:rPr lang="en-US" sz="1100" kern="1200" dirty="0"/>
            <a:t>Bulletin 4 (Tsunami warning end)</a:t>
          </a:r>
          <a:endParaRPr lang="ar-SA" sz="1100" kern="1200" dirty="0"/>
        </a:p>
      </dsp:txBody>
      <dsp:txXfrm>
        <a:off x="20614" y="3174037"/>
        <a:ext cx="1578228" cy="49545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C81F20-F82C-4688-9F82-7B1FC367F7A3}">
      <dsp:nvSpPr>
        <dsp:cNvPr id="0" name=""/>
        <dsp:cNvSpPr/>
      </dsp:nvSpPr>
      <dsp:spPr>
        <a:xfrm>
          <a:off x="2043" y="0"/>
          <a:ext cx="968922" cy="289393"/>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1">
            <a:lnSpc>
              <a:spcPct val="90000"/>
            </a:lnSpc>
            <a:spcBef>
              <a:spcPct val="0"/>
            </a:spcBef>
            <a:spcAft>
              <a:spcPct val="35000"/>
            </a:spcAft>
            <a:buNone/>
          </a:pPr>
          <a:r>
            <a:rPr lang="en-US" sz="1200" kern="1200" dirty="0"/>
            <a:t>SMS</a:t>
          </a:r>
          <a:endParaRPr lang="ar-SA" sz="1200" kern="1200" dirty="0"/>
        </a:p>
      </dsp:txBody>
      <dsp:txXfrm>
        <a:off x="10519" y="8476"/>
        <a:ext cx="951970" cy="272441"/>
      </dsp:txXfrm>
    </dsp:sp>
    <dsp:sp modelId="{76718C59-2914-4747-AF80-3D954C03BC5A}">
      <dsp:nvSpPr>
        <dsp:cNvPr id="0" name=""/>
        <dsp:cNvSpPr/>
      </dsp:nvSpPr>
      <dsp:spPr>
        <a:xfrm>
          <a:off x="1181455" y="0"/>
          <a:ext cx="446236" cy="289393"/>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rtl="1">
            <a:lnSpc>
              <a:spcPct val="90000"/>
            </a:lnSpc>
            <a:spcBef>
              <a:spcPct val="0"/>
            </a:spcBef>
            <a:spcAft>
              <a:spcPct val="35000"/>
            </a:spcAft>
            <a:buNone/>
          </a:pPr>
          <a:endParaRPr lang="ar-SA" sz="1000" kern="1200"/>
        </a:p>
      </dsp:txBody>
      <dsp:txXfrm>
        <a:off x="1181455" y="57879"/>
        <a:ext cx="359418" cy="173635"/>
      </dsp:txXfrm>
    </dsp:sp>
    <dsp:sp modelId="{F8E338D4-E821-4650-AB5E-A773EFBDE16A}">
      <dsp:nvSpPr>
        <dsp:cNvPr id="0" name=""/>
        <dsp:cNvSpPr/>
      </dsp:nvSpPr>
      <dsp:spPr>
        <a:xfrm>
          <a:off x="1812922" y="0"/>
          <a:ext cx="968922" cy="289393"/>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1">
            <a:lnSpc>
              <a:spcPct val="90000"/>
            </a:lnSpc>
            <a:spcBef>
              <a:spcPct val="0"/>
            </a:spcBef>
            <a:spcAft>
              <a:spcPct val="35000"/>
            </a:spcAft>
            <a:buNone/>
          </a:pPr>
          <a:r>
            <a:rPr lang="en-US" sz="1200" kern="1200" dirty="0"/>
            <a:t>Email</a:t>
          </a:r>
          <a:endParaRPr lang="ar-SA" sz="1200" kern="1200" dirty="0"/>
        </a:p>
      </dsp:txBody>
      <dsp:txXfrm>
        <a:off x="1821398" y="8476"/>
        <a:ext cx="951970" cy="27244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C81F20-F82C-4688-9F82-7B1FC367F7A3}">
      <dsp:nvSpPr>
        <dsp:cNvPr id="0" name=""/>
        <dsp:cNvSpPr/>
      </dsp:nvSpPr>
      <dsp:spPr>
        <a:xfrm>
          <a:off x="481" y="49066"/>
          <a:ext cx="607893" cy="250624"/>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rtl="1">
            <a:lnSpc>
              <a:spcPct val="90000"/>
            </a:lnSpc>
            <a:spcBef>
              <a:spcPct val="0"/>
            </a:spcBef>
            <a:spcAft>
              <a:spcPct val="35000"/>
            </a:spcAft>
            <a:buNone/>
          </a:pPr>
          <a:r>
            <a:rPr lang="en-US" sz="900" kern="1200" dirty="0"/>
            <a:t>SMS</a:t>
          </a:r>
          <a:endParaRPr lang="ar-SA" sz="900" kern="1200" dirty="0"/>
        </a:p>
      </dsp:txBody>
      <dsp:txXfrm>
        <a:off x="7822" y="56407"/>
        <a:ext cx="593211" cy="235942"/>
      </dsp:txXfrm>
    </dsp:sp>
    <dsp:sp modelId="{76718C59-2914-4747-AF80-3D954C03BC5A}">
      <dsp:nvSpPr>
        <dsp:cNvPr id="0" name=""/>
        <dsp:cNvSpPr/>
      </dsp:nvSpPr>
      <dsp:spPr>
        <a:xfrm>
          <a:off x="740433" y="10626"/>
          <a:ext cx="279964" cy="327505"/>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rtl="1">
            <a:lnSpc>
              <a:spcPct val="90000"/>
            </a:lnSpc>
            <a:spcBef>
              <a:spcPct val="0"/>
            </a:spcBef>
            <a:spcAft>
              <a:spcPct val="35000"/>
            </a:spcAft>
            <a:buNone/>
          </a:pPr>
          <a:endParaRPr lang="ar-SA" sz="800" kern="1200"/>
        </a:p>
      </dsp:txBody>
      <dsp:txXfrm>
        <a:off x="740433" y="76127"/>
        <a:ext cx="195975" cy="196503"/>
      </dsp:txXfrm>
    </dsp:sp>
    <dsp:sp modelId="{F8E338D4-E821-4650-AB5E-A773EFBDE16A}">
      <dsp:nvSpPr>
        <dsp:cNvPr id="0" name=""/>
        <dsp:cNvSpPr/>
      </dsp:nvSpPr>
      <dsp:spPr>
        <a:xfrm>
          <a:off x="1136609" y="49066"/>
          <a:ext cx="607893" cy="250624"/>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rtl="1">
            <a:lnSpc>
              <a:spcPct val="90000"/>
            </a:lnSpc>
            <a:spcBef>
              <a:spcPct val="0"/>
            </a:spcBef>
            <a:spcAft>
              <a:spcPct val="35000"/>
            </a:spcAft>
            <a:buNone/>
          </a:pPr>
          <a:r>
            <a:rPr lang="en-US" sz="900" kern="1200" dirty="0"/>
            <a:t>Email</a:t>
          </a:r>
          <a:endParaRPr lang="ar-SA" sz="900" kern="1200" dirty="0"/>
        </a:p>
      </dsp:txBody>
      <dsp:txXfrm>
        <a:off x="1143950" y="56407"/>
        <a:ext cx="593211" cy="235942"/>
      </dsp:txXfrm>
    </dsp:sp>
    <dsp:sp modelId="{3879538F-EEF9-4592-8ECA-54C15D2D04A4}">
      <dsp:nvSpPr>
        <dsp:cNvPr id="0" name=""/>
        <dsp:cNvSpPr/>
      </dsp:nvSpPr>
      <dsp:spPr>
        <a:xfrm>
          <a:off x="1876561" y="10626"/>
          <a:ext cx="279964" cy="327505"/>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rtl="1">
            <a:lnSpc>
              <a:spcPct val="90000"/>
            </a:lnSpc>
            <a:spcBef>
              <a:spcPct val="0"/>
            </a:spcBef>
            <a:spcAft>
              <a:spcPct val="35000"/>
            </a:spcAft>
            <a:buNone/>
          </a:pPr>
          <a:endParaRPr lang="ar-SA" sz="800" kern="1200"/>
        </a:p>
      </dsp:txBody>
      <dsp:txXfrm>
        <a:off x="1876561" y="76127"/>
        <a:ext cx="195975" cy="196503"/>
      </dsp:txXfrm>
    </dsp:sp>
    <dsp:sp modelId="{C5B6639D-AA41-46F7-8773-857C43A805C8}">
      <dsp:nvSpPr>
        <dsp:cNvPr id="0" name=""/>
        <dsp:cNvSpPr/>
      </dsp:nvSpPr>
      <dsp:spPr>
        <a:xfrm>
          <a:off x="2272737" y="26880"/>
          <a:ext cx="462826" cy="294997"/>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1">
            <a:lnSpc>
              <a:spcPct val="90000"/>
            </a:lnSpc>
            <a:spcBef>
              <a:spcPct val="0"/>
            </a:spcBef>
            <a:spcAft>
              <a:spcPct val="35000"/>
            </a:spcAft>
            <a:buNone/>
          </a:pPr>
          <a:r>
            <a:rPr lang="en-US" sz="1200" kern="1200" dirty="0"/>
            <a:t>FAX</a:t>
          </a:r>
          <a:endParaRPr lang="ar-SA" sz="1200" kern="1200" dirty="0"/>
        </a:p>
      </dsp:txBody>
      <dsp:txXfrm>
        <a:off x="2281377" y="35520"/>
        <a:ext cx="445546" cy="277717"/>
      </dsp:txXfrm>
    </dsp:sp>
    <dsp:sp modelId="{2502B52A-10A3-45DF-AA17-3772C252715C}">
      <dsp:nvSpPr>
        <dsp:cNvPr id="0" name=""/>
        <dsp:cNvSpPr/>
      </dsp:nvSpPr>
      <dsp:spPr>
        <a:xfrm>
          <a:off x="2867623" y="10626"/>
          <a:ext cx="279964" cy="327505"/>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rtl="1">
            <a:lnSpc>
              <a:spcPct val="90000"/>
            </a:lnSpc>
            <a:spcBef>
              <a:spcPct val="0"/>
            </a:spcBef>
            <a:spcAft>
              <a:spcPct val="35000"/>
            </a:spcAft>
            <a:buNone/>
          </a:pPr>
          <a:endParaRPr lang="ar-SA" sz="800" kern="1200"/>
        </a:p>
      </dsp:txBody>
      <dsp:txXfrm>
        <a:off x="2867623" y="76127"/>
        <a:ext cx="195975" cy="196503"/>
      </dsp:txXfrm>
    </dsp:sp>
    <dsp:sp modelId="{CF3D237E-718E-4A93-8CF2-9422793BF337}">
      <dsp:nvSpPr>
        <dsp:cNvPr id="0" name=""/>
        <dsp:cNvSpPr/>
      </dsp:nvSpPr>
      <dsp:spPr>
        <a:xfrm>
          <a:off x="3263799" y="26880"/>
          <a:ext cx="724751" cy="294997"/>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rtl="1">
            <a:lnSpc>
              <a:spcPct val="90000"/>
            </a:lnSpc>
            <a:spcBef>
              <a:spcPct val="0"/>
            </a:spcBef>
            <a:spcAft>
              <a:spcPct val="35000"/>
            </a:spcAft>
            <a:buNone/>
          </a:pPr>
          <a:r>
            <a:rPr lang="en-US" sz="900" kern="1200" dirty="0"/>
            <a:t>Social Media</a:t>
          </a:r>
          <a:endParaRPr lang="ar-SA" sz="900" kern="1200" dirty="0"/>
        </a:p>
      </dsp:txBody>
      <dsp:txXfrm>
        <a:off x="3272439" y="35520"/>
        <a:ext cx="707471" cy="27771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C81F20-F82C-4688-9F82-7B1FC367F7A3}">
      <dsp:nvSpPr>
        <dsp:cNvPr id="0" name=""/>
        <dsp:cNvSpPr/>
      </dsp:nvSpPr>
      <dsp:spPr>
        <a:xfrm>
          <a:off x="481" y="49066"/>
          <a:ext cx="607893" cy="250624"/>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rtl="1">
            <a:lnSpc>
              <a:spcPct val="90000"/>
            </a:lnSpc>
            <a:spcBef>
              <a:spcPct val="0"/>
            </a:spcBef>
            <a:spcAft>
              <a:spcPct val="35000"/>
            </a:spcAft>
            <a:buNone/>
          </a:pPr>
          <a:r>
            <a:rPr lang="en-US" sz="900" kern="1200" dirty="0"/>
            <a:t>SMS</a:t>
          </a:r>
          <a:endParaRPr lang="ar-SA" sz="900" kern="1200" dirty="0"/>
        </a:p>
      </dsp:txBody>
      <dsp:txXfrm>
        <a:off x="7822" y="56407"/>
        <a:ext cx="593211" cy="235942"/>
      </dsp:txXfrm>
    </dsp:sp>
    <dsp:sp modelId="{76718C59-2914-4747-AF80-3D954C03BC5A}">
      <dsp:nvSpPr>
        <dsp:cNvPr id="0" name=""/>
        <dsp:cNvSpPr/>
      </dsp:nvSpPr>
      <dsp:spPr>
        <a:xfrm>
          <a:off x="740433" y="10626"/>
          <a:ext cx="279964" cy="327505"/>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rtl="1">
            <a:lnSpc>
              <a:spcPct val="90000"/>
            </a:lnSpc>
            <a:spcBef>
              <a:spcPct val="0"/>
            </a:spcBef>
            <a:spcAft>
              <a:spcPct val="35000"/>
            </a:spcAft>
            <a:buNone/>
          </a:pPr>
          <a:endParaRPr lang="ar-SA" sz="800" kern="1200"/>
        </a:p>
      </dsp:txBody>
      <dsp:txXfrm>
        <a:off x="740433" y="76127"/>
        <a:ext cx="195975" cy="196503"/>
      </dsp:txXfrm>
    </dsp:sp>
    <dsp:sp modelId="{F8E338D4-E821-4650-AB5E-A773EFBDE16A}">
      <dsp:nvSpPr>
        <dsp:cNvPr id="0" name=""/>
        <dsp:cNvSpPr/>
      </dsp:nvSpPr>
      <dsp:spPr>
        <a:xfrm>
          <a:off x="1136609" y="49066"/>
          <a:ext cx="607893" cy="250624"/>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rtl="1">
            <a:lnSpc>
              <a:spcPct val="90000"/>
            </a:lnSpc>
            <a:spcBef>
              <a:spcPct val="0"/>
            </a:spcBef>
            <a:spcAft>
              <a:spcPct val="35000"/>
            </a:spcAft>
            <a:buNone/>
          </a:pPr>
          <a:r>
            <a:rPr lang="en-US" sz="900" kern="1200" dirty="0"/>
            <a:t>Email</a:t>
          </a:r>
          <a:endParaRPr lang="ar-SA" sz="900" kern="1200" dirty="0"/>
        </a:p>
      </dsp:txBody>
      <dsp:txXfrm>
        <a:off x="1143950" y="56407"/>
        <a:ext cx="593211" cy="235942"/>
      </dsp:txXfrm>
    </dsp:sp>
    <dsp:sp modelId="{3879538F-EEF9-4592-8ECA-54C15D2D04A4}">
      <dsp:nvSpPr>
        <dsp:cNvPr id="0" name=""/>
        <dsp:cNvSpPr/>
      </dsp:nvSpPr>
      <dsp:spPr>
        <a:xfrm>
          <a:off x="1876561" y="10626"/>
          <a:ext cx="279964" cy="327505"/>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rtl="1">
            <a:lnSpc>
              <a:spcPct val="90000"/>
            </a:lnSpc>
            <a:spcBef>
              <a:spcPct val="0"/>
            </a:spcBef>
            <a:spcAft>
              <a:spcPct val="35000"/>
            </a:spcAft>
            <a:buNone/>
          </a:pPr>
          <a:endParaRPr lang="ar-SA" sz="800" kern="1200"/>
        </a:p>
      </dsp:txBody>
      <dsp:txXfrm>
        <a:off x="1876561" y="76127"/>
        <a:ext cx="195975" cy="196503"/>
      </dsp:txXfrm>
    </dsp:sp>
    <dsp:sp modelId="{C5B6639D-AA41-46F7-8773-857C43A805C8}">
      <dsp:nvSpPr>
        <dsp:cNvPr id="0" name=""/>
        <dsp:cNvSpPr/>
      </dsp:nvSpPr>
      <dsp:spPr>
        <a:xfrm>
          <a:off x="2272737" y="26880"/>
          <a:ext cx="462826" cy="294997"/>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1">
            <a:lnSpc>
              <a:spcPct val="90000"/>
            </a:lnSpc>
            <a:spcBef>
              <a:spcPct val="0"/>
            </a:spcBef>
            <a:spcAft>
              <a:spcPct val="35000"/>
            </a:spcAft>
            <a:buNone/>
          </a:pPr>
          <a:r>
            <a:rPr lang="en-US" sz="1200" kern="1200" dirty="0"/>
            <a:t>FAX</a:t>
          </a:r>
          <a:endParaRPr lang="ar-SA" sz="1200" kern="1200" dirty="0"/>
        </a:p>
      </dsp:txBody>
      <dsp:txXfrm>
        <a:off x="2281377" y="35520"/>
        <a:ext cx="445546" cy="277717"/>
      </dsp:txXfrm>
    </dsp:sp>
    <dsp:sp modelId="{2502B52A-10A3-45DF-AA17-3772C252715C}">
      <dsp:nvSpPr>
        <dsp:cNvPr id="0" name=""/>
        <dsp:cNvSpPr/>
      </dsp:nvSpPr>
      <dsp:spPr>
        <a:xfrm>
          <a:off x="2867623" y="10626"/>
          <a:ext cx="279964" cy="327505"/>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rtl="1">
            <a:lnSpc>
              <a:spcPct val="90000"/>
            </a:lnSpc>
            <a:spcBef>
              <a:spcPct val="0"/>
            </a:spcBef>
            <a:spcAft>
              <a:spcPct val="35000"/>
            </a:spcAft>
            <a:buNone/>
          </a:pPr>
          <a:endParaRPr lang="ar-SA" sz="800" kern="1200"/>
        </a:p>
      </dsp:txBody>
      <dsp:txXfrm>
        <a:off x="2867623" y="76127"/>
        <a:ext cx="195975" cy="196503"/>
      </dsp:txXfrm>
    </dsp:sp>
    <dsp:sp modelId="{CF3D237E-718E-4A93-8CF2-9422793BF337}">
      <dsp:nvSpPr>
        <dsp:cNvPr id="0" name=""/>
        <dsp:cNvSpPr/>
      </dsp:nvSpPr>
      <dsp:spPr>
        <a:xfrm>
          <a:off x="3263799" y="26880"/>
          <a:ext cx="724751" cy="294997"/>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rtl="1">
            <a:lnSpc>
              <a:spcPct val="90000"/>
            </a:lnSpc>
            <a:spcBef>
              <a:spcPct val="0"/>
            </a:spcBef>
            <a:spcAft>
              <a:spcPct val="35000"/>
            </a:spcAft>
            <a:buNone/>
          </a:pPr>
          <a:r>
            <a:rPr lang="en-US" sz="900" kern="1200" dirty="0"/>
            <a:t>Social Media</a:t>
          </a:r>
          <a:endParaRPr lang="ar-SA" sz="900" kern="1200" dirty="0"/>
        </a:p>
      </dsp:txBody>
      <dsp:txXfrm>
        <a:off x="3272439" y="35520"/>
        <a:ext cx="707471" cy="27771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C81F20-F82C-4688-9F82-7B1FC367F7A3}">
      <dsp:nvSpPr>
        <dsp:cNvPr id="0" name=""/>
        <dsp:cNvSpPr/>
      </dsp:nvSpPr>
      <dsp:spPr>
        <a:xfrm>
          <a:off x="481" y="49066"/>
          <a:ext cx="607893" cy="250624"/>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rtl="1">
            <a:lnSpc>
              <a:spcPct val="90000"/>
            </a:lnSpc>
            <a:spcBef>
              <a:spcPct val="0"/>
            </a:spcBef>
            <a:spcAft>
              <a:spcPct val="35000"/>
            </a:spcAft>
            <a:buNone/>
          </a:pPr>
          <a:r>
            <a:rPr lang="en-US" sz="900" kern="1200" dirty="0"/>
            <a:t>SMS</a:t>
          </a:r>
          <a:endParaRPr lang="ar-SA" sz="900" kern="1200" dirty="0"/>
        </a:p>
      </dsp:txBody>
      <dsp:txXfrm>
        <a:off x="7822" y="56407"/>
        <a:ext cx="593211" cy="235942"/>
      </dsp:txXfrm>
    </dsp:sp>
    <dsp:sp modelId="{76718C59-2914-4747-AF80-3D954C03BC5A}">
      <dsp:nvSpPr>
        <dsp:cNvPr id="0" name=""/>
        <dsp:cNvSpPr/>
      </dsp:nvSpPr>
      <dsp:spPr>
        <a:xfrm>
          <a:off x="740433" y="10626"/>
          <a:ext cx="279964" cy="327505"/>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rtl="1">
            <a:lnSpc>
              <a:spcPct val="90000"/>
            </a:lnSpc>
            <a:spcBef>
              <a:spcPct val="0"/>
            </a:spcBef>
            <a:spcAft>
              <a:spcPct val="35000"/>
            </a:spcAft>
            <a:buNone/>
          </a:pPr>
          <a:endParaRPr lang="ar-SA" sz="800" kern="1200"/>
        </a:p>
      </dsp:txBody>
      <dsp:txXfrm>
        <a:off x="740433" y="76127"/>
        <a:ext cx="195975" cy="196503"/>
      </dsp:txXfrm>
    </dsp:sp>
    <dsp:sp modelId="{F8E338D4-E821-4650-AB5E-A773EFBDE16A}">
      <dsp:nvSpPr>
        <dsp:cNvPr id="0" name=""/>
        <dsp:cNvSpPr/>
      </dsp:nvSpPr>
      <dsp:spPr>
        <a:xfrm>
          <a:off x="1136609" y="49066"/>
          <a:ext cx="607893" cy="250624"/>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rtl="1">
            <a:lnSpc>
              <a:spcPct val="90000"/>
            </a:lnSpc>
            <a:spcBef>
              <a:spcPct val="0"/>
            </a:spcBef>
            <a:spcAft>
              <a:spcPct val="35000"/>
            </a:spcAft>
            <a:buNone/>
          </a:pPr>
          <a:r>
            <a:rPr lang="en-US" sz="900" kern="1200" dirty="0"/>
            <a:t>Email</a:t>
          </a:r>
          <a:endParaRPr lang="ar-SA" sz="900" kern="1200" dirty="0"/>
        </a:p>
      </dsp:txBody>
      <dsp:txXfrm>
        <a:off x="1143950" y="56407"/>
        <a:ext cx="593211" cy="235942"/>
      </dsp:txXfrm>
    </dsp:sp>
    <dsp:sp modelId="{3879538F-EEF9-4592-8ECA-54C15D2D04A4}">
      <dsp:nvSpPr>
        <dsp:cNvPr id="0" name=""/>
        <dsp:cNvSpPr/>
      </dsp:nvSpPr>
      <dsp:spPr>
        <a:xfrm>
          <a:off x="1876561" y="10626"/>
          <a:ext cx="279964" cy="327505"/>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rtl="1">
            <a:lnSpc>
              <a:spcPct val="90000"/>
            </a:lnSpc>
            <a:spcBef>
              <a:spcPct val="0"/>
            </a:spcBef>
            <a:spcAft>
              <a:spcPct val="35000"/>
            </a:spcAft>
            <a:buNone/>
          </a:pPr>
          <a:endParaRPr lang="ar-SA" sz="800" kern="1200"/>
        </a:p>
      </dsp:txBody>
      <dsp:txXfrm>
        <a:off x="1876561" y="76127"/>
        <a:ext cx="195975" cy="196503"/>
      </dsp:txXfrm>
    </dsp:sp>
    <dsp:sp modelId="{C5B6639D-AA41-46F7-8773-857C43A805C8}">
      <dsp:nvSpPr>
        <dsp:cNvPr id="0" name=""/>
        <dsp:cNvSpPr/>
      </dsp:nvSpPr>
      <dsp:spPr>
        <a:xfrm>
          <a:off x="2272737" y="26880"/>
          <a:ext cx="462826" cy="294997"/>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1">
            <a:lnSpc>
              <a:spcPct val="90000"/>
            </a:lnSpc>
            <a:spcBef>
              <a:spcPct val="0"/>
            </a:spcBef>
            <a:spcAft>
              <a:spcPct val="35000"/>
            </a:spcAft>
            <a:buNone/>
          </a:pPr>
          <a:r>
            <a:rPr lang="en-US" sz="1200" kern="1200" dirty="0"/>
            <a:t>FAX</a:t>
          </a:r>
          <a:endParaRPr lang="ar-SA" sz="1200" kern="1200" dirty="0"/>
        </a:p>
      </dsp:txBody>
      <dsp:txXfrm>
        <a:off x="2281377" y="35520"/>
        <a:ext cx="445546" cy="277717"/>
      </dsp:txXfrm>
    </dsp:sp>
    <dsp:sp modelId="{2502B52A-10A3-45DF-AA17-3772C252715C}">
      <dsp:nvSpPr>
        <dsp:cNvPr id="0" name=""/>
        <dsp:cNvSpPr/>
      </dsp:nvSpPr>
      <dsp:spPr>
        <a:xfrm>
          <a:off x="2867623" y="10626"/>
          <a:ext cx="279964" cy="327505"/>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rtl="1">
            <a:lnSpc>
              <a:spcPct val="90000"/>
            </a:lnSpc>
            <a:spcBef>
              <a:spcPct val="0"/>
            </a:spcBef>
            <a:spcAft>
              <a:spcPct val="35000"/>
            </a:spcAft>
            <a:buNone/>
          </a:pPr>
          <a:endParaRPr lang="ar-SA" sz="800" kern="1200"/>
        </a:p>
      </dsp:txBody>
      <dsp:txXfrm>
        <a:off x="2867623" y="76127"/>
        <a:ext cx="195975" cy="196503"/>
      </dsp:txXfrm>
    </dsp:sp>
    <dsp:sp modelId="{CF3D237E-718E-4A93-8CF2-9422793BF337}">
      <dsp:nvSpPr>
        <dsp:cNvPr id="0" name=""/>
        <dsp:cNvSpPr/>
      </dsp:nvSpPr>
      <dsp:spPr>
        <a:xfrm>
          <a:off x="3263799" y="26880"/>
          <a:ext cx="724751" cy="294997"/>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rtl="1">
            <a:lnSpc>
              <a:spcPct val="90000"/>
            </a:lnSpc>
            <a:spcBef>
              <a:spcPct val="0"/>
            </a:spcBef>
            <a:spcAft>
              <a:spcPct val="35000"/>
            </a:spcAft>
            <a:buNone/>
          </a:pPr>
          <a:r>
            <a:rPr lang="en-US" sz="900" kern="1200" dirty="0"/>
            <a:t>Social Media</a:t>
          </a:r>
          <a:endParaRPr lang="ar-SA" sz="900" kern="1200" dirty="0"/>
        </a:p>
      </dsp:txBody>
      <dsp:txXfrm>
        <a:off x="3272439" y="35520"/>
        <a:ext cx="707471" cy="27771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C81F20-F82C-4688-9F82-7B1FC367F7A3}">
      <dsp:nvSpPr>
        <dsp:cNvPr id="0" name=""/>
        <dsp:cNvSpPr/>
      </dsp:nvSpPr>
      <dsp:spPr>
        <a:xfrm>
          <a:off x="481" y="49066"/>
          <a:ext cx="607893" cy="250624"/>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rtl="1">
            <a:lnSpc>
              <a:spcPct val="90000"/>
            </a:lnSpc>
            <a:spcBef>
              <a:spcPct val="0"/>
            </a:spcBef>
            <a:spcAft>
              <a:spcPct val="35000"/>
            </a:spcAft>
            <a:buNone/>
          </a:pPr>
          <a:r>
            <a:rPr lang="en-US" sz="900" kern="1200" dirty="0"/>
            <a:t>SMS</a:t>
          </a:r>
          <a:endParaRPr lang="ar-SA" sz="900" kern="1200" dirty="0"/>
        </a:p>
      </dsp:txBody>
      <dsp:txXfrm>
        <a:off x="7822" y="56407"/>
        <a:ext cx="593211" cy="235942"/>
      </dsp:txXfrm>
    </dsp:sp>
    <dsp:sp modelId="{76718C59-2914-4747-AF80-3D954C03BC5A}">
      <dsp:nvSpPr>
        <dsp:cNvPr id="0" name=""/>
        <dsp:cNvSpPr/>
      </dsp:nvSpPr>
      <dsp:spPr>
        <a:xfrm>
          <a:off x="740433" y="10626"/>
          <a:ext cx="279964" cy="327505"/>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rtl="1">
            <a:lnSpc>
              <a:spcPct val="90000"/>
            </a:lnSpc>
            <a:spcBef>
              <a:spcPct val="0"/>
            </a:spcBef>
            <a:spcAft>
              <a:spcPct val="35000"/>
            </a:spcAft>
            <a:buNone/>
          </a:pPr>
          <a:endParaRPr lang="ar-SA" sz="800" kern="1200"/>
        </a:p>
      </dsp:txBody>
      <dsp:txXfrm>
        <a:off x="740433" y="76127"/>
        <a:ext cx="195975" cy="196503"/>
      </dsp:txXfrm>
    </dsp:sp>
    <dsp:sp modelId="{F8E338D4-E821-4650-AB5E-A773EFBDE16A}">
      <dsp:nvSpPr>
        <dsp:cNvPr id="0" name=""/>
        <dsp:cNvSpPr/>
      </dsp:nvSpPr>
      <dsp:spPr>
        <a:xfrm>
          <a:off x="1136609" y="49066"/>
          <a:ext cx="607893" cy="250624"/>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rtl="1">
            <a:lnSpc>
              <a:spcPct val="90000"/>
            </a:lnSpc>
            <a:spcBef>
              <a:spcPct val="0"/>
            </a:spcBef>
            <a:spcAft>
              <a:spcPct val="35000"/>
            </a:spcAft>
            <a:buNone/>
          </a:pPr>
          <a:r>
            <a:rPr lang="en-US" sz="900" kern="1200" dirty="0"/>
            <a:t>Email</a:t>
          </a:r>
          <a:endParaRPr lang="ar-SA" sz="900" kern="1200" dirty="0"/>
        </a:p>
      </dsp:txBody>
      <dsp:txXfrm>
        <a:off x="1143950" y="56407"/>
        <a:ext cx="593211" cy="235942"/>
      </dsp:txXfrm>
    </dsp:sp>
    <dsp:sp modelId="{3879538F-EEF9-4592-8ECA-54C15D2D04A4}">
      <dsp:nvSpPr>
        <dsp:cNvPr id="0" name=""/>
        <dsp:cNvSpPr/>
      </dsp:nvSpPr>
      <dsp:spPr>
        <a:xfrm>
          <a:off x="1876561" y="10626"/>
          <a:ext cx="279964" cy="327505"/>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rtl="1">
            <a:lnSpc>
              <a:spcPct val="90000"/>
            </a:lnSpc>
            <a:spcBef>
              <a:spcPct val="0"/>
            </a:spcBef>
            <a:spcAft>
              <a:spcPct val="35000"/>
            </a:spcAft>
            <a:buNone/>
          </a:pPr>
          <a:endParaRPr lang="ar-SA" sz="800" kern="1200"/>
        </a:p>
      </dsp:txBody>
      <dsp:txXfrm>
        <a:off x="1876561" y="76127"/>
        <a:ext cx="195975" cy="196503"/>
      </dsp:txXfrm>
    </dsp:sp>
    <dsp:sp modelId="{C5B6639D-AA41-46F7-8773-857C43A805C8}">
      <dsp:nvSpPr>
        <dsp:cNvPr id="0" name=""/>
        <dsp:cNvSpPr/>
      </dsp:nvSpPr>
      <dsp:spPr>
        <a:xfrm>
          <a:off x="2272737" y="26880"/>
          <a:ext cx="462826" cy="294997"/>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1">
            <a:lnSpc>
              <a:spcPct val="90000"/>
            </a:lnSpc>
            <a:spcBef>
              <a:spcPct val="0"/>
            </a:spcBef>
            <a:spcAft>
              <a:spcPct val="35000"/>
            </a:spcAft>
            <a:buNone/>
          </a:pPr>
          <a:r>
            <a:rPr lang="en-US" sz="1200" kern="1200" dirty="0"/>
            <a:t>FAX</a:t>
          </a:r>
          <a:endParaRPr lang="ar-SA" sz="1200" kern="1200" dirty="0"/>
        </a:p>
      </dsp:txBody>
      <dsp:txXfrm>
        <a:off x="2281377" y="35520"/>
        <a:ext cx="445546" cy="277717"/>
      </dsp:txXfrm>
    </dsp:sp>
    <dsp:sp modelId="{2502B52A-10A3-45DF-AA17-3772C252715C}">
      <dsp:nvSpPr>
        <dsp:cNvPr id="0" name=""/>
        <dsp:cNvSpPr/>
      </dsp:nvSpPr>
      <dsp:spPr>
        <a:xfrm>
          <a:off x="2867623" y="10626"/>
          <a:ext cx="279964" cy="327505"/>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rtl="1">
            <a:lnSpc>
              <a:spcPct val="90000"/>
            </a:lnSpc>
            <a:spcBef>
              <a:spcPct val="0"/>
            </a:spcBef>
            <a:spcAft>
              <a:spcPct val="35000"/>
            </a:spcAft>
            <a:buNone/>
          </a:pPr>
          <a:endParaRPr lang="ar-SA" sz="800" kern="1200"/>
        </a:p>
      </dsp:txBody>
      <dsp:txXfrm>
        <a:off x="2867623" y="76127"/>
        <a:ext cx="195975" cy="196503"/>
      </dsp:txXfrm>
    </dsp:sp>
    <dsp:sp modelId="{CF3D237E-718E-4A93-8CF2-9422793BF337}">
      <dsp:nvSpPr>
        <dsp:cNvPr id="0" name=""/>
        <dsp:cNvSpPr/>
      </dsp:nvSpPr>
      <dsp:spPr>
        <a:xfrm>
          <a:off x="3263799" y="26880"/>
          <a:ext cx="724751" cy="294997"/>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rtl="1">
            <a:lnSpc>
              <a:spcPct val="90000"/>
            </a:lnSpc>
            <a:spcBef>
              <a:spcPct val="0"/>
            </a:spcBef>
            <a:spcAft>
              <a:spcPct val="35000"/>
            </a:spcAft>
            <a:buNone/>
          </a:pPr>
          <a:r>
            <a:rPr lang="en-US" sz="900" kern="1200" dirty="0"/>
            <a:t>Social Media</a:t>
          </a:r>
          <a:endParaRPr lang="ar-SA" sz="900" kern="1200" dirty="0"/>
        </a:p>
      </dsp:txBody>
      <dsp:txXfrm>
        <a:off x="3272439" y="35520"/>
        <a:ext cx="707471" cy="277717"/>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913" cy="465138"/>
          </a:xfrm>
          <a:prstGeom prst="rect">
            <a:avLst/>
          </a:prstGeom>
        </p:spPr>
        <p:txBody>
          <a:bodyPr vert="horz" lIns="91440" tIns="45720" rIns="91440" bIns="45720" rtlCol="0"/>
          <a:lstStyle>
            <a:lvl1pPr algn="l" eaLnBrk="1" hangingPunct="1">
              <a:defRPr sz="1200">
                <a:cs typeface="Arial" charset="0"/>
              </a:defRPr>
            </a:lvl1pPr>
          </a:lstStyle>
          <a:p>
            <a:pPr>
              <a:defRPr/>
            </a:pPr>
            <a:endParaRPr lang="id-ID"/>
          </a:p>
        </p:txBody>
      </p:sp>
      <p:sp>
        <p:nvSpPr>
          <p:cNvPr id="3" name="Date Placeholder 2"/>
          <p:cNvSpPr>
            <a:spLocks noGrp="1"/>
          </p:cNvSpPr>
          <p:nvPr>
            <p:ph type="dt" sz="quarter" idx="1"/>
          </p:nvPr>
        </p:nvSpPr>
        <p:spPr>
          <a:xfrm>
            <a:off x="3897313" y="0"/>
            <a:ext cx="2982912" cy="465138"/>
          </a:xfrm>
          <a:prstGeom prst="rect">
            <a:avLst/>
          </a:prstGeom>
        </p:spPr>
        <p:txBody>
          <a:bodyPr vert="horz" lIns="91440" tIns="45720" rIns="91440" bIns="45720" rtlCol="0"/>
          <a:lstStyle>
            <a:lvl1pPr algn="r" eaLnBrk="1" hangingPunct="1">
              <a:defRPr sz="1200">
                <a:cs typeface="Arial" charset="0"/>
              </a:defRPr>
            </a:lvl1pPr>
          </a:lstStyle>
          <a:p>
            <a:pPr>
              <a:defRPr/>
            </a:pPr>
            <a:fld id="{0A492DA9-EBDE-42A6-8ED5-17A65D21D536}" type="datetimeFigureOut">
              <a:rPr lang="id-ID"/>
              <a:pPr>
                <a:defRPr/>
              </a:pPr>
              <a:t>09/11/2022</a:t>
            </a:fld>
            <a:endParaRPr lang="id-ID"/>
          </a:p>
        </p:txBody>
      </p:sp>
      <p:sp>
        <p:nvSpPr>
          <p:cNvPr id="4" name="Footer Placeholder 3"/>
          <p:cNvSpPr>
            <a:spLocks noGrp="1"/>
          </p:cNvSpPr>
          <p:nvPr>
            <p:ph type="ftr" sz="quarter" idx="2"/>
          </p:nvPr>
        </p:nvSpPr>
        <p:spPr>
          <a:xfrm>
            <a:off x="0" y="8829675"/>
            <a:ext cx="2982913" cy="465138"/>
          </a:xfrm>
          <a:prstGeom prst="rect">
            <a:avLst/>
          </a:prstGeom>
        </p:spPr>
        <p:txBody>
          <a:bodyPr vert="horz" lIns="91440" tIns="45720" rIns="91440" bIns="45720" rtlCol="0" anchor="b"/>
          <a:lstStyle>
            <a:lvl1pPr algn="l" eaLnBrk="1" hangingPunct="1">
              <a:defRPr sz="1200">
                <a:cs typeface="Arial" charset="0"/>
              </a:defRPr>
            </a:lvl1pPr>
          </a:lstStyle>
          <a:p>
            <a:pPr>
              <a:defRPr/>
            </a:pPr>
            <a:endParaRPr lang="id-ID"/>
          </a:p>
        </p:txBody>
      </p:sp>
      <p:sp>
        <p:nvSpPr>
          <p:cNvPr id="5" name="Slide Number Placeholder 4"/>
          <p:cNvSpPr>
            <a:spLocks noGrp="1"/>
          </p:cNvSpPr>
          <p:nvPr>
            <p:ph type="sldNum" sz="quarter" idx="3"/>
          </p:nvPr>
        </p:nvSpPr>
        <p:spPr>
          <a:xfrm>
            <a:off x="3897313" y="8829675"/>
            <a:ext cx="2982912" cy="465138"/>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B821203-1A42-4D2A-A535-A6F104E52B1D}" type="slidenum">
              <a:rPr lang="id-ID" altLang="de-DE"/>
              <a:pPr>
                <a:defRPr/>
              </a:pPr>
              <a:t>‹#›</a:t>
            </a:fld>
            <a:endParaRPr lang="id-ID" altLang="de-DE"/>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913" cy="465138"/>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id-ID"/>
          </a:p>
        </p:txBody>
      </p:sp>
      <p:sp>
        <p:nvSpPr>
          <p:cNvPr id="3" name="Date Placeholder 2"/>
          <p:cNvSpPr>
            <a:spLocks noGrp="1"/>
          </p:cNvSpPr>
          <p:nvPr>
            <p:ph type="dt" idx="1"/>
          </p:nvPr>
        </p:nvSpPr>
        <p:spPr>
          <a:xfrm>
            <a:off x="3897313" y="0"/>
            <a:ext cx="2982912" cy="465138"/>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5ADDAB2A-A843-4143-8A62-A249A3FE26EC}" type="datetimeFigureOut">
              <a:rPr lang="id-ID"/>
              <a:pPr>
                <a:defRPr/>
              </a:pPr>
              <a:t>09/11/2022</a:t>
            </a:fld>
            <a:endParaRPr lang="id-ID"/>
          </a:p>
        </p:txBody>
      </p:sp>
      <p:sp>
        <p:nvSpPr>
          <p:cNvPr id="4" name="Slide Image Placeholder 3"/>
          <p:cNvSpPr>
            <a:spLocks noGrp="1" noRot="1" noChangeAspect="1"/>
          </p:cNvSpPr>
          <p:nvPr>
            <p:ph type="sldImg" idx="2"/>
          </p:nvPr>
        </p:nvSpPr>
        <p:spPr>
          <a:xfrm>
            <a:off x="1116013" y="696913"/>
            <a:ext cx="4649787" cy="3486150"/>
          </a:xfrm>
          <a:prstGeom prst="rect">
            <a:avLst/>
          </a:prstGeom>
          <a:noFill/>
          <a:ln w="12700">
            <a:solidFill>
              <a:prstClr val="black"/>
            </a:solidFill>
          </a:ln>
        </p:spPr>
        <p:txBody>
          <a:bodyPr vert="horz" lIns="91440" tIns="45720" rIns="91440" bIns="45720" rtlCol="0" anchor="ctr"/>
          <a:lstStyle/>
          <a:p>
            <a:pPr lvl="0"/>
            <a:endParaRPr lang="id-ID" noProof="0"/>
          </a:p>
        </p:txBody>
      </p:sp>
      <p:sp>
        <p:nvSpPr>
          <p:cNvPr id="5" name="Notes Placeholder 4"/>
          <p:cNvSpPr>
            <a:spLocks noGrp="1"/>
          </p:cNvSpPr>
          <p:nvPr>
            <p:ph type="body" sz="quarter" idx="3"/>
          </p:nvPr>
        </p:nvSpPr>
        <p:spPr>
          <a:xfrm>
            <a:off x="687388" y="4414838"/>
            <a:ext cx="5507037" cy="41846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id-ID" noProof="0"/>
          </a:p>
        </p:txBody>
      </p:sp>
      <p:sp>
        <p:nvSpPr>
          <p:cNvPr id="6" name="Footer Placeholder 5"/>
          <p:cNvSpPr>
            <a:spLocks noGrp="1"/>
          </p:cNvSpPr>
          <p:nvPr>
            <p:ph type="ftr" sz="quarter" idx="4"/>
          </p:nvPr>
        </p:nvSpPr>
        <p:spPr>
          <a:xfrm>
            <a:off x="0" y="8829675"/>
            <a:ext cx="2982913" cy="465138"/>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id-ID"/>
          </a:p>
        </p:txBody>
      </p:sp>
      <p:sp>
        <p:nvSpPr>
          <p:cNvPr id="7" name="Slide Number Placeholder 6"/>
          <p:cNvSpPr>
            <a:spLocks noGrp="1"/>
          </p:cNvSpPr>
          <p:nvPr>
            <p:ph type="sldNum" sz="quarter" idx="5"/>
          </p:nvPr>
        </p:nvSpPr>
        <p:spPr>
          <a:xfrm>
            <a:off x="3897313" y="8829675"/>
            <a:ext cx="2982912" cy="465138"/>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A57F2A1-9F40-4CAE-B492-ECA69DFA110E}" type="slidenum">
              <a:rPr lang="id-ID" altLang="de-DE"/>
              <a:pPr>
                <a:defRPr/>
              </a:pPr>
              <a:t>‹#›</a:t>
            </a:fld>
            <a:endParaRPr lang="id-ID" altLang="de-DE"/>
          </a:p>
        </p:txBody>
      </p:sp>
    </p:spTree>
    <p:extLst>
      <p:ext uri="{BB962C8B-B14F-4D97-AF65-F5344CB8AC3E}">
        <p14:creationId xmlns:p14="http://schemas.microsoft.com/office/powerpoint/2010/main" val="34250748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a:p>
        </p:txBody>
      </p:sp>
      <p:sp>
        <p:nvSpPr>
          <p:cNvPr id="59396"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B327890-B8B4-4C61-B7C6-3D7D19E270DE}" type="slidenum">
              <a:rPr lang="id-ID" altLang="de-DE" smtClean="0"/>
              <a:pPr/>
              <a:t>45</a:t>
            </a:fld>
            <a:endParaRPr lang="id-ID" altLang="de-DE"/>
          </a:p>
        </p:txBody>
      </p:sp>
    </p:spTree>
    <p:extLst>
      <p:ext uri="{BB962C8B-B14F-4D97-AF65-F5344CB8AC3E}">
        <p14:creationId xmlns:p14="http://schemas.microsoft.com/office/powerpoint/2010/main" val="13793666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a:p>
        </p:txBody>
      </p:sp>
      <p:sp>
        <p:nvSpPr>
          <p:cNvPr id="61444"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B021FBAE-8A4D-4956-8D02-93EF4185F8BF}" type="slidenum">
              <a:rPr lang="id-ID" altLang="de-DE" smtClean="0"/>
              <a:pPr/>
              <a:t>46</a:t>
            </a:fld>
            <a:endParaRPr lang="id-ID" altLang="de-DE"/>
          </a:p>
        </p:txBody>
      </p:sp>
    </p:spTree>
    <p:extLst>
      <p:ext uri="{BB962C8B-B14F-4D97-AF65-F5344CB8AC3E}">
        <p14:creationId xmlns:p14="http://schemas.microsoft.com/office/powerpoint/2010/main" val="39778177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452438">
              <a:defRPr sz="1200">
                <a:solidFill>
                  <a:schemeClr val="tx1"/>
                </a:solidFill>
                <a:latin typeface="Arial" pitchFamily="34" charset="0"/>
                <a:cs typeface="Arial" pitchFamily="34" charset="0"/>
              </a:defRPr>
            </a:lvl1pPr>
            <a:lvl2pPr marL="742950" indent="-285750" defTabSz="452438">
              <a:defRPr sz="1200">
                <a:solidFill>
                  <a:schemeClr val="tx1"/>
                </a:solidFill>
                <a:latin typeface="Arial" pitchFamily="34" charset="0"/>
                <a:cs typeface="Arial" pitchFamily="34" charset="0"/>
              </a:defRPr>
            </a:lvl2pPr>
            <a:lvl3pPr marL="1143000" indent="-228600" defTabSz="452438">
              <a:defRPr sz="1200">
                <a:solidFill>
                  <a:schemeClr val="tx1"/>
                </a:solidFill>
                <a:latin typeface="Arial" pitchFamily="34" charset="0"/>
                <a:cs typeface="Arial" pitchFamily="34" charset="0"/>
              </a:defRPr>
            </a:lvl3pPr>
            <a:lvl4pPr marL="1600200" indent="-228600" defTabSz="452438">
              <a:defRPr sz="1200">
                <a:solidFill>
                  <a:schemeClr val="tx1"/>
                </a:solidFill>
                <a:latin typeface="Arial" pitchFamily="34" charset="0"/>
                <a:cs typeface="Arial" pitchFamily="34" charset="0"/>
              </a:defRPr>
            </a:lvl4pPr>
            <a:lvl5pPr marL="2057400" indent="-228600" defTabSz="452438">
              <a:defRPr sz="1200">
                <a:solidFill>
                  <a:schemeClr val="tx1"/>
                </a:solidFill>
                <a:latin typeface="Arial" pitchFamily="34" charset="0"/>
                <a:cs typeface="Arial" pitchFamily="34" charset="0"/>
              </a:defRPr>
            </a:lvl5pPr>
            <a:lvl6pPr marL="2514600" indent="-228600" algn="r" defTabSz="452438" rtl="1"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algn="r" defTabSz="452438" rtl="1"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algn="r" defTabSz="452438" rtl="1"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algn="r" defTabSz="452438" rtl="1" eaLnBrk="0" fontAlgn="base" hangingPunct="0">
              <a:spcBef>
                <a:spcPct val="30000"/>
              </a:spcBef>
              <a:spcAft>
                <a:spcPct val="0"/>
              </a:spcAft>
              <a:defRPr sz="1200">
                <a:solidFill>
                  <a:schemeClr val="tx1"/>
                </a:solidFill>
                <a:latin typeface="Arial" pitchFamily="34" charset="0"/>
                <a:cs typeface="Arial" pitchFamily="34" charset="0"/>
              </a:defRPr>
            </a:lvl9pPr>
          </a:lstStyle>
          <a:p>
            <a:pPr algn="r" rtl="0" hangingPunct="0">
              <a:lnSpc>
                <a:spcPct val="81000"/>
              </a:lnSpc>
              <a:spcBef>
                <a:spcPts val="1038"/>
              </a:spcBef>
              <a:buClr>
                <a:srgbClr val="000000"/>
              </a:buClr>
              <a:buFont typeface="Tahoma" pitchFamily="34" charset="0"/>
              <a:buChar char="•"/>
            </a:pPr>
            <a:fld id="{F0AF2CFC-809E-4A1A-BA5C-40E782743013}" type="slidenum">
              <a:rPr lang="en-US" altLang="en-US" b="0">
                <a:solidFill>
                  <a:srgbClr val="FFFFFF"/>
                </a:solidFill>
                <a:latin typeface="Tahoma" pitchFamily="34" charset="0"/>
                <a:ea typeface="MS Gothic" pitchFamily="49" charset="-128"/>
              </a:rPr>
              <a:pPr algn="r" rtl="0" hangingPunct="0">
                <a:lnSpc>
                  <a:spcPct val="81000"/>
                </a:lnSpc>
                <a:spcBef>
                  <a:spcPts val="1038"/>
                </a:spcBef>
                <a:buClr>
                  <a:srgbClr val="000000"/>
                </a:buClr>
                <a:buFont typeface="Tahoma" pitchFamily="34" charset="0"/>
                <a:buChar char="•"/>
              </a:pPr>
              <a:t>47</a:t>
            </a:fld>
            <a:endParaRPr lang="en-US" altLang="en-US" b="0">
              <a:solidFill>
                <a:srgbClr val="FFFFFF"/>
              </a:solidFill>
              <a:latin typeface="Tahoma" pitchFamily="34" charset="0"/>
              <a:ea typeface="MS Gothic" pitchFamily="49" charset="-128"/>
            </a:endParaRPr>
          </a:p>
        </p:txBody>
      </p:sp>
      <p:sp>
        <p:nvSpPr>
          <p:cNvPr id="66563" name="Text Box 1"/>
          <p:cNvSpPr txBox="1">
            <a:spLocks noChangeArrowheads="1"/>
          </p:cNvSpPr>
          <p:nvPr/>
        </p:nvSpPr>
        <p:spPr bwMode="auto">
          <a:xfrm>
            <a:off x="3886200" y="8686800"/>
            <a:ext cx="2971800" cy="458788"/>
          </a:xfrm>
          <a:prstGeom prst="rect">
            <a:avLst/>
          </a:prstGeom>
          <a:noFill/>
          <a:ln w="9525">
            <a:noFill/>
            <a:round/>
            <a:headEnd/>
            <a:tailEnd/>
          </a:ln>
        </p:spPr>
        <p:txBody>
          <a:bodyPr lIns="92373" tIns="46008" rIns="92373" bIns="46008" anchor="b"/>
          <a:lstStyle/>
          <a:p>
            <a:pPr algn="r" defTabSz="452438" rtl="0" fontAlgn="auto" hangingPunct="0">
              <a:lnSpc>
                <a:spcPct val="81000"/>
              </a:lnSpc>
              <a:spcBef>
                <a:spcPts val="300"/>
              </a:spcBef>
              <a:spcAft>
                <a:spcPts val="0"/>
              </a:spcAft>
              <a:buClr>
                <a:srgbClr val="000000"/>
              </a:buClr>
              <a:buSzPct val="100000"/>
              <a:buFont typeface="Tahoma" pitchFamily="34" charset="0"/>
              <a:buChar char="•"/>
              <a:tabLst>
                <a:tab pos="904875" algn="l"/>
                <a:tab pos="1811338" algn="l"/>
                <a:tab pos="2716213" algn="l"/>
                <a:tab pos="3622675" algn="l"/>
                <a:tab pos="4529138" algn="l"/>
                <a:tab pos="5434013" algn="l"/>
                <a:tab pos="6340475" algn="l"/>
                <a:tab pos="7246938" algn="l"/>
                <a:tab pos="8151813" algn="l"/>
                <a:tab pos="9058275" algn="l"/>
                <a:tab pos="9964738" algn="l"/>
              </a:tabLst>
              <a:defRPr/>
            </a:pPr>
            <a:fld id="{DFF480E1-CF52-4FB2-93A3-AB3BA33BF96D}" type="slidenum">
              <a:rPr lang="en-US" sz="1200" b="0">
                <a:solidFill>
                  <a:srgbClr val="000000"/>
                </a:solidFill>
                <a:latin typeface="Tahoma" pitchFamily="34" charset="0"/>
                <a:ea typeface="MS Gothic" pitchFamily="49" charset="-128"/>
                <a:cs typeface="+mn-cs"/>
              </a:rPr>
              <a:pPr algn="r" defTabSz="452438" rtl="0" fontAlgn="auto" hangingPunct="0">
                <a:lnSpc>
                  <a:spcPct val="81000"/>
                </a:lnSpc>
                <a:spcBef>
                  <a:spcPts val="300"/>
                </a:spcBef>
                <a:spcAft>
                  <a:spcPts val="0"/>
                </a:spcAft>
                <a:buClr>
                  <a:srgbClr val="000000"/>
                </a:buClr>
                <a:buSzPct val="100000"/>
                <a:buFont typeface="Tahoma" pitchFamily="34" charset="0"/>
                <a:buChar char="•"/>
                <a:tabLst>
                  <a:tab pos="904875" algn="l"/>
                  <a:tab pos="1811338" algn="l"/>
                  <a:tab pos="2716213" algn="l"/>
                  <a:tab pos="3622675" algn="l"/>
                  <a:tab pos="4529138" algn="l"/>
                  <a:tab pos="5434013" algn="l"/>
                  <a:tab pos="6340475" algn="l"/>
                  <a:tab pos="7246938" algn="l"/>
                  <a:tab pos="8151813" algn="l"/>
                  <a:tab pos="9058275" algn="l"/>
                  <a:tab pos="9964738" algn="l"/>
                </a:tabLst>
                <a:defRPr/>
              </a:pPr>
              <a:t>47</a:t>
            </a:fld>
            <a:endParaRPr lang="en-US" sz="1200" b="0">
              <a:solidFill>
                <a:srgbClr val="000000"/>
              </a:solidFill>
              <a:latin typeface="Tahoma" pitchFamily="34" charset="0"/>
              <a:ea typeface="MS Gothic" pitchFamily="49" charset="-128"/>
              <a:cs typeface="+mn-cs"/>
            </a:endParaRPr>
          </a:p>
        </p:txBody>
      </p:sp>
      <p:sp>
        <p:nvSpPr>
          <p:cNvPr id="66564" name="Text Box 2"/>
          <p:cNvSpPr txBox="1">
            <a:spLocks noChangeArrowheads="1"/>
          </p:cNvSpPr>
          <p:nvPr/>
        </p:nvSpPr>
        <p:spPr bwMode="auto">
          <a:xfrm>
            <a:off x="962025" y="685800"/>
            <a:ext cx="4933950" cy="3429000"/>
          </a:xfrm>
          <a:prstGeom prst="rect">
            <a:avLst/>
          </a:prstGeom>
          <a:solidFill>
            <a:srgbClr val="FFFFFF"/>
          </a:solidFill>
          <a:ln w="9525">
            <a:solidFill>
              <a:srgbClr val="000000"/>
            </a:solidFill>
            <a:miter lim="800000"/>
            <a:headEnd/>
            <a:tailEnd/>
          </a:ln>
        </p:spPr>
        <p:txBody>
          <a:bodyPr wrap="none" lIns="90590" tIns="45295" rIns="90590" bIns="45295" anchor="ctr"/>
          <a:lstStyle/>
          <a:p>
            <a:pPr algn="l" defTabSz="452438" rtl="0" fontAlgn="auto" hangingPunct="0">
              <a:lnSpc>
                <a:spcPct val="81000"/>
              </a:lnSpc>
              <a:spcBef>
                <a:spcPts val="1038"/>
              </a:spcBef>
              <a:spcAft>
                <a:spcPts val="0"/>
              </a:spcAft>
              <a:buClr>
                <a:srgbClr val="000000"/>
              </a:buClr>
              <a:buSzPct val="100000"/>
              <a:buFont typeface="Tahoma" pitchFamily="34" charset="0"/>
              <a:buChar char="•"/>
              <a:defRPr/>
            </a:pPr>
            <a:endParaRPr lang="en-US" sz="4200" b="0">
              <a:solidFill>
                <a:srgbClr val="FFFFFF"/>
              </a:solidFill>
              <a:latin typeface="Tahoma" pitchFamily="34" charset="0"/>
              <a:ea typeface="MS Gothic" pitchFamily="49" charset="-128"/>
              <a:cs typeface="+mn-cs"/>
            </a:endParaRPr>
          </a:p>
        </p:txBody>
      </p:sp>
      <p:sp>
        <p:nvSpPr>
          <p:cNvPr id="27653" name="Rectangle 3"/>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spcBef>
                <a:spcPct val="0"/>
              </a:spcBef>
            </a:pPr>
            <a:endParaRPr lang="en-US" altLang="en-US">
              <a:latin typeface="Arial" pitchFamily="34" charset="0"/>
              <a:cs typeface="Arial" pitchFamily="34" charset="0"/>
            </a:endParaRPr>
          </a:p>
        </p:txBody>
      </p:sp>
    </p:spTree>
    <p:extLst>
      <p:ext uri="{BB962C8B-B14F-4D97-AF65-F5344CB8AC3E}">
        <p14:creationId xmlns:p14="http://schemas.microsoft.com/office/powerpoint/2010/main" val="37477862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1 Marcador de imagen de diapositiva"/>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41986" name="2 Marcador de notas"/>
          <p:cNvSpPr>
            <a:spLocks noGrp="1"/>
          </p:cNvSpPr>
          <p:nvPr>
            <p:ph type="body" idx="1"/>
          </p:nvPr>
        </p:nvSpPr>
        <p:spPr>
          <a:noFill/>
        </p:spPr>
        <p:txBody>
          <a:bodyPr/>
          <a:lstStyle/>
          <a:p>
            <a:endParaRPr lang="es-ES" dirty="0"/>
          </a:p>
        </p:txBody>
      </p:sp>
      <p:sp>
        <p:nvSpPr>
          <p:cNvPr id="41987" name="3 Marcador de número de diapositiva"/>
          <p:cNvSpPr>
            <a:spLocks noGrp="1"/>
          </p:cNvSpPr>
          <p:nvPr>
            <p:ph type="sldNum" sz="quarter" idx="5"/>
          </p:nvPr>
        </p:nvSpPr>
        <p:spPr>
          <a:noFill/>
          <a:ln>
            <a:miter lim="800000"/>
            <a:headEnd/>
            <a:tailEnd/>
          </a:ln>
        </p:spPr>
        <p:txBody>
          <a:bodyPr/>
          <a:lstStyle/>
          <a:p>
            <a:fld id="{022DEA8B-92B5-458D-BEAA-397731AD3073}" type="slidenum">
              <a:rPr lang="es-ES">
                <a:solidFill>
                  <a:prstClr val="black"/>
                </a:solidFill>
              </a:rPr>
              <a:pPr/>
              <a:t>48</a:t>
            </a:fld>
            <a:endParaRPr lang="es-ES">
              <a:solidFill>
                <a:prstClr val="black"/>
              </a:solidFill>
            </a:endParaRPr>
          </a:p>
        </p:txBody>
      </p:sp>
    </p:spTree>
    <p:extLst>
      <p:ext uri="{BB962C8B-B14F-4D97-AF65-F5344CB8AC3E}">
        <p14:creationId xmlns:p14="http://schemas.microsoft.com/office/powerpoint/2010/main" val="22907865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a:p>
        </p:txBody>
      </p:sp>
      <p:sp>
        <p:nvSpPr>
          <p:cNvPr id="65540"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89C5636-9FCA-4F94-BCB9-178EED7EC40E}" type="slidenum">
              <a:rPr lang="id-ID" altLang="de-DE" smtClean="0"/>
              <a:pPr/>
              <a:t>55</a:t>
            </a:fld>
            <a:endParaRPr lang="id-ID" altLang="de-DE"/>
          </a:p>
        </p:txBody>
      </p:sp>
    </p:spTree>
    <p:extLst>
      <p:ext uri="{BB962C8B-B14F-4D97-AF65-F5344CB8AC3E}">
        <p14:creationId xmlns:p14="http://schemas.microsoft.com/office/powerpoint/2010/main" val="27413255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a:p>
        </p:txBody>
      </p:sp>
      <p:sp>
        <p:nvSpPr>
          <p:cNvPr id="67588"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02DE59E5-59C1-40B4-91B7-1EF1CD3D31DB}" type="slidenum">
              <a:rPr lang="id-ID" altLang="de-DE" smtClean="0"/>
              <a:pPr/>
              <a:t>56</a:t>
            </a:fld>
            <a:endParaRPr lang="id-ID" altLang="de-DE"/>
          </a:p>
        </p:txBody>
      </p:sp>
    </p:spTree>
    <p:extLst>
      <p:ext uri="{BB962C8B-B14F-4D97-AF65-F5344CB8AC3E}">
        <p14:creationId xmlns:p14="http://schemas.microsoft.com/office/powerpoint/2010/main" val="2325183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jpe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jpeg"/><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jpeg"/><Relationship Id="rId4"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8.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16.sv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GIZ GITEWS">
    <p:spTree>
      <p:nvGrpSpPr>
        <p:cNvPr id="1" name=""/>
        <p:cNvGrpSpPr/>
        <p:nvPr/>
      </p:nvGrpSpPr>
      <p:grpSpPr>
        <a:xfrm>
          <a:off x="0" y="0"/>
          <a:ext cx="0" cy="0"/>
          <a:chOff x="0" y="0"/>
          <a:chExt cx="0" cy="0"/>
        </a:xfrm>
      </p:grpSpPr>
      <p:sp>
        <p:nvSpPr>
          <p:cNvPr id="4" name="Rectangle 2"/>
          <p:cNvSpPr>
            <a:spLocks noChangeArrowheads="1"/>
          </p:cNvSpPr>
          <p:nvPr/>
        </p:nvSpPr>
        <p:spPr bwMode="auto">
          <a:xfrm>
            <a:off x="0" y="6624638"/>
            <a:ext cx="9144000" cy="233362"/>
          </a:xfrm>
          <a:prstGeom prst="rect">
            <a:avLst/>
          </a:prstGeom>
          <a:solidFill>
            <a:srgbClr val="9393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defRPr/>
            </a:pPr>
            <a:endParaRPr lang="de-DE" altLang="de-DE" sz="2200" b="1">
              <a:solidFill>
                <a:srgbClr val="999999"/>
              </a:solidFill>
              <a:latin typeface="Arial" panose="020B0604020202020204" pitchFamily="34" charset="0"/>
            </a:endParaRPr>
          </a:p>
        </p:txBody>
      </p:sp>
      <p:sp>
        <p:nvSpPr>
          <p:cNvPr id="5" name="Text Box 3"/>
          <p:cNvSpPr txBox="1">
            <a:spLocks noChangeArrowheads="1"/>
          </p:cNvSpPr>
          <p:nvPr/>
        </p:nvSpPr>
        <p:spPr bwMode="auto">
          <a:xfrm>
            <a:off x="6934200" y="6596063"/>
            <a:ext cx="1981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defRPr/>
            </a:pPr>
            <a:fld id="{2CCF1797-5C82-4F8D-AAB4-114D510FE125}" type="datetime1">
              <a:rPr lang="de-DE" altLang="de-DE" sz="1200" smtClean="0">
                <a:solidFill>
                  <a:srgbClr val="FFFFFF"/>
                </a:solidFill>
                <a:latin typeface="Arial" panose="020B0604020202020204" pitchFamily="34" charset="0"/>
              </a:rPr>
              <a:pPr>
                <a:defRPr/>
              </a:pPr>
              <a:t>09.11.2022</a:t>
            </a:fld>
            <a:r>
              <a:rPr lang="de-DE" altLang="de-DE" sz="1200">
                <a:solidFill>
                  <a:srgbClr val="FFFFFF"/>
                </a:solidFill>
                <a:latin typeface="Arial" panose="020B0604020202020204" pitchFamily="34" charset="0"/>
              </a:rPr>
              <a:t>     Seite </a:t>
            </a:r>
            <a:fld id="{885D2740-DA47-41EB-8565-9AF38DEAE795}" type="slidenum">
              <a:rPr lang="de-DE" altLang="de-DE" sz="1200" smtClean="0">
                <a:solidFill>
                  <a:srgbClr val="FFFFFF"/>
                </a:solidFill>
                <a:latin typeface="Arial" panose="020B0604020202020204" pitchFamily="34" charset="0"/>
              </a:rPr>
              <a:pPr>
                <a:defRPr/>
              </a:pPr>
              <a:t>‹#›</a:t>
            </a:fld>
            <a:endParaRPr lang="de-DE" altLang="de-DE" sz="1200">
              <a:solidFill>
                <a:srgbClr val="FFFFFF"/>
              </a:solidFill>
              <a:latin typeface="Arial" panose="020B0604020202020204" pitchFamily="34" charset="0"/>
            </a:endParaRPr>
          </a:p>
        </p:txBody>
      </p:sp>
      <p:sp>
        <p:nvSpPr>
          <p:cNvPr id="6" name="Rectangle 4"/>
          <p:cNvSpPr>
            <a:spLocks noChangeArrowheads="1"/>
          </p:cNvSpPr>
          <p:nvPr/>
        </p:nvSpPr>
        <p:spPr bwMode="auto">
          <a:xfrm>
            <a:off x="2133600" y="0"/>
            <a:ext cx="7010400" cy="762000"/>
          </a:xfrm>
          <a:prstGeom prst="rect">
            <a:avLst/>
          </a:prstGeom>
          <a:gradFill rotWithShape="0">
            <a:gsLst>
              <a:gs pos="0">
                <a:srgbClr val="FFFFFF"/>
              </a:gs>
              <a:gs pos="100000">
                <a:srgbClr val="939393"/>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defRPr/>
            </a:pPr>
            <a:endParaRPr lang="en-BZ" altLang="de-DE" sz="2400">
              <a:solidFill>
                <a:srgbClr val="000000"/>
              </a:solidFill>
              <a:latin typeface="Times" panose="02020603050405020304" pitchFamily="18" charset="0"/>
            </a:endParaRPr>
          </a:p>
        </p:txBody>
      </p:sp>
      <p:sp>
        <p:nvSpPr>
          <p:cNvPr id="7" name="Line 6"/>
          <p:cNvSpPr>
            <a:spLocks noChangeShapeType="1"/>
          </p:cNvSpPr>
          <p:nvPr/>
        </p:nvSpPr>
        <p:spPr bwMode="auto">
          <a:xfrm flipH="1">
            <a:off x="0" y="762000"/>
            <a:ext cx="9144000" cy="0"/>
          </a:xfrm>
          <a:prstGeom prst="line">
            <a:avLst/>
          </a:prstGeom>
          <a:noFill/>
          <a:ln w="3175">
            <a:solidFill>
              <a:srgbClr val="E6E6E6"/>
            </a:solidFill>
            <a:round/>
            <a:headEnd/>
            <a:tailEnd/>
          </a:ln>
          <a:extLst>
            <a:ext uri="{909E8E84-426E-40DD-AFC4-6F175D3DCCD1}">
              <a14:hiddenFill xmlns:a14="http://schemas.microsoft.com/office/drawing/2010/main">
                <a:noFill/>
              </a14:hiddenFill>
            </a:ext>
          </a:extLst>
        </p:spPr>
        <p:txBody>
          <a:bodyPr/>
          <a:lstStyle/>
          <a:p>
            <a:endParaRPr lang="ar-OM"/>
          </a:p>
        </p:txBody>
      </p:sp>
      <p:pic>
        <p:nvPicPr>
          <p:cNvPr id="8" name="Picture 21"/>
          <p:cNvPicPr>
            <a:picLocks noChangeAspect="1" noChangeArrowheads="1"/>
          </p:cNvPicPr>
          <p:nvPr/>
        </p:nvPicPr>
        <p:blipFill>
          <a:blip r:embed="rId2" cstate="print">
            <a:lum contrast="-20000"/>
            <a:extLst>
              <a:ext uri="{28A0092B-C50C-407E-A947-70E740481C1C}">
                <a14:useLocalDpi xmlns:a14="http://schemas.microsoft.com/office/drawing/2010/main" val="0"/>
              </a:ext>
            </a:extLst>
          </a:blip>
          <a:srcRect/>
          <a:stretch>
            <a:fillRect/>
          </a:stretch>
        </p:blipFill>
        <p:spPr bwMode="auto">
          <a:xfrm>
            <a:off x="7999413" y="0"/>
            <a:ext cx="114458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9"/>
          <p:cNvSpPr>
            <a:spLocks noChangeArrowheads="1"/>
          </p:cNvSpPr>
          <p:nvPr/>
        </p:nvSpPr>
        <p:spPr bwMode="auto">
          <a:xfrm>
            <a:off x="0" y="6624638"/>
            <a:ext cx="9144000" cy="233362"/>
          </a:xfrm>
          <a:prstGeom prst="rect">
            <a:avLst/>
          </a:prstGeom>
          <a:solidFill>
            <a:srgbClr val="9393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defRPr/>
            </a:pPr>
            <a:endParaRPr lang="de-DE" altLang="de-DE" sz="2200" b="1">
              <a:solidFill>
                <a:srgbClr val="999999"/>
              </a:solidFill>
              <a:latin typeface="Arial" panose="020B0604020202020204" pitchFamily="34" charset="0"/>
            </a:endParaRPr>
          </a:p>
        </p:txBody>
      </p:sp>
      <p:sp>
        <p:nvSpPr>
          <p:cNvPr id="10" name="Rectangle 11"/>
          <p:cNvSpPr>
            <a:spLocks noChangeArrowheads="1"/>
          </p:cNvSpPr>
          <p:nvPr/>
        </p:nvSpPr>
        <p:spPr bwMode="auto">
          <a:xfrm>
            <a:off x="2133600" y="0"/>
            <a:ext cx="7010400" cy="762000"/>
          </a:xfrm>
          <a:prstGeom prst="rect">
            <a:avLst/>
          </a:prstGeom>
          <a:gradFill rotWithShape="0">
            <a:gsLst>
              <a:gs pos="0">
                <a:srgbClr val="FFFFFF"/>
              </a:gs>
              <a:gs pos="100000">
                <a:srgbClr val="939393"/>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defRPr/>
            </a:pPr>
            <a:endParaRPr lang="en-BZ" altLang="de-DE" sz="2400">
              <a:solidFill>
                <a:srgbClr val="000000"/>
              </a:solidFill>
              <a:latin typeface="Times" panose="02020603050405020304" pitchFamily="18" charset="0"/>
            </a:endParaRPr>
          </a:p>
        </p:txBody>
      </p:sp>
      <p:sp>
        <p:nvSpPr>
          <p:cNvPr id="11" name="Line 12"/>
          <p:cNvSpPr>
            <a:spLocks noChangeShapeType="1"/>
          </p:cNvSpPr>
          <p:nvPr/>
        </p:nvSpPr>
        <p:spPr bwMode="auto">
          <a:xfrm flipH="1">
            <a:off x="0" y="762000"/>
            <a:ext cx="9144000" cy="0"/>
          </a:xfrm>
          <a:prstGeom prst="line">
            <a:avLst/>
          </a:prstGeom>
          <a:noFill/>
          <a:ln w="3175">
            <a:solidFill>
              <a:srgbClr val="E6E6E6"/>
            </a:solidFill>
            <a:round/>
            <a:headEnd/>
            <a:tailEnd/>
          </a:ln>
          <a:extLst>
            <a:ext uri="{909E8E84-426E-40DD-AFC4-6F175D3DCCD1}">
              <a14:hiddenFill xmlns:a14="http://schemas.microsoft.com/office/drawing/2010/main">
                <a:noFill/>
              </a14:hiddenFill>
            </a:ext>
          </a:extLst>
        </p:spPr>
        <p:txBody>
          <a:bodyPr/>
          <a:lstStyle/>
          <a:p>
            <a:endParaRPr lang="ar-OM"/>
          </a:p>
        </p:txBody>
      </p:sp>
      <p:sp>
        <p:nvSpPr>
          <p:cNvPr id="12" name="Line 18"/>
          <p:cNvSpPr>
            <a:spLocks noChangeShapeType="1"/>
          </p:cNvSpPr>
          <p:nvPr/>
        </p:nvSpPr>
        <p:spPr bwMode="auto">
          <a:xfrm flipH="1">
            <a:off x="0" y="762000"/>
            <a:ext cx="9144000" cy="0"/>
          </a:xfrm>
          <a:prstGeom prst="line">
            <a:avLst/>
          </a:prstGeom>
          <a:noFill/>
          <a:ln w="3175">
            <a:solidFill>
              <a:srgbClr val="D9D9D9"/>
            </a:solidFill>
            <a:round/>
            <a:headEnd/>
            <a:tailEnd/>
          </a:ln>
          <a:extLst>
            <a:ext uri="{909E8E84-426E-40DD-AFC4-6F175D3DCCD1}">
              <a14:hiddenFill xmlns:a14="http://schemas.microsoft.com/office/drawing/2010/main">
                <a:noFill/>
              </a14:hiddenFill>
            </a:ext>
          </a:extLst>
        </p:spPr>
        <p:txBody>
          <a:bodyPr/>
          <a:lstStyle/>
          <a:p>
            <a:endParaRPr lang="ar-OM"/>
          </a:p>
        </p:txBody>
      </p:sp>
      <p:pic>
        <p:nvPicPr>
          <p:cNvPr id="13" name="Picture 20" descr="Weltkugel_klein_neu.gif                                        0005A183jeany                          BB53F5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96238" y="0"/>
            <a:ext cx="114776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rafik 28" descr="gizlogo-standard-rgb.gif"/>
          <p:cNvPicPr>
            <a:picLocks noChangeAspect="1"/>
          </p:cNvPicPr>
          <p:nvPr userDrawn="1"/>
        </p:nvPicPr>
        <p:blipFill>
          <a:blip r:embed="rId4" cstate="print">
            <a:extLst>
              <a:ext uri="{28A0092B-C50C-407E-A947-70E740481C1C}">
                <a14:useLocalDpi xmlns:a14="http://schemas.microsoft.com/office/drawing/2010/main" val="0"/>
              </a:ext>
            </a:extLst>
          </a:blip>
          <a:srcRect t="17992" b="17450"/>
          <a:stretch>
            <a:fillRect/>
          </a:stretch>
        </p:blipFill>
        <p:spPr bwMode="auto">
          <a:xfrm>
            <a:off x="914400" y="103188"/>
            <a:ext cx="90011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descr="C:\Users\Spahn\Desktop\Oeffentlichkeitsarbeit\Logos\GTZ-IS-GITEWS\GITEWS_Quadrat.jp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71450" y="0"/>
            <a:ext cx="731838"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99" name="Rectangle 15"/>
          <p:cNvSpPr>
            <a:spLocks noGrp="1" noChangeArrowheads="1"/>
          </p:cNvSpPr>
          <p:nvPr>
            <p:ph type="ctrTitle" sz="quarter"/>
          </p:nvPr>
        </p:nvSpPr>
        <p:spPr>
          <a:xfrm>
            <a:off x="1040400" y="1993726"/>
            <a:ext cx="7034400" cy="1143000"/>
          </a:xfrm>
        </p:spPr>
        <p:txBody>
          <a:bodyPr anchor="ctr"/>
          <a:lstStyle>
            <a:lvl1pPr algn="ctr">
              <a:defRPr/>
            </a:lvl1pPr>
          </a:lstStyle>
          <a:p>
            <a:r>
              <a:rPr lang="de-DE"/>
              <a:t>Titelmasterformat durch Klicken bearbeiten</a:t>
            </a:r>
            <a:endParaRPr lang="de-DE" dirty="0"/>
          </a:p>
        </p:txBody>
      </p:sp>
      <p:sp>
        <p:nvSpPr>
          <p:cNvPr id="93200" name="Rectangle 16"/>
          <p:cNvSpPr>
            <a:spLocks noGrp="1" noChangeArrowheads="1"/>
          </p:cNvSpPr>
          <p:nvPr>
            <p:ph type="subTitle" sz="quarter" idx="1"/>
          </p:nvPr>
        </p:nvSpPr>
        <p:spPr>
          <a:xfrm>
            <a:off x="1040400" y="3239022"/>
            <a:ext cx="7034400" cy="1752600"/>
          </a:xfrm>
        </p:spPr>
        <p:txBody>
          <a:bodyPr/>
          <a:lstStyle>
            <a:lvl1pPr marL="0" indent="0" algn="ctr">
              <a:buFont typeface="Wingdings" pitchFamily="2" charset="2"/>
              <a:buNone/>
              <a:defRPr sz="2800"/>
            </a:lvl1pPr>
          </a:lstStyle>
          <a:p>
            <a:r>
              <a:rPr lang="de-DE"/>
              <a:t>Formatvorlage des Untertitelmasters durch Klicken bearbeiten</a:t>
            </a:r>
            <a:endParaRPr lang="de-DE" dirty="0"/>
          </a:p>
        </p:txBody>
      </p:sp>
    </p:spTree>
    <p:extLst>
      <p:ext uri="{BB962C8B-B14F-4D97-AF65-F5344CB8AC3E}">
        <p14:creationId xmlns:p14="http://schemas.microsoft.com/office/powerpoint/2010/main" val="2509248821"/>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040400" y="4860099"/>
            <a:ext cx="7034400" cy="526093"/>
          </a:xfrm>
        </p:spPr>
        <p:txBody>
          <a:bodyPr anchor="b"/>
          <a:lstStyle>
            <a:lvl1pPr algn="l">
              <a:defRPr sz="2800" b="0"/>
            </a:lvl1pPr>
          </a:lstStyle>
          <a:p>
            <a:r>
              <a:rPr lang="de-DE"/>
              <a:t>Titelmasterformat durch Klicken bearbeiten</a:t>
            </a:r>
            <a:endParaRPr lang="de-DE" dirty="0"/>
          </a:p>
        </p:txBody>
      </p:sp>
      <p:sp>
        <p:nvSpPr>
          <p:cNvPr id="3" name="Bildplatzhalter 2"/>
          <p:cNvSpPr>
            <a:spLocks noGrp="1"/>
          </p:cNvSpPr>
          <p:nvPr>
            <p:ph type="pic" idx="1"/>
          </p:nvPr>
        </p:nvSpPr>
        <p:spPr>
          <a:xfrm>
            <a:off x="1152525" y="1411201"/>
            <a:ext cx="6831014" cy="3361215"/>
          </a:xfrm>
        </p:spPr>
        <p:txBody>
          <a:bodyPr/>
          <a:lstStyle>
            <a:lvl1pPr marL="0" indent="0">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de-DE" noProof="0"/>
              <a:t>Bild durch Klicken auf Symbol hinzufügen</a:t>
            </a:r>
            <a:endParaRPr lang="de-DE" noProof="0" dirty="0"/>
          </a:p>
        </p:txBody>
      </p:sp>
      <p:sp>
        <p:nvSpPr>
          <p:cNvPr id="4" name="Textplatzhalter 3"/>
          <p:cNvSpPr>
            <a:spLocks noGrp="1"/>
          </p:cNvSpPr>
          <p:nvPr>
            <p:ph type="body" sz="half" idx="2"/>
          </p:nvPr>
        </p:nvSpPr>
        <p:spPr>
          <a:xfrm>
            <a:off x="1040400" y="5486400"/>
            <a:ext cx="7034400" cy="739036"/>
          </a:xfr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lvl1pPr>
              <a:defRPr>
                <a:latin typeface="Calibri" panose="020F0502020204030204" pitchFamily="34" charset="0"/>
                <a:cs typeface="Arial" panose="020B0604020202020204" pitchFamily="34" charset="0"/>
              </a:defRPr>
            </a:lvl1pPr>
          </a:lstStyle>
          <a:p>
            <a:pPr>
              <a:defRPr/>
            </a:pPr>
            <a:fld id="{BB0ECFE9-3A9E-4E5E-AF41-520ACE265A77}" type="datetime1">
              <a:rPr lang="de-DE"/>
              <a:pPr>
                <a:defRPr/>
              </a:pPr>
              <a:t>09.11.2022</a:t>
            </a:fld>
            <a:endParaRPr lang="de-DE"/>
          </a:p>
        </p:txBody>
      </p:sp>
      <p:sp>
        <p:nvSpPr>
          <p:cNvPr id="6" name="Fußzeilenplatzhalter 5"/>
          <p:cNvSpPr>
            <a:spLocks noGrp="1"/>
          </p:cNvSpPr>
          <p:nvPr>
            <p:ph type="ftr" sz="quarter" idx="11"/>
          </p:nvPr>
        </p:nvSpPr>
        <p:spPr/>
        <p:txBody>
          <a:bodyPr/>
          <a:lstStyle>
            <a:lvl1pPr>
              <a:defRPr>
                <a:latin typeface="Calibri" panose="020F0502020204030204" pitchFamily="34" charset="0"/>
                <a:cs typeface="Arial" panose="020B0604020202020204" pitchFamily="34" charset="0"/>
              </a:defRPr>
            </a:lvl1pPr>
          </a:lstStyle>
          <a:p>
            <a:pPr>
              <a:defRPr/>
            </a:pPr>
            <a:endParaRPr lang="en-BZ"/>
          </a:p>
        </p:txBody>
      </p:sp>
    </p:spTree>
    <p:extLst>
      <p:ext uri="{BB962C8B-B14F-4D97-AF65-F5344CB8AC3E}">
        <p14:creationId xmlns:p14="http://schemas.microsoft.com/office/powerpoint/2010/main" val="19502857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GIZ GITEWS">
    <p:spTree>
      <p:nvGrpSpPr>
        <p:cNvPr id="1" name=""/>
        <p:cNvGrpSpPr/>
        <p:nvPr/>
      </p:nvGrpSpPr>
      <p:grpSpPr>
        <a:xfrm>
          <a:off x="0" y="0"/>
          <a:ext cx="0" cy="0"/>
          <a:chOff x="0" y="0"/>
          <a:chExt cx="0" cy="0"/>
        </a:xfrm>
      </p:grpSpPr>
      <p:sp>
        <p:nvSpPr>
          <p:cNvPr id="4" name="Rectangle 2"/>
          <p:cNvSpPr>
            <a:spLocks noChangeArrowheads="1"/>
          </p:cNvSpPr>
          <p:nvPr/>
        </p:nvSpPr>
        <p:spPr bwMode="auto">
          <a:xfrm>
            <a:off x="0" y="6624638"/>
            <a:ext cx="9144000" cy="233362"/>
          </a:xfrm>
          <a:prstGeom prst="rect">
            <a:avLst/>
          </a:prstGeom>
          <a:solidFill>
            <a:srgbClr val="9393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defRPr/>
            </a:pPr>
            <a:endParaRPr lang="de-DE" altLang="de-DE" sz="2200" b="1">
              <a:solidFill>
                <a:srgbClr val="999999"/>
              </a:solidFill>
              <a:latin typeface="Arial" panose="020B0604020202020204" pitchFamily="34" charset="0"/>
            </a:endParaRPr>
          </a:p>
        </p:txBody>
      </p:sp>
      <p:sp>
        <p:nvSpPr>
          <p:cNvPr id="5" name="Text Box 3"/>
          <p:cNvSpPr txBox="1">
            <a:spLocks noChangeArrowheads="1"/>
          </p:cNvSpPr>
          <p:nvPr/>
        </p:nvSpPr>
        <p:spPr bwMode="auto">
          <a:xfrm>
            <a:off x="6934200" y="6596063"/>
            <a:ext cx="1981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defRPr/>
            </a:pPr>
            <a:fld id="{7EBE3662-FD99-4093-A8DC-85960BF52208}" type="datetime1">
              <a:rPr lang="de-DE" altLang="de-DE" sz="1200" smtClean="0">
                <a:solidFill>
                  <a:srgbClr val="FFFFFF"/>
                </a:solidFill>
                <a:latin typeface="Arial" panose="020B0604020202020204" pitchFamily="34" charset="0"/>
              </a:rPr>
              <a:pPr>
                <a:defRPr/>
              </a:pPr>
              <a:t>09.11.2022</a:t>
            </a:fld>
            <a:r>
              <a:rPr lang="de-DE" altLang="de-DE" sz="1200">
                <a:solidFill>
                  <a:srgbClr val="FFFFFF"/>
                </a:solidFill>
                <a:latin typeface="Arial" panose="020B0604020202020204" pitchFamily="34" charset="0"/>
              </a:rPr>
              <a:t>     Seite </a:t>
            </a:r>
            <a:fld id="{981A2FCD-088E-45C6-8856-43A4191AD877}" type="slidenum">
              <a:rPr lang="de-DE" altLang="de-DE" sz="1200" smtClean="0">
                <a:solidFill>
                  <a:srgbClr val="FFFFFF"/>
                </a:solidFill>
                <a:latin typeface="Arial" panose="020B0604020202020204" pitchFamily="34" charset="0"/>
              </a:rPr>
              <a:pPr>
                <a:defRPr/>
              </a:pPr>
              <a:t>‹#›</a:t>
            </a:fld>
            <a:endParaRPr lang="de-DE" altLang="de-DE" sz="1200">
              <a:solidFill>
                <a:srgbClr val="FFFFFF"/>
              </a:solidFill>
              <a:latin typeface="Arial" panose="020B0604020202020204" pitchFamily="34" charset="0"/>
            </a:endParaRPr>
          </a:p>
        </p:txBody>
      </p:sp>
      <p:sp>
        <p:nvSpPr>
          <p:cNvPr id="6" name="Rectangle 4"/>
          <p:cNvSpPr>
            <a:spLocks noChangeArrowheads="1"/>
          </p:cNvSpPr>
          <p:nvPr/>
        </p:nvSpPr>
        <p:spPr bwMode="auto">
          <a:xfrm>
            <a:off x="2133600" y="0"/>
            <a:ext cx="7010400" cy="762000"/>
          </a:xfrm>
          <a:prstGeom prst="rect">
            <a:avLst/>
          </a:prstGeom>
          <a:gradFill rotWithShape="0">
            <a:gsLst>
              <a:gs pos="0">
                <a:srgbClr val="FFFFFF"/>
              </a:gs>
              <a:gs pos="100000">
                <a:srgbClr val="939393"/>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defRPr/>
            </a:pPr>
            <a:endParaRPr lang="en-BZ" altLang="de-DE" sz="2400">
              <a:solidFill>
                <a:srgbClr val="000000"/>
              </a:solidFill>
              <a:latin typeface="Times" panose="02020603050405020304" pitchFamily="18" charset="0"/>
            </a:endParaRPr>
          </a:p>
        </p:txBody>
      </p:sp>
      <p:sp>
        <p:nvSpPr>
          <p:cNvPr id="7" name="Line 6"/>
          <p:cNvSpPr>
            <a:spLocks noChangeShapeType="1"/>
          </p:cNvSpPr>
          <p:nvPr/>
        </p:nvSpPr>
        <p:spPr bwMode="auto">
          <a:xfrm flipH="1">
            <a:off x="0" y="762000"/>
            <a:ext cx="9144000" cy="0"/>
          </a:xfrm>
          <a:prstGeom prst="line">
            <a:avLst/>
          </a:prstGeom>
          <a:noFill/>
          <a:ln w="3175">
            <a:solidFill>
              <a:srgbClr val="E6E6E6"/>
            </a:solidFill>
            <a:round/>
            <a:headEnd/>
            <a:tailEnd/>
          </a:ln>
          <a:extLst>
            <a:ext uri="{909E8E84-426E-40DD-AFC4-6F175D3DCCD1}">
              <a14:hiddenFill xmlns:a14="http://schemas.microsoft.com/office/drawing/2010/main">
                <a:noFill/>
              </a14:hiddenFill>
            </a:ext>
          </a:extLst>
        </p:spPr>
        <p:txBody>
          <a:bodyPr/>
          <a:lstStyle/>
          <a:p>
            <a:endParaRPr lang="ar-OM"/>
          </a:p>
        </p:txBody>
      </p:sp>
      <p:pic>
        <p:nvPicPr>
          <p:cNvPr id="8" name="Picture 21"/>
          <p:cNvPicPr>
            <a:picLocks noChangeAspect="1" noChangeArrowheads="1"/>
          </p:cNvPicPr>
          <p:nvPr/>
        </p:nvPicPr>
        <p:blipFill>
          <a:blip r:embed="rId2" cstate="print">
            <a:lum contrast="-20000"/>
            <a:extLst>
              <a:ext uri="{28A0092B-C50C-407E-A947-70E740481C1C}">
                <a14:useLocalDpi xmlns:a14="http://schemas.microsoft.com/office/drawing/2010/main" val="0"/>
              </a:ext>
            </a:extLst>
          </a:blip>
          <a:srcRect/>
          <a:stretch>
            <a:fillRect/>
          </a:stretch>
        </p:blipFill>
        <p:spPr bwMode="auto">
          <a:xfrm>
            <a:off x="7999413" y="0"/>
            <a:ext cx="114458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9"/>
          <p:cNvSpPr>
            <a:spLocks noChangeArrowheads="1"/>
          </p:cNvSpPr>
          <p:nvPr/>
        </p:nvSpPr>
        <p:spPr bwMode="auto">
          <a:xfrm>
            <a:off x="0" y="6624638"/>
            <a:ext cx="9144000" cy="233362"/>
          </a:xfrm>
          <a:prstGeom prst="rect">
            <a:avLst/>
          </a:prstGeom>
          <a:solidFill>
            <a:srgbClr val="9393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defRPr/>
            </a:pPr>
            <a:endParaRPr lang="de-DE" altLang="de-DE" sz="2200" b="1">
              <a:solidFill>
                <a:srgbClr val="999999"/>
              </a:solidFill>
              <a:latin typeface="Arial" panose="020B0604020202020204" pitchFamily="34" charset="0"/>
            </a:endParaRPr>
          </a:p>
        </p:txBody>
      </p:sp>
      <p:sp>
        <p:nvSpPr>
          <p:cNvPr id="10" name="Rectangle 11"/>
          <p:cNvSpPr>
            <a:spLocks noChangeArrowheads="1"/>
          </p:cNvSpPr>
          <p:nvPr/>
        </p:nvSpPr>
        <p:spPr bwMode="auto">
          <a:xfrm>
            <a:off x="2133600" y="0"/>
            <a:ext cx="7010400" cy="762000"/>
          </a:xfrm>
          <a:prstGeom prst="rect">
            <a:avLst/>
          </a:prstGeom>
          <a:gradFill rotWithShape="0">
            <a:gsLst>
              <a:gs pos="0">
                <a:srgbClr val="FFFFFF"/>
              </a:gs>
              <a:gs pos="100000">
                <a:srgbClr val="939393"/>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defRPr/>
            </a:pPr>
            <a:endParaRPr lang="en-BZ" altLang="de-DE" sz="2400">
              <a:solidFill>
                <a:srgbClr val="000000"/>
              </a:solidFill>
              <a:latin typeface="Times" panose="02020603050405020304" pitchFamily="18" charset="0"/>
            </a:endParaRPr>
          </a:p>
        </p:txBody>
      </p:sp>
      <p:sp>
        <p:nvSpPr>
          <p:cNvPr id="11" name="Line 12"/>
          <p:cNvSpPr>
            <a:spLocks noChangeShapeType="1"/>
          </p:cNvSpPr>
          <p:nvPr/>
        </p:nvSpPr>
        <p:spPr bwMode="auto">
          <a:xfrm flipH="1">
            <a:off x="0" y="762000"/>
            <a:ext cx="9144000" cy="0"/>
          </a:xfrm>
          <a:prstGeom prst="line">
            <a:avLst/>
          </a:prstGeom>
          <a:noFill/>
          <a:ln w="3175">
            <a:solidFill>
              <a:srgbClr val="E6E6E6"/>
            </a:solidFill>
            <a:round/>
            <a:headEnd/>
            <a:tailEnd/>
          </a:ln>
          <a:extLst>
            <a:ext uri="{909E8E84-426E-40DD-AFC4-6F175D3DCCD1}">
              <a14:hiddenFill xmlns:a14="http://schemas.microsoft.com/office/drawing/2010/main">
                <a:noFill/>
              </a14:hiddenFill>
            </a:ext>
          </a:extLst>
        </p:spPr>
        <p:txBody>
          <a:bodyPr/>
          <a:lstStyle/>
          <a:p>
            <a:endParaRPr lang="ar-OM"/>
          </a:p>
        </p:txBody>
      </p:sp>
      <p:sp>
        <p:nvSpPr>
          <p:cNvPr id="12" name="Line 18"/>
          <p:cNvSpPr>
            <a:spLocks noChangeShapeType="1"/>
          </p:cNvSpPr>
          <p:nvPr/>
        </p:nvSpPr>
        <p:spPr bwMode="auto">
          <a:xfrm flipH="1">
            <a:off x="0" y="762000"/>
            <a:ext cx="9144000" cy="0"/>
          </a:xfrm>
          <a:prstGeom prst="line">
            <a:avLst/>
          </a:prstGeom>
          <a:noFill/>
          <a:ln w="3175">
            <a:solidFill>
              <a:srgbClr val="D9D9D9"/>
            </a:solidFill>
            <a:round/>
            <a:headEnd/>
            <a:tailEnd/>
          </a:ln>
          <a:extLst>
            <a:ext uri="{909E8E84-426E-40DD-AFC4-6F175D3DCCD1}">
              <a14:hiddenFill xmlns:a14="http://schemas.microsoft.com/office/drawing/2010/main">
                <a:noFill/>
              </a14:hiddenFill>
            </a:ext>
          </a:extLst>
        </p:spPr>
        <p:txBody>
          <a:bodyPr/>
          <a:lstStyle/>
          <a:p>
            <a:endParaRPr lang="ar-OM"/>
          </a:p>
        </p:txBody>
      </p:sp>
      <p:pic>
        <p:nvPicPr>
          <p:cNvPr id="13" name="Picture 20" descr="Weltkugel_klein_neu.gif                                        0005A183jeany                          BB53F5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96238" y="0"/>
            <a:ext cx="114776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rafik 28" descr="gizlogo-standard-rgb.gif"/>
          <p:cNvPicPr>
            <a:picLocks noChangeAspect="1"/>
          </p:cNvPicPr>
          <p:nvPr userDrawn="1"/>
        </p:nvPicPr>
        <p:blipFill>
          <a:blip r:embed="rId4" cstate="print">
            <a:extLst>
              <a:ext uri="{28A0092B-C50C-407E-A947-70E740481C1C}">
                <a14:useLocalDpi xmlns:a14="http://schemas.microsoft.com/office/drawing/2010/main" val="0"/>
              </a:ext>
            </a:extLst>
          </a:blip>
          <a:srcRect t="17992" b="17450"/>
          <a:stretch>
            <a:fillRect/>
          </a:stretch>
        </p:blipFill>
        <p:spPr bwMode="auto">
          <a:xfrm>
            <a:off x="914400" y="103188"/>
            <a:ext cx="90011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descr="C:\Users\Spahn\Desktop\Oeffentlichkeitsarbeit\Logos\GTZ-IS-GITEWS\GITEWS_Quadrat.jp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71450" y="0"/>
            <a:ext cx="731838"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99" name="Rectangle 15"/>
          <p:cNvSpPr>
            <a:spLocks noGrp="1" noChangeArrowheads="1"/>
          </p:cNvSpPr>
          <p:nvPr>
            <p:ph type="ctrTitle" sz="quarter"/>
          </p:nvPr>
        </p:nvSpPr>
        <p:spPr>
          <a:xfrm>
            <a:off x="1040400" y="1993726"/>
            <a:ext cx="7034400" cy="1143000"/>
          </a:xfrm>
        </p:spPr>
        <p:txBody>
          <a:bodyPr anchor="ctr"/>
          <a:lstStyle>
            <a:lvl1pPr algn="ctr">
              <a:defRPr/>
            </a:lvl1pPr>
          </a:lstStyle>
          <a:p>
            <a:r>
              <a:rPr lang="de-DE"/>
              <a:t>Titelmasterformat durch Klicken bearbeiten</a:t>
            </a:r>
            <a:endParaRPr lang="de-DE" dirty="0"/>
          </a:p>
        </p:txBody>
      </p:sp>
      <p:sp>
        <p:nvSpPr>
          <p:cNvPr id="93200" name="Rectangle 16"/>
          <p:cNvSpPr>
            <a:spLocks noGrp="1" noChangeArrowheads="1"/>
          </p:cNvSpPr>
          <p:nvPr>
            <p:ph type="subTitle" sz="quarter" idx="1"/>
          </p:nvPr>
        </p:nvSpPr>
        <p:spPr>
          <a:xfrm>
            <a:off x="1040400" y="3239022"/>
            <a:ext cx="7034400" cy="1752600"/>
          </a:xfrm>
        </p:spPr>
        <p:txBody>
          <a:bodyPr/>
          <a:lstStyle>
            <a:lvl1pPr marL="0" indent="0" algn="ctr">
              <a:buFont typeface="Wingdings" pitchFamily="2" charset="2"/>
              <a:buNone/>
              <a:defRPr sz="2800"/>
            </a:lvl1pPr>
          </a:lstStyle>
          <a:p>
            <a:r>
              <a:rPr lang="de-DE"/>
              <a:t>Formatvorlage des Untertitelmasters durch Klicken bearbeiten</a:t>
            </a:r>
            <a:endParaRPr lang="de-DE" dirty="0"/>
          </a:p>
        </p:txBody>
      </p:sp>
    </p:spTree>
    <p:extLst>
      <p:ext uri="{BB962C8B-B14F-4D97-AF65-F5344CB8AC3E}">
        <p14:creationId xmlns:p14="http://schemas.microsoft.com/office/powerpoint/2010/main" val="71151021"/>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d-ID"/>
          </a:p>
        </p:txBody>
      </p:sp>
      <p:sp>
        <p:nvSpPr>
          <p:cNvPr id="3" name="Date Placeholder 2"/>
          <p:cNvSpPr>
            <a:spLocks noGrp="1"/>
          </p:cNvSpPr>
          <p:nvPr>
            <p:ph type="dt" sz="half" idx="10"/>
          </p:nvPr>
        </p:nvSpPr>
        <p:spPr/>
        <p:txBody>
          <a:bodyPr/>
          <a:lstStyle>
            <a:lvl1pPr>
              <a:defRPr>
                <a:latin typeface="Calibri" panose="020F0502020204030204" pitchFamily="34" charset="0"/>
                <a:cs typeface="Arial" panose="020B0604020202020204" pitchFamily="34" charset="0"/>
              </a:defRPr>
            </a:lvl1pPr>
          </a:lstStyle>
          <a:p>
            <a:pPr>
              <a:defRPr/>
            </a:pPr>
            <a:fld id="{94AC2515-8215-418A-964A-E2B00192C2E1}" type="datetime1">
              <a:rPr lang="de-DE"/>
              <a:pPr>
                <a:defRPr/>
              </a:pPr>
              <a:t>09.11.2022</a:t>
            </a:fld>
            <a:endParaRPr lang="de-DE" dirty="0"/>
          </a:p>
        </p:txBody>
      </p:sp>
      <p:sp>
        <p:nvSpPr>
          <p:cNvPr id="4" name="Footer Placeholder 3"/>
          <p:cNvSpPr>
            <a:spLocks noGrp="1"/>
          </p:cNvSpPr>
          <p:nvPr>
            <p:ph type="ftr" sz="quarter" idx="11"/>
          </p:nvPr>
        </p:nvSpPr>
        <p:spPr/>
        <p:txBody>
          <a:bodyPr/>
          <a:lstStyle>
            <a:lvl1pPr>
              <a:defRPr>
                <a:latin typeface="Calibri" panose="020F0502020204030204" pitchFamily="34" charset="0"/>
                <a:cs typeface="Arial" panose="020B0604020202020204" pitchFamily="34" charset="0"/>
              </a:defRPr>
            </a:lvl1pPr>
          </a:lstStyle>
          <a:p>
            <a:pPr>
              <a:defRPr/>
            </a:pPr>
            <a:endParaRPr lang="en-BZ"/>
          </a:p>
        </p:txBody>
      </p:sp>
    </p:spTree>
    <p:extLst>
      <p:ext uri="{BB962C8B-B14F-4D97-AF65-F5344CB8AC3E}">
        <p14:creationId xmlns:p14="http://schemas.microsoft.com/office/powerpoint/2010/main" val="184003304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endParaRPr lang="de-DE" dirty="0"/>
          </a:p>
        </p:txBody>
      </p:sp>
      <p:sp>
        <p:nvSpPr>
          <p:cNvPr id="3" name="Inhaltsplatzhalter 2"/>
          <p:cNvSpPr>
            <a:spLocks noGrp="1"/>
          </p:cNvSpPr>
          <p:nvPr>
            <p:ph idx="1"/>
          </p:nvPr>
        </p:nvSpPr>
        <p:spPr/>
        <p:txBody>
          <a:bodyPr/>
          <a:lstStyle>
            <a:lvl1pPr>
              <a:defRPr/>
            </a:lvl1pPr>
            <a:lvl2pPr>
              <a:defRPr sz="2200" baseline="0"/>
            </a:lvl2pPr>
            <a:lvl3pPr>
              <a:defRPr sz="2000" baseline="0"/>
            </a:lvl3pPr>
            <a:lvl4pPr>
              <a:defRPr sz="1800" baseline="0"/>
            </a:lvl4pPr>
            <a:lvl5pPr>
              <a:defRPr sz="1600" baseline="0"/>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Datumsplatzhalter 3"/>
          <p:cNvSpPr>
            <a:spLocks noGrp="1"/>
          </p:cNvSpPr>
          <p:nvPr>
            <p:ph type="dt" sz="half" idx="10"/>
          </p:nvPr>
        </p:nvSpPr>
        <p:spPr/>
        <p:txBody>
          <a:bodyPr/>
          <a:lstStyle>
            <a:lvl1pPr>
              <a:defRPr>
                <a:latin typeface="Calibri" panose="020F0502020204030204" pitchFamily="34" charset="0"/>
                <a:cs typeface="Arial" panose="020B0604020202020204" pitchFamily="34" charset="0"/>
              </a:defRPr>
            </a:lvl1pPr>
          </a:lstStyle>
          <a:p>
            <a:pPr>
              <a:defRPr/>
            </a:pPr>
            <a:fld id="{692CB778-1684-4820-AE01-A6CF65E48D70}" type="datetime1">
              <a:rPr lang="de-DE"/>
              <a:pPr>
                <a:defRPr/>
              </a:pPr>
              <a:t>09.11.2022</a:t>
            </a:fld>
            <a:endParaRPr lang="de-DE"/>
          </a:p>
        </p:txBody>
      </p:sp>
      <p:sp>
        <p:nvSpPr>
          <p:cNvPr id="5" name="Fußzeilenplatzhalter 4"/>
          <p:cNvSpPr>
            <a:spLocks noGrp="1"/>
          </p:cNvSpPr>
          <p:nvPr>
            <p:ph type="ftr" sz="quarter" idx="11"/>
          </p:nvPr>
        </p:nvSpPr>
        <p:spPr/>
        <p:txBody>
          <a:bodyPr/>
          <a:lstStyle>
            <a:lvl1pPr>
              <a:defRPr>
                <a:latin typeface="Calibri" panose="020F0502020204030204" pitchFamily="34" charset="0"/>
                <a:cs typeface="Arial" panose="020B0604020202020204" pitchFamily="34" charset="0"/>
              </a:defRPr>
            </a:lvl1pPr>
          </a:lstStyle>
          <a:p>
            <a:pPr>
              <a:defRPr/>
            </a:pPr>
            <a:endParaRPr lang="en-BZ"/>
          </a:p>
        </p:txBody>
      </p:sp>
    </p:spTree>
    <p:extLst>
      <p:ext uri="{BB962C8B-B14F-4D97-AF65-F5344CB8AC3E}">
        <p14:creationId xmlns:p14="http://schemas.microsoft.com/office/powerpoint/2010/main" val="3941619562"/>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040400" y="3880808"/>
            <a:ext cx="7034400" cy="1144800"/>
          </a:xfrm>
        </p:spPr>
        <p:txBody>
          <a:bodyPr/>
          <a:lstStyle>
            <a:lvl1pPr algn="ctr" rtl="0" fontAlgn="base">
              <a:spcBef>
                <a:spcPct val="0"/>
              </a:spcBef>
              <a:spcAft>
                <a:spcPct val="0"/>
              </a:spcAft>
              <a:defRPr lang="de-DE" sz="3600" baseline="0" dirty="0">
                <a:solidFill>
                  <a:schemeClr val="tx1"/>
                </a:solidFill>
                <a:latin typeface="+mj-lt"/>
                <a:ea typeface="+mj-ea"/>
                <a:cs typeface="+mj-cs"/>
              </a:defRPr>
            </a:lvl1pPr>
          </a:lstStyle>
          <a:p>
            <a:r>
              <a:rPr lang="de-DE"/>
              <a:t>Titelmasterformat durch Klicken bearbeiten</a:t>
            </a:r>
            <a:endParaRPr lang="de-DE" dirty="0"/>
          </a:p>
        </p:txBody>
      </p:sp>
      <p:sp>
        <p:nvSpPr>
          <p:cNvPr id="3" name="Textplatzhalter 2"/>
          <p:cNvSpPr>
            <a:spLocks noGrp="1"/>
          </p:cNvSpPr>
          <p:nvPr>
            <p:ph type="body" idx="1"/>
          </p:nvPr>
        </p:nvSpPr>
        <p:spPr>
          <a:xfrm>
            <a:off x="1040400" y="2292939"/>
            <a:ext cx="7034400" cy="1500187"/>
          </a:xfrm>
        </p:spPr>
        <p:txBody>
          <a:bodyPr anchor="b"/>
          <a:lstStyle>
            <a:lvl1pPr marL="0" indent="0" algn="ctr" rtl="0" fontAlgn="base">
              <a:spcBef>
                <a:spcPct val="20000"/>
              </a:spcBef>
              <a:spcAft>
                <a:spcPct val="0"/>
              </a:spcAft>
              <a:buClr>
                <a:srgbClr val="C80F0F"/>
              </a:buClr>
              <a:buFont typeface="Wingdings" pitchFamily="2" charset="2"/>
              <a:buNone/>
              <a:tabLst>
                <a:tab pos="2190750" algn="l"/>
              </a:tabLst>
              <a:defRPr lang="de-DE" sz="2800" dirty="0" smtClean="0">
                <a:solidFill>
                  <a:schemeClr val="tx1"/>
                </a:solidFill>
                <a:latin typeface="+mn-lt"/>
                <a:ea typeface="+mn-ea"/>
                <a:cs typeface="+mn-cs"/>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 bearbeiten</a:t>
            </a:r>
          </a:p>
        </p:txBody>
      </p:sp>
      <p:sp>
        <p:nvSpPr>
          <p:cNvPr id="4" name="Datumsplatzhalter 3"/>
          <p:cNvSpPr>
            <a:spLocks noGrp="1"/>
          </p:cNvSpPr>
          <p:nvPr>
            <p:ph type="dt" sz="half" idx="10"/>
          </p:nvPr>
        </p:nvSpPr>
        <p:spPr/>
        <p:txBody>
          <a:bodyPr/>
          <a:lstStyle>
            <a:lvl1pPr>
              <a:defRPr>
                <a:latin typeface="Calibri" panose="020F0502020204030204" pitchFamily="34" charset="0"/>
                <a:cs typeface="Arial" panose="020B0604020202020204" pitchFamily="34" charset="0"/>
              </a:defRPr>
            </a:lvl1pPr>
          </a:lstStyle>
          <a:p>
            <a:pPr>
              <a:defRPr/>
            </a:pPr>
            <a:fld id="{0969C08B-3F0B-45F7-96FC-E0E7F1EDB571}" type="datetime1">
              <a:rPr lang="de-DE"/>
              <a:pPr>
                <a:defRPr/>
              </a:pPr>
              <a:t>09.11.2022</a:t>
            </a:fld>
            <a:endParaRPr lang="de-DE"/>
          </a:p>
        </p:txBody>
      </p:sp>
      <p:sp>
        <p:nvSpPr>
          <p:cNvPr id="5" name="Fußzeilenplatzhalter 4"/>
          <p:cNvSpPr>
            <a:spLocks noGrp="1"/>
          </p:cNvSpPr>
          <p:nvPr>
            <p:ph type="ftr" sz="quarter" idx="11"/>
          </p:nvPr>
        </p:nvSpPr>
        <p:spPr/>
        <p:txBody>
          <a:bodyPr/>
          <a:lstStyle>
            <a:lvl1pPr>
              <a:defRPr>
                <a:latin typeface="Calibri" panose="020F0502020204030204" pitchFamily="34" charset="0"/>
                <a:cs typeface="Arial" panose="020B0604020202020204" pitchFamily="34" charset="0"/>
              </a:defRPr>
            </a:lvl1pPr>
          </a:lstStyle>
          <a:p>
            <a:pPr>
              <a:defRPr/>
            </a:pPr>
            <a:endParaRPr lang="en-BZ"/>
          </a:p>
        </p:txBody>
      </p:sp>
    </p:spTree>
    <p:extLst>
      <p:ext uri="{BB962C8B-B14F-4D97-AF65-F5344CB8AC3E}">
        <p14:creationId xmlns:p14="http://schemas.microsoft.com/office/powerpoint/2010/main" val="3266632598"/>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endParaRPr lang="de-DE" dirty="0"/>
          </a:p>
        </p:txBody>
      </p:sp>
      <p:sp>
        <p:nvSpPr>
          <p:cNvPr id="3" name="Inhaltsplatzhalter 2"/>
          <p:cNvSpPr>
            <a:spLocks noGrp="1"/>
          </p:cNvSpPr>
          <p:nvPr>
            <p:ph sz="half" idx="1"/>
          </p:nvPr>
        </p:nvSpPr>
        <p:spPr>
          <a:xfrm>
            <a:off x="1039813" y="2106613"/>
            <a:ext cx="3481200" cy="4114800"/>
          </a:xfrm>
        </p:spPr>
        <p:txBody>
          <a:bodyPr/>
          <a:lstStyle>
            <a:lvl1pPr>
              <a:defRPr sz="2400"/>
            </a:lvl1pPr>
            <a:lvl2pPr>
              <a:defRPr sz="2200" baseline="0"/>
            </a:lvl2pPr>
            <a:lvl3pPr>
              <a:defRPr sz="2000" baseline="0"/>
            </a:lvl3pPr>
            <a:lvl4pPr>
              <a:defRPr sz="1800" baseline="0"/>
            </a:lvl4pPr>
            <a:lvl5pPr>
              <a:defRPr sz="1600" baseline="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Inhaltsplatzhalter 3"/>
          <p:cNvSpPr>
            <a:spLocks noGrp="1"/>
          </p:cNvSpPr>
          <p:nvPr>
            <p:ph sz="half" idx="2"/>
          </p:nvPr>
        </p:nvSpPr>
        <p:spPr>
          <a:xfrm>
            <a:off x="4595812" y="2106613"/>
            <a:ext cx="3481200" cy="41148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Datumsplatzhalter 4"/>
          <p:cNvSpPr>
            <a:spLocks noGrp="1"/>
          </p:cNvSpPr>
          <p:nvPr>
            <p:ph type="dt" sz="half" idx="10"/>
          </p:nvPr>
        </p:nvSpPr>
        <p:spPr/>
        <p:txBody>
          <a:bodyPr/>
          <a:lstStyle>
            <a:lvl1pPr>
              <a:defRPr>
                <a:latin typeface="Calibri" panose="020F0502020204030204" pitchFamily="34" charset="0"/>
                <a:cs typeface="Arial" panose="020B0604020202020204" pitchFamily="34" charset="0"/>
              </a:defRPr>
            </a:lvl1pPr>
          </a:lstStyle>
          <a:p>
            <a:pPr>
              <a:defRPr/>
            </a:pPr>
            <a:fld id="{9FD9DA14-23DB-4005-9410-95D99DFE4ACC}" type="datetime1">
              <a:rPr lang="de-DE"/>
              <a:pPr>
                <a:defRPr/>
              </a:pPr>
              <a:t>09.11.2022</a:t>
            </a:fld>
            <a:endParaRPr lang="de-DE"/>
          </a:p>
        </p:txBody>
      </p:sp>
      <p:sp>
        <p:nvSpPr>
          <p:cNvPr id="6" name="Fußzeilenplatzhalter 5"/>
          <p:cNvSpPr>
            <a:spLocks noGrp="1"/>
          </p:cNvSpPr>
          <p:nvPr>
            <p:ph type="ftr" sz="quarter" idx="11"/>
          </p:nvPr>
        </p:nvSpPr>
        <p:spPr/>
        <p:txBody>
          <a:bodyPr/>
          <a:lstStyle>
            <a:lvl1pPr>
              <a:defRPr>
                <a:latin typeface="Calibri" panose="020F0502020204030204" pitchFamily="34" charset="0"/>
                <a:cs typeface="Arial" panose="020B0604020202020204" pitchFamily="34" charset="0"/>
              </a:defRPr>
            </a:lvl1pPr>
          </a:lstStyle>
          <a:p>
            <a:pPr>
              <a:defRPr/>
            </a:pPr>
            <a:endParaRPr lang="en-BZ"/>
          </a:p>
        </p:txBody>
      </p:sp>
    </p:spTree>
    <p:extLst>
      <p:ext uri="{BB962C8B-B14F-4D97-AF65-F5344CB8AC3E}">
        <p14:creationId xmlns:p14="http://schemas.microsoft.com/office/powerpoint/2010/main" val="99035979"/>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1040400" y="1411200"/>
            <a:ext cx="7034400" cy="619200"/>
          </a:xfrm>
        </p:spPr>
        <p:txBody>
          <a:bodyPr/>
          <a:lstStyle>
            <a:lvl1pPr>
              <a:defRPr/>
            </a:lvl1pPr>
          </a:lstStyle>
          <a:p>
            <a:r>
              <a:rPr lang="de-DE"/>
              <a:t>Titelmasterformat durch Klicken bearbeiten</a:t>
            </a:r>
            <a:endParaRPr lang="de-DE" dirty="0"/>
          </a:p>
        </p:txBody>
      </p:sp>
      <p:sp>
        <p:nvSpPr>
          <p:cNvPr id="3" name="Textplatzhalter 2"/>
          <p:cNvSpPr>
            <a:spLocks noGrp="1"/>
          </p:cNvSpPr>
          <p:nvPr>
            <p:ph type="body" idx="1"/>
          </p:nvPr>
        </p:nvSpPr>
        <p:spPr>
          <a:xfrm>
            <a:off x="1040400" y="2098784"/>
            <a:ext cx="3463200" cy="46905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1040400" y="2668044"/>
            <a:ext cx="3463200" cy="3557392"/>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Textplatzhalter 4"/>
          <p:cNvSpPr>
            <a:spLocks noGrp="1"/>
          </p:cNvSpPr>
          <p:nvPr>
            <p:ph type="body" sz="quarter" idx="3"/>
          </p:nvPr>
        </p:nvSpPr>
        <p:spPr>
          <a:xfrm>
            <a:off x="4615200" y="2098783"/>
            <a:ext cx="3463200" cy="46905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15200" y="2668044"/>
            <a:ext cx="3463200" cy="3557392"/>
          </a:xfrm>
        </p:spPr>
        <p:txBody>
          <a:bodyPr/>
          <a:lstStyle>
            <a:lvl1pPr>
              <a:defRPr lang="de-DE" sz="2400" dirty="0" smtClean="0">
                <a:solidFill>
                  <a:schemeClr val="tx1"/>
                </a:solidFill>
                <a:latin typeface="+mn-lt"/>
                <a:ea typeface="+mn-ea"/>
                <a:cs typeface="+mn-cs"/>
              </a:defRPr>
            </a:lvl1pPr>
            <a:lvl2pPr>
              <a:defRPr lang="de-DE" sz="2200" dirty="0" smtClean="0">
                <a:solidFill>
                  <a:schemeClr val="tx1"/>
                </a:solidFill>
                <a:latin typeface="+mn-lt"/>
              </a:defRPr>
            </a:lvl2pPr>
            <a:lvl3pPr>
              <a:defRPr lang="de-DE" sz="2000" dirty="0" smtClean="0">
                <a:solidFill>
                  <a:schemeClr val="tx1"/>
                </a:solidFill>
                <a:latin typeface="+mn-lt"/>
              </a:defRPr>
            </a:lvl3pPr>
            <a:lvl4pPr>
              <a:defRPr lang="de-DE" sz="1800" dirty="0" smtClean="0">
                <a:solidFill>
                  <a:schemeClr val="tx1"/>
                </a:solidFill>
                <a:latin typeface="+mn-lt"/>
              </a:defRPr>
            </a:lvl4pPr>
            <a:lvl5pPr>
              <a:defRPr lang="de-DE" sz="1600" dirty="0" smtClean="0">
                <a:solidFill>
                  <a:schemeClr val="tx1"/>
                </a:solidFill>
                <a:latin typeface="+mn-lt"/>
              </a:defRPr>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7" name="Datumsplatzhalter 6"/>
          <p:cNvSpPr>
            <a:spLocks noGrp="1"/>
          </p:cNvSpPr>
          <p:nvPr>
            <p:ph type="dt" sz="half" idx="10"/>
          </p:nvPr>
        </p:nvSpPr>
        <p:spPr/>
        <p:txBody>
          <a:bodyPr/>
          <a:lstStyle>
            <a:lvl1pPr>
              <a:defRPr>
                <a:latin typeface="Calibri" panose="020F0502020204030204" pitchFamily="34" charset="0"/>
                <a:cs typeface="Arial" panose="020B0604020202020204" pitchFamily="34" charset="0"/>
              </a:defRPr>
            </a:lvl1pPr>
          </a:lstStyle>
          <a:p>
            <a:pPr>
              <a:defRPr/>
            </a:pPr>
            <a:fld id="{62691A89-BDBC-4828-A08B-29C7176101A4}" type="datetime1">
              <a:rPr lang="de-DE"/>
              <a:pPr>
                <a:defRPr/>
              </a:pPr>
              <a:t>09.11.2022</a:t>
            </a:fld>
            <a:endParaRPr lang="de-DE"/>
          </a:p>
        </p:txBody>
      </p:sp>
      <p:sp>
        <p:nvSpPr>
          <p:cNvPr id="8" name="Fußzeilenplatzhalter 7"/>
          <p:cNvSpPr>
            <a:spLocks noGrp="1"/>
          </p:cNvSpPr>
          <p:nvPr>
            <p:ph type="ftr" sz="quarter" idx="11"/>
          </p:nvPr>
        </p:nvSpPr>
        <p:spPr/>
        <p:txBody>
          <a:bodyPr/>
          <a:lstStyle>
            <a:lvl1pPr>
              <a:defRPr>
                <a:latin typeface="Calibri" panose="020F0502020204030204" pitchFamily="34" charset="0"/>
                <a:cs typeface="Arial" panose="020B0604020202020204" pitchFamily="34" charset="0"/>
              </a:defRPr>
            </a:lvl1pPr>
          </a:lstStyle>
          <a:p>
            <a:pPr>
              <a:defRPr/>
            </a:pPr>
            <a:endParaRPr lang="en-BZ"/>
          </a:p>
        </p:txBody>
      </p:sp>
    </p:spTree>
    <p:extLst>
      <p:ext uri="{BB962C8B-B14F-4D97-AF65-F5344CB8AC3E}">
        <p14:creationId xmlns:p14="http://schemas.microsoft.com/office/powerpoint/2010/main" val="3906280115"/>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endParaRPr lang="de-DE" dirty="0"/>
          </a:p>
        </p:txBody>
      </p:sp>
      <p:sp>
        <p:nvSpPr>
          <p:cNvPr id="3" name="Datumsplatzhalter 2"/>
          <p:cNvSpPr>
            <a:spLocks noGrp="1"/>
          </p:cNvSpPr>
          <p:nvPr>
            <p:ph type="dt" sz="half" idx="10"/>
          </p:nvPr>
        </p:nvSpPr>
        <p:spPr/>
        <p:txBody>
          <a:bodyPr/>
          <a:lstStyle>
            <a:lvl1pPr>
              <a:defRPr>
                <a:latin typeface="Calibri" panose="020F0502020204030204" pitchFamily="34" charset="0"/>
                <a:cs typeface="Arial" panose="020B0604020202020204" pitchFamily="34" charset="0"/>
              </a:defRPr>
            </a:lvl1pPr>
          </a:lstStyle>
          <a:p>
            <a:pPr>
              <a:defRPr/>
            </a:pPr>
            <a:fld id="{F1C72ECF-0AE0-4187-A5C1-9378F853A497}" type="datetime1">
              <a:rPr lang="de-DE"/>
              <a:pPr>
                <a:defRPr/>
              </a:pPr>
              <a:t>09.11.2022</a:t>
            </a:fld>
            <a:endParaRPr lang="de-DE"/>
          </a:p>
        </p:txBody>
      </p:sp>
      <p:sp>
        <p:nvSpPr>
          <p:cNvPr id="4" name="Fußzeilenplatzhalter 3"/>
          <p:cNvSpPr>
            <a:spLocks noGrp="1"/>
          </p:cNvSpPr>
          <p:nvPr>
            <p:ph type="ftr" sz="quarter" idx="11"/>
          </p:nvPr>
        </p:nvSpPr>
        <p:spPr/>
        <p:txBody>
          <a:bodyPr/>
          <a:lstStyle>
            <a:lvl1pPr>
              <a:defRPr>
                <a:latin typeface="Calibri" panose="020F0502020204030204" pitchFamily="34" charset="0"/>
                <a:cs typeface="Arial" panose="020B0604020202020204" pitchFamily="34" charset="0"/>
              </a:defRPr>
            </a:lvl1pPr>
          </a:lstStyle>
          <a:p>
            <a:pPr>
              <a:defRPr/>
            </a:pPr>
            <a:endParaRPr lang="en-BZ"/>
          </a:p>
        </p:txBody>
      </p:sp>
    </p:spTree>
    <p:extLst>
      <p:ext uri="{BB962C8B-B14F-4D97-AF65-F5344CB8AC3E}">
        <p14:creationId xmlns:p14="http://schemas.microsoft.com/office/powerpoint/2010/main" val="1180135645"/>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atin typeface="Calibri" panose="020F0502020204030204" pitchFamily="34" charset="0"/>
                <a:cs typeface="Arial" panose="020B0604020202020204" pitchFamily="34" charset="0"/>
              </a:defRPr>
            </a:lvl1pPr>
          </a:lstStyle>
          <a:p>
            <a:pPr>
              <a:defRPr/>
            </a:pPr>
            <a:fld id="{90B70727-BA99-4A8B-B070-898FC5BD9116}" type="datetime1">
              <a:rPr lang="de-DE"/>
              <a:pPr>
                <a:defRPr/>
              </a:pPr>
              <a:t>09.11.2022</a:t>
            </a:fld>
            <a:endParaRPr lang="de-DE"/>
          </a:p>
        </p:txBody>
      </p:sp>
      <p:sp>
        <p:nvSpPr>
          <p:cNvPr id="3" name="Fußzeilenplatzhalter 2"/>
          <p:cNvSpPr>
            <a:spLocks noGrp="1"/>
          </p:cNvSpPr>
          <p:nvPr>
            <p:ph type="ftr" sz="quarter" idx="11"/>
          </p:nvPr>
        </p:nvSpPr>
        <p:spPr/>
        <p:txBody>
          <a:bodyPr/>
          <a:lstStyle>
            <a:lvl1pPr>
              <a:defRPr>
                <a:latin typeface="Calibri" panose="020F0502020204030204" pitchFamily="34" charset="0"/>
                <a:cs typeface="Arial" panose="020B0604020202020204" pitchFamily="34" charset="0"/>
              </a:defRPr>
            </a:lvl1pPr>
          </a:lstStyle>
          <a:p>
            <a:pPr>
              <a:defRPr/>
            </a:pPr>
            <a:endParaRPr lang="en-BZ"/>
          </a:p>
        </p:txBody>
      </p:sp>
    </p:spTree>
    <p:extLst>
      <p:ext uri="{BB962C8B-B14F-4D97-AF65-F5344CB8AC3E}">
        <p14:creationId xmlns:p14="http://schemas.microsoft.com/office/powerpoint/2010/main" val="2301651382"/>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040400" y="1411200"/>
            <a:ext cx="2484000" cy="1357052"/>
          </a:xfrm>
        </p:spPr>
        <p:txBody>
          <a:bodyPr anchor="b"/>
          <a:lstStyle>
            <a:lvl1pPr algn="l">
              <a:defRPr sz="2800" b="0" baseline="0"/>
            </a:lvl1pPr>
          </a:lstStyle>
          <a:p>
            <a:r>
              <a:rPr lang="de-DE"/>
              <a:t>Titelmasterformat durch Klicken bearbeiten</a:t>
            </a:r>
            <a:endParaRPr lang="de-DE" dirty="0"/>
          </a:p>
        </p:txBody>
      </p:sp>
      <p:sp>
        <p:nvSpPr>
          <p:cNvPr id="3" name="Inhaltsplatzhalter 2"/>
          <p:cNvSpPr>
            <a:spLocks noGrp="1"/>
          </p:cNvSpPr>
          <p:nvPr>
            <p:ph idx="1"/>
          </p:nvPr>
        </p:nvSpPr>
        <p:spPr>
          <a:xfrm>
            <a:off x="3620022" y="1411201"/>
            <a:ext cx="4453200" cy="4814235"/>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Textplatzhalter 3"/>
          <p:cNvSpPr>
            <a:spLocks noGrp="1"/>
          </p:cNvSpPr>
          <p:nvPr>
            <p:ph type="body" sz="half" idx="2"/>
          </p:nvPr>
        </p:nvSpPr>
        <p:spPr>
          <a:xfrm>
            <a:off x="1040400" y="2893512"/>
            <a:ext cx="2484000" cy="3331925"/>
          </a:xfr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lvl1pPr>
              <a:defRPr>
                <a:latin typeface="Calibri" panose="020F0502020204030204" pitchFamily="34" charset="0"/>
                <a:cs typeface="Arial" panose="020B0604020202020204" pitchFamily="34" charset="0"/>
              </a:defRPr>
            </a:lvl1pPr>
          </a:lstStyle>
          <a:p>
            <a:pPr>
              <a:defRPr/>
            </a:pPr>
            <a:fld id="{86586C2A-983F-4022-9DD0-DD623A56FF94}" type="datetime1">
              <a:rPr lang="de-DE"/>
              <a:pPr>
                <a:defRPr/>
              </a:pPr>
              <a:t>09.11.2022</a:t>
            </a:fld>
            <a:endParaRPr lang="de-DE"/>
          </a:p>
        </p:txBody>
      </p:sp>
      <p:sp>
        <p:nvSpPr>
          <p:cNvPr id="6" name="Fußzeilenplatzhalter 5"/>
          <p:cNvSpPr>
            <a:spLocks noGrp="1"/>
          </p:cNvSpPr>
          <p:nvPr>
            <p:ph type="ftr" sz="quarter" idx="11"/>
          </p:nvPr>
        </p:nvSpPr>
        <p:spPr/>
        <p:txBody>
          <a:bodyPr/>
          <a:lstStyle>
            <a:lvl1pPr>
              <a:defRPr>
                <a:latin typeface="Calibri" panose="020F0502020204030204" pitchFamily="34" charset="0"/>
                <a:cs typeface="Arial" panose="020B0604020202020204" pitchFamily="34" charset="0"/>
              </a:defRPr>
            </a:lvl1pPr>
          </a:lstStyle>
          <a:p>
            <a:pPr>
              <a:defRPr/>
            </a:pPr>
            <a:endParaRPr lang="en-BZ"/>
          </a:p>
        </p:txBody>
      </p:sp>
    </p:spTree>
    <p:extLst>
      <p:ext uri="{BB962C8B-B14F-4D97-AF65-F5344CB8AC3E}">
        <p14:creationId xmlns:p14="http://schemas.microsoft.com/office/powerpoint/2010/main" val="333181081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d-ID"/>
          </a:p>
        </p:txBody>
      </p:sp>
      <p:sp>
        <p:nvSpPr>
          <p:cNvPr id="3" name="Date Placeholder 2"/>
          <p:cNvSpPr>
            <a:spLocks noGrp="1"/>
          </p:cNvSpPr>
          <p:nvPr>
            <p:ph type="dt" sz="half" idx="10"/>
          </p:nvPr>
        </p:nvSpPr>
        <p:spPr/>
        <p:txBody>
          <a:bodyPr/>
          <a:lstStyle>
            <a:lvl1pPr>
              <a:defRPr>
                <a:latin typeface="Calibri" panose="020F0502020204030204" pitchFamily="34" charset="0"/>
                <a:cs typeface="Arial" panose="020B0604020202020204" pitchFamily="34" charset="0"/>
              </a:defRPr>
            </a:lvl1pPr>
          </a:lstStyle>
          <a:p>
            <a:pPr>
              <a:defRPr/>
            </a:pPr>
            <a:fld id="{94AC2515-8215-418A-964A-E2B00192C2E1}" type="datetime1">
              <a:rPr lang="de-DE"/>
              <a:pPr>
                <a:defRPr/>
              </a:pPr>
              <a:t>09.11.2022</a:t>
            </a:fld>
            <a:endParaRPr lang="de-DE" dirty="0"/>
          </a:p>
        </p:txBody>
      </p:sp>
      <p:sp>
        <p:nvSpPr>
          <p:cNvPr id="4" name="Footer Placeholder 3"/>
          <p:cNvSpPr>
            <a:spLocks noGrp="1"/>
          </p:cNvSpPr>
          <p:nvPr>
            <p:ph type="ftr" sz="quarter" idx="11"/>
          </p:nvPr>
        </p:nvSpPr>
        <p:spPr/>
        <p:txBody>
          <a:bodyPr/>
          <a:lstStyle>
            <a:lvl1pPr>
              <a:defRPr>
                <a:latin typeface="Calibri" panose="020F0502020204030204" pitchFamily="34" charset="0"/>
                <a:cs typeface="Arial" panose="020B0604020202020204" pitchFamily="34" charset="0"/>
              </a:defRPr>
            </a:lvl1pPr>
          </a:lstStyle>
          <a:p>
            <a:pPr>
              <a:defRPr/>
            </a:pPr>
            <a:endParaRPr lang="en-BZ"/>
          </a:p>
        </p:txBody>
      </p:sp>
    </p:spTree>
    <p:extLst>
      <p:ext uri="{BB962C8B-B14F-4D97-AF65-F5344CB8AC3E}">
        <p14:creationId xmlns:p14="http://schemas.microsoft.com/office/powerpoint/2010/main" val="483517467"/>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040400" y="4860099"/>
            <a:ext cx="7034400" cy="526093"/>
          </a:xfrm>
        </p:spPr>
        <p:txBody>
          <a:bodyPr anchor="b"/>
          <a:lstStyle>
            <a:lvl1pPr algn="l">
              <a:defRPr sz="2800" b="0"/>
            </a:lvl1pPr>
          </a:lstStyle>
          <a:p>
            <a:r>
              <a:rPr lang="de-DE"/>
              <a:t>Titelmasterformat durch Klicken bearbeiten</a:t>
            </a:r>
            <a:endParaRPr lang="de-DE" dirty="0"/>
          </a:p>
        </p:txBody>
      </p:sp>
      <p:sp>
        <p:nvSpPr>
          <p:cNvPr id="3" name="Bildplatzhalter 2"/>
          <p:cNvSpPr>
            <a:spLocks noGrp="1"/>
          </p:cNvSpPr>
          <p:nvPr>
            <p:ph type="pic" idx="1"/>
          </p:nvPr>
        </p:nvSpPr>
        <p:spPr>
          <a:xfrm>
            <a:off x="1152525" y="1411201"/>
            <a:ext cx="6831014" cy="3361215"/>
          </a:xfrm>
        </p:spPr>
        <p:txBody>
          <a:bodyPr/>
          <a:lstStyle>
            <a:lvl1pPr marL="0" indent="0">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de-DE" noProof="0"/>
              <a:t>Bild durch Klicken auf Symbol hinzufügen</a:t>
            </a:r>
            <a:endParaRPr lang="de-DE" noProof="0" dirty="0"/>
          </a:p>
        </p:txBody>
      </p:sp>
      <p:sp>
        <p:nvSpPr>
          <p:cNvPr id="4" name="Textplatzhalter 3"/>
          <p:cNvSpPr>
            <a:spLocks noGrp="1"/>
          </p:cNvSpPr>
          <p:nvPr>
            <p:ph type="body" sz="half" idx="2"/>
          </p:nvPr>
        </p:nvSpPr>
        <p:spPr>
          <a:xfrm>
            <a:off x="1040400" y="5486400"/>
            <a:ext cx="7034400" cy="739036"/>
          </a:xfr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lvl1pPr>
              <a:defRPr>
                <a:latin typeface="Calibri" panose="020F0502020204030204" pitchFamily="34" charset="0"/>
                <a:cs typeface="Arial" panose="020B0604020202020204" pitchFamily="34" charset="0"/>
              </a:defRPr>
            </a:lvl1pPr>
          </a:lstStyle>
          <a:p>
            <a:pPr>
              <a:defRPr/>
            </a:pPr>
            <a:fld id="{BB0ECFE9-3A9E-4E5E-AF41-520ACE265A77}" type="datetime1">
              <a:rPr lang="de-DE"/>
              <a:pPr>
                <a:defRPr/>
              </a:pPr>
              <a:t>09.11.2022</a:t>
            </a:fld>
            <a:endParaRPr lang="de-DE"/>
          </a:p>
        </p:txBody>
      </p:sp>
      <p:sp>
        <p:nvSpPr>
          <p:cNvPr id="6" name="Fußzeilenplatzhalter 5"/>
          <p:cNvSpPr>
            <a:spLocks noGrp="1"/>
          </p:cNvSpPr>
          <p:nvPr>
            <p:ph type="ftr" sz="quarter" idx="11"/>
          </p:nvPr>
        </p:nvSpPr>
        <p:spPr/>
        <p:txBody>
          <a:bodyPr/>
          <a:lstStyle>
            <a:lvl1pPr>
              <a:defRPr>
                <a:latin typeface="Calibri" panose="020F0502020204030204" pitchFamily="34" charset="0"/>
                <a:cs typeface="Arial" panose="020B0604020202020204" pitchFamily="34" charset="0"/>
              </a:defRPr>
            </a:lvl1pPr>
          </a:lstStyle>
          <a:p>
            <a:pPr>
              <a:defRPr/>
            </a:pPr>
            <a:endParaRPr lang="en-BZ"/>
          </a:p>
        </p:txBody>
      </p:sp>
    </p:spTree>
    <p:extLst>
      <p:ext uri="{BB962C8B-B14F-4D97-AF65-F5344CB8AC3E}">
        <p14:creationId xmlns:p14="http://schemas.microsoft.com/office/powerpoint/2010/main" val="2454044852"/>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GIZ GITEWS">
    <p:spTree>
      <p:nvGrpSpPr>
        <p:cNvPr id="1" name=""/>
        <p:cNvGrpSpPr/>
        <p:nvPr/>
      </p:nvGrpSpPr>
      <p:grpSpPr>
        <a:xfrm>
          <a:off x="0" y="0"/>
          <a:ext cx="0" cy="0"/>
          <a:chOff x="0" y="0"/>
          <a:chExt cx="0" cy="0"/>
        </a:xfrm>
      </p:grpSpPr>
      <p:sp>
        <p:nvSpPr>
          <p:cNvPr id="4" name="Rectangle 2"/>
          <p:cNvSpPr>
            <a:spLocks noChangeArrowheads="1"/>
          </p:cNvSpPr>
          <p:nvPr/>
        </p:nvSpPr>
        <p:spPr bwMode="auto">
          <a:xfrm>
            <a:off x="0" y="6624638"/>
            <a:ext cx="9144000" cy="233362"/>
          </a:xfrm>
          <a:prstGeom prst="rect">
            <a:avLst/>
          </a:prstGeom>
          <a:solidFill>
            <a:srgbClr val="9393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defRPr/>
            </a:pPr>
            <a:endParaRPr lang="de-DE" altLang="de-DE" sz="2200" b="1">
              <a:solidFill>
                <a:srgbClr val="999999"/>
              </a:solidFill>
              <a:latin typeface="Arial" panose="020B0604020202020204" pitchFamily="34" charset="0"/>
            </a:endParaRPr>
          </a:p>
        </p:txBody>
      </p:sp>
      <p:sp>
        <p:nvSpPr>
          <p:cNvPr id="5" name="Text Box 3"/>
          <p:cNvSpPr txBox="1">
            <a:spLocks noChangeArrowheads="1"/>
          </p:cNvSpPr>
          <p:nvPr/>
        </p:nvSpPr>
        <p:spPr bwMode="auto">
          <a:xfrm>
            <a:off x="6934200" y="6596063"/>
            <a:ext cx="1981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defRPr/>
            </a:pPr>
            <a:fld id="{5E068EC9-6A84-4E31-8063-69661ADE1DD7}" type="datetime1">
              <a:rPr lang="de-DE" altLang="de-DE" sz="1200" smtClean="0">
                <a:solidFill>
                  <a:srgbClr val="FFFFFF"/>
                </a:solidFill>
                <a:latin typeface="Arial" panose="020B0604020202020204" pitchFamily="34" charset="0"/>
              </a:rPr>
              <a:pPr>
                <a:defRPr/>
              </a:pPr>
              <a:t>09.11.2022</a:t>
            </a:fld>
            <a:r>
              <a:rPr lang="de-DE" altLang="de-DE" sz="1200">
                <a:solidFill>
                  <a:srgbClr val="FFFFFF"/>
                </a:solidFill>
                <a:latin typeface="Arial" panose="020B0604020202020204" pitchFamily="34" charset="0"/>
              </a:rPr>
              <a:t>     Seite </a:t>
            </a:r>
            <a:fld id="{F0052107-9EB4-4203-BD6B-4DE9631EFEA8}" type="slidenum">
              <a:rPr lang="de-DE" altLang="de-DE" sz="1200" smtClean="0">
                <a:solidFill>
                  <a:srgbClr val="FFFFFF"/>
                </a:solidFill>
                <a:latin typeface="Arial" panose="020B0604020202020204" pitchFamily="34" charset="0"/>
              </a:rPr>
              <a:pPr>
                <a:defRPr/>
              </a:pPr>
              <a:t>‹#›</a:t>
            </a:fld>
            <a:endParaRPr lang="de-DE" altLang="de-DE" sz="1200">
              <a:solidFill>
                <a:srgbClr val="FFFFFF"/>
              </a:solidFill>
              <a:latin typeface="Arial" panose="020B0604020202020204" pitchFamily="34" charset="0"/>
            </a:endParaRPr>
          </a:p>
        </p:txBody>
      </p:sp>
      <p:sp>
        <p:nvSpPr>
          <p:cNvPr id="6" name="Rectangle 4"/>
          <p:cNvSpPr>
            <a:spLocks noChangeArrowheads="1"/>
          </p:cNvSpPr>
          <p:nvPr/>
        </p:nvSpPr>
        <p:spPr bwMode="auto">
          <a:xfrm>
            <a:off x="2133600" y="0"/>
            <a:ext cx="7010400" cy="762000"/>
          </a:xfrm>
          <a:prstGeom prst="rect">
            <a:avLst/>
          </a:prstGeom>
          <a:gradFill rotWithShape="0">
            <a:gsLst>
              <a:gs pos="0">
                <a:srgbClr val="FFFFFF"/>
              </a:gs>
              <a:gs pos="100000">
                <a:srgbClr val="939393"/>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defRPr/>
            </a:pPr>
            <a:endParaRPr lang="en-BZ" altLang="de-DE" sz="2400">
              <a:solidFill>
                <a:srgbClr val="000000"/>
              </a:solidFill>
              <a:latin typeface="Times" panose="02020603050405020304" pitchFamily="18" charset="0"/>
            </a:endParaRPr>
          </a:p>
        </p:txBody>
      </p:sp>
      <p:sp>
        <p:nvSpPr>
          <p:cNvPr id="7" name="Line 6"/>
          <p:cNvSpPr>
            <a:spLocks noChangeShapeType="1"/>
          </p:cNvSpPr>
          <p:nvPr/>
        </p:nvSpPr>
        <p:spPr bwMode="auto">
          <a:xfrm flipH="1">
            <a:off x="0" y="762000"/>
            <a:ext cx="9144000" cy="0"/>
          </a:xfrm>
          <a:prstGeom prst="line">
            <a:avLst/>
          </a:prstGeom>
          <a:noFill/>
          <a:ln w="3175">
            <a:solidFill>
              <a:srgbClr val="E6E6E6"/>
            </a:solidFill>
            <a:round/>
            <a:headEnd/>
            <a:tailEnd/>
          </a:ln>
          <a:extLst>
            <a:ext uri="{909E8E84-426E-40DD-AFC4-6F175D3DCCD1}">
              <a14:hiddenFill xmlns:a14="http://schemas.microsoft.com/office/drawing/2010/main">
                <a:noFill/>
              </a14:hiddenFill>
            </a:ext>
          </a:extLst>
        </p:spPr>
        <p:txBody>
          <a:bodyPr/>
          <a:lstStyle/>
          <a:p>
            <a:endParaRPr lang="ar-OM"/>
          </a:p>
        </p:txBody>
      </p:sp>
      <p:pic>
        <p:nvPicPr>
          <p:cNvPr id="8" name="Picture 21"/>
          <p:cNvPicPr>
            <a:picLocks noChangeAspect="1" noChangeArrowheads="1"/>
          </p:cNvPicPr>
          <p:nvPr/>
        </p:nvPicPr>
        <p:blipFill>
          <a:blip r:embed="rId2" cstate="print">
            <a:lum contrast="-20000"/>
            <a:extLst>
              <a:ext uri="{28A0092B-C50C-407E-A947-70E740481C1C}">
                <a14:useLocalDpi xmlns:a14="http://schemas.microsoft.com/office/drawing/2010/main" val="0"/>
              </a:ext>
            </a:extLst>
          </a:blip>
          <a:srcRect/>
          <a:stretch>
            <a:fillRect/>
          </a:stretch>
        </p:blipFill>
        <p:spPr bwMode="auto">
          <a:xfrm>
            <a:off x="7999413" y="0"/>
            <a:ext cx="114458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9"/>
          <p:cNvSpPr>
            <a:spLocks noChangeArrowheads="1"/>
          </p:cNvSpPr>
          <p:nvPr/>
        </p:nvSpPr>
        <p:spPr bwMode="auto">
          <a:xfrm>
            <a:off x="0" y="6624638"/>
            <a:ext cx="9144000" cy="233362"/>
          </a:xfrm>
          <a:prstGeom prst="rect">
            <a:avLst/>
          </a:prstGeom>
          <a:solidFill>
            <a:srgbClr val="9393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defRPr/>
            </a:pPr>
            <a:endParaRPr lang="de-DE" altLang="de-DE" sz="2200" b="1">
              <a:solidFill>
                <a:srgbClr val="999999"/>
              </a:solidFill>
              <a:latin typeface="Arial" panose="020B0604020202020204" pitchFamily="34" charset="0"/>
            </a:endParaRPr>
          </a:p>
        </p:txBody>
      </p:sp>
      <p:sp>
        <p:nvSpPr>
          <p:cNvPr id="10" name="Rectangle 11"/>
          <p:cNvSpPr>
            <a:spLocks noChangeArrowheads="1"/>
          </p:cNvSpPr>
          <p:nvPr/>
        </p:nvSpPr>
        <p:spPr bwMode="auto">
          <a:xfrm>
            <a:off x="2133600" y="0"/>
            <a:ext cx="7010400" cy="762000"/>
          </a:xfrm>
          <a:prstGeom prst="rect">
            <a:avLst/>
          </a:prstGeom>
          <a:gradFill rotWithShape="0">
            <a:gsLst>
              <a:gs pos="0">
                <a:srgbClr val="FFFFFF"/>
              </a:gs>
              <a:gs pos="100000">
                <a:srgbClr val="939393"/>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defRPr/>
            </a:pPr>
            <a:endParaRPr lang="en-BZ" altLang="de-DE" sz="2400">
              <a:solidFill>
                <a:srgbClr val="000000"/>
              </a:solidFill>
              <a:latin typeface="Times" panose="02020603050405020304" pitchFamily="18" charset="0"/>
            </a:endParaRPr>
          </a:p>
        </p:txBody>
      </p:sp>
      <p:sp>
        <p:nvSpPr>
          <p:cNvPr id="11" name="Line 12"/>
          <p:cNvSpPr>
            <a:spLocks noChangeShapeType="1"/>
          </p:cNvSpPr>
          <p:nvPr/>
        </p:nvSpPr>
        <p:spPr bwMode="auto">
          <a:xfrm flipH="1">
            <a:off x="0" y="762000"/>
            <a:ext cx="9144000" cy="0"/>
          </a:xfrm>
          <a:prstGeom prst="line">
            <a:avLst/>
          </a:prstGeom>
          <a:noFill/>
          <a:ln w="3175">
            <a:solidFill>
              <a:srgbClr val="E6E6E6"/>
            </a:solidFill>
            <a:round/>
            <a:headEnd/>
            <a:tailEnd/>
          </a:ln>
          <a:extLst>
            <a:ext uri="{909E8E84-426E-40DD-AFC4-6F175D3DCCD1}">
              <a14:hiddenFill xmlns:a14="http://schemas.microsoft.com/office/drawing/2010/main">
                <a:noFill/>
              </a14:hiddenFill>
            </a:ext>
          </a:extLst>
        </p:spPr>
        <p:txBody>
          <a:bodyPr/>
          <a:lstStyle/>
          <a:p>
            <a:endParaRPr lang="ar-OM"/>
          </a:p>
        </p:txBody>
      </p:sp>
      <p:sp>
        <p:nvSpPr>
          <p:cNvPr id="12" name="Line 18"/>
          <p:cNvSpPr>
            <a:spLocks noChangeShapeType="1"/>
          </p:cNvSpPr>
          <p:nvPr/>
        </p:nvSpPr>
        <p:spPr bwMode="auto">
          <a:xfrm flipH="1">
            <a:off x="0" y="762000"/>
            <a:ext cx="9144000" cy="0"/>
          </a:xfrm>
          <a:prstGeom prst="line">
            <a:avLst/>
          </a:prstGeom>
          <a:noFill/>
          <a:ln w="3175">
            <a:solidFill>
              <a:srgbClr val="D9D9D9"/>
            </a:solidFill>
            <a:round/>
            <a:headEnd/>
            <a:tailEnd/>
          </a:ln>
          <a:extLst>
            <a:ext uri="{909E8E84-426E-40DD-AFC4-6F175D3DCCD1}">
              <a14:hiddenFill xmlns:a14="http://schemas.microsoft.com/office/drawing/2010/main">
                <a:noFill/>
              </a14:hiddenFill>
            </a:ext>
          </a:extLst>
        </p:spPr>
        <p:txBody>
          <a:bodyPr/>
          <a:lstStyle/>
          <a:p>
            <a:endParaRPr lang="ar-OM"/>
          </a:p>
        </p:txBody>
      </p:sp>
      <p:pic>
        <p:nvPicPr>
          <p:cNvPr id="13" name="Picture 20" descr="Weltkugel_klein_neu.gif                                        0005A183jeany                          BB53F5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96238" y="0"/>
            <a:ext cx="114776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rafik 28" descr="gizlogo-standard-rgb.gif"/>
          <p:cNvPicPr>
            <a:picLocks noChangeAspect="1"/>
          </p:cNvPicPr>
          <p:nvPr userDrawn="1"/>
        </p:nvPicPr>
        <p:blipFill>
          <a:blip r:embed="rId4" cstate="print">
            <a:extLst>
              <a:ext uri="{28A0092B-C50C-407E-A947-70E740481C1C}">
                <a14:useLocalDpi xmlns:a14="http://schemas.microsoft.com/office/drawing/2010/main" val="0"/>
              </a:ext>
            </a:extLst>
          </a:blip>
          <a:srcRect t="17992" b="17450"/>
          <a:stretch>
            <a:fillRect/>
          </a:stretch>
        </p:blipFill>
        <p:spPr bwMode="auto">
          <a:xfrm>
            <a:off x="914400" y="103188"/>
            <a:ext cx="90011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descr="C:\Users\Spahn\Desktop\Oeffentlichkeitsarbeit\Logos\GTZ-IS-GITEWS\GITEWS_Quadrat.jp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71450" y="0"/>
            <a:ext cx="731838"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99" name="Rectangle 15"/>
          <p:cNvSpPr>
            <a:spLocks noGrp="1" noChangeArrowheads="1"/>
          </p:cNvSpPr>
          <p:nvPr>
            <p:ph type="ctrTitle" sz="quarter"/>
          </p:nvPr>
        </p:nvSpPr>
        <p:spPr>
          <a:xfrm>
            <a:off x="1040400" y="1993726"/>
            <a:ext cx="7034400" cy="1143000"/>
          </a:xfrm>
        </p:spPr>
        <p:txBody>
          <a:bodyPr anchor="ctr"/>
          <a:lstStyle>
            <a:lvl1pPr algn="ctr">
              <a:defRPr/>
            </a:lvl1pPr>
          </a:lstStyle>
          <a:p>
            <a:r>
              <a:rPr lang="de-DE"/>
              <a:t>Titelmasterformat durch Klicken bearbeiten</a:t>
            </a:r>
            <a:endParaRPr lang="de-DE" dirty="0"/>
          </a:p>
        </p:txBody>
      </p:sp>
      <p:sp>
        <p:nvSpPr>
          <p:cNvPr id="93200" name="Rectangle 16"/>
          <p:cNvSpPr>
            <a:spLocks noGrp="1" noChangeArrowheads="1"/>
          </p:cNvSpPr>
          <p:nvPr>
            <p:ph type="subTitle" sz="quarter" idx="1"/>
          </p:nvPr>
        </p:nvSpPr>
        <p:spPr>
          <a:xfrm>
            <a:off x="1040400" y="3239022"/>
            <a:ext cx="7034400" cy="1752600"/>
          </a:xfrm>
        </p:spPr>
        <p:txBody>
          <a:bodyPr/>
          <a:lstStyle>
            <a:lvl1pPr marL="0" indent="0" algn="ctr">
              <a:buFont typeface="Wingdings" pitchFamily="2" charset="2"/>
              <a:buNone/>
              <a:defRPr sz="2800"/>
            </a:lvl1pPr>
          </a:lstStyle>
          <a:p>
            <a:r>
              <a:rPr lang="de-DE"/>
              <a:t>Formatvorlage des Untertitelmasters durch Klicken bearbeiten</a:t>
            </a:r>
            <a:endParaRPr lang="de-DE" dirty="0"/>
          </a:p>
        </p:txBody>
      </p:sp>
    </p:spTree>
    <p:extLst>
      <p:ext uri="{BB962C8B-B14F-4D97-AF65-F5344CB8AC3E}">
        <p14:creationId xmlns:p14="http://schemas.microsoft.com/office/powerpoint/2010/main" val="1477627235"/>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d-ID"/>
          </a:p>
        </p:txBody>
      </p:sp>
      <p:sp>
        <p:nvSpPr>
          <p:cNvPr id="3" name="Date Placeholder 2"/>
          <p:cNvSpPr>
            <a:spLocks noGrp="1"/>
          </p:cNvSpPr>
          <p:nvPr>
            <p:ph type="dt" sz="half" idx="10"/>
          </p:nvPr>
        </p:nvSpPr>
        <p:spPr/>
        <p:txBody>
          <a:bodyPr/>
          <a:lstStyle>
            <a:lvl1pPr>
              <a:defRPr>
                <a:latin typeface="Calibri" panose="020F0502020204030204" pitchFamily="34" charset="0"/>
                <a:cs typeface="Arial" panose="020B0604020202020204" pitchFamily="34" charset="0"/>
              </a:defRPr>
            </a:lvl1pPr>
          </a:lstStyle>
          <a:p>
            <a:pPr>
              <a:defRPr/>
            </a:pPr>
            <a:fld id="{94AC2515-8215-418A-964A-E2B00192C2E1}" type="datetime1">
              <a:rPr lang="de-DE"/>
              <a:pPr>
                <a:defRPr/>
              </a:pPr>
              <a:t>09.11.2022</a:t>
            </a:fld>
            <a:endParaRPr lang="de-DE" dirty="0"/>
          </a:p>
        </p:txBody>
      </p:sp>
      <p:sp>
        <p:nvSpPr>
          <p:cNvPr id="4" name="Footer Placeholder 3"/>
          <p:cNvSpPr>
            <a:spLocks noGrp="1"/>
          </p:cNvSpPr>
          <p:nvPr>
            <p:ph type="ftr" sz="quarter" idx="11"/>
          </p:nvPr>
        </p:nvSpPr>
        <p:spPr/>
        <p:txBody>
          <a:bodyPr/>
          <a:lstStyle>
            <a:lvl1pPr>
              <a:defRPr>
                <a:latin typeface="Calibri" panose="020F0502020204030204" pitchFamily="34" charset="0"/>
                <a:cs typeface="Arial" panose="020B0604020202020204" pitchFamily="34" charset="0"/>
              </a:defRPr>
            </a:lvl1pPr>
          </a:lstStyle>
          <a:p>
            <a:pPr>
              <a:defRPr/>
            </a:pPr>
            <a:endParaRPr lang="en-BZ"/>
          </a:p>
        </p:txBody>
      </p:sp>
    </p:spTree>
    <p:extLst>
      <p:ext uri="{BB962C8B-B14F-4D97-AF65-F5344CB8AC3E}">
        <p14:creationId xmlns:p14="http://schemas.microsoft.com/office/powerpoint/2010/main" val="286044434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endParaRPr lang="de-DE" dirty="0"/>
          </a:p>
        </p:txBody>
      </p:sp>
      <p:sp>
        <p:nvSpPr>
          <p:cNvPr id="3" name="Inhaltsplatzhalter 2"/>
          <p:cNvSpPr>
            <a:spLocks noGrp="1"/>
          </p:cNvSpPr>
          <p:nvPr>
            <p:ph idx="1"/>
          </p:nvPr>
        </p:nvSpPr>
        <p:spPr/>
        <p:txBody>
          <a:bodyPr/>
          <a:lstStyle>
            <a:lvl1pPr>
              <a:defRPr/>
            </a:lvl1pPr>
            <a:lvl2pPr>
              <a:defRPr sz="2200" baseline="0"/>
            </a:lvl2pPr>
            <a:lvl3pPr>
              <a:defRPr sz="2000" baseline="0"/>
            </a:lvl3pPr>
            <a:lvl4pPr>
              <a:defRPr sz="1800" baseline="0"/>
            </a:lvl4pPr>
            <a:lvl5pPr>
              <a:defRPr sz="1600" baseline="0"/>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Datumsplatzhalter 3"/>
          <p:cNvSpPr>
            <a:spLocks noGrp="1"/>
          </p:cNvSpPr>
          <p:nvPr>
            <p:ph type="dt" sz="half" idx="10"/>
          </p:nvPr>
        </p:nvSpPr>
        <p:spPr/>
        <p:txBody>
          <a:bodyPr/>
          <a:lstStyle>
            <a:lvl1pPr>
              <a:defRPr>
                <a:latin typeface="Calibri" panose="020F0502020204030204" pitchFamily="34" charset="0"/>
                <a:cs typeface="Arial" panose="020B0604020202020204" pitchFamily="34" charset="0"/>
              </a:defRPr>
            </a:lvl1pPr>
          </a:lstStyle>
          <a:p>
            <a:pPr>
              <a:defRPr/>
            </a:pPr>
            <a:fld id="{692CB778-1684-4820-AE01-A6CF65E48D70}" type="datetime1">
              <a:rPr lang="de-DE"/>
              <a:pPr>
                <a:defRPr/>
              </a:pPr>
              <a:t>09.11.2022</a:t>
            </a:fld>
            <a:endParaRPr lang="de-DE"/>
          </a:p>
        </p:txBody>
      </p:sp>
      <p:sp>
        <p:nvSpPr>
          <p:cNvPr id="5" name="Fußzeilenplatzhalter 4"/>
          <p:cNvSpPr>
            <a:spLocks noGrp="1"/>
          </p:cNvSpPr>
          <p:nvPr>
            <p:ph type="ftr" sz="quarter" idx="11"/>
          </p:nvPr>
        </p:nvSpPr>
        <p:spPr/>
        <p:txBody>
          <a:bodyPr/>
          <a:lstStyle>
            <a:lvl1pPr>
              <a:defRPr>
                <a:latin typeface="Calibri" panose="020F0502020204030204" pitchFamily="34" charset="0"/>
                <a:cs typeface="Arial" panose="020B0604020202020204" pitchFamily="34" charset="0"/>
              </a:defRPr>
            </a:lvl1pPr>
          </a:lstStyle>
          <a:p>
            <a:pPr>
              <a:defRPr/>
            </a:pPr>
            <a:endParaRPr lang="en-BZ"/>
          </a:p>
        </p:txBody>
      </p:sp>
    </p:spTree>
    <p:extLst>
      <p:ext uri="{BB962C8B-B14F-4D97-AF65-F5344CB8AC3E}">
        <p14:creationId xmlns:p14="http://schemas.microsoft.com/office/powerpoint/2010/main" val="1199068392"/>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040400" y="3880808"/>
            <a:ext cx="7034400" cy="1144800"/>
          </a:xfrm>
        </p:spPr>
        <p:txBody>
          <a:bodyPr/>
          <a:lstStyle>
            <a:lvl1pPr algn="ctr" rtl="0" fontAlgn="base">
              <a:spcBef>
                <a:spcPct val="0"/>
              </a:spcBef>
              <a:spcAft>
                <a:spcPct val="0"/>
              </a:spcAft>
              <a:defRPr lang="de-DE" sz="3600" baseline="0" dirty="0">
                <a:solidFill>
                  <a:schemeClr val="tx1"/>
                </a:solidFill>
                <a:latin typeface="+mj-lt"/>
                <a:ea typeface="+mj-ea"/>
                <a:cs typeface="+mj-cs"/>
              </a:defRPr>
            </a:lvl1pPr>
          </a:lstStyle>
          <a:p>
            <a:r>
              <a:rPr lang="de-DE"/>
              <a:t>Titelmasterformat durch Klicken bearbeiten</a:t>
            </a:r>
            <a:endParaRPr lang="de-DE" dirty="0"/>
          </a:p>
        </p:txBody>
      </p:sp>
      <p:sp>
        <p:nvSpPr>
          <p:cNvPr id="3" name="Textplatzhalter 2"/>
          <p:cNvSpPr>
            <a:spLocks noGrp="1"/>
          </p:cNvSpPr>
          <p:nvPr>
            <p:ph type="body" idx="1"/>
          </p:nvPr>
        </p:nvSpPr>
        <p:spPr>
          <a:xfrm>
            <a:off x="1040400" y="2292939"/>
            <a:ext cx="7034400" cy="1500187"/>
          </a:xfrm>
        </p:spPr>
        <p:txBody>
          <a:bodyPr anchor="b"/>
          <a:lstStyle>
            <a:lvl1pPr marL="0" indent="0" algn="ctr" rtl="0" fontAlgn="base">
              <a:spcBef>
                <a:spcPct val="20000"/>
              </a:spcBef>
              <a:spcAft>
                <a:spcPct val="0"/>
              </a:spcAft>
              <a:buClr>
                <a:srgbClr val="C80F0F"/>
              </a:buClr>
              <a:buFont typeface="Wingdings" pitchFamily="2" charset="2"/>
              <a:buNone/>
              <a:tabLst>
                <a:tab pos="2190750" algn="l"/>
              </a:tabLst>
              <a:defRPr lang="de-DE" sz="2800" dirty="0" smtClean="0">
                <a:solidFill>
                  <a:schemeClr val="tx1"/>
                </a:solidFill>
                <a:latin typeface="+mn-lt"/>
                <a:ea typeface="+mn-ea"/>
                <a:cs typeface="+mn-cs"/>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 bearbeiten</a:t>
            </a:r>
          </a:p>
        </p:txBody>
      </p:sp>
      <p:sp>
        <p:nvSpPr>
          <p:cNvPr id="4" name="Datumsplatzhalter 3"/>
          <p:cNvSpPr>
            <a:spLocks noGrp="1"/>
          </p:cNvSpPr>
          <p:nvPr>
            <p:ph type="dt" sz="half" idx="10"/>
          </p:nvPr>
        </p:nvSpPr>
        <p:spPr/>
        <p:txBody>
          <a:bodyPr/>
          <a:lstStyle>
            <a:lvl1pPr>
              <a:defRPr>
                <a:latin typeface="Calibri" panose="020F0502020204030204" pitchFamily="34" charset="0"/>
                <a:cs typeface="Arial" panose="020B0604020202020204" pitchFamily="34" charset="0"/>
              </a:defRPr>
            </a:lvl1pPr>
          </a:lstStyle>
          <a:p>
            <a:pPr>
              <a:defRPr/>
            </a:pPr>
            <a:fld id="{0969C08B-3F0B-45F7-96FC-E0E7F1EDB571}" type="datetime1">
              <a:rPr lang="de-DE"/>
              <a:pPr>
                <a:defRPr/>
              </a:pPr>
              <a:t>09.11.2022</a:t>
            </a:fld>
            <a:endParaRPr lang="de-DE"/>
          </a:p>
        </p:txBody>
      </p:sp>
      <p:sp>
        <p:nvSpPr>
          <p:cNvPr id="5" name="Fußzeilenplatzhalter 4"/>
          <p:cNvSpPr>
            <a:spLocks noGrp="1"/>
          </p:cNvSpPr>
          <p:nvPr>
            <p:ph type="ftr" sz="quarter" idx="11"/>
          </p:nvPr>
        </p:nvSpPr>
        <p:spPr/>
        <p:txBody>
          <a:bodyPr/>
          <a:lstStyle>
            <a:lvl1pPr>
              <a:defRPr>
                <a:latin typeface="Calibri" panose="020F0502020204030204" pitchFamily="34" charset="0"/>
                <a:cs typeface="Arial" panose="020B0604020202020204" pitchFamily="34" charset="0"/>
              </a:defRPr>
            </a:lvl1pPr>
          </a:lstStyle>
          <a:p>
            <a:pPr>
              <a:defRPr/>
            </a:pPr>
            <a:endParaRPr lang="en-BZ"/>
          </a:p>
        </p:txBody>
      </p:sp>
    </p:spTree>
    <p:extLst>
      <p:ext uri="{BB962C8B-B14F-4D97-AF65-F5344CB8AC3E}">
        <p14:creationId xmlns:p14="http://schemas.microsoft.com/office/powerpoint/2010/main" val="1001920595"/>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endParaRPr lang="de-DE" dirty="0"/>
          </a:p>
        </p:txBody>
      </p:sp>
      <p:sp>
        <p:nvSpPr>
          <p:cNvPr id="3" name="Inhaltsplatzhalter 2"/>
          <p:cNvSpPr>
            <a:spLocks noGrp="1"/>
          </p:cNvSpPr>
          <p:nvPr>
            <p:ph sz="half" idx="1"/>
          </p:nvPr>
        </p:nvSpPr>
        <p:spPr>
          <a:xfrm>
            <a:off x="1039813" y="2106613"/>
            <a:ext cx="3481200" cy="4114800"/>
          </a:xfrm>
        </p:spPr>
        <p:txBody>
          <a:bodyPr/>
          <a:lstStyle>
            <a:lvl1pPr>
              <a:defRPr sz="2400"/>
            </a:lvl1pPr>
            <a:lvl2pPr>
              <a:defRPr sz="2200" baseline="0"/>
            </a:lvl2pPr>
            <a:lvl3pPr>
              <a:defRPr sz="2000" baseline="0"/>
            </a:lvl3pPr>
            <a:lvl4pPr>
              <a:defRPr sz="1800" baseline="0"/>
            </a:lvl4pPr>
            <a:lvl5pPr>
              <a:defRPr sz="1600" baseline="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Inhaltsplatzhalter 3"/>
          <p:cNvSpPr>
            <a:spLocks noGrp="1"/>
          </p:cNvSpPr>
          <p:nvPr>
            <p:ph sz="half" idx="2"/>
          </p:nvPr>
        </p:nvSpPr>
        <p:spPr>
          <a:xfrm>
            <a:off x="4595812" y="2106613"/>
            <a:ext cx="3481200" cy="41148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Datumsplatzhalter 4"/>
          <p:cNvSpPr>
            <a:spLocks noGrp="1"/>
          </p:cNvSpPr>
          <p:nvPr>
            <p:ph type="dt" sz="half" idx="10"/>
          </p:nvPr>
        </p:nvSpPr>
        <p:spPr/>
        <p:txBody>
          <a:bodyPr/>
          <a:lstStyle>
            <a:lvl1pPr>
              <a:defRPr>
                <a:latin typeface="Calibri" panose="020F0502020204030204" pitchFamily="34" charset="0"/>
                <a:cs typeface="Arial" panose="020B0604020202020204" pitchFamily="34" charset="0"/>
              </a:defRPr>
            </a:lvl1pPr>
          </a:lstStyle>
          <a:p>
            <a:pPr>
              <a:defRPr/>
            </a:pPr>
            <a:fld id="{9FD9DA14-23DB-4005-9410-95D99DFE4ACC}" type="datetime1">
              <a:rPr lang="de-DE"/>
              <a:pPr>
                <a:defRPr/>
              </a:pPr>
              <a:t>09.11.2022</a:t>
            </a:fld>
            <a:endParaRPr lang="de-DE"/>
          </a:p>
        </p:txBody>
      </p:sp>
      <p:sp>
        <p:nvSpPr>
          <p:cNvPr id="6" name="Fußzeilenplatzhalter 5"/>
          <p:cNvSpPr>
            <a:spLocks noGrp="1"/>
          </p:cNvSpPr>
          <p:nvPr>
            <p:ph type="ftr" sz="quarter" idx="11"/>
          </p:nvPr>
        </p:nvSpPr>
        <p:spPr/>
        <p:txBody>
          <a:bodyPr/>
          <a:lstStyle>
            <a:lvl1pPr>
              <a:defRPr>
                <a:latin typeface="Calibri" panose="020F0502020204030204" pitchFamily="34" charset="0"/>
                <a:cs typeface="Arial" panose="020B0604020202020204" pitchFamily="34" charset="0"/>
              </a:defRPr>
            </a:lvl1pPr>
          </a:lstStyle>
          <a:p>
            <a:pPr>
              <a:defRPr/>
            </a:pPr>
            <a:endParaRPr lang="en-BZ"/>
          </a:p>
        </p:txBody>
      </p:sp>
    </p:spTree>
    <p:extLst>
      <p:ext uri="{BB962C8B-B14F-4D97-AF65-F5344CB8AC3E}">
        <p14:creationId xmlns:p14="http://schemas.microsoft.com/office/powerpoint/2010/main" val="2782837165"/>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1040400" y="1411200"/>
            <a:ext cx="7034400" cy="619200"/>
          </a:xfrm>
        </p:spPr>
        <p:txBody>
          <a:bodyPr/>
          <a:lstStyle>
            <a:lvl1pPr>
              <a:defRPr/>
            </a:lvl1pPr>
          </a:lstStyle>
          <a:p>
            <a:r>
              <a:rPr lang="de-DE"/>
              <a:t>Titelmasterformat durch Klicken bearbeiten</a:t>
            </a:r>
            <a:endParaRPr lang="de-DE" dirty="0"/>
          </a:p>
        </p:txBody>
      </p:sp>
      <p:sp>
        <p:nvSpPr>
          <p:cNvPr id="3" name="Textplatzhalter 2"/>
          <p:cNvSpPr>
            <a:spLocks noGrp="1"/>
          </p:cNvSpPr>
          <p:nvPr>
            <p:ph type="body" idx="1"/>
          </p:nvPr>
        </p:nvSpPr>
        <p:spPr>
          <a:xfrm>
            <a:off x="1040400" y="2098784"/>
            <a:ext cx="3463200" cy="46905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1040400" y="2668044"/>
            <a:ext cx="3463200" cy="3557392"/>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Textplatzhalter 4"/>
          <p:cNvSpPr>
            <a:spLocks noGrp="1"/>
          </p:cNvSpPr>
          <p:nvPr>
            <p:ph type="body" sz="quarter" idx="3"/>
          </p:nvPr>
        </p:nvSpPr>
        <p:spPr>
          <a:xfrm>
            <a:off x="4615200" y="2098783"/>
            <a:ext cx="3463200" cy="46905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15200" y="2668044"/>
            <a:ext cx="3463200" cy="3557392"/>
          </a:xfrm>
        </p:spPr>
        <p:txBody>
          <a:bodyPr/>
          <a:lstStyle>
            <a:lvl1pPr>
              <a:defRPr lang="de-DE" sz="2400" dirty="0" smtClean="0">
                <a:solidFill>
                  <a:schemeClr val="tx1"/>
                </a:solidFill>
                <a:latin typeface="+mn-lt"/>
                <a:ea typeface="+mn-ea"/>
                <a:cs typeface="+mn-cs"/>
              </a:defRPr>
            </a:lvl1pPr>
            <a:lvl2pPr>
              <a:defRPr lang="de-DE" sz="2200" dirty="0" smtClean="0">
                <a:solidFill>
                  <a:schemeClr val="tx1"/>
                </a:solidFill>
                <a:latin typeface="+mn-lt"/>
              </a:defRPr>
            </a:lvl2pPr>
            <a:lvl3pPr>
              <a:defRPr lang="de-DE" sz="2000" dirty="0" smtClean="0">
                <a:solidFill>
                  <a:schemeClr val="tx1"/>
                </a:solidFill>
                <a:latin typeface="+mn-lt"/>
              </a:defRPr>
            </a:lvl3pPr>
            <a:lvl4pPr>
              <a:defRPr lang="de-DE" sz="1800" dirty="0" smtClean="0">
                <a:solidFill>
                  <a:schemeClr val="tx1"/>
                </a:solidFill>
                <a:latin typeface="+mn-lt"/>
              </a:defRPr>
            </a:lvl4pPr>
            <a:lvl5pPr>
              <a:defRPr lang="de-DE" sz="1600" dirty="0" smtClean="0">
                <a:solidFill>
                  <a:schemeClr val="tx1"/>
                </a:solidFill>
                <a:latin typeface="+mn-lt"/>
              </a:defRPr>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7" name="Datumsplatzhalter 6"/>
          <p:cNvSpPr>
            <a:spLocks noGrp="1"/>
          </p:cNvSpPr>
          <p:nvPr>
            <p:ph type="dt" sz="half" idx="10"/>
          </p:nvPr>
        </p:nvSpPr>
        <p:spPr/>
        <p:txBody>
          <a:bodyPr/>
          <a:lstStyle>
            <a:lvl1pPr>
              <a:defRPr>
                <a:latin typeface="Calibri" panose="020F0502020204030204" pitchFamily="34" charset="0"/>
                <a:cs typeface="Arial" panose="020B0604020202020204" pitchFamily="34" charset="0"/>
              </a:defRPr>
            </a:lvl1pPr>
          </a:lstStyle>
          <a:p>
            <a:pPr>
              <a:defRPr/>
            </a:pPr>
            <a:fld id="{62691A89-BDBC-4828-A08B-29C7176101A4}" type="datetime1">
              <a:rPr lang="de-DE"/>
              <a:pPr>
                <a:defRPr/>
              </a:pPr>
              <a:t>09.11.2022</a:t>
            </a:fld>
            <a:endParaRPr lang="de-DE"/>
          </a:p>
        </p:txBody>
      </p:sp>
      <p:sp>
        <p:nvSpPr>
          <p:cNvPr id="8" name="Fußzeilenplatzhalter 7"/>
          <p:cNvSpPr>
            <a:spLocks noGrp="1"/>
          </p:cNvSpPr>
          <p:nvPr>
            <p:ph type="ftr" sz="quarter" idx="11"/>
          </p:nvPr>
        </p:nvSpPr>
        <p:spPr/>
        <p:txBody>
          <a:bodyPr/>
          <a:lstStyle>
            <a:lvl1pPr>
              <a:defRPr>
                <a:latin typeface="Calibri" panose="020F0502020204030204" pitchFamily="34" charset="0"/>
                <a:cs typeface="Arial" panose="020B0604020202020204" pitchFamily="34" charset="0"/>
              </a:defRPr>
            </a:lvl1pPr>
          </a:lstStyle>
          <a:p>
            <a:pPr>
              <a:defRPr/>
            </a:pPr>
            <a:endParaRPr lang="en-BZ"/>
          </a:p>
        </p:txBody>
      </p:sp>
    </p:spTree>
    <p:extLst>
      <p:ext uri="{BB962C8B-B14F-4D97-AF65-F5344CB8AC3E}">
        <p14:creationId xmlns:p14="http://schemas.microsoft.com/office/powerpoint/2010/main" val="423886994"/>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endParaRPr lang="de-DE" dirty="0"/>
          </a:p>
        </p:txBody>
      </p:sp>
      <p:sp>
        <p:nvSpPr>
          <p:cNvPr id="3" name="Datumsplatzhalter 2"/>
          <p:cNvSpPr>
            <a:spLocks noGrp="1"/>
          </p:cNvSpPr>
          <p:nvPr>
            <p:ph type="dt" sz="half" idx="10"/>
          </p:nvPr>
        </p:nvSpPr>
        <p:spPr/>
        <p:txBody>
          <a:bodyPr/>
          <a:lstStyle>
            <a:lvl1pPr>
              <a:defRPr>
                <a:latin typeface="Calibri" panose="020F0502020204030204" pitchFamily="34" charset="0"/>
                <a:cs typeface="Arial" panose="020B0604020202020204" pitchFamily="34" charset="0"/>
              </a:defRPr>
            </a:lvl1pPr>
          </a:lstStyle>
          <a:p>
            <a:pPr>
              <a:defRPr/>
            </a:pPr>
            <a:fld id="{F1C72ECF-0AE0-4187-A5C1-9378F853A497}" type="datetime1">
              <a:rPr lang="de-DE"/>
              <a:pPr>
                <a:defRPr/>
              </a:pPr>
              <a:t>09.11.2022</a:t>
            </a:fld>
            <a:endParaRPr lang="de-DE"/>
          </a:p>
        </p:txBody>
      </p:sp>
      <p:sp>
        <p:nvSpPr>
          <p:cNvPr id="4" name="Fußzeilenplatzhalter 3"/>
          <p:cNvSpPr>
            <a:spLocks noGrp="1"/>
          </p:cNvSpPr>
          <p:nvPr>
            <p:ph type="ftr" sz="quarter" idx="11"/>
          </p:nvPr>
        </p:nvSpPr>
        <p:spPr/>
        <p:txBody>
          <a:bodyPr/>
          <a:lstStyle>
            <a:lvl1pPr>
              <a:defRPr>
                <a:latin typeface="Calibri" panose="020F0502020204030204" pitchFamily="34" charset="0"/>
                <a:cs typeface="Arial" panose="020B0604020202020204" pitchFamily="34" charset="0"/>
              </a:defRPr>
            </a:lvl1pPr>
          </a:lstStyle>
          <a:p>
            <a:pPr>
              <a:defRPr/>
            </a:pPr>
            <a:endParaRPr lang="en-BZ"/>
          </a:p>
        </p:txBody>
      </p:sp>
    </p:spTree>
    <p:extLst>
      <p:ext uri="{BB962C8B-B14F-4D97-AF65-F5344CB8AC3E}">
        <p14:creationId xmlns:p14="http://schemas.microsoft.com/office/powerpoint/2010/main" val="3766080731"/>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atin typeface="Calibri" panose="020F0502020204030204" pitchFamily="34" charset="0"/>
                <a:cs typeface="Arial" panose="020B0604020202020204" pitchFamily="34" charset="0"/>
              </a:defRPr>
            </a:lvl1pPr>
          </a:lstStyle>
          <a:p>
            <a:pPr>
              <a:defRPr/>
            </a:pPr>
            <a:fld id="{90B70727-BA99-4A8B-B070-898FC5BD9116}" type="datetime1">
              <a:rPr lang="de-DE"/>
              <a:pPr>
                <a:defRPr/>
              </a:pPr>
              <a:t>09.11.2022</a:t>
            </a:fld>
            <a:endParaRPr lang="de-DE"/>
          </a:p>
        </p:txBody>
      </p:sp>
      <p:sp>
        <p:nvSpPr>
          <p:cNvPr id="3" name="Fußzeilenplatzhalter 2"/>
          <p:cNvSpPr>
            <a:spLocks noGrp="1"/>
          </p:cNvSpPr>
          <p:nvPr>
            <p:ph type="ftr" sz="quarter" idx="11"/>
          </p:nvPr>
        </p:nvSpPr>
        <p:spPr/>
        <p:txBody>
          <a:bodyPr/>
          <a:lstStyle>
            <a:lvl1pPr>
              <a:defRPr>
                <a:latin typeface="Calibri" panose="020F0502020204030204" pitchFamily="34" charset="0"/>
                <a:cs typeface="Arial" panose="020B0604020202020204" pitchFamily="34" charset="0"/>
              </a:defRPr>
            </a:lvl1pPr>
          </a:lstStyle>
          <a:p>
            <a:pPr>
              <a:defRPr/>
            </a:pPr>
            <a:endParaRPr lang="en-BZ"/>
          </a:p>
        </p:txBody>
      </p:sp>
    </p:spTree>
    <p:extLst>
      <p:ext uri="{BB962C8B-B14F-4D97-AF65-F5344CB8AC3E}">
        <p14:creationId xmlns:p14="http://schemas.microsoft.com/office/powerpoint/2010/main" val="773125235"/>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040400" y="1411200"/>
            <a:ext cx="2484000" cy="1357052"/>
          </a:xfrm>
        </p:spPr>
        <p:txBody>
          <a:bodyPr anchor="b"/>
          <a:lstStyle>
            <a:lvl1pPr algn="l">
              <a:defRPr sz="2800" b="0" baseline="0"/>
            </a:lvl1pPr>
          </a:lstStyle>
          <a:p>
            <a:r>
              <a:rPr lang="de-DE"/>
              <a:t>Titelmasterformat durch Klicken bearbeiten</a:t>
            </a:r>
            <a:endParaRPr lang="de-DE" dirty="0"/>
          </a:p>
        </p:txBody>
      </p:sp>
      <p:sp>
        <p:nvSpPr>
          <p:cNvPr id="3" name="Inhaltsplatzhalter 2"/>
          <p:cNvSpPr>
            <a:spLocks noGrp="1"/>
          </p:cNvSpPr>
          <p:nvPr>
            <p:ph idx="1"/>
          </p:nvPr>
        </p:nvSpPr>
        <p:spPr>
          <a:xfrm>
            <a:off x="3620022" y="1411201"/>
            <a:ext cx="4453200" cy="4814235"/>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Textplatzhalter 3"/>
          <p:cNvSpPr>
            <a:spLocks noGrp="1"/>
          </p:cNvSpPr>
          <p:nvPr>
            <p:ph type="body" sz="half" idx="2"/>
          </p:nvPr>
        </p:nvSpPr>
        <p:spPr>
          <a:xfrm>
            <a:off x="1040400" y="2893512"/>
            <a:ext cx="2484000" cy="3331925"/>
          </a:xfr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lvl1pPr>
              <a:defRPr>
                <a:latin typeface="Calibri" panose="020F0502020204030204" pitchFamily="34" charset="0"/>
                <a:cs typeface="Arial" panose="020B0604020202020204" pitchFamily="34" charset="0"/>
              </a:defRPr>
            </a:lvl1pPr>
          </a:lstStyle>
          <a:p>
            <a:pPr>
              <a:defRPr/>
            </a:pPr>
            <a:fld id="{86586C2A-983F-4022-9DD0-DD623A56FF94}" type="datetime1">
              <a:rPr lang="de-DE"/>
              <a:pPr>
                <a:defRPr/>
              </a:pPr>
              <a:t>09.11.2022</a:t>
            </a:fld>
            <a:endParaRPr lang="de-DE"/>
          </a:p>
        </p:txBody>
      </p:sp>
      <p:sp>
        <p:nvSpPr>
          <p:cNvPr id="6" name="Fußzeilenplatzhalter 5"/>
          <p:cNvSpPr>
            <a:spLocks noGrp="1"/>
          </p:cNvSpPr>
          <p:nvPr>
            <p:ph type="ftr" sz="quarter" idx="11"/>
          </p:nvPr>
        </p:nvSpPr>
        <p:spPr/>
        <p:txBody>
          <a:bodyPr/>
          <a:lstStyle>
            <a:lvl1pPr>
              <a:defRPr>
                <a:latin typeface="Calibri" panose="020F0502020204030204" pitchFamily="34" charset="0"/>
                <a:cs typeface="Arial" panose="020B0604020202020204" pitchFamily="34" charset="0"/>
              </a:defRPr>
            </a:lvl1pPr>
          </a:lstStyle>
          <a:p>
            <a:pPr>
              <a:defRPr/>
            </a:pPr>
            <a:endParaRPr lang="en-BZ"/>
          </a:p>
        </p:txBody>
      </p:sp>
    </p:spTree>
    <p:extLst>
      <p:ext uri="{BB962C8B-B14F-4D97-AF65-F5344CB8AC3E}">
        <p14:creationId xmlns:p14="http://schemas.microsoft.com/office/powerpoint/2010/main" val="3590736581"/>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endParaRPr lang="de-DE" dirty="0"/>
          </a:p>
        </p:txBody>
      </p:sp>
      <p:sp>
        <p:nvSpPr>
          <p:cNvPr id="3" name="Inhaltsplatzhalter 2"/>
          <p:cNvSpPr>
            <a:spLocks noGrp="1"/>
          </p:cNvSpPr>
          <p:nvPr>
            <p:ph idx="1"/>
          </p:nvPr>
        </p:nvSpPr>
        <p:spPr/>
        <p:txBody>
          <a:bodyPr/>
          <a:lstStyle>
            <a:lvl1pPr>
              <a:defRPr/>
            </a:lvl1pPr>
            <a:lvl2pPr>
              <a:defRPr sz="2200" baseline="0"/>
            </a:lvl2pPr>
            <a:lvl3pPr>
              <a:defRPr sz="2000" baseline="0"/>
            </a:lvl3pPr>
            <a:lvl4pPr>
              <a:defRPr sz="1800" baseline="0"/>
            </a:lvl4pPr>
            <a:lvl5pPr>
              <a:defRPr sz="1600" baseline="0"/>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Datumsplatzhalter 3"/>
          <p:cNvSpPr>
            <a:spLocks noGrp="1"/>
          </p:cNvSpPr>
          <p:nvPr>
            <p:ph type="dt" sz="half" idx="10"/>
          </p:nvPr>
        </p:nvSpPr>
        <p:spPr/>
        <p:txBody>
          <a:bodyPr/>
          <a:lstStyle>
            <a:lvl1pPr>
              <a:defRPr>
                <a:latin typeface="Calibri" panose="020F0502020204030204" pitchFamily="34" charset="0"/>
                <a:cs typeface="Arial" panose="020B0604020202020204" pitchFamily="34" charset="0"/>
              </a:defRPr>
            </a:lvl1pPr>
          </a:lstStyle>
          <a:p>
            <a:pPr>
              <a:defRPr/>
            </a:pPr>
            <a:fld id="{692CB778-1684-4820-AE01-A6CF65E48D70}" type="datetime1">
              <a:rPr lang="de-DE"/>
              <a:pPr>
                <a:defRPr/>
              </a:pPr>
              <a:t>09.11.2022</a:t>
            </a:fld>
            <a:endParaRPr lang="de-DE"/>
          </a:p>
        </p:txBody>
      </p:sp>
      <p:sp>
        <p:nvSpPr>
          <p:cNvPr id="5" name="Fußzeilenplatzhalter 4"/>
          <p:cNvSpPr>
            <a:spLocks noGrp="1"/>
          </p:cNvSpPr>
          <p:nvPr>
            <p:ph type="ftr" sz="quarter" idx="11"/>
          </p:nvPr>
        </p:nvSpPr>
        <p:spPr/>
        <p:txBody>
          <a:bodyPr/>
          <a:lstStyle>
            <a:lvl1pPr>
              <a:defRPr>
                <a:latin typeface="Calibri" panose="020F0502020204030204" pitchFamily="34" charset="0"/>
                <a:cs typeface="Arial" panose="020B0604020202020204" pitchFamily="34" charset="0"/>
              </a:defRPr>
            </a:lvl1pPr>
          </a:lstStyle>
          <a:p>
            <a:pPr>
              <a:defRPr/>
            </a:pPr>
            <a:endParaRPr lang="en-BZ"/>
          </a:p>
        </p:txBody>
      </p:sp>
    </p:spTree>
    <p:extLst>
      <p:ext uri="{BB962C8B-B14F-4D97-AF65-F5344CB8AC3E}">
        <p14:creationId xmlns:p14="http://schemas.microsoft.com/office/powerpoint/2010/main" val="298086773"/>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040400" y="4860099"/>
            <a:ext cx="7034400" cy="526093"/>
          </a:xfrm>
        </p:spPr>
        <p:txBody>
          <a:bodyPr anchor="b"/>
          <a:lstStyle>
            <a:lvl1pPr algn="l">
              <a:defRPr sz="2800" b="0"/>
            </a:lvl1pPr>
          </a:lstStyle>
          <a:p>
            <a:r>
              <a:rPr lang="de-DE"/>
              <a:t>Titelmasterformat durch Klicken bearbeiten</a:t>
            </a:r>
            <a:endParaRPr lang="de-DE" dirty="0"/>
          </a:p>
        </p:txBody>
      </p:sp>
      <p:sp>
        <p:nvSpPr>
          <p:cNvPr id="3" name="Bildplatzhalter 2"/>
          <p:cNvSpPr>
            <a:spLocks noGrp="1"/>
          </p:cNvSpPr>
          <p:nvPr>
            <p:ph type="pic" idx="1"/>
          </p:nvPr>
        </p:nvSpPr>
        <p:spPr>
          <a:xfrm>
            <a:off x="1152525" y="1411201"/>
            <a:ext cx="6831014" cy="3361215"/>
          </a:xfrm>
        </p:spPr>
        <p:txBody>
          <a:bodyPr/>
          <a:lstStyle>
            <a:lvl1pPr marL="0" indent="0">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de-DE" noProof="0"/>
              <a:t>Bild durch Klicken auf Symbol hinzufügen</a:t>
            </a:r>
            <a:endParaRPr lang="de-DE" noProof="0" dirty="0"/>
          </a:p>
        </p:txBody>
      </p:sp>
      <p:sp>
        <p:nvSpPr>
          <p:cNvPr id="4" name="Textplatzhalter 3"/>
          <p:cNvSpPr>
            <a:spLocks noGrp="1"/>
          </p:cNvSpPr>
          <p:nvPr>
            <p:ph type="body" sz="half" idx="2"/>
          </p:nvPr>
        </p:nvSpPr>
        <p:spPr>
          <a:xfrm>
            <a:off x="1040400" y="5486400"/>
            <a:ext cx="7034400" cy="739036"/>
          </a:xfr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lvl1pPr>
              <a:defRPr>
                <a:latin typeface="Calibri" panose="020F0502020204030204" pitchFamily="34" charset="0"/>
                <a:cs typeface="Arial" panose="020B0604020202020204" pitchFamily="34" charset="0"/>
              </a:defRPr>
            </a:lvl1pPr>
          </a:lstStyle>
          <a:p>
            <a:pPr>
              <a:defRPr/>
            </a:pPr>
            <a:fld id="{BB0ECFE9-3A9E-4E5E-AF41-520ACE265A77}" type="datetime1">
              <a:rPr lang="de-DE"/>
              <a:pPr>
                <a:defRPr/>
              </a:pPr>
              <a:t>09.11.2022</a:t>
            </a:fld>
            <a:endParaRPr lang="de-DE"/>
          </a:p>
        </p:txBody>
      </p:sp>
      <p:sp>
        <p:nvSpPr>
          <p:cNvPr id="6" name="Fußzeilenplatzhalter 5"/>
          <p:cNvSpPr>
            <a:spLocks noGrp="1"/>
          </p:cNvSpPr>
          <p:nvPr>
            <p:ph type="ftr" sz="quarter" idx="11"/>
          </p:nvPr>
        </p:nvSpPr>
        <p:spPr/>
        <p:txBody>
          <a:bodyPr/>
          <a:lstStyle>
            <a:lvl1pPr>
              <a:defRPr>
                <a:latin typeface="Calibri" panose="020F0502020204030204" pitchFamily="34" charset="0"/>
                <a:cs typeface="Arial" panose="020B0604020202020204" pitchFamily="34" charset="0"/>
              </a:defRPr>
            </a:lvl1pPr>
          </a:lstStyle>
          <a:p>
            <a:pPr>
              <a:defRPr/>
            </a:pPr>
            <a:endParaRPr lang="en-BZ"/>
          </a:p>
        </p:txBody>
      </p:sp>
    </p:spTree>
    <p:extLst>
      <p:ext uri="{BB962C8B-B14F-4D97-AF65-F5344CB8AC3E}">
        <p14:creationId xmlns:p14="http://schemas.microsoft.com/office/powerpoint/2010/main" val="1327754507"/>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GIZ GITEWS">
    <p:spTree>
      <p:nvGrpSpPr>
        <p:cNvPr id="1" name=""/>
        <p:cNvGrpSpPr/>
        <p:nvPr/>
      </p:nvGrpSpPr>
      <p:grpSpPr>
        <a:xfrm>
          <a:off x="0" y="0"/>
          <a:ext cx="0" cy="0"/>
          <a:chOff x="0" y="0"/>
          <a:chExt cx="0" cy="0"/>
        </a:xfrm>
      </p:grpSpPr>
      <p:sp>
        <p:nvSpPr>
          <p:cNvPr id="4" name="Rectangle 2"/>
          <p:cNvSpPr>
            <a:spLocks noChangeArrowheads="1"/>
          </p:cNvSpPr>
          <p:nvPr/>
        </p:nvSpPr>
        <p:spPr bwMode="auto">
          <a:xfrm>
            <a:off x="0" y="6624638"/>
            <a:ext cx="9144000" cy="233362"/>
          </a:xfrm>
          <a:prstGeom prst="rect">
            <a:avLst/>
          </a:prstGeom>
          <a:solidFill>
            <a:srgbClr val="9393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defRPr/>
            </a:pPr>
            <a:endParaRPr lang="de-DE" altLang="de-DE" sz="2200" b="1">
              <a:solidFill>
                <a:srgbClr val="999999"/>
              </a:solidFill>
              <a:latin typeface="Arial" panose="020B0604020202020204" pitchFamily="34" charset="0"/>
            </a:endParaRPr>
          </a:p>
        </p:txBody>
      </p:sp>
      <p:sp>
        <p:nvSpPr>
          <p:cNvPr id="5" name="Text Box 3"/>
          <p:cNvSpPr txBox="1">
            <a:spLocks noChangeArrowheads="1"/>
          </p:cNvSpPr>
          <p:nvPr/>
        </p:nvSpPr>
        <p:spPr bwMode="auto">
          <a:xfrm>
            <a:off x="6934200" y="6596063"/>
            <a:ext cx="1981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defRPr/>
            </a:pPr>
            <a:fld id="{B6396A66-AF5B-4585-9F7C-12B8B87B9715}" type="datetime1">
              <a:rPr lang="de-DE" altLang="de-DE" sz="1200" smtClean="0">
                <a:solidFill>
                  <a:srgbClr val="FFFFFF"/>
                </a:solidFill>
                <a:latin typeface="Arial" panose="020B0604020202020204" pitchFamily="34" charset="0"/>
              </a:rPr>
              <a:pPr>
                <a:defRPr/>
              </a:pPr>
              <a:t>09.11.2022</a:t>
            </a:fld>
            <a:r>
              <a:rPr lang="de-DE" altLang="de-DE" sz="1200">
                <a:solidFill>
                  <a:srgbClr val="FFFFFF"/>
                </a:solidFill>
                <a:latin typeface="Arial" panose="020B0604020202020204" pitchFamily="34" charset="0"/>
              </a:rPr>
              <a:t>     Seite </a:t>
            </a:r>
            <a:fld id="{3B211FCC-9423-4F36-B232-8577A2ECCCDF}" type="slidenum">
              <a:rPr lang="de-DE" altLang="de-DE" sz="1200" smtClean="0">
                <a:solidFill>
                  <a:srgbClr val="FFFFFF"/>
                </a:solidFill>
                <a:latin typeface="Arial" panose="020B0604020202020204" pitchFamily="34" charset="0"/>
              </a:rPr>
              <a:pPr>
                <a:defRPr/>
              </a:pPr>
              <a:t>‹#›</a:t>
            </a:fld>
            <a:endParaRPr lang="de-DE" altLang="de-DE" sz="1200">
              <a:solidFill>
                <a:srgbClr val="FFFFFF"/>
              </a:solidFill>
              <a:latin typeface="Arial" panose="020B0604020202020204" pitchFamily="34" charset="0"/>
            </a:endParaRPr>
          </a:p>
        </p:txBody>
      </p:sp>
      <p:sp>
        <p:nvSpPr>
          <p:cNvPr id="6" name="Rectangle 4"/>
          <p:cNvSpPr>
            <a:spLocks noChangeArrowheads="1"/>
          </p:cNvSpPr>
          <p:nvPr/>
        </p:nvSpPr>
        <p:spPr bwMode="auto">
          <a:xfrm>
            <a:off x="2133600" y="0"/>
            <a:ext cx="7010400" cy="762000"/>
          </a:xfrm>
          <a:prstGeom prst="rect">
            <a:avLst/>
          </a:prstGeom>
          <a:gradFill rotWithShape="0">
            <a:gsLst>
              <a:gs pos="0">
                <a:srgbClr val="FFFFFF"/>
              </a:gs>
              <a:gs pos="100000">
                <a:srgbClr val="939393"/>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defRPr/>
            </a:pPr>
            <a:endParaRPr lang="en-BZ" altLang="de-DE" sz="2400">
              <a:solidFill>
                <a:srgbClr val="000000"/>
              </a:solidFill>
              <a:latin typeface="Times" panose="02020603050405020304" pitchFamily="18" charset="0"/>
            </a:endParaRPr>
          </a:p>
        </p:txBody>
      </p:sp>
      <p:sp>
        <p:nvSpPr>
          <p:cNvPr id="7" name="Line 6"/>
          <p:cNvSpPr>
            <a:spLocks noChangeShapeType="1"/>
          </p:cNvSpPr>
          <p:nvPr/>
        </p:nvSpPr>
        <p:spPr bwMode="auto">
          <a:xfrm flipH="1">
            <a:off x="0" y="762000"/>
            <a:ext cx="9144000" cy="0"/>
          </a:xfrm>
          <a:prstGeom prst="line">
            <a:avLst/>
          </a:prstGeom>
          <a:noFill/>
          <a:ln w="3175">
            <a:solidFill>
              <a:srgbClr val="E6E6E6"/>
            </a:solidFill>
            <a:round/>
            <a:headEnd/>
            <a:tailEnd/>
          </a:ln>
          <a:extLst>
            <a:ext uri="{909E8E84-426E-40DD-AFC4-6F175D3DCCD1}">
              <a14:hiddenFill xmlns:a14="http://schemas.microsoft.com/office/drawing/2010/main">
                <a:noFill/>
              </a14:hiddenFill>
            </a:ext>
          </a:extLst>
        </p:spPr>
        <p:txBody>
          <a:bodyPr/>
          <a:lstStyle/>
          <a:p>
            <a:endParaRPr lang="ar-OM"/>
          </a:p>
        </p:txBody>
      </p:sp>
      <p:pic>
        <p:nvPicPr>
          <p:cNvPr id="8" name="Picture 21"/>
          <p:cNvPicPr>
            <a:picLocks noChangeAspect="1" noChangeArrowheads="1"/>
          </p:cNvPicPr>
          <p:nvPr/>
        </p:nvPicPr>
        <p:blipFill>
          <a:blip r:embed="rId2" cstate="print">
            <a:lum contrast="-20000"/>
            <a:extLst>
              <a:ext uri="{28A0092B-C50C-407E-A947-70E740481C1C}">
                <a14:useLocalDpi xmlns:a14="http://schemas.microsoft.com/office/drawing/2010/main" val="0"/>
              </a:ext>
            </a:extLst>
          </a:blip>
          <a:srcRect/>
          <a:stretch>
            <a:fillRect/>
          </a:stretch>
        </p:blipFill>
        <p:spPr bwMode="auto">
          <a:xfrm>
            <a:off x="7999413" y="0"/>
            <a:ext cx="114458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9"/>
          <p:cNvSpPr>
            <a:spLocks noChangeArrowheads="1"/>
          </p:cNvSpPr>
          <p:nvPr/>
        </p:nvSpPr>
        <p:spPr bwMode="auto">
          <a:xfrm>
            <a:off x="0" y="6624638"/>
            <a:ext cx="9144000" cy="233362"/>
          </a:xfrm>
          <a:prstGeom prst="rect">
            <a:avLst/>
          </a:prstGeom>
          <a:solidFill>
            <a:srgbClr val="9393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defRPr/>
            </a:pPr>
            <a:endParaRPr lang="de-DE" altLang="de-DE" sz="2200" b="1">
              <a:solidFill>
                <a:srgbClr val="999999"/>
              </a:solidFill>
              <a:latin typeface="Arial" panose="020B0604020202020204" pitchFamily="34" charset="0"/>
            </a:endParaRPr>
          </a:p>
        </p:txBody>
      </p:sp>
      <p:sp>
        <p:nvSpPr>
          <p:cNvPr id="10" name="Rectangle 11"/>
          <p:cNvSpPr>
            <a:spLocks noChangeArrowheads="1"/>
          </p:cNvSpPr>
          <p:nvPr/>
        </p:nvSpPr>
        <p:spPr bwMode="auto">
          <a:xfrm>
            <a:off x="2133600" y="0"/>
            <a:ext cx="7010400" cy="762000"/>
          </a:xfrm>
          <a:prstGeom prst="rect">
            <a:avLst/>
          </a:prstGeom>
          <a:gradFill rotWithShape="0">
            <a:gsLst>
              <a:gs pos="0">
                <a:srgbClr val="FFFFFF"/>
              </a:gs>
              <a:gs pos="100000">
                <a:srgbClr val="939393"/>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defRPr/>
            </a:pPr>
            <a:endParaRPr lang="en-BZ" altLang="de-DE" sz="2400">
              <a:solidFill>
                <a:srgbClr val="000000"/>
              </a:solidFill>
              <a:latin typeface="Times" panose="02020603050405020304" pitchFamily="18" charset="0"/>
            </a:endParaRPr>
          </a:p>
        </p:txBody>
      </p:sp>
      <p:sp>
        <p:nvSpPr>
          <p:cNvPr id="11" name="Line 12"/>
          <p:cNvSpPr>
            <a:spLocks noChangeShapeType="1"/>
          </p:cNvSpPr>
          <p:nvPr/>
        </p:nvSpPr>
        <p:spPr bwMode="auto">
          <a:xfrm flipH="1">
            <a:off x="0" y="762000"/>
            <a:ext cx="9144000" cy="0"/>
          </a:xfrm>
          <a:prstGeom prst="line">
            <a:avLst/>
          </a:prstGeom>
          <a:noFill/>
          <a:ln w="3175">
            <a:solidFill>
              <a:srgbClr val="E6E6E6"/>
            </a:solidFill>
            <a:round/>
            <a:headEnd/>
            <a:tailEnd/>
          </a:ln>
          <a:extLst>
            <a:ext uri="{909E8E84-426E-40DD-AFC4-6F175D3DCCD1}">
              <a14:hiddenFill xmlns:a14="http://schemas.microsoft.com/office/drawing/2010/main">
                <a:noFill/>
              </a14:hiddenFill>
            </a:ext>
          </a:extLst>
        </p:spPr>
        <p:txBody>
          <a:bodyPr/>
          <a:lstStyle/>
          <a:p>
            <a:endParaRPr lang="ar-OM"/>
          </a:p>
        </p:txBody>
      </p:sp>
      <p:sp>
        <p:nvSpPr>
          <p:cNvPr id="12" name="Line 18"/>
          <p:cNvSpPr>
            <a:spLocks noChangeShapeType="1"/>
          </p:cNvSpPr>
          <p:nvPr/>
        </p:nvSpPr>
        <p:spPr bwMode="auto">
          <a:xfrm flipH="1">
            <a:off x="0" y="762000"/>
            <a:ext cx="9144000" cy="0"/>
          </a:xfrm>
          <a:prstGeom prst="line">
            <a:avLst/>
          </a:prstGeom>
          <a:noFill/>
          <a:ln w="3175">
            <a:solidFill>
              <a:srgbClr val="D9D9D9"/>
            </a:solidFill>
            <a:round/>
            <a:headEnd/>
            <a:tailEnd/>
          </a:ln>
          <a:extLst>
            <a:ext uri="{909E8E84-426E-40DD-AFC4-6F175D3DCCD1}">
              <a14:hiddenFill xmlns:a14="http://schemas.microsoft.com/office/drawing/2010/main">
                <a:noFill/>
              </a14:hiddenFill>
            </a:ext>
          </a:extLst>
        </p:spPr>
        <p:txBody>
          <a:bodyPr/>
          <a:lstStyle/>
          <a:p>
            <a:endParaRPr lang="ar-OM"/>
          </a:p>
        </p:txBody>
      </p:sp>
      <p:pic>
        <p:nvPicPr>
          <p:cNvPr id="13" name="Picture 20" descr="Weltkugel_klein_neu.gif                                        0005A183jeany                          BB53F5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96238" y="0"/>
            <a:ext cx="114776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rafik 28" descr="gizlogo-standard-rgb.gif"/>
          <p:cNvPicPr>
            <a:picLocks noChangeAspect="1"/>
          </p:cNvPicPr>
          <p:nvPr userDrawn="1"/>
        </p:nvPicPr>
        <p:blipFill>
          <a:blip r:embed="rId4" cstate="print">
            <a:extLst>
              <a:ext uri="{28A0092B-C50C-407E-A947-70E740481C1C}">
                <a14:useLocalDpi xmlns:a14="http://schemas.microsoft.com/office/drawing/2010/main" val="0"/>
              </a:ext>
            </a:extLst>
          </a:blip>
          <a:srcRect t="17992" b="17450"/>
          <a:stretch>
            <a:fillRect/>
          </a:stretch>
        </p:blipFill>
        <p:spPr bwMode="auto">
          <a:xfrm>
            <a:off x="914400" y="103188"/>
            <a:ext cx="90011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descr="C:\Users\Spahn\Desktop\Oeffentlichkeitsarbeit\Logos\GTZ-IS-GITEWS\GITEWS_Quadrat.jp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71450" y="0"/>
            <a:ext cx="731838"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99" name="Rectangle 15"/>
          <p:cNvSpPr>
            <a:spLocks noGrp="1" noChangeArrowheads="1"/>
          </p:cNvSpPr>
          <p:nvPr>
            <p:ph type="ctrTitle" sz="quarter"/>
          </p:nvPr>
        </p:nvSpPr>
        <p:spPr>
          <a:xfrm>
            <a:off x="1040400" y="1993726"/>
            <a:ext cx="7034400" cy="1143000"/>
          </a:xfrm>
        </p:spPr>
        <p:txBody>
          <a:bodyPr anchor="ctr"/>
          <a:lstStyle>
            <a:lvl1pPr algn="ctr">
              <a:defRPr/>
            </a:lvl1pPr>
          </a:lstStyle>
          <a:p>
            <a:r>
              <a:rPr lang="de-DE"/>
              <a:t>Titelmasterformat durch Klicken bearbeiten</a:t>
            </a:r>
            <a:endParaRPr lang="de-DE" dirty="0"/>
          </a:p>
        </p:txBody>
      </p:sp>
      <p:sp>
        <p:nvSpPr>
          <p:cNvPr id="93200" name="Rectangle 16"/>
          <p:cNvSpPr>
            <a:spLocks noGrp="1" noChangeArrowheads="1"/>
          </p:cNvSpPr>
          <p:nvPr>
            <p:ph type="subTitle" sz="quarter" idx="1"/>
          </p:nvPr>
        </p:nvSpPr>
        <p:spPr>
          <a:xfrm>
            <a:off x="1040400" y="3239022"/>
            <a:ext cx="7034400" cy="1752600"/>
          </a:xfrm>
        </p:spPr>
        <p:txBody>
          <a:bodyPr/>
          <a:lstStyle>
            <a:lvl1pPr marL="0" indent="0" algn="ctr">
              <a:buFont typeface="Wingdings" pitchFamily="2" charset="2"/>
              <a:buNone/>
              <a:defRPr sz="2800"/>
            </a:lvl1pPr>
          </a:lstStyle>
          <a:p>
            <a:r>
              <a:rPr lang="de-DE"/>
              <a:t>Formatvorlage des Untertitelmasters durch Klicken bearbeiten</a:t>
            </a:r>
            <a:endParaRPr lang="de-DE" dirty="0"/>
          </a:p>
        </p:txBody>
      </p:sp>
    </p:spTree>
    <p:extLst>
      <p:ext uri="{BB962C8B-B14F-4D97-AF65-F5344CB8AC3E}">
        <p14:creationId xmlns:p14="http://schemas.microsoft.com/office/powerpoint/2010/main" val="1799761947"/>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d-ID"/>
          </a:p>
        </p:txBody>
      </p:sp>
      <p:sp>
        <p:nvSpPr>
          <p:cNvPr id="3" name="Date Placeholder 2"/>
          <p:cNvSpPr>
            <a:spLocks noGrp="1"/>
          </p:cNvSpPr>
          <p:nvPr>
            <p:ph type="dt" sz="half" idx="10"/>
          </p:nvPr>
        </p:nvSpPr>
        <p:spPr/>
        <p:txBody>
          <a:bodyPr/>
          <a:lstStyle>
            <a:lvl1pPr>
              <a:defRPr>
                <a:latin typeface="Calibri" panose="020F0502020204030204" pitchFamily="34" charset="0"/>
                <a:cs typeface="Arial" panose="020B0604020202020204" pitchFamily="34" charset="0"/>
              </a:defRPr>
            </a:lvl1pPr>
          </a:lstStyle>
          <a:p>
            <a:pPr>
              <a:defRPr/>
            </a:pPr>
            <a:fld id="{94AC2515-8215-418A-964A-E2B00192C2E1}" type="datetime1">
              <a:rPr lang="de-DE"/>
              <a:pPr>
                <a:defRPr/>
              </a:pPr>
              <a:t>09.11.2022</a:t>
            </a:fld>
            <a:endParaRPr lang="de-DE" dirty="0"/>
          </a:p>
        </p:txBody>
      </p:sp>
      <p:sp>
        <p:nvSpPr>
          <p:cNvPr id="4" name="Footer Placeholder 3"/>
          <p:cNvSpPr>
            <a:spLocks noGrp="1"/>
          </p:cNvSpPr>
          <p:nvPr>
            <p:ph type="ftr" sz="quarter" idx="11"/>
          </p:nvPr>
        </p:nvSpPr>
        <p:spPr/>
        <p:txBody>
          <a:bodyPr/>
          <a:lstStyle>
            <a:lvl1pPr>
              <a:defRPr>
                <a:latin typeface="Calibri" panose="020F0502020204030204" pitchFamily="34" charset="0"/>
                <a:cs typeface="Arial" panose="020B0604020202020204" pitchFamily="34" charset="0"/>
              </a:defRPr>
            </a:lvl1pPr>
          </a:lstStyle>
          <a:p>
            <a:pPr>
              <a:defRPr/>
            </a:pPr>
            <a:endParaRPr lang="en-BZ"/>
          </a:p>
        </p:txBody>
      </p:sp>
    </p:spTree>
    <p:extLst>
      <p:ext uri="{BB962C8B-B14F-4D97-AF65-F5344CB8AC3E}">
        <p14:creationId xmlns:p14="http://schemas.microsoft.com/office/powerpoint/2010/main" val="2304977265"/>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endParaRPr lang="de-DE" dirty="0"/>
          </a:p>
        </p:txBody>
      </p:sp>
      <p:sp>
        <p:nvSpPr>
          <p:cNvPr id="3" name="Inhaltsplatzhalter 2"/>
          <p:cNvSpPr>
            <a:spLocks noGrp="1"/>
          </p:cNvSpPr>
          <p:nvPr>
            <p:ph idx="1"/>
          </p:nvPr>
        </p:nvSpPr>
        <p:spPr/>
        <p:txBody>
          <a:bodyPr/>
          <a:lstStyle>
            <a:lvl1pPr>
              <a:defRPr/>
            </a:lvl1pPr>
            <a:lvl2pPr>
              <a:defRPr sz="2200" baseline="0"/>
            </a:lvl2pPr>
            <a:lvl3pPr>
              <a:defRPr sz="2000" baseline="0"/>
            </a:lvl3pPr>
            <a:lvl4pPr>
              <a:defRPr sz="1800" baseline="0"/>
            </a:lvl4pPr>
            <a:lvl5pPr>
              <a:defRPr sz="1600" baseline="0"/>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Datumsplatzhalter 3"/>
          <p:cNvSpPr>
            <a:spLocks noGrp="1"/>
          </p:cNvSpPr>
          <p:nvPr>
            <p:ph type="dt" sz="half" idx="10"/>
          </p:nvPr>
        </p:nvSpPr>
        <p:spPr/>
        <p:txBody>
          <a:bodyPr/>
          <a:lstStyle>
            <a:lvl1pPr>
              <a:defRPr>
                <a:latin typeface="Calibri" panose="020F0502020204030204" pitchFamily="34" charset="0"/>
                <a:cs typeface="Arial" panose="020B0604020202020204" pitchFamily="34" charset="0"/>
              </a:defRPr>
            </a:lvl1pPr>
          </a:lstStyle>
          <a:p>
            <a:pPr>
              <a:defRPr/>
            </a:pPr>
            <a:fld id="{692CB778-1684-4820-AE01-A6CF65E48D70}" type="datetime1">
              <a:rPr lang="de-DE"/>
              <a:pPr>
                <a:defRPr/>
              </a:pPr>
              <a:t>09.11.2022</a:t>
            </a:fld>
            <a:endParaRPr lang="de-DE"/>
          </a:p>
        </p:txBody>
      </p:sp>
      <p:sp>
        <p:nvSpPr>
          <p:cNvPr id="5" name="Fußzeilenplatzhalter 4"/>
          <p:cNvSpPr>
            <a:spLocks noGrp="1"/>
          </p:cNvSpPr>
          <p:nvPr>
            <p:ph type="ftr" sz="quarter" idx="11"/>
          </p:nvPr>
        </p:nvSpPr>
        <p:spPr/>
        <p:txBody>
          <a:bodyPr/>
          <a:lstStyle>
            <a:lvl1pPr>
              <a:defRPr>
                <a:latin typeface="Calibri" panose="020F0502020204030204" pitchFamily="34" charset="0"/>
                <a:cs typeface="Arial" panose="020B0604020202020204" pitchFamily="34" charset="0"/>
              </a:defRPr>
            </a:lvl1pPr>
          </a:lstStyle>
          <a:p>
            <a:pPr>
              <a:defRPr/>
            </a:pPr>
            <a:endParaRPr lang="en-BZ"/>
          </a:p>
        </p:txBody>
      </p:sp>
    </p:spTree>
    <p:extLst>
      <p:ext uri="{BB962C8B-B14F-4D97-AF65-F5344CB8AC3E}">
        <p14:creationId xmlns:p14="http://schemas.microsoft.com/office/powerpoint/2010/main" val="3211053916"/>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040400" y="3880808"/>
            <a:ext cx="7034400" cy="1144800"/>
          </a:xfrm>
        </p:spPr>
        <p:txBody>
          <a:bodyPr/>
          <a:lstStyle>
            <a:lvl1pPr algn="ctr" rtl="0" fontAlgn="base">
              <a:spcBef>
                <a:spcPct val="0"/>
              </a:spcBef>
              <a:spcAft>
                <a:spcPct val="0"/>
              </a:spcAft>
              <a:defRPr lang="de-DE" sz="3600" baseline="0" dirty="0">
                <a:solidFill>
                  <a:schemeClr val="tx1"/>
                </a:solidFill>
                <a:latin typeface="+mj-lt"/>
                <a:ea typeface="+mj-ea"/>
                <a:cs typeface="+mj-cs"/>
              </a:defRPr>
            </a:lvl1pPr>
          </a:lstStyle>
          <a:p>
            <a:r>
              <a:rPr lang="de-DE"/>
              <a:t>Titelmasterformat durch Klicken bearbeiten</a:t>
            </a:r>
            <a:endParaRPr lang="de-DE" dirty="0"/>
          </a:p>
        </p:txBody>
      </p:sp>
      <p:sp>
        <p:nvSpPr>
          <p:cNvPr id="3" name="Textplatzhalter 2"/>
          <p:cNvSpPr>
            <a:spLocks noGrp="1"/>
          </p:cNvSpPr>
          <p:nvPr>
            <p:ph type="body" idx="1"/>
          </p:nvPr>
        </p:nvSpPr>
        <p:spPr>
          <a:xfrm>
            <a:off x="1040400" y="2292939"/>
            <a:ext cx="7034400" cy="1500187"/>
          </a:xfrm>
        </p:spPr>
        <p:txBody>
          <a:bodyPr anchor="b"/>
          <a:lstStyle>
            <a:lvl1pPr marL="0" indent="0" algn="ctr" rtl="0" fontAlgn="base">
              <a:spcBef>
                <a:spcPct val="20000"/>
              </a:spcBef>
              <a:spcAft>
                <a:spcPct val="0"/>
              </a:spcAft>
              <a:buClr>
                <a:srgbClr val="C80F0F"/>
              </a:buClr>
              <a:buFont typeface="Wingdings" pitchFamily="2" charset="2"/>
              <a:buNone/>
              <a:tabLst>
                <a:tab pos="2190750" algn="l"/>
              </a:tabLst>
              <a:defRPr lang="de-DE" sz="2800" dirty="0" smtClean="0">
                <a:solidFill>
                  <a:schemeClr val="tx1"/>
                </a:solidFill>
                <a:latin typeface="+mn-lt"/>
                <a:ea typeface="+mn-ea"/>
                <a:cs typeface="+mn-cs"/>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 bearbeiten</a:t>
            </a:r>
          </a:p>
        </p:txBody>
      </p:sp>
      <p:sp>
        <p:nvSpPr>
          <p:cNvPr id="4" name="Datumsplatzhalter 3"/>
          <p:cNvSpPr>
            <a:spLocks noGrp="1"/>
          </p:cNvSpPr>
          <p:nvPr>
            <p:ph type="dt" sz="half" idx="10"/>
          </p:nvPr>
        </p:nvSpPr>
        <p:spPr/>
        <p:txBody>
          <a:bodyPr/>
          <a:lstStyle>
            <a:lvl1pPr>
              <a:defRPr>
                <a:latin typeface="Calibri" panose="020F0502020204030204" pitchFamily="34" charset="0"/>
                <a:cs typeface="Arial" panose="020B0604020202020204" pitchFamily="34" charset="0"/>
              </a:defRPr>
            </a:lvl1pPr>
          </a:lstStyle>
          <a:p>
            <a:pPr>
              <a:defRPr/>
            </a:pPr>
            <a:fld id="{0969C08B-3F0B-45F7-96FC-E0E7F1EDB571}" type="datetime1">
              <a:rPr lang="de-DE"/>
              <a:pPr>
                <a:defRPr/>
              </a:pPr>
              <a:t>09.11.2022</a:t>
            </a:fld>
            <a:endParaRPr lang="de-DE"/>
          </a:p>
        </p:txBody>
      </p:sp>
      <p:sp>
        <p:nvSpPr>
          <p:cNvPr id="5" name="Fußzeilenplatzhalter 4"/>
          <p:cNvSpPr>
            <a:spLocks noGrp="1"/>
          </p:cNvSpPr>
          <p:nvPr>
            <p:ph type="ftr" sz="quarter" idx="11"/>
          </p:nvPr>
        </p:nvSpPr>
        <p:spPr/>
        <p:txBody>
          <a:bodyPr/>
          <a:lstStyle>
            <a:lvl1pPr>
              <a:defRPr>
                <a:latin typeface="Calibri" panose="020F0502020204030204" pitchFamily="34" charset="0"/>
                <a:cs typeface="Arial" panose="020B0604020202020204" pitchFamily="34" charset="0"/>
              </a:defRPr>
            </a:lvl1pPr>
          </a:lstStyle>
          <a:p>
            <a:pPr>
              <a:defRPr/>
            </a:pPr>
            <a:endParaRPr lang="en-BZ"/>
          </a:p>
        </p:txBody>
      </p:sp>
    </p:spTree>
    <p:extLst>
      <p:ext uri="{BB962C8B-B14F-4D97-AF65-F5344CB8AC3E}">
        <p14:creationId xmlns:p14="http://schemas.microsoft.com/office/powerpoint/2010/main" val="2742666301"/>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endParaRPr lang="de-DE" dirty="0"/>
          </a:p>
        </p:txBody>
      </p:sp>
      <p:sp>
        <p:nvSpPr>
          <p:cNvPr id="3" name="Inhaltsplatzhalter 2"/>
          <p:cNvSpPr>
            <a:spLocks noGrp="1"/>
          </p:cNvSpPr>
          <p:nvPr>
            <p:ph sz="half" idx="1"/>
          </p:nvPr>
        </p:nvSpPr>
        <p:spPr>
          <a:xfrm>
            <a:off x="1039813" y="2106613"/>
            <a:ext cx="3481200" cy="4114800"/>
          </a:xfrm>
        </p:spPr>
        <p:txBody>
          <a:bodyPr/>
          <a:lstStyle>
            <a:lvl1pPr>
              <a:defRPr sz="2400"/>
            </a:lvl1pPr>
            <a:lvl2pPr>
              <a:defRPr sz="2200" baseline="0"/>
            </a:lvl2pPr>
            <a:lvl3pPr>
              <a:defRPr sz="2000" baseline="0"/>
            </a:lvl3pPr>
            <a:lvl4pPr>
              <a:defRPr sz="1800" baseline="0"/>
            </a:lvl4pPr>
            <a:lvl5pPr>
              <a:defRPr sz="1600" baseline="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Inhaltsplatzhalter 3"/>
          <p:cNvSpPr>
            <a:spLocks noGrp="1"/>
          </p:cNvSpPr>
          <p:nvPr>
            <p:ph sz="half" idx="2"/>
          </p:nvPr>
        </p:nvSpPr>
        <p:spPr>
          <a:xfrm>
            <a:off x="4595812" y="2106613"/>
            <a:ext cx="3481200" cy="41148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Datumsplatzhalter 4"/>
          <p:cNvSpPr>
            <a:spLocks noGrp="1"/>
          </p:cNvSpPr>
          <p:nvPr>
            <p:ph type="dt" sz="half" idx="10"/>
          </p:nvPr>
        </p:nvSpPr>
        <p:spPr/>
        <p:txBody>
          <a:bodyPr/>
          <a:lstStyle>
            <a:lvl1pPr>
              <a:defRPr>
                <a:latin typeface="Calibri" panose="020F0502020204030204" pitchFamily="34" charset="0"/>
                <a:cs typeface="Arial" panose="020B0604020202020204" pitchFamily="34" charset="0"/>
              </a:defRPr>
            </a:lvl1pPr>
          </a:lstStyle>
          <a:p>
            <a:pPr>
              <a:defRPr/>
            </a:pPr>
            <a:fld id="{9FD9DA14-23DB-4005-9410-95D99DFE4ACC}" type="datetime1">
              <a:rPr lang="de-DE"/>
              <a:pPr>
                <a:defRPr/>
              </a:pPr>
              <a:t>09.11.2022</a:t>
            </a:fld>
            <a:endParaRPr lang="de-DE"/>
          </a:p>
        </p:txBody>
      </p:sp>
      <p:sp>
        <p:nvSpPr>
          <p:cNvPr id="6" name="Fußzeilenplatzhalter 5"/>
          <p:cNvSpPr>
            <a:spLocks noGrp="1"/>
          </p:cNvSpPr>
          <p:nvPr>
            <p:ph type="ftr" sz="quarter" idx="11"/>
          </p:nvPr>
        </p:nvSpPr>
        <p:spPr/>
        <p:txBody>
          <a:bodyPr/>
          <a:lstStyle>
            <a:lvl1pPr>
              <a:defRPr>
                <a:latin typeface="Calibri" panose="020F0502020204030204" pitchFamily="34" charset="0"/>
                <a:cs typeface="Arial" panose="020B0604020202020204" pitchFamily="34" charset="0"/>
              </a:defRPr>
            </a:lvl1pPr>
          </a:lstStyle>
          <a:p>
            <a:pPr>
              <a:defRPr/>
            </a:pPr>
            <a:endParaRPr lang="en-BZ"/>
          </a:p>
        </p:txBody>
      </p:sp>
    </p:spTree>
    <p:extLst>
      <p:ext uri="{BB962C8B-B14F-4D97-AF65-F5344CB8AC3E}">
        <p14:creationId xmlns:p14="http://schemas.microsoft.com/office/powerpoint/2010/main" val="3337851250"/>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1040400" y="1411200"/>
            <a:ext cx="7034400" cy="619200"/>
          </a:xfrm>
        </p:spPr>
        <p:txBody>
          <a:bodyPr/>
          <a:lstStyle>
            <a:lvl1pPr>
              <a:defRPr/>
            </a:lvl1pPr>
          </a:lstStyle>
          <a:p>
            <a:r>
              <a:rPr lang="de-DE"/>
              <a:t>Titelmasterformat durch Klicken bearbeiten</a:t>
            </a:r>
            <a:endParaRPr lang="de-DE" dirty="0"/>
          </a:p>
        </p:txBody>
      </p:sp>
      <p:sp>
        <p:nvSpPr>
          <p:cNvPr id="3" name="Textplatzhalter 2"/>
          <p:cNvSpPr>
            <a:spLocks noGrp="1"/>
          </p:cNvSpPr>
          <p:nvPr>
            <p:ph type="body" idx="1"/>
          </p:nvPr>
        </p:nvSpPr>
        <p:spPr>
          <a:xfrm>
            <a:off x="1040400" y="2098784"/>
            <a:ext cx="3463200" cy="46905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1040400" y="2668044"/>
            <a:ext cx="3463200" cy="3557392"/>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Textplatzhalter 4"/>
          <p:cNvSpPr>
            <a:spLocks noGrp="1"/>
          </p:cNvSpPr>
          <p:nvPr>
            <p:ph type="body" sz="quarter" idx="3"/>
          </p:nvPr>
        </p:nvSpPr>
        <p:spPr>
          <a:xfrm>
            <a:off x="4615200" y="2098783"/>
            <a:ext cx="3463200" cy="46905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15200" y="2668044"/>
            <a:ext cx="3463200" cy="3557392"/>
          </a:xfrm>
        </p:spPr>
        <p:txBody>
          <a:bodyPr/>
          <a:lstStyle>
            <a:lvl1pPr>
              <a:defRPr lang="de-DE" sz="2400" dirty="0" smtClean="0">
                <a:solidFill>
                  <a:schemeClr val="tx1"/>
                </a:solidFill>
                <a:latin typeface="+mn-lt"/>
                <a:ea typeface="+mn-ea"/>
                <a:cs typeface="+mn-cs"/>
              </a:defRPr>
            </a:lvl1pPr>
            <a:lvl2pPr>
              <a:defRPr lang="de-DE" sz="2200" dirty="0" smtClean="0">
                <a:solidFill>
                  <a:schemeClr val="tx1"/>
                </a:solidFill>
                <a:latin typeface="+mn-lt"/>
              </a:defRPr>
            </a:lvl2pPr>
            <a:lvl3pPr>
              <a:defRPr lang="de-DE" sz="2000" dirty="0" smtClean="0">
                <a:solidFill>
                  <a:schemeClr val="tx1"/>
                </a:solidFill>
                <a:latin typeface="+mn-lt"/>
              </a:defRPr>
            </a:lvl3pPr>
            <a:lvl4pPr>
              <a:defRPr lang="de-DE" sz="1800" dirty="0" smtClean="0">
                <a:solidFill>
                  <a:schemeClr val="tx1"/>
                </a:solidFill>
                <a:latin typeface="+mn-lt"/>
              </a:defRPr>
            </a:lvl4pPr>
            <a:lvl5pPr>
              <a:defRPr lang="de-DE" sz="1600" dirty="0" smtClean="0">
                <a:solidFill>
                  <a:schemeClr val="tx1"/>
                </a:solidFill>
                <a:latin typeface="+mn-lt"/>
              </a:defRPr>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7" name="Datumsplatzhalter 6"/>
          <p:cNvSpPr>
            <a:spLocks noGrp="1"/>
          </p:cNvSpPr>
          <p:nvPr>
            <p:ph type="dt" sz="half" idx="10"/>
          </p:nvPr>
        </p:nvSpPr>
        <p:spPr/>
        <p:txBody>
          <a:bodyPr/>
          <a:lstStyle>
            <a:lvl1pPr>
              <a:defRPr>
                <a:latin typeface="Calibri" panose="020F0502020204030204" pitchFamily="34" charset="0"/>
                <a:cs typeface="Arial" panose="020B0604020202020204" pitchFamily="34" charset="0"/>
              </a:defRPr>
            </a:lvl1pPr>
          </a:lstStyle>
          <a:p>
            <a:pPr>
              <a:defRPr/>
            </a:pPr>
            <a:fld id="{62691A89-BDBC-4828-A08B-29C7176101A4}" type="datetime1">
              <a:rPr lang="de-DE"/>
              <a:pPr>
                <a:defRPr/>
              </a:pPr>
              <a:t>09.11.2022</a:t>
            </a:fld>
            <a:endParaRPr lang="de-DE"/>
          </a:p>
        </p:txBody>
      </p:sp>
      <p:sp>
        <p:nvSpPr>
          <p:cNvPr id="8" name="Fußzeilenplatzhalter 7"/>
          <p:cNvSpPr>
            <a:spLocks noGrp="1"/>
          </p:cNvSpPr>
          <p:nvPr>
            <p:ph type="ftr" sz="quarter" idx="11"/>
          </p:nvPr>
        </p:nvSpPr>
        <p:spPr/>
        <p:txBody>
          <a:bodyPr/>
          <a:lstStyle>
            <a:lvl1pPr>
              <a:defRPr>
                <a:latin typeface="Calibri" panose="020F0502020204030204" pitchFamily="34" charset="0"/>
                <a:cs typeface="Arial" panose="020B0604020202020204" pitchFamily="34" charset="0"/>
              </a:defRPr>
            </a:lvl1pPr>
          </a:lstStyle>
          <a:p>
            <a:pPr>
              <a:defRPr/>
            </a:pPr>
            <a:endParaRPr lang="en-BZ"/>
          </a:p>
        </p:txBody>
      </p:sp>
    </p:spTree>
    <p:extLst>
      <p:ext uri="{BB962C8B-B14F-4D97-AF65-F5344CB8AC3E}">
        <p14:creationId xmlns:p14="http://schemas.microsoft.com/office/powerpoint/2010/main" val="3957594156"/>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endParaRPr lang="de-DE" dirty="0"/>
          </a:p>
        </p:txBody>
      </p:sp>
      <p:sp>
        <p:nvSpPr>
          <p:cNvPr id="3" name="Datumsplatzhalter 2"/>
          <p:cNvSpPr>
            <a:spLocks noGrp="1"/>
          </p:cNvSpPr>
          <p:nvPr>
            <p:ph type="dt" sz="half" idx="10"/>
          </p:nvPr>
        </p:nvSpPr>
        <p:spPr/>
        <p:txBody>
          <a:bodyPr/>
          <a:lstStyle>
            <a:lvl1pPr>
              <a:defRPr>
                <a:latin typeface="Calibri" panose="020F0502020204030204" pitchFamily="34" charset="0"/>
                <a:cs typeface="Arial" panose="020B0604020202020204" pitchFamily="34" charset="0"/>
              </a:defRPr>
            </a:lvl1pPr>
          </a:lstStyle>
          <a:p>
            <a:pPr>
              <a:defRPr/>
            </a:pPr>
            <a:fld id="{F1C72ECF-0AE0-4187-A5C1-9378F853A497}" type="datetime1">
              <a:rPr lang="de-DE"/>
              <a:pPr>
                <a:defRPr/>
              </a:pPr>
              <a:t>09.11.2022</a:t>
            </a:fld>
            <a:endParaRPr lang="de-DE"/>
          </a:p>
        </p:txBody>
      </p:sp>
      <p:sp>
        <p:nvSpPr>
          <p:cNvPr id="4" name="Fußzeilenplatzhalter 3"/>
          <p:cNvSpPr>
            <a:spLocks noGrp="1"/>
          </p:cNvSpPr>
          <p:nvPr>
            <p:ph type="ftr" sz="quarter" idx="11"/>
          </p:nvPr>
        </p:nvSpPr>
        <p:spPr/>
        <p:txBody>
          <a:bodyPr/>
          <a:lstStyle>
            <a:lvl1pPr>
              <a:defRPr>
                <a:latin typeface="Calibri" panose="020F0502020204030204" pitchFamily="34" charset="0"/>
                <a:cs typeface="Arial" panose="020B0604020202020204" pitchFamily="34" charset="0"/>
              </a:defRPr>
            </a:lvl1pPr>
          </a:lstStyle>
          <a:p>
            <a:pPr>
              <a:defRPr/>
            </a:pPr>
            <a:endParaRPr lang="en-BZ"/>
          </a:p>
        </p:txBody>
      </p:sp>
    </p:spTree>
    <p:extLst>
      <p:ext uri="{BB962C8B-B14F-4D97-AF65-F5344CB8AC3E}">
        <p14:creationId xmlns:p14="http://schemas.microsoft.com/office/powerpoint/2010/main" val="3571379941"/>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atin typeface="Calibri" panose="020F0502020204030204" pitchFamily="34" charset="0"/>
                <a:cs typeface="Arial" panose="020B0604020202020204" pitchFamily="34" charset="0"/>
              </a:defRPr>
            </a:lvl1pPr>
          </a:lstStyle>
          <a:p>
            <a:pPr>
              <a:defRPr/>
            </a:pPr>
            <a:fld id="{90B70727-BA99-4A8B-B070-898FC5BD9116}" type="datetime1">
              <a:rPr lang="de-DE"/>
              <a:pPr>
                <a:defRPr/>
              </a:pPr>
              <a:t>09.11.2022</a:t>
            </a:fld>
            <a:endParaRPr lang="de-DE"/>
          </a:p>
        </p:txBody>
      </p:sp>
      <p:sp>
        <p:nvSpPr>
          <p:cNvPr id="3" name="Fußzeilenplatzhalter 2"/>
          <p:cNvSpPr>
            <a:spLocks noGrp="1"/>
          </p:cNvSpPr>
          <p:nvPr>
            <p:ph type="ftr" sz="quarter" idx="11"/>
          </p:nvPr>
        </p:nvSpPr>
        <p:spPr/>
        <p:txBody>
          <a:bodyPr/>
          <a:lstStyle>
            <a:lvl1pPr>
              <a:defRPr>
                <a:latin typeface="Calibri" panose="020F0502020204030204" pitchFamily="34" charset="0"/>
                <a:cs typeface="Arial" panose="020B0604020202020204" pitchFamily="34" charset="0"/>
              </a:defRPr>
            </a:lvl1pPr>
          </a:lstStyle>
          <a:p>
            <a:pPr>
              <a:defRPr/>
            </a:pPr>
            <a:endParaRPr lang="en-BZ"/>
          </a:p>
        </p:txBody>
      </p:sp>
    </p:spTree>
    <p:extLst>
      <p:ext uri="{BB962C8B-B14F-4D97-AF65-F5344CB8AC3E}">
        <p14:creationId xmlns:p14="http://schemas.microsoft.com/office/powerpoint/2010/main" val="1723883209"/>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040400" y="1411200"/>
            <a:ext cx="2484000" cy="1357052"/>
          </a:xfrm>
        </p:spPr>
        <p:txBody>
          <a:bodyPr anchor="b"/>
          <a:lstStyle>
            <a:lvl1pPr algn="l">
              <a:defRPr sz="2800" b="0" baseline="0"/>
            </a:lvl1pPr>
          </a:lstStyle>
          <a:p>
            <a:r>
              <a:rPr lang="de-DE"/>
              <a:t>Titelmasterformat durch Klicken bearbeiten</a:t>
            </a:r>
            <a:endParaRPr lang="de-DE" dirty="0"/>
          </a:p>
        </p:txBody>
      </p:sp>
      <p:sp>
        <p:nvSpPr>
          <p:cNvPr id="3" name="Inhaltsplatzhalter 2"/>
          <p:cNvSpPr>
            <a:spLocks noGrp="1"/>
          </p:cNvSpPr>
          <p:nvPr>
            <p:ph idx="1"/>
          </p:nvPr>
        </p:nvSpPr>
        <p:spPr>
          <a:xfrm>
            <a:off x="3620022" y="1411201"/>
            <a:ext cx="4453200" cy="4814235"/>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Textplatzhalter 3"/>
          <p:cNvSpPr>
            <a:spLocks noGrp="1"/>
          </p:cNvSpPr>
          <p:nvPr>
            <p:ph type="body" sz="half" idx="2"/>
          </p:nvPr>
        </p:nvSpPr>
        <p:spPr>
          <a:xfrm>
            <a:off x="1040400" y="2893512"/>
            <a:ext cx="2484000" cy="3331925"/>
          </a:xfr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lvl1pPr>
              <a:defRPr>
                <a:latin typeface="Calibri" panose="020F0502020204030204" pitchFamily="34" charset="0"/>
                <a:cs typeface="Arial" panose="020B0604020202020204" pitchFamily="34" charset="0"/>
              </a:defRPr>
            </a:lvl1pPr>
          </a:lstStyle>
          <a:p>
            <a:pPr>
              <a:defRPr/>
            </a:pPr>
            <a:fld id="{86586C2A-983F-4022-9DD0-DD623A56FF94}" type="datetime1">
              <a:rPr lang="de-DE"/>
              <a:pPr>
                <a:defRPr/>
              </a:pPr>
              <a:t>09.11.2022</a:t>
            </a:fld>
            <a:endParaRPr lang="de-DE"/>
          </a:p>
        </p:txBody>
      </p:sp>
      <p:sp>
        <p:nvSpPr>
          <p:cNvPr id="6" name="Fußzeilenplatzhalter 5"/>
          <p:cNvSpPr>
            <a:spLocks noGrp="1"/>
          </p:cNvSpPr>
          <p:nvPr>
            <p:ph type="ftr" sz="quarter" idx="11"/>
          </p:nvPr>
        </p:nvSpPr>
        <p:spPr/>
        <p:txBody>
          <a:bodyPr/>
          <a:lstStyle>
            <a:lvl1pPr>
              <a:defRPr>
                <a:latin typeface="Calibri" panose="020F0502020204030204" pitchFamily="34" charset="0"/>
                <a:cs typeface="Arial" panose="020B0604020202020204" pitchFamily="34" charset="0"/>
              </a:defRPr>
            </a:lvl1pPr>
          </a:lstStyle>
          <a:p>
            <a:pPr>
              <a:defRPr/>
            </a:pPr>
            <a:endParaRPr lang="en-BZ"/>
          </a:p>
        </p:txBody>
      </p:sp>
    </p:spTree>
    <p:extLst>
      <p:ext uri="{BB962C8B-B14F-4D97-AF65-F5344CB8AC3E}">
        <p14:creationId xmlns:p14="http://schemas.microsoft.com/office/powerpoint/2010/main" val="16249095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040400" y="3880808"/>
            <a:ext cx="7034400" cy="1144800"/>
          </a:xfrm>
        </p:spPr>
        <p:txBody>
          <a:bodyPr/>
          <a:lstStyle>
            <a:lvl1pPr algn="ctr" rtl="0" fontAlgn="base">
              <a:spcBef>
                <a:spcPct val="0"/>
              </a:spcBef>
              <a:spcAft>
                <a:spcPct val="0"/>
              </a:spcAft>
              <a:defRPr lang="de-DE" sz="3600" baseline="0" dirty="0">
                <a:solidFill>
                  <a:schemeClr val="tx1"/>
                </a:solidFill>
                <a:latin typeface="+mj-lt"/>
                <a:ea typeface="+mj-ea"/>
                <a:cs typeface="+mj-cs"/>
              </a:defRPr>
            </a:lvl1pPr>
          </a:lstStyle>
          <a:p>
            <a:r>
              <a:rPr lang="de-DE"/>
              <a:t>Titelmasterformat durch Klicken bearbeiten</a:t>
            </a:r>
            <a:endParaRPr lang="de-DE" dirty="0"/>
          </a:p>
        </p:txBody>
      </p:sp>
      <p:sp>
        <p:nvSpPr>
          <p:cNvPr id="3" name="Textplatzhalter 2"/>
          <p:cNvSpPr>
            <a:spLocks noGrp="1"/>
          </p:cNvSpPr>
          <p:nvPr>
            <p:ph type="body" idx="1"/>
          </p:nvPr>
        </p:nvSpPr>
        <p:spPr>
          <a:xfrm>
            <a:off x="1040400" y="2292939"/>
            <a:ext cx="7034400" cy="1500187"/>
          </a:xfrm>
        </p:spPr>
        <p:txBody>
          <a:bodyPr anchor="b"/>
          <a:lstStyle>
            <a:lvl1pPr marL="0" indent="0" algn="ctr" rtl="0" fontAlgn="base">
              <a:spcBef>
                <a:spcPct val="20000"/>
              </a:spcBef>
              <a:spcAft>
                <a:spcPct val="0"/>
              </a:spcAft>
              <a:buClr>
                <a:srgbClr val="C80F0F"/>
              </a:buClr>
              <a:buFont typeface="Wingdings" pitchFamily="2" charset="2"/>
              <a:buNone/>
              <a:tabLst>
                <a:tab pos="2190750" algn="l"/>
              </a:tabLst>
              <a:defRPr lang="de-DE" sz="2800" dirty="0" smtClean="0">
                <a:solidFill>
                  <a:schemeClr val="tx1"/>
                </a:solidFill>
                <a:latin typeface="+mn-lt"/>
                <a:ea typeface="+mn-ea"/>
                <a:cs typeface="+mn-cs"/>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 bearbeiten</a:t>
            </a:r>
          </a:p>
        </p:txBody>
      </p:sp>
      <p:sp>
        <p:nvSpPr>
          <p:cNvPr id="4" name="Datumsplatzhalter 3"/>
          <p:cNvSpPr>
            <a:spLocks noGrp="1"/>
          </p:cNvSpPr>
          <p:nvPr>
            <p:ph type="dt" sz="half" idx="10"/>
          </p:nvPr>
        </p:nvSpPr>
        <p:spPr/>
        <p:txBody>
          <a:bodyPr/>
          <a:lstStyle>
            <a:lvl1pPr>
              <a:defRPr>
                <a:latin typeface="Calibri" panose="020F0502020204030204" pitchFamily="34" charset="0"/>
                <a:cs typeface="Arial" panose="020B0604020202020204" pitchFamily="34" charset="0"/>
              </a:defRPr>
            </a:lvl1pPr>
          </a:lstStyle>
          <a:p>
            <a:pPr>
              <a:defRPr/>
            </a:pPr>
            <a:fld id="{0969C08B-3F0B-45F7-96FC-E0E7F1EDB571}" type="datetime1">
              <a:rPr lang="de-DE"/>
              <a:pPr>
                <a:defRPr/>
              </a:pPr>
              <a:t>09.11.2022</a:t>
            </a:fld>
            <a:endParaRPr lang="de-DE"/>
          </a:p>
        </p:txBody>
      </p:sp>
      <p:sp>
        <p:nvSpPr>
          <p:cNvPr id="5" name="Fußzeilenplatzhalter 4"/>
          <p:cNvSpPr>
            <a:spLocks noGrp="1"/>
          </p:cNvSpPr>
          <p:nvPr>
            <p:ph type="ftr" sz="quarter" idx="11"/>
          </p:nvPr>
        </p:nvSpPr>
        <p:spPr/>
        <p:txBody>
          <a:bodyPr/>
          <a:lstStyle>
            <a:lvl1pPr>
              <a:defRPr>
                <a:latin typeface="Calibri" panose="020F0502020204030204" pitchFamily="34" charset="0"/>
                <a:cs typeface="Arial" panose="020B0604020202020204" pitchFamily="34" charset="0"/>
              </a:defRPr>
            </a:lvl1pPr>
          </a:lstStyle>
          <a:p>
            <a:pPr>
              <a:defRPr/>
            </a:pPr>
            <a:endParaRPr lang="en-BZ"/>
          </a:p>
        </p:txBody>
      </p:sp>
    </p:spTree>
    <p:extLst>
      <p:ext uri="{BB962C8B-B14F-4D97-AF65-F5344CB8AC3E}">
        <p14:creationId xmlns:p14="http://schemas.microsoft.com/office/powerpoint/2010/main" val="256430729"/>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040400" y="4860099"/>
            <a:ext cx="7034400" cy="526093"/>
          </a:xfrm>
        </p:spPr>
        <p:txBody>
          <a:bodyPr anchor="b"/>
          <a:lstStyle>
            <a:lvl1pPr algn="l">
              <a:defRPr sz="2800" b="0"/>
            </a:lvl1pPr>
          </a:lstStyle>
          <a:p>
            <a:r>
              <a:rPr lang="de-DE"/>
              <a:t>Titelmasterformat durch Klicken bearbeiten</a:t>
            </a:r>
            <a:endParaRPr lang="de-DE" dirty="0"/>
          </a:p>
        </p:txBody>
      </p:sp>
      <p:sp>
        <p:nvSpPr>
          <p:cNvPr id="3" name="Bildplatzhalter 2"/>
          <p:cNvSpPr>
            <a:spLocks noGrp="1"/>
          </p:cNvSpPr>
          <p:nvPr>
            <p:ph type="pic" idx="1"/>
          </p:nvPr>
        </p:nvSpPr>
        <p:spPr>
          <a:xfrm>
            <a:off x="1152525" y="1411201"/>
            <a:ext cx="6831014" cy="3361215"/>
          </a:xfrm>
        </p:spPr>
        <p:txBody>
          <a:bodyPr/>
          <a:lstStyle>
            <a:lvl1pPr marL="0" indent="0">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de-DE" noProof="0"/>
              <a:t>Bild durch Klicken auf Symbol hinzufügen</a:t>
            </a:r>
            <a:endParaRPr lang="de-DE" noProof="0" dirty="0"/>
          </a:p>
        </p:txBody>
      </p:sp>
      <p:sp>
        <p:nvSpPr>
          <p:cNvPr id="4" name="Textplatzhalter 3"/>
          <p:cNvSpPr>
            <a:spLocks noGrp="1"/>
          </p:cNvSpPr>
          <p:nvPr>
            <p:ph type="body" sz="half" idx="2"/>
          </p:nvPr>
        </p:nvSpPr>
        <p:spPr>
          <a:xfrm>
            <a:off x="1040400" y="5486400"/>
            <a:ext cx="7034400" cy="739036"/>
          </a:xfr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lvl1pPr>
              <a:defRPr>
                <a:latin typeface="Calibri" panose="020F0502020204030204" pitchFamily="34" charset="0"/>
                <a:cs typeface="Arial" panose="020B0604020202020204" pitchFamily="34" charset="0"/>
              </a:defRPr>
            </a:lvl1pPr>
          </a:lstStyle>
          <a:p>
            <a:pPr>
              <a:defRPr/>
            </a:pPr>
            <a:fld id="{BB0ECFE9-3A9E-4E5E-AF41-520ACE265A77}" type="datetime1">
              <a:rPr lang="de-DE"/>
              <a:pPr>
                <a:defRPr/>
              </a:pPr>
              <a:t>09.11.2022</a:t>
            </a:fld>
            <a:endParaRPr lang="de-DE"/>
          </a:p>
        </p:txBody>
      </p:sp>
      <p:sp>
        <p:nvSpPr>
          <p:cNvPr id="6" name="Fußzeilenplatzhalter 5"/>
          <p:cNvSpPr>
            <a:spLocks noGrp="1"/>
          </p:cNvSpPr>
          <p:nvPr>
            <p:ph type="ftr" sz="quarter" idx="11"/>
          </p:nvPr>
        </p:nvSpPr>
        <p:spPr/>
        <p:txBody>
          <a:bodyPr/>
          <a:lstStyle>
            <a:lvl1pPr>
              <a:defRPr>
                <a:latin typeface="Calibri" panose="020F0502020204030204" pitchFamily="34" charset="0"/>
                <a:cs typeface="Arial" panose="020B0604020202020204" pitchFamily="34" charset="0"/>
              </a:defRPr>
            </a:lvl1pPr>
          </a:lstStyle>
          <a:p>
            <a:pPr>
              <a:defRPr/>
            </a:pPr>
            <a:endParaRPr lang="en-BZ"/>
          </a:p>
        </p:txBody>
      </p:sp>
    </p:spTree>
    <p:extLst>
      <p:ext uri="{BB962C8B-B14F-4D97-AF65-F5344CB8AC3E}">
        <p14:creationId xmlns:p14="http://schemas.microsoft.com/office/powerpoint/2010/main" val="1758927760"/>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headline, bulletpoint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noProof="0"/>
              <a:t>Titelmasterformat durch Klicken bearbeiten</a:t>
            </a:r>
            <a:endParaRPr lang="de-DE" noProof="0" dirty="0"/>
          </a:p>
        </p:txBody>
      </p:sp>
      <p:sp>
        <p:nvSpPr>
          <p:cNvPr id="5" name="Inhaltsplatzhalter 2"/>
          <p:cNvSpPr>
            <a:spLocks noGrp="1"/>
          </p:cNvSpPr>
          <p:nvPr>
            <p:ph idx="1"/>
          </p:nvPr>
        </p:nvSpPr>
        <p:spPr>
          <a:xfrm>
            <a:off x="684000" y="2448000"/>
            <a:ext cx="7776000" cy="3816000"/>
          </a:xfrm>
        </p:spPr>
        <p:txBody>
          <a:bodyPr/>
          <a:lstStyle>
            <a:lvl1pPr>
              <a:defRPr sz="1800"/>
            </a:lvl1pPr>
            <a:lvl2pPr>
              <a:defRPr sz="1800"/>
            </a:lvl2pPr>
            <a:lvl3pPr>
              <a:defRPr sz="1800"/>
            </a:lvl3pPr>
            <a:lvl4pPr>
              <a:defRPr sz="1800"/>
            </a:lvl4pPr>
            <a:lvl5pPr>
              <a:defRPr sz="1800"/>
            </a:lvl5pPr>
          </a:lstStyle>
          <a:p>
            <a:pPr lvl="0"/>
            <a:r>
              <a:rPr lang="de-DE" noProof="0"/>
              <a:t>Textmasterformat bearbeiten</a:t>
            </a:r>
          </a:p>
          <a:p>
            <a:pPr lvl="1"/>
            <a:r>
              <a:rPr lang="de-DE" noProof="0"/>
              <a:t>Zweite Ebene</a:t>
            </a:r>
          </a:p>
          <a:p>
            <a:pPr lvl="2"/>
            <a:r>
              <a:rPr lang="de-DE" noProof="0"/>
              <a:t>Dritte Ebene</a:t>
            </a:r>
          </a:p>
          <a:p>
            <a:pPr lvl="3"/>
            <a:r>
              <a:rPr lang="de-DE" noProof="0"/>
              <a:t>Vierte Ebene</a:t>
            </a:r>
          </a:p>
        </p:txBody>
      </p:sp>
      <p:sp>
        <p:nvSpPr>
          <p:cNvPr id="4" name="Fußzeilenplatzhalter 2"/>
          <p:cNvSpPr>
            <a:spLocks noGrp="1"/>
          </p:cNvSpPr>
          <p:nvPr>
            <p:ph type="ftr" sz="quarter" idx="10"/>
          </p:nvPr>
        </p:nvSpPr>
        <p:spPr/>
        <p:txBody>
          <a:bodyPr/>
          <a:lstStyle>
            <a:lvl1pPr>
              <a:defRPr>
                <a:cs typeface="Arial" panose="020B0604020202020204" pitchFamily="34" charset="0"/>
              </a:defRPr>
            </a:lvl1pPr>
          </a:lstStyle>
          <a:p>
            <a:pPr>
              <a:defRPr/>
            </a:pPr>
            <a:r>
              <a:rPr lang="en-GB"/>
              <a:t>Type presentation title here</a:t>
            </a:r>
          </a:p>
        </p:txBody>
      </p:sp>
      <p:sp>
        <p:nvSpPr>
          <p:cNvPr id="6" name="Datumsplatzhalter 3"/>
          <p:cNvSpPr>
            <a:spLocks noGrp="1"/>
          </p:cNvSpPr>
          <p:nvPr>
            <p:ph type="dt" sz="half" idx="11"/>
          </p:nvPr>
        </p:nvSpPr>
        <p:spPr/>
        <p:txBody>
          <a:bodyPr/>
          <a:lstStyle>
            <a:lvl1pPr>
              <a:defRPr>
                <a:cs typeface="Arial" panose="020B0604020202020204" pitchFamily="34" charset="0"/>
              </a:defRPr>
            </a:lvl1pPr>
          </a:lstStyle>
          <a:p>
            <a:pPr>
              <a:defRPr/>
            </a:pPr>
            <a:fld id="{FE786E77-8943-46B0-A5F4-9FE2BBEC74F5}" type="datetime1">
              <a:rPr lang="en-GB"/>
              <a:pPr>
                <a:defRPr/>
              </a:pPr>
              <a:t>09/11/2022</a:t>
            </a:fld>
            <a:endParaRPr lang="de-DE"/>
          </a:p>
        </p:txBody>
      </p:sp>
    </p:spTree>
    <p:extLst>
      <p:ext uri="{BB962C8B-B14F-4D97-AF65-F5344CB8AC3E}">
        <p14:creationId xmlns:p14="http://schemas.microsoft.com/office/powerpoint/2010/main" val="3206339783"/>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headline, subhead, bulletpoint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noProof="0"/>
              <a:t>Titelmasterformat durch Klicken bearbeiten</a:t>
            </a:r>
            <a:endParaRPr lang="de-DE" noProof="0" dirty="0"/>
          </a:p>
        </p:txBody>
      </p:sp>
      <p:sp>
        <p:nvSpPr>
          <p:cNvPr id="7" name="Inhaltsplatzhalter 2"/>
          <p:cNvSpPr>
            <a:spLocks noGrp="1"/>
          </p:cNvSpPr>
          <p:nvPr>
            <p:ph idx="1"/>
          </p:nvPr>
        </p:nvSpPr>
        <p:spPr>
          <a:xfrm>
            <a:off x="684000" y="2448000"/>
            <a:ext cx="7776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lvl="0"/>
            <a:r>
              <a:rPr lang="de-DE" noProof="0"/>
              <a:t>Textmasterformat bearbeiten</a:t>
            </a:r>
          </a:p>
          <a:p>
            <a:pPr lvl="1"/>
            <a:r>
              <a:rPr lang="de-DE" noProof="0"/>
              <a:t>Zweite Ebene</a:t>
            </a:r>
          </a:p>
          <a:p>
            <a:pPr lvl="2"/>
            <a:r>
              <a:rPr lang="de-DE" noProof="0"/>
              <a:t>Dritte Ebene</a:t>
            </a:r>
          </a:p>
          <a:p>
            <a:pPr lvl="3"/>
            <a:r>
              <a:rPr lang="de-DE" noProof="0"/>
              <a:t>Vierte Ebene</a:t>
            </a:r>
          </a:p>
        </p:txBody>
      </p:sp>
      <p:sp>
        <p:nvSpPr>
          <p:cNvPr id="4" name="Fußzeilenplatzhalter 2"/>
          <p:cNvSpPr>
            <a:spLocks noGrp="1"/>
          </p:cNvSpPr>
          <p:nvPr>
            <p:ph type="ftr" sz="quarter" idx="10"/>
          </p:nvPr>
        </p:nvSpPr>
        <p:spPr/>
        <p:txBody>
          <a:bodyPr/>
          <a:lstStyle>
            <a:lvl1pPr>
              <a:defRPr>
                <a:cs typeface="Arial" panose="020B0604020202020204" pitchFamily="34" charset="0"/>
              </a:defRPr>
            </a:lvl1pPr>
          </a:lstStyle>
          <a:p>
            <a:pPr>
              <a:defRPr/>
            </a:pPr>
            <a:r>
              <a:rPr lang="en-GB"/>
              <a:t>Type presentation title here</a:t>
            </a:r>
          </a:p>
        </p:txBody>
      </p:sp>
      <p:sp>
        <p:nvSpPr>
          <p:cNvPr id="5" name="Datumsplatzhalter 3"/>
          <p:cNvSpPr>
            <a:spLocks noGrp="1"/>
          </p:cNvSpPr>
          <p:nvPr>
            <p:ph type="dt" sz="half" idx="11"/>
          </p:nvPr>
        </p:nvSpPr>
        <p:spPr/>
        <p:txBody>
          <a:bodyPr/>
          <a:lstStyle>
            <a:lvl1pPr>
              <a:defRPr>
                <a:cs typeface="Arial" panose="020B0604020202020204" pitchFamily="34" charset="0"/>
              </a:defRPr>
            </a:lvl1pPr>
          </a:lstStyle>
          <a:p>
            <a:pPr>
              <a:defRPr/>
            </a:pPr>
            <a:fld id="{F6AA3181-37E1-4D43-A40E-0B61FF5DACFC}" type="datetime1">
              <a:rPr lang="en-GB"/>
              <a:pPr>
                <a:defRPr/>
              </a:pPr>
              <a:t>09/11/2022</a:t>
            </a:fld>
            <a:endParaRPr lang="de-DE"/>
          </a:p>
        </p:txBody>
      </p:sp>
    </p:spTree>
    <p:extLst>
      <p:ext uri="{BB962C8B-B14F-4D97-AF65-F5344CB8AC3E}">
        <p14:creationId xmlns:p14="http://schemas.microsoft.com/office/powerpoint/2010/main" val="2199229787"/>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headline, subhead, bulletpoints, imag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noProof="0"/>
              <a:t>Titelmasterformat durch Klicken bearbeiten</a:t>
            </a:r>
            <a:endParaRPr lang="en-GB" noProof="0" dirty="0"/>
          </a:p>
        </p:txBody>
      </p:sp>
      <p:sp>
        <p:nvSpPr>
          <p:cNvPr id="7" name="Inhaltsplatzhalter 2"/>
          <p:cNvSpPr>
            <a:spLocks noGrp="1"/>
          </p:cNvSpPr>
          <p:nvPr>
            <p:ph idx="1"/>
          </p:nvPr>
        </p:nvSpPr>
        <p:spPr>
          <a:xfrm>
            <a:off x="684000" y="2448000"/>
            <a:ext cx="5760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lvl="0"/>
            <a:r>
              <a:rPr lang="de-DE" noProof="0"/>
              <a:t>Textmasterformat bearbeiten</a:t>
            </a:r>
          </a:p>
          <a:p>
            <a:pPr lvl="1"/>
            <a:r>
              <a:rPr lang="de-DE" noProof="0"/>
              <a:t>Zweite Ebene</a:t>
            </a:r>
          </a:p>
          <a:p>
            <a:pPr lvl="2"/>
            <a:r>
              <a:rPr lang="de-DE" noProof="0"/>
              <a:t>Dritte Ebene</a:t>
            </a:r>
          </a:p>
          <a:p>
            <a:pPr lvl="3"/>
            <a:r>
              <a:rPr lang="de-DE" noProof="0"/>
              <a:t>Vierte Ebene</a:t>
            </a:r>
          </a:p>
        </p:txBody>
      </p:sp>
      <p:sp>
        <p:nvSpPr>
          <p:cNvPr id="6" name="Bildplatzhalter 2"/>
          <p:cNvSpPr>
            <a:spLocks noGrp="1"/>
          </p:cNvSpPr>
          <p:nvPr>
            <p:ph type="pic" idx="12"/>
          </p:nvPr>
        </p:nvSpPr>
        <p:spPr>
          <a:xfrm>
            <a:off x="6786000" y="2448001"/>
            <a:ext cx="2358000" cy="2052000"/>
          </a:xfrm>
        </p:spPr>
        <p:txBody>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de-DE" noProof="0"/>
              <a:t>Bild durch Klicken auf Symbol hinzufügen</a:t>
            </a:r>
            <a:endParaRPr lang="en-GB" noProof="0" dirty="0"/>
          </a:p>
        </p:txBody>
      </p:sp>
      <p:sp>
        <p:nvSpPr>
          <p:cNvPr id="5" name="Fußzeilenplatzhalter 2"/>
          <p:cNvSpPr>
            <a:spLocks noGrp="1"/>
          </p:cNvSpPr>
          <p:nvPr>
            <p:ph type="ftr" sz="quarter" idx="13"/>
          </p:nvPr>
        </p:nvSpPr>
        <p:spPr/>
        <p:txBody>
          <a:bodyPr/>
          <a:lstStyle>
            <a:lvl1pPr>
              <a:defRPr>
                <a:cs typeface="Arial" panose="020B0604020202020204" pitchFamily="34" charset="0"/>
              </a:defRPr>
            </a:lvl1pPr>
          </a:lstStyle>
          <a:p>
            <a:pPr>
              <a:defRPr/>
            </a:pPr>
            <a:r>
              <a:rPr lang="en-GB"/>
              <a:t>Type presentation title here</a:t>
            </a:r>
          </a:p>
        </p:txBody>
      </p:sp>
      <p:sp>
        <p:nvSpPr>
          <p:cNvPr id="8" name="Datumsplatzhalter 3"/>
          <p:cNvSpPr>
            <a:spLocks noGrp="1"/>
          </p:cNvSpPr>
          <p:nvPr>
            <p:ph type="dt" sz="half" idx="14"/>
          </p:nvPr>
        </p:nvSpPr>
        <p:spPr/>
        <p:txBody>
          <a:bodyPr/>
          <a:lstStyle>
            <a:lvl1pPr>
              <a:defRPr>
                <a:cs typeface="Arial" panose="020B0604020202020204" pitchFamily="34" charset="0"/>
              </a:defRPr>
            </a:lvl1pPr>
          </a:lstStyle>
          <a:p>
            <a:pPr>
              <a:defRPr/>
            </a:pPr>
            <a:fld id="{A950FA2E-D575-4778-A90B-D8823FBC82FB}" type="datetime1">
              <a:rPr lang="en-GB"/>
              <a:pPr>
                <a:defRPr/>
              </a:pPr>
              <a:t>09/11/2022</a:t>
            </a:fld>
            <a:endParaRPr lang="de-DE" dirty="0"/>
          </a:p>
        </p:txBody>
      </p:sp>
    </p:spTree>
    <p:extLst>
      <p:ext uri="{BB962C8B-B14F-4D97-AF65-F5344CB8AC3E}">
        <p14:creationId xmlns:p14="http://schemas.microsoft.com/office/powerpoint/2010/main" val="4008643416"/>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headline, subhead, bulletpoints, big imag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noProof="0"/>
              <a:t>Titelmasterformat durch Klicken bearbeiten</a:t>
            </a:r>
            <a:endParaRPr lang="de-DE" noProof="0" dirty="0"/>
          </a:p>
        </p:txBody>
      </p:sp>
      <p:sp>
        <p:nvSpPr>
          <p:cNvPr id="7" name="Inhaltsplatzhalter 2"/>
          <p:cNvSpPr>
            <a:spLocks noGrp="1"/>
          </p:cNvSpPr>
          <p:nvPr>
            <p:ph idx="1"/>
          </p:nvPr>
        </p:nvSpPr>
        <p:spPr>
          <a:xfrm>
            <a:off x="684000" y="2448000"/>
            <a:ext cx="5760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lvl="0"/>
            <a:r>
              <a:rPr lang="de-DE" noProof="0"/>
              <a:t>Textmasterformat bearbeiten</a:t>
            </a:r>
          </a:p>
          <a:p>
            <a:pPr lvl="1"/>
            <a:r>
              <a:rPr lang="de-DE" noProof="0"/>
              <a:t>Zweite Ebene</a:t>
            </a:r>
          </a:p>
          <a:p>
            <a:pPr lvl="2"/>
            <a:r>
              <a:rPr lang="de-DE" noProof="0"/>
              <a:t>Dritte Ebene</a:t>
            </a:r>
          </a:p>
          <a:p>
            <a:pPr lvl="3"/>
            <a:r>
              <a:rPr lang="de-DE" noProof="0"/>
              <a:t>Vierte Ebene</a:t>
            </a:r>
          </a:p>
        </p:txBody>
      </p:sp>
      <p:sp>
        <p:nvSpPr>
          <p:cNvPr id="8" name="Bildplatzhalter 2"/>
          <p:cNvSpPr>
            <a:spLocks noGrp="1"/>
          </p:cNvSpPr>
          <p:nvPr>
            <p:ph type="pic" idx="12"/>
          </p:nvPr>
        </p:nvSpPr>
        <p:spPr>
          <a:xfrm>
            <a:off x="6786000" y="2448001"/>
            <a:ext cx="2358000" cy="3348000"/>
          </a:xfrm>
        </p:spPr>
        <p:txBody>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de-DE" noProof="0"/>
              <a:t>Bild durch Klicken auf Symbol hinzufügen</a:t>
            </a:r>
            <a:endParaRPr lang="en-GB" noProof="0" dirty="0"/>
          </a:p>
        </p:txBody>
      </p:sp>
      <p:sp>
        <p:nvSpPr>
          <p:cNvPr id="5" name="Fußzeilenplatzhalter 2"/>
          <p:cNvSpPr>
            <a:spLocks noGrp="1"/>
          </p:cNvSpPr>
          <p:nvPr>
            <p:ph type="ftr" sz="quarter" idx="13"/>
          </p:nvPr>
        </p:nvSpPr>
        <p:spPr/>
        <p:txBody>
          <a:bodyPr/>
          <a:lstStyle>
            <a:lvl1pPr>
              <a:defRPr>
                <a:cs typeface="Arial" panose="020B0604020202020204" pitchFamily="34" charset="0"/>
              </a:defRPr>
            </a:lvl1pPr>
          </a:lstStyle>
          <a:p>
            <a:pPr>
              <a:defRPr/>
            </a:pPr>
            <a:r>
              <a:rPr lang="en-GB"/>
              <a:t>Type presentation title here</a:t>
            </a:r>
          </a:p>
        </p:txBody>
      </p:sp>
      <p:sp>
        <p:nvSpPr>
          <p:cNvPr id="6" name="Datumsplatzhalter 3"/>
          <p:cNvSpPr>
            <a:spLocks noGrp="1"/>
          </p:cNvSpPr>
          <p:nvPr>
            <p:ph type="dt" sz="half" idx="14"/>
          </p:nvPr>
        </p:nvSpPr>
        <p:spPr/>
        <p:txBody>
          <a:bodyPr/>
          <a:lstStyle>
            <a:lvl1pPr>
              <a:defRPr>
                <a:cs typeface="Arial" panose="020B0604020202020204" pitchFamily="34" charset="0"/>
              </a:defRPr>
            </a:lvl1pPr>
          </a:lstStyle>
          <a:p>
            <a:pPr>
              <a:defRPr/>
            </a:pPr>
            <a:fld id="{0E00587D-9189-4FED-83AF-DBCD726BC899}" type="datetime1">
              <a:rPr lang="en-GB"/>
              <a:pPr>
                <a:defRPr/>
              </a:pPr>
              <a:t>09/11/2022</a:t>
            </a:fld>
            <a:endParaRPr lang="de-DE"/>
          </a:p>
        </p:txBody>
      </p:sp>
    </p:spTree>
    <p:extLst>
      <p:ext uri="{BB962C8B-B14F-4D97-AF65-F5344CB8AC3E}">
        <p14:creationId xmlns:p14="http://schemas.microsoft.com/office/powerpoint/2010/main" val="2800674714"/>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headline, 2 columns, subheadline, bulletpoints">
    <p:spTree>
      <p:nvGrpSpPr>
        <p:cNvPr id="1" name=""/>
        <p:cNvGrpSpPr/>
        <p:nvPr/>
      </p:nvGrpSpPr>
      <p:grpSpPr>
        <a:xfrm>
          <a:off x="0" y="0"/>
          <a:ext cx="0" cy="0"/>
          <a:chOff x="0" y="0"/>
          <a:chExt cx="0" cy="0"/>
        </a:xfrm>
      </p:grpSpPr>
      <p:sp>
        <p:nvSpPr>
          <p:cNvPr id="2" name="Titel 1"/>
          <p:cNvSpPr>
            <a:spLocks noGrp="1"/>
          </p:cNvSpPr>
          <p:nvPr>
            <p:ph type="title"/>
          </p:nvPr>
        </p:nvSpPr>
        <p:spPr>
          <a:xfrm>
            <a:off x="684000" y="1483200"/>
            <a:ext cx="7776000" cy="617928"/>
          </a:xfrm>
        </p:spPr>
        <p:txBody>
          <a:bodyPr/>
          <a:lstStyle/>
          <a:p>
            <a:r>
              <a:rPr lang="de-DE" noProof="0"/>
              <a:t>Titelmasterformat durch Klicken bearbeiten</a:t>
            </a:r>
            <a:endParaRPr lang="de-DE" noProof="0" dirty="0"/>
          </a:p>
        </p:txBody>
      </p:sp>
      <p:sp>
        <p:nvSpPr>
          <p:cNvPr id="7" name="Inhaltsplatzhalter 2"/>
          <p:cNvSpPr>
            <a:spLocks noGrp="1"/>
          </p:cNvSpPr>
          <p:nvPr>
            <p:ph idx="1"/>
          </p:nvPr>
        </p:nvSpPr>
        <p:spPr>
          <a:xfrm>
            <a:off x="684000" y="2448000"/>
            <a:ext cx="3780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lvl="0"/>
            <a:r>
              <a:rPr lang="de-DE" noProof="0"/>
              <a:t>Textmasterformat bearbeiten</a:t>
            </a:r>
          </a:p>
          <a:p>
            <a:pPr lvl="1"/>
            <a:r>
              <a:rPr lang="de-DE" noProof="0"/>
              <a:t>Zweite Ebene</a:t>
            </a:r>
          </a:p>
          <a:p>
            <a:pPr lvl="2"/>
            <a:r>
              <a:rPr lang="de-DE" noProof="0"/>
              <a:t>Dritte Ebene</a:t>
            </a:r>
          </a:p>
          <a:p>
            <a:pPr lvl="3"/>
            <a:r>
              <a:rPr lang="de-DE" noProof="0"/>
              <a:t>Vierte Ebene</a:t>
            </a:r>
          </a:p>
        </p:txBody>
      </p:sp>
      <p:sp>
        <p:nvSpPr>
          <p:cNvPr id="8" name="Inhaltsplatzhalter 2"/>
          <p:cNvSpPr>
            <a:spLocks noGrp="1"/>
          </p:cNvSpPr>
          <p:nvPr>
            <p:ph idx="12"/>
          </p:nvPr>
        </p:nvSpPr>
        <p:spPr>
          <a:xfrm>
            <a:off x="4680000" y="2448000"/>
            <a:ext cx="3780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lvl="0"/>
            <a:r>
              <a:rPr lang="de-DE" noProof="0"/>
              <a:t>Textmasterformat bearbeiten</a:t>
            </a:r>
          </a:p>
          <a:p>
            <a:pPr lvl="1"/>
            <a:r>
              <a:rPr lang="de-DE" noProof="0"/>
              <a:t>Zweite Ebene</a:t>
            </a:r>
          </a:p>
          <a:p>
            <a:pPr lvl="2"/>
            <a:r>
              <a:rPr lang="de-DE" noProof="0"/>
              <a:t>Dritte Ebene</a:t>
            </a:r>
          </a:p>
          <a:p>
            <a:pPr lvl="3"/>
            <a:r>
              <a:rPr lang="de-DE" noProof="0"/>
              <a:t>Vierte Ebene</a:t>
            </a:r>
          </a:p>
        </p:txBody>
      </p:sp>
      <p:sp>
        <p:nvSpPr>
          <p:cNvPr id="5" name="Fußzeilenplatzhalter 2"/>
          <p:cNvSpPr>
            <a:spLocks noGrp="1"/>
          </p:cNvSpPr>
          <p:nvPr>
            <p:ph type="ftr" sz="quarter" idx="13"/>
          </p:nvPr>
        </p:nvSpPr>
        <p:spPr/>
        <p:txBody>
          <a:bodyPr/>
          <a:lstStyle>
            <a:lvl1pPr>
              <a:defRPr>
                <a:cs typeface="Arial" panose="020B0604020202020204" pitchFamily="34" charset="0"/>
              </a:defRPr>
            </a:lvl1pPr>
          </a:lstStyle>
          <a:p>
            <a:pPr>
              <a:defRPr/>
            </a:pPr>
            <a:r>
              <a:rPr lang="de-DE"/>
              <a:t>company presentation 2012</a:t>
            </a:r>
          </a:p>
        </p:txBody>
      </p:sp>
      <p:sp>
        <p:nvSpPr>
          <p:cNvPr id="6" name="Datumsplatzhalter 3"/>
          <p:cNvSpPr>
            <a:spLocks noGrp="1"/>
          </p:cNvSpPr>
          <p:nvPr>
            <p:ph type="dt" sz="half" idx="14"/>
          </p:nvPr>
        </p:nvSpPr>
        <p:spPr/>
        <p:txBody>
          <a:bodyPr/>
          <a:lstStyle>
            <a:lvl1pPr>
              <a:defRPr>
                <a:cs typeface="Arial" panose="020B0604020202020204" pitchFamily="34" charset="0"/>
              </a:defRPr>
            </a:lvl1pPr>
          </a:lstStyle>
          <a:p>
            <a:pPr>
              <a:defRPr/>
            </a:pPr>
            <a:fld id="{82376D74-4BB3-47C6-93B0-5DCC1B2CEE0E}" type="datetime1">
              <a:rPr lang="en-GB"/>
              <a:pPr>
                <a:defRPr/>
              </a:pPr>
              <a:t>09/11/2022</a:t>
            </a:fld>
            <a:endParaRPr lang="de-DE"/>
          </a:p>
        </p:txBody>
      </p:sp>
    </p:spTree>
    <p:extLst>
      <p:ext uri="{BB962C8B-B14F-4D97-AF65-F5344CB8AC3E}">
        <p14:creationId xmlns:p14="http://schemas.microsoft.com/office/powerpoint/2010/main" val="1283628249"/>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headline, 2 columns, bulletpoints">
    <p:spTree>
      <p:nvGrpSpPr>
        <p:cNvPr id="1" name=""/>
        <p:cNvGrpSpPr/>
        <p:nvPr/>
      </p:nvGrpSpPr>
      <p:grpSpPr>
        <a:xfrm>
          <a:off x="0" y="0"/>
          <a:ext cx="0" cy="0"/>
          <a:chOff x="0" y="0"/>
          <a:chExt cx="0" cy="0"/>
        </a:xfrm>
      </p:grpSpPr>
      <p:sp>
        <p:nvSpPr>
          <p:cNvPr id="2" name="Titel 1"/>
          <p:cNvSpPr>
            <a:spLocks noGrp="1"/>
          </p:cNvSpPr>
          <p:nvPr>
            <p:ph type="title"/>
          </p:nvPr>
        </p:nvSpPr>
        <p:spPr>
          <a:xfrm>
            <a:off x="684000" y="1483200"/>
            <a:ext cx="7776000" cy="617928"/>
          </a:xfrm>
        </p:spPr>
        <p:txBody>
          <a:bodyPr/>
          <a:lstStyle/>
          <a:p>
            <a:r>
              <a:rPr lang="de-DE" noProof="0"/>
              <a:t>Titelmasterformat durch Klicken bearbeiten</a:t>
            </a:r>
            <a:endParaRPr lang="de-DE" noProof="0" dirty="0"/>
          </a:p>
        </p:txBody>
      </p:sp>
      <p:sp>
        <p:nvSpPr>
          <p:cNvPr id="9" name="Inhaltsplatzhalter 2"/>
          <p:cNvSpPr>
            <a:spLocks noGrp="1"/>
          </p:cNvSpPr>
          <p:nvPr>
            <p:ph idx="1"/>
          </p:nvPr>
        </p:nvSpPr>
        <p:spPr>
          <a:xfrm>
            <a:off x="683999" y="2448000"/>
            <a:ext cx="3780000" cy="3816000"/>
          </a:xfrm>
        </p:spPr>
        <p:txBody>
          <a:bodyPr/>
          <a:lstStyle>
            <a:lvl1pPr>
              <a:defRPr sz="1800"/>
            </a:lvl1pPr>
            <a:lvl2pPr>
              <a:defRPr sz="1800"/>
            </a:lvl2pPr>
            <a:lvl3pPr>
              <a:defRPr sz="1800"/>
            </a:lvl3pPr>
            <a:lvl4pPr>
              <a:defRPr sz="1800"/>
            </a:lvl4pPr>
            <a:lvl5pPr>
              <a:defRPr sz="1800"/>
            </a:lvl5pPr>
          </a:lstStyle>
          <a:p>
            <a:pPr lvl="0"/>
            <a:r>
              <a:rPr lang="de-DE" noProof="0"/>
              <a:t>Textmasterformat bearbeiten</a:t>
            </a:r>
          </a:p>
          <a:p>
            <a:pPr lvl="1"/>
            <a:r>
              <a:rPr lang="de-DE" noProof="0"/>
              <a:t>Zweite Ebene</a:t>
            </a:r>
          </a:p>
          <a:p>
            <a:pPr lvl="2"/>
            <a:r>
              <a:rPr lang="de-DE" noProof="0"/>
              <a:t>Dritte Ebene</a:t>
            </a:r>
          </a:p>
        </p:txBody>
      </p:sp>
      <p:sp>
        <p:nvSpPr>
          <p:cNvPr id="10" name="Inhaltsplatzhalter 2"/>
          <p:cNvSpPr>
            <a:spLocks noGrp="1"/>
          </p:cNvSpPr>
          <p:nvPr>
            <p:ph idx="12"/>
          </p:nvPr>
        </p:nvSpPr>
        <p:spPr>
          <a:xfrm>
            <a:off x="4680000" y="2448000"/>
            <a:ext cx="3780000" cy="3816000"/>
          </a:xfrm>
        </p:spPr>
        <p:txBody>
          <a:bodyPr/>
          <a:lstStyle>
            <a:lvl1pPr>
              <a:defRPr sz="1800"/>
            </a:lvl1pPr>
            <a:lvl2pPr>
              <a:defRPr sz="1800"/>
            </a:lvl2pPr>
            <a:lvl3pPr>
              <a:defRPr sz="1800"/>
            </a:lvl3pPr>
            <a:lvl4pPr>
              <a:defRPr sz="1800"/>
            </a:lvl4pPr>
            <a:lvl5pPr>
              <a:defRPr sz="1800"/>
            </a:lvl5pPr>
          </a:lstStyle>
          <a:p>
            <a:pPr lvl="0"/>
            <a:r>
              <a:rPr lang="de-DE" noProof="0"/>
              <a:t>Textmasterformat bearbeiten</a:t>
            </a:r>
          </a:p>
          <a:p>
            <a:pPr lvl="1"/>
            <a:r>
              <a:rPr lang="de-DE" noProof="0"/>
              <a:t>Zweite Ebene</a:t>
            </a:r>
          </a:p>
          <a:p>
            <a:pPr lvl="2"/>
            <a:r>
              <a:rPr lang="de-DE" noProof="0"/>
              <a:t>Dritte Ebene</a:t>
            </a:r>
          </a:p>
        </p:txBody>
      </p:sp>
      <p:sp>
        <p:nvSpPr>
          <p:cNvPr id="5" name="Fußzeilenplatzhalter 2"/>
          <p:cNvSpPr>
            <a:spLocks noGrp="1"/>
          </p:cNvSpPr>
          <p:nvPr>
            <p:ph type="ftr" sz="quarter" idx="13"/>
          </p:nvPr>
        </p:nvSpPr>
        <p:spPr/>
        <p:txBody>
          <a:bodyPr/>
          <a:lstStyle>
            <a:lvl1pPr>
              <a:defRPr>
                <a:cs typeface="Arial" panose="020B0604020202020204" pitchFamily="34" charset="0"/>
              </a:defRPr>
            </a:lvl1pPr>
          </a:lstStyle>
          <a:p>
            <a:pPr>
              <a:defRPr/>
            </a:pPr>
            <a:r>
              <a:rPr lang="en-GB"/>
              <a:t>Type presentation title here</a:t>
            </a:r>
          </a:p>
        </p:txBody>
      </p:sp>
      <p:sp>
        <p:nvSpPr>
          <p:cNvPr id="6" name="Datumsplatzhalter 3"/>
          <p:cNvSpPr>
            <a:spLocks noGrp="1"/>
          </p:cNvSpPr>
          <p:nvPr>
            <p:ph type="dt" sz="half" idx="14"/>
          </p:nvPr>
        </p:nvSpPr>
        <p:spPr/>
        <p:txBody>
          <a:bodyPr/>
          <a:lstStyle>
            <a:lvl1pPr>
              <a:defRPr>
                <a:cs typeface="Arial" panose="020B0604020202020204" pitchFamily="34" charset="0"/>
              </a:defRPr>
            </a:lvl1pPr>
          </a:lstStyle>
          <a:p>
            <a:pPr>
              <a:defRPr/>
            </a:pPr>
            <a:fld id="{0721DE36-DFDD-41E8-8F4A-60A053C2735B}" type="datetime1">
              <a:rPr lang="en-GB"/>
              <a:pPr>
                <a:defRPr/>
              </a:pPr>
              <a:t>09/11/2022</a:t>
            </a:fld>
            <a:endParaRPr lang="de-DE"/>
          </a:p>
        </p:txBody>
      </p:sp>
    </p:spTree>
    <p:extLst>
      <p:ext uri="{BB962C8B-B14F-4D97-AF65-F5344CB8AC3E}">
        <p14:creationId xmlns:p14="http://schemas.microsoft.com/office/powerpoint/2010/main" val="3397278891"/>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4" name="Grafik 10"/>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111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rafik 7"/>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618288" y="304800"/>
            <a:ext cx="2106612" cy="8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12"/>
          <p:cNvSpPr>
            <a:spLocks noChangeArrowheads="1"/>
          </p:cNvSpPr>
          <p:nvPr userDrawn="1"/>
        </p:nvSpPr>
        <p:spPr bwMode="auto">
          <a:xfrm>
            <a:off x="7721600" y="6604000"/>
            <a:ext cx="1422400" cy="2540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defRPr/>
            </a:pPr>
            <a:endParaRPr lang="de-DE" altLang="de-DE" sz="2200" b="1">
              <a:solidFill>
                <a:srgbClr val="999999"/>
              </a:solidFill>
              <a:latin typeface="Arial" panose="020B0604020202020204" pitchFamily="34" charset="0"/>
            </a:endParaRPr>
          </a:p>
        </p:txBody>
      </p:sp>
      <p:sp>
        <p:nvSpPr>
          <p:cNvPr id="8" name="Rectangle 16"/>
          <p:cNvSpPr>
            <a:spLocks noGrp="1" noChangeArrowheads="1"/>
          </p:cNvSpPr>
          <p:nvPr>
            <p:ph type="subTitle" sz="quarter" idx="1"/>
          </p:nvPr>
        </p:nvSpPr>
        <p:spPr>
          <a:xfrm>
            <a:off x="1040400" y="3239022"/>
            <a:ext cx="7034400" cy="1752600"/>
          </a:xfrm>
        </p:spPr>
        <p:txBody>
          <a:bodyPr/>
          <a:lstStyle>
            <a:lvl1pPr marL="0" indent="0" algn="ctr">
              <a:buFont typeface="Wingdings" pitchFamily="2" charset="2"/>
              <a:buNone/>
              <a:defRPr sz="2800" baseline="0"/>
            </a:lvl1pPr>
          </a:lstStyle>
          <a:p>
            <a:r>
              <a:rPr lang="de-DE"/>
              <a:t>Formatvorlage des Untertitelmasters durch Klicken bearbeiten</a:t>
            </a:r>
            <a:endParaRPr lang="de-DE" dirty="0"/>
          </a:p>
        </p:txBody>
      </p:sp>
      <p:sp>
        <p:nvSpPr>
          <p:cNvPr id="9" name="Rectangle 15"/>
          <p:cNvSpPr>
            <a:spLocks noGrp="1" noChangeArrowheads="1"/>
          </p:cNvSpPr>
          <p:nvPr>
            <p:ph type="ctrTitle" sz="quarter"/>
          </p:nvPr>
        </p:nvSpPr>
        <p:spPr>
          <a:xfrm>
            <a:off x="1040400" y="1993726"/>
            <a:ext cx="7034400" cy="1143000"/>
          </a:xfrm>
        </p:spPr>
        <p:txBody>
          <a:bodyPr anchor="ctr"/>
          <a:lstStyle>
            <a:lvl1pPr algn="ctr">
              <a:defRPr sz="3600"/>
            </a:lvl1pPr>
          </a:lstStyle>
          <a:p>
            <a:r>
              <a:rPr lang="de-DE"/>
              <a:t>Titelmasterformat durch Klicken bearbeiten</a:t>
            </a:r>
            <a:endParaRPr lang="de-DE" dirty="0"/>
          </a:p>
        </p:txBody>
      </p:sp>
    </p:spTree>
    <p:extLst>
      <p:ext uri="{BB962C8B-B14F-4D97-AF65-F5344CB8AC3E}">
        <p14:creationId xmlns:p14="http://schemas.microsoft.com/office/powerpoint/2010/main" val="2003316223"/>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B373746B-4CAD-492B-B0DE-EB85DC39CADD}"/>
              </a:ext>
            </a:extLst>
          </p:cNvPr>
          <p:cNvSpPr>
            <a:spLocks noGrp="1"/>
          </p:cNvSpPr>
          <p:nvPr>
            <p:ph type="ctrTitle"/>
          </p:nvPr>
        </p:nvSpPr>
        <p:spPr>
          <a:xfrm>
            <a:off x="1143000" y="1122363"/>
            <a:ext cx="6858000" cy="2387600"/>
          </a:xfrm>
        </p:spPr>
        <p:txBody>
          <a:bodyPr anchor="b"/>
          <a:lstStyle>
            <a:lvl1pPr algn="ctr">
              <a:defRPr sz="4500"/>
            </a:lvl1pPr>
          </a:lstStyle>
          <a:p>
            <a:r>
              <a:rPr lang="ar-SA"/>
              <a:t>انقر لتحرير نمط عنوان الشكل الرئيسي</a:t>
            </a:r>
            <a:endParaRPr lang="ar-OM"/>
          </a:p>
        </p:txBody>
      </p:sp>
      <p:sp>
        <p:nvSpPr>
          <p:cNvPr id="3" name="عنوان فرعي 2">
            <a:extLst>
              <a:ext uri="{FF2B5EF4-FFF2-40B4-BE49-F238E27FC236}">
                <a16:creationId xmlns:a16="http://schemas.microsoft.com/office/drawing/2014/main" id="{55EED608-5595-46BC-93CB-C6E46FF20B0B}"/>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ar-SA"/>
              <a:t>انقر لتحرير نمط العنوان الفرعي للشكل الرئيسي</a:t>
            </a:r>
            <a:endParaRPr lang="ar-OM"/>
          </a:p>
        </p:txBody>
      </p:sp>
      <p:sp>
        <p:nvSpPr>
          <p:cNvPr id="4" name="عنصر نائب للتاريخ 3">
            <a:extLst>
              <a:ext uri="{FF2B5EF4-FFF2-40B4-BE49-F238E27FC236}">
                <a16:creationId xmlns:a16="http://schemas.microsoft.com/office/drawing/2014/main" id="{D0F0F47F-C0A7-46A1-8E91-6533026B4577}"/>
              </a:ext>
            </a:extLst>
          </p:cNvPr>
          <p:cNvSpPr>
            <a:spLocks noGrp="1"/>
          </p:cNvSpPr>
          <p:nvPr>
            <p:ph type="dt" sz="half" idx="10"/>
          </p:nvPr>
        </p:nvSpPr>
        <p:spPr/>
        <p:txBody>
          <a:bodyPr/>
          <a:lstStyle/>
          <a:p>
            <a:fld id="{0DB3CB5E-B21D-4135-992F-11C78B709DBF}" type="datetimeFigureOut">
              <a:rPr lang="ar-OM" smtClean="0"/>
              <a:t>15/04/1444</a:t>
            </a:fld>
            <a:endParaRPr lang="ar-OM"/>
          </a:p>
        </p:txBody>
      </p:sp>
      <p:sp>
        <p:nvSpPr>
          <p:cNvPr id="5" name="عنصر نائب للتذييل 4">
            <a:extLst>
              <a:ext uri="{FF2B5EF4-FFF2-40B4-BE49-F238E27FC236}">
                <a16:creationId xmlns:a16="http://schemas.microsoft.com/office/drawing/2014/main" id="{141C521A-CE01-42B7-B2AF-4C133C73323F}"/>
              </a:ext>
            </a:extLst>
          </p:cNvPr>
          <p:cNvSpPr>
            <a:spLocks noGrp="1"/>
          </p:cNvSpPr>
          <p:nvPr>
            <p:ph type="ftr" sz="quarter" idx="11"/>
          </p:nvPr>
        </p:nvSpPr>
        <p:spPr/>
        <p:txBody>
          <a:bodyPr/>
          <a:lstStyle/>
          <a:p>
            <a:endParaRPr lang="ar-OM"/>
          </a:p>
        </p:txBody>
      </p:sp>
      <p:sp>
        <p:nvSpPr>
          <p:cNvPr id="6" name="عنصر نائب لرقم الشريحة 5">
            <a:extLst>
              <a:ext uri="{FF2B5EF4-FFF2-40B4-BE49-F238E27FC236}">
                <a16:creationId xmlns:a16="http://schemas.microsoft.com/office/drawing/2014/main" id="{DA7305D0-0DE4-4188-94E3-674C880C7780}"/>
              </a:ext>
            </a:extLst>
          </p:cNvPr>
          <p:cNvSpPr>
            <a:spLocks noGrp="1"/>
          </p:cNvSpPr>
          <p:nvPr>
            <p:ph type="sldNum" sz="quarter" idx="12"/>
          </p:nvPr>
        </p:nvSpPr>
        <p:spPr/>
        <p:txBody>
          <a:bodyPr/>
          <a:lstStyle/>
          <a:p>
            <a:fld id="{CDA469C0-F395-4B22-AC2C-A643F6B2EC60}" type="slidenum">
              <a:rPr lang="ar-OM" smtClean="0"/>
              <a:t>‹#›</a:t>
            </a:fld>
            <a:endParaRPr lang="ar-OM"/>
          </a:p>
        </p:txBody>
      </p:sp>
    </p:spTree>
    <p:extLst>
      <p:ext uri="{BB962C8B-B14F-4D97-AF65-F5344CB8AC3E}">
        <p14:creationId xmlns:p14="http://schemas.microsoft.com/office/powerpoint/2010/main" val="4478830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551F90DF-4405-4107-9752-DB3BB748E50C}"/>
              </a:ext>
            </a:extLst>
          </p:cNvPr>
          <p:cNvSpPr>
            <a:spLocks noGrp="1"/>
          </p:cNvSpPr>
          <p:nvPr>
            <p:ph type="title"/>
          </p:nvPr>
        </p:nvSpPr>
        <p:spPr/>
        <p:txBody>
          <a:bodyPr/>
          <a:lstStyle/>
          <a:p>
            <a:r>
              <a:rPr lang="ar-SA"/>
              <a:t>انقر لتحرير نمط عنوان الشكل الرئيسي</a:t>
            </a:r>
            <a:endParaRPr lang="ar-OM"/>
          </a:p>
        </p:txBody>
      </p:sp>
      <p:sp>
        <p:nvSpPr>
          <p:cNvPr id="3" name="عنصر نائب للمحتوى 2">
            <a:extLst>
              <a:ext uri="{FF2B5EF4-FFF2-40B4-BE49-F238E27FC236}">
                <a16:creationId xmlns:a16="http://schemas.microsoft.com/office/drawing/2014/main" id="{3C9E0639-B3D6-45BB-94A6-5620BD6B4131}"/>
              </a:ext>
            </a:extLst>
          </p:cNvPr>
          <p:cNvSpPr>
            <a:spLocks noGrp="1"/>
          </p:cNvSpPr>
          <p:nvPr>
            <p:ph idx="1"/>
          </p:nvPr>
        </p:nvSpPr>
        <p:spPr/>
        <p:txBody>
          <a:bodyPr/>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OM"/>
          </a:p>
        </p:txBody>
      </p:sp>
      <p:sp>
        <p:nvSpPr>
          <p:cNvPr id="4" name="عنصر نائب للتاريخ 3">
            <a:extLst>
              <a:ext uri="{FF2B5EF4-FFF2-40B4-BE49-F238E27FC236}">
                <a16:creationId xmlns:a16="http://schemas.microsoft.com/office/drawing/2014/main" id="{34855321-51F6-4413-A59F-29B82A24BF76}"/>
              </a:ext>
            </a:extLst>
          </p:cNvPr>
          <p:cNvSpPr>
            <a:spLocks noGrp="1"/>
          </p:cNvSpPr>
          <p:nvPr>
            <p:ph type="dt" sz="half" idx="10"/>
          </p:nvPr>
        </p:nvSpPr>
        <p:spPr/>
        <p:txBody>
          <a:bodyPr/>
          <a:lstStyle/>
          <a:p>
            <a:fld id="{0DB3CB5E-B21D-4135-992F-11C78B709DBF}" type="datetimeFigureOut">
              <a:rPr lang="ar-OM" smtClean="0"/>
              <a:t>15/04/1444</a:t>
            </a:fld>
            <a:endParaRPr lang="ar-OM"/>
          </a:p>
        </p:txBody>
      </p:sp>
      <p:sp>
        <p:nvSpPr>
          <p:cNvPr id="5" name="عنصر نائب للتذييل 4">
            <a:extLst>
              <a:ext uri="{FF2B5EF4-FFF2-40B4-BE49-F238E27FC236}">
                <a16:creationId xmlns:a16="http://schemas.microsoft.com/office/drawing/2014/main" id="{75DAD1C6-8D0B-46D5-BD9E-8E1EEA12A23A}"/>
              </a:ext>
            </a:extLst>
          </p:cNvPr>
          <p:cNvSpPr>
            <a:spLocks noGrp="1"/>
          </p:cNvSpPr>
          <p:nvPr>
            <p:ph type="ftr" sz="quarter" idx="11"/>
          </p:nvPr>
        </p:nvSpPr>
        <p:spPr/>
        <p:txBody>
          <a:bodyPr/>
          <a:lstStyle/>
          <a:p>
            <a:endParaRPr lang="ar-OM"/>
          </a:p>
        </p:txBody>
      </p:sp>
      <p:sp>
        <p:nvSpPr>
          <p:cNvPr id="6" name="عنصر نائب لرقم الشريحة 5">
            <a:extLst>
              <a:ext uri="{FF2B5EF4-FFF2-40B4-BE49-F238E27FC236}">
                <a16:creationId xmlns:a16="http://schemas.microsoft.com/office/drawing/2014/main" id="{09CF65EC-65A1-4677-8995-2369D23E9071}"/>
              </a:ext>
            </a:extLst>
          </p:cNvPr>
          <p:cNvSpPr>
            <a:spLocks noGrp="1"/>
          </p:cNvSpPr>
          <p:nvPr>
            <p:ph type="sldNum" sz="quarter" idx="12"/>
          </p:nvPr>
        </p:nvSpPr>
        <p:spPr/>
        <p:txBody>
          <a:bodyPr/>
          <a:lstStyle/>
          <a:p>
            <a:fld id="{CDA469C0-F395-4B22-AC2C-A643F6B2EC60}" type="slidenum">
              <a:rPr lang="ar-OM" smtClean="0"/>
              <a:t>‹#›</a:t>
            </a:fld>
            <a:endParaRPr lang="ar-OM"/>
          </a:p>
        </p:txBody>
      </p:sp>
    </p:spTree>
    <p:extLst>
      <p:ext uri="{BB962C8B-B14F-4D97-AF65-F5344CB8AC3E}">
        <p14:creationId xmlns:p14="http://schemas.microsoft.com/office/powerpoint/2010/main" val="2186930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endParaRPr lang="de-DE" dirty="0"/>
          </a:p>
        </p:txBody>
      </p:sp>
      <p:sp>
        <p:nvSpPr>
          <p:cNvPr id="3" name="Inhaltsplatzhalter 2"/>
          <p:cNvSpPr>
            <a:spLocks noGrp="1"/>
          </p:cNvSpPr>
          <p:nvPr>
            <p:ph sz="half" idx="1"/>
          </p:nvPr>
        </p:nvSpPr>
        <p:spPr>
          <a:xfrm>
            <a:off x="1039813" y="2106613"/>
            <a:ext cx="3481200" cy="4114800"/>
          </a:xfrm>
        </p:spPr>
        <p:txBody>
          <a:bodyPr/>
          <a:lstStyle>
            <a:lvl1pPr>
              <a:defRPr sz="2400"/>
            </a:lvl1pPr>
            <a:lvl2pPr>
              <a:defRPr sz="2200" baseline="0"/>
            </a:lvl2pPr>
            <a:lvl3pPr>
              <a:defRPr sz="2000" baseline="0"/>
            </a:lvl3pPr>
            <a:lvl4pPr>
              <a:defRPr sz="1800" baseline="0"/>
            </a:lvl4pPr>
            <a:lvl5pPr>
              <a:defRPr sz="1600" baseline="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Inhaltsplatzhalter 3"/>
          <p:cNvSpPr>
            <a:spLocks noGrp="1"/>
          </p:cNvSpPr>
          <p:nvPr>
            <p:ph sz="half" idx="2"/>
          </p:nvPr>
        </p:nvSpPr>
        <p:spPr>
          <a:xfrm>
            <a:off x="4595812" y="2106613"/>
            <a:ext cx="3481200" cy="41148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Datumsplatzhalter 4"/>
          <p:cNvSpPr>
            <a:spLocks noGrp="1"/>
          </p:cNvSpPr>
          <p:nvPr>
            <p:ph type="dt" sz="half" idx="10"/>
          </p:nvPr>
        </p:nvSpPr>
        <p:spPr/>
        <p:txBody>
          <a:bodyPr/>
          <a:lstStyle>
            <a:lvl1pPr>
              <a:defRPr>
                <a:latin typeface="Calibri" panose="020F0502020204030204" pitchFamily="34" charset="0"/>
                <a:cs typeface="Arial" panose="020B0604020202020204" pitchFamily="34" charset="0"/>
              </a:defRPr>
            </a:lvl1pPr>
          </a:lstStyle>
          <a:p>
            <a:pPr>
              <a:defRPr/>
            </a:pPr>
            <a:fld id="{9FD9DA14-23DB-4005-9410-95D99DFE4ACC}" type="datetime1">
              <a:rPr lang="de-DE"/>
              <a:pPr>
                <a:defRPr/>
              </a:pPr>
              <a:t>09.11.2022</a:t>
            </a:fld>
            <a:endParaRPr lang="de-DE"/>
          </a:p>
        </p:txBody>
      </p:sp>
      <p:sp>
        <p:nvSpPr>
          <p:cNvPr id="6" name="Fußzeilenplatzhalter 5"/>
          <p:cNvSpPr>
            <a:spLocks noGrp="1"/>
          </p:cNvSpPr>
          <p:nvPr>
            <p:ph type="ftr" sz="quarter" idx="11"/>
          </p:nvPr>
        </p:nvSpPr>
        <p:spPr/>
        <p:txBody>
          <a:bodyPr/>
          <a:lstStyle>
            <a:lvl1pPr>
              <a:defRPr>
                <a:latin typeface="Calibri" panose="020F0502020204030204" pitchFamily="34" charset="0"/>
                <a:cs typeface="Arial" panose="020B0604020202020204" pitchFamily="34" charset="0"/>
              </a:defRPr>
            </a:lvl1pPr>
          </a:lstStyle>
          <a:p>
            <a:pPr>
              <a:defRPr/>
            </a:pPr>
            <a:endParaRPr lang="en-BZ"/>
          </a:p>
        </p:txBody>
      </p:sp>
    </p:spTree>
    <p:extLst>
      <p:ext uri="{BB962C8B-B14F-4D97-AF65-F5344CB8AC3E}">
        <p14:creationId xmlns:p14="http://schemas.microsoft.com/office/powerpoint/2010/main" val="3638108352"/>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43902EB1-ADF3-4117-B82D-2587ECE6B0B2}"/>
              </a:ext>
            </a:extLst>
          </p:cNvPr>
          <p:cNvSpPr>
            <a:spLocks noGrp="1"/>
          </p:cNvSpPr>
          <p:nvPr>
            <p:ph type="title"/>
          </p:nvPr>
        </p:nvSpPr>
        <p:spPr>
          <a:xfrm>
            <a:off x="623888" y="1709739"/>
            <a:ext cx="7886700" cy="2852737"/>
          </a:xfrm>
        </p:spPr>
        <p:txBody>
          <a:bodyPr anchor="b"/>
          <a:lstStyle>
            <a:lvl1pPr>
              <a:defRPr sz="4500"/>
            </a:lvl1pPr>
          </a:lstStyle>
          <a:p>
            <a:r>
              <a:rPr lang="ar-SA"/>
              <a:t>انقر لتحرير نمط عنوان الشكل الرئيسي</a:t>
            </a:r>
            <a:endParaRPr lang="ar-OM"/>
          </a:p>
        </p:txBody>
      </p:sp>
      <p:sp>
        <p:nvSpPr>
          <p:cNvPr id="3" name="عنصر نائب للنص 2">
            <a:extLst>
              <a:ext uri="{FF2B5EF4-FFF2-40B4-BE49-F238E27FC236}">
                <a16:creationId xmlns:a16="http://schemas.microsoft.com/office/drawing/2014/main" id="{3A9CBD7E-5333-4B7A-8FC3-E82E949C5418}"/>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ar-SA"/>
              <a:t>حرر أنماط نص الشكل الرئيسي</a:t>
            </a:r>
          </a:p>
        </p:txBody>
      </p:sp>
      <p:sp>
        <p:nvSpPr>
          <p:cNvPr id="4" name="عنصر نائب للتاريخ 3">
            <a:extLst>
              <a:ext uri="{FF2B5EF4-FFF2-40B4-BE49-F238E27FC236}">
                <a16:creationId xmlns:a16="http://schemas.microsoft.com/office/drawing/2014/main" id="{A2B09214-DA9F-46A8-AEDE-3BFAA70B1C4A}"/>
              </a:ext>
            </a:extLst>
          </p:cNvPr>
          <p:cNvSpPr>
            <a:spLocks noGrp="1"/>
          </p:cNvSpPr>
          <p:nvPr>
            <p:ph type="dt" sz="half" idx="10"/>
          </p:nvPr>
        </p:nvSpPr>
        <p:spPr/>
        <p:txBody>
          <a:bodyPr/>
          <a:lstStyle/>
          <a:p>
            <a:fld id="{0DB3CB5E-B21D-4135-992F-11C78B709DBF}" type="datetimeFigureOut">
              <a:rPr lang="ar-OM" smtClean="0"/>
              <a:t>15/04/1444</a:t>
            </a:fld>
            <a:endParaRPr lang="ar-OM"/>
          </a:p>
        </p:txBody>
      </p:sp>
      <p:sp>
        <p:nvSpPr>
          <p:cNvPr id="5" name="عنصر نائب للتذييل 4">
            <a:extLst>
              <a:ext uri="{FF2B5EF4-FFF2-40B4-BE49-F238E27FC236}">
                <a16:creationId xmlns:a16="http://schemas.microsoft.com/office/drawing/2014/main" id="{1ACF9F7E-9753-4F6D-8539-E4D949ED8175}"/>
              </a:ext>
            </a:extLst>
          </p:cNvPr>
          <p:cNvSpPr>
            <a:spLocks noGrp="1"/>
          </p:cNvSpPr>
          <p:nvPr>
            <p:ph type="ftr" sz="quarter" idx="11"/>
          </p:nvPr>
        </p:nvSpPr>
        <p:spPr/>
        <p:txBody>
          <a:bodyPr/>
          <a:lstStyle/>
          <a:p>
            <a:endParaRPr lang="ar-OM"/>
          </a:p>
        </p:txBody>
      </p:sp>
      <p:sp>
        <p:nvSpPr>
          <p:cNvPr id="6" name="عنصر نائب لرقم الشريحة 5">
            <a:extLst>
              <a:ext uri="{FF2B5EF4-FFF2-40B4-BE49-F238E27FC236}">
                <a16:creationId xmlns:a16="http://schemas.microsoft.com/office/drawing/2014/main" id="{DC399DDD-3C02-4535-8E7F-C6791145BFC0}"/>
              </a:ext>
            </a:extLst>
          </p:cNvPr>
          <p:cNvSpPr>
            <a:spLocks noGrp="1"/>
          </p:cNvSpPr>
          <p:nvPr>
            <p:ph type="sldNum" sz="quarter" idx="12"/>
          </p:nvPr>
        </p:nvSpPr>
        <p:spPr/>
        <p:txBody>
          <a:bodyPr/>
          <a:lstStyle/>
          <a:p>
            <a:fld id="{CDA469C0-F395-4B22-AC2C-A643F6B2EC60}" type="slidenum">
              <a:rPr lang="ar-OM" smtClean="0"/>
              <a:t>‹#›</a:t>
            </a:fld>
            <a:endParaRPr lang="ar-OM"/>
          </a:p>
        </p:txBody>
      </p:sp>
    </p:spTree>
    <p:extLst>
      <p:ext uri="{BB962C8B-B14F-4D97-AF65-F5344CB8AC3E}">
        <p14:creationId xmlns:p14="http://schemas.microsoft.com/office/powerpoint/2010/main" val="76974228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B1A889D3-2B73-4414-91C5-45D0473C22AC}"/>
              </a:ext>
            </a:extLst>
          </p:cNvPr>
          <p:cNvSpPr>
            <a:spLocks noGrp="1"/>
          </p:cNvSpPr>
          <p:nvPr>
            <p:ph type="title"/>
          </p:nvPr>
        </p:nvSpPr>
        <p:spPr/>
        <p:txBody>
          <a:bodyPr/>
          <a:lstStyle/>
          <a:p>
            <a:r>
              <a:rPr lang="ar-SA"/>
              <a:t>انقر لتحرير نمط عنوان الشكل الرئيسي</a:t>
            </a:r>
            <a:endParaRPr lang="ar-OM"/>
          </a:p>
        </p:txBody>
      </p:sp>
      <p:sp>
        <p:nvSpPr>
          <p:cNvPr id="3" name="عنصر نائب للمحتوى 2">
            <a:extLst>
              <a:ext uri="{FF2B5EF4-FFF2-40B4-BE49-F238E27FC236}">
                <a16:creationId xmlns:a16="http://schemas.microsoft.com/office/drawing/2014/main" id="{54FD9052-0BE0-4EEF-8491-A93B4FD76347}"/>
              </a:ext>
            </a:extLst>
          </p:cNvPr>
          <p:cNvSpPr>
            <a:spLocks noGrp="1"/>
          </p:cNvSpPr>
          <p:nvPr>
            <p:ph sz="half" idx="1"/>
          </p:nvPr>
        </p:nvSpPr>
        <p:spPr>
          <a:xfrm>
            <a:off x="628650" y="1825625"/>
            <a:ext cx="3886200" cy="4351338"/>
          </a:xfrm>
        </p:spPr>
        <p:txBody>
          <a:bodyPr/>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OM"/>
          </a:p>
        </p:txBody>
      </p:sp>
      <p:sp>
        <p:nvSpPr>
          <p:cNvPr id="4" name="عنصر نائب للمحتوى 3">
            <a:extLst>
              <a:ext uri="{FF2B5EF4-FFF2-40B4-BE49-F238E27FC236}">
                <a16:creationId xmlns:a16="http://schemas.microsoft.com/office/drawing/2014/main" id="{28A6D064-166F-463A-BD67-78674B04CAB8}"/>
              </a:ext>
            </a:extLst>
          </p:cNvPr>
          <p:cNvSpPr>
            <a:spLocks noGrp="1"/>
          </p:cNvSpPr>
          <p:nvPr>
            <p:ph sz="half" idx="2"/>
          </p:nvPr>
        </p:nvSpPr>
        <p:spPr>
          <a:xfrm>
            <a:off x="4629150" y="1825625"/>
            <a:ext cx="3886200" cy="4351338"/>
          </a:xfrm>
        </p:spPr>
        <p:txBody>
          <a:bodyPr/>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OM"/>
          </a:p>
        </p:txBody>
      </p:sp>
      <p:sp>
        <p:nvSpPr>
          <p:cNvPr id="5" name="عنصر نائب للتاريخ 4">
            <a:extLst>
              <a:ext uri="{FF2B5EF4-FFF2-40B4-BE49-F238E27FC236}">
                <a16:creationId xmlns:a16="http://schemas.microsoft.com/office/drawing/2014/main" id="{84E35C87-647D-42D2-A408-5F709EF13674}"/>
              </a:ext>
            </a:extLst>
          </p:cNvPr>
          <p:cNvSpPr>
            <a:spLocks noGrp="1"/>
          </p:cNvSpPr>
          <p:nvPr>
            <p:ph type="dt" sz="half" idx="10"/>
          </p:nvPr>
        </p:nvSpPr>
        <p:spPr/>
        <p:txBody>
          <a:bodyPr/>
          <a:lstStyle/>
          <a:p>
            <a:fld id="{0DB3CB5E-B21D-4135-992F-11C78B709DBF}" type="datetimeFigureOut">
              <a:rPr lang="ar-OM" smtClean="0"/>
              <a:t>15/04/1444</a:t>
            </a:fld>
            <a:endParaRPr lang="ar-OM"/>
          </a:p>
        </p:txBody>
      </p:sp>
      <p:sp>
        <p:nvSpPr>
          <p:cNvPr id="6" name="عنصر نائب للتذييل 5">
            <a:extLst>
              <a:ext uri="{FF2B5EF4-FFF2-40B4-BE49-F238E27FC236}">
                <a16:creationId xmlns:a16="http://schemas.microsoft.com/office/drawing/2014/main" id="{8DF27DC0-5A9A-49B5-94BF-655DFD3C0364}"/>
              </a:ext>
            </a:extLst>
          </p:cNvPr>
          <p:cNvSpPr>
            <a:spLocks noGrp="1"/>
          </p:cNvSpPr>
          <p:nvPr>
            <p:ph type="ftr" sz="quarter" idx="11"/>
          </p:nvPr>
        </p:nvSpPr>
        <p:spPr/>
        <p:txBody>
          <a:bodyPr/>
          <a:lstStyle/>
          <a:p>
            <a:endParaRPr lang="ar-OM"/>
          </a:p>
        </p:txBody>
      </p:sp>
      <p:sp>
        <p:nvSpPr>
          <p:cNvPr id="7" name="عنصر نائب لرقم الشريحة 6">
            <a:extLst>
              <a:ext uri="{FF2B5EF4-FFF2-40B4-BE49-F238E27FC236}">
                <a16:creationId xmlns:a16="http://schemas.microsoft.com/office/drawing/2014/main" id="{966CB3C5-CDA7-4A7A-8211-C6BD864BC18D}"/>
              </a:ext>
            </a:extLst>
          </p:cNvPr>
          <p:cNvSpPr>
            <a:spLocks noGrp="1"/>
          </p:cNvSpPr>
          <p:nvPr>
            <p:ph type="sldNum" sz="quarter" idx="12"/>
          </p:nvPr>
        </p:nvSpPr>
        <p:spPr/>
        <p:txBody>
          <a:bodyPr/>
          <a:lstStyle/>
          <a:p>
            <a:fld id="{CDA469C0-F395-4B22-AC2C-A643F6B2EC60}" type="slidenum">
              <a:rPr lang="ar-OM" smtClean="0"/>
              <a:t>‹#›</a:t>
            </a:fld>
            <a:endParaRPr lang="ar-OM"/>
          </a:p>
        </p:txBody>
      </p:sp>
    </p:spTree>
    <p:extLst>
      <p:ext uri="{BB962C8B-B14F-4D97-AF65-F5344CB8AC3E}">
        <p14:creationId xmlns:p14="http://schemas.microsoft.com/office/powerpoint/2010/main" val="239673677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295DD237-A961-49E5-B6D4-EB79F46828A6}"/>
              </a:ext>
            </a:extLst>
          </p:cNvPr>
          <p:cNvSpPr>
            <a:spLocks noGrp="1"/>
          </p:cNvSpPr>
          <p:nvPr>
            <p:ph type="title"/>
          </p:nvPr>
        </p:nvSpPr>
        <p:spPr>
          <a:xfrm>
            <a:off x="629841" y="365126"/>
            <a:ext cx="7886700" cy="1325563"/>
          </a:xfrm>
        </p:spPr>
        <p:txBody>
          <a:bodyPr/>
          <a:lstStyle/>
          <a:p>
            <a:r>
              <a:rPr lang="ar-SA"/>
              <a:t>انقر لتحرير نمط عنوان الشكل الرئيسي</a:t>
            </a:r>
            <a:endParaRPr lang="ar-OM"/>
          </a:p>
        </p:txBody>
      </p:sp>
      <p:sp>
        <p:nvSpPr>
          <p:cNvPr id="3" name="عنصر نائب للنص 2">
            <a:extLst>
              <a:ext uri="{FF2B5EF4-FFF2-40B4-BE49-F238E27FC236}">
                <a16:creationId xmlns:a16="http://schemas.microsoft.com/office/drawing/2014/main" id="{FBEF4F0F-E0EF-4429-AF20-9F4771DF0B1B}"/>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ar-SA"/>
              <a:t>حرر أنماط نص الشكل الرئيسي</a:t>
            </a:r>
          </a:p>
        </p:txBody>
      </p:sp>
      <p:sp>
        <p:nvSpPr>
          <p:cNvPr id="4" name="عنصر نائب للمحتوى 3">
            <a:extLst>
              <a:ext uri="{FF2B5EF4-FFF2-40B4-BE49-F238E27FC236}">
                <a16:creationId xmlns:a16="http://schemas.microsoft.com/office/drawing/2014/main" id="{EF39B940-C7CA-47BC-999F-495B7A87A9E4}"/>
              </a:ext>
            </a:extLst>
          </p:cNvPr>
          <p:cNvSpPr>
            <a:spLocks noGrp="1"/>
          </p:cNvSpPr>
          <p:nvPr>
            <p:ph sz="half" idx="2"/>
          </p:nvPr>
        </p:nvSpPr>
        <p:spPr>
          <a:xfrm>
            <a:off x="629842" y="2505075"/>
            <a:ext cx="3868340" cy="3684588"/>
          </a:xfrm>
        </p:spPr>
        <p:txBody>
          <a:bodyPr/>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OM"/>
          </a:p>
        </p:txBody>
      </p:sp>
      <p:sp>
        <p:nvSpPr>
          <p:cNvPr id="5" name="عنصر نائب للنص 4">
            <a:extLst>
              <a:ext uri="{FF2B5EF4-FFF2-40B4-BE49-F238E27FC236}">
                <a16:creationId xmlns:a16="http://schemas.microsoft.com/office/drawing/2014/main" id="{C46C28E9-720B-47EF-A6EF-60066B0D9B85}"/>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ar-SA"/>
              <a:t>حرر أنماط نص الشكل الرئيسي</a:t>
            </a:r>
          </a:p>
        </p:txBody>
      </p:sp>
      <p:sp>
        <p:nvSpPr>
          <p:cNvPr id="6" name="عنصر نائب للمحتوى 5">
            <a:extLst>
              <a:ext uri="{FF2B5EF4-FFF2-40B4-BE49-F238E27FC236}">
                <a16:creationId xmlns:a16="http://schemas.microsoft.com/office/drawing/2014/main" id="{B6FB1FFC-1452-456E-8E9B-4D59FE8EF6E7}"/>
              </a:ext>
            </a:extLst>
          </p:cNvPr>
          <p:cNvSpPr>
            <a:spLocks noGrp="1"/>
          </p:cNvSpPr>
          <p:nvPr>
            <p:ph sz="quarter" idx="4"/>
          </p:nvPr>
        </p:nvSpPr>
        <p:spPr>
          <a:xfrm>
            <a:off x="4629150" y="2505075"/>
            <a:ext cx="3887391" cy="3684588"/>
          </a:xfrm>
        </p:spPr>
        <p:txBody>
          <a:bodyPr/>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OM"/>
          </a:p>
        </p:txBody>
      </p:sp>
      <p:sp>
        <p:nvSpPr>
          <p:cNvPr id="7" name="عنصر نائب للتاريخ 6">
            <a:extLst>
              <a:ext uri="{FF2B5EF4-FFF2-40B4-BE49-F238E27FC236}">
                <a16:creationId xmlns:a16="http://schemas.microsoft.com/office/drawing/2014/main" id="{E3CE2422-BC4B-4A8B-BF7C-43B10F725F24}"/>
              </a:ext>
            </a:extLst>
          </p:cNvPr>
          <p:cNvSpPr>
            <a:spLocks noGrp="1"/>
          </p:cNvSpPr>
          <p:nvPr>
            <p:ph type="dt" sz="half" idx="10"/>
          </p:nvPr>
        </p:nvSpPr>
        <p:spPr/>
        <p:txBody>
          <a:bodyPr/>
          <a:lstStyle/>
          <a:p>
            <a:fld id="{0DB3CB5E-B21D-4135-992F-11C78B709DBF}" type="datetimeFigureOut">
              <a:rPr lang="ar-OM" smtClean="0"/>
              <a:t>15/04/1444</a:t>
            </a:fld>
            <a:endParaRPr lang="ar-OM"/>
          </a:p>
        </p:txBody>
      </p:sp>
      <p:sp>
        <p:nvSpPr>
          <p:cNvPr id="8" name="عنصر نائب للتذييل 7">
            <a:extLst>
              <a:ext uri="{FF2B5EF4-FFF2-40B4-BE49-F238E27FC236}">
                <a16:creationId xmlns:a16="http://schemas.microsoft.com/office/drawing/2014/main" id="{0BF9D90B-BB2D-434A-B9C0-59F634678037}"/>
              </a:ext>
            </a:extLst>
          </p:cNvPr>
          <p:cNvSpPr>
            <a:spLocks noGrp="1"/>
          </p:cNvSpPr>
          <p:nvPr>
            <p:ph type="ftr" sz="quarter" idx="11"/>
          </p:nvPr>
        </p:nvSpPr>
        <p:spPr/>
        <p:txBody>
          <a:bodyPr/>
          <a:lstStyle/>
          <a:p>
            <a:endParaRPr lang="ar-OM"/>
          </a:p>
        </p:txBody>
      </p:sp>
      <p:sp>
        <p:nvSpPr>
          <p:cNvPr id="9" name="عنصر نائب لرقم الشريحة 8">
            <a:extLst>
              <a:ext uri="{FF2B5EF4-FFF2-40B4-BE49-F238E27FC236}">
                <a16:creationId xmlns:a16="http://schemas.microsoft.com/office/drawing/2014/main" id="{ED5F19F4-D518-4570-B794-9D90074B2C75}"/>
              </a:ext>
            </a:extLst>
          </p:cNvPr>
          <p:cNvSpPr>
            <a:spLocks noGrp="1"/>
          </p:cNvSpPr>
          <p:nvPr>
            <p:ph type="sldNum" sz="quarter" idx="12"/>
          </p:nvPr>
        </p:nvSpPr>
        <p:spPr/>
        <p:txBody>
          <a:bodyPr/>
          <a:lstStyle/>
          <a:p>
            <a:fld id="{CDA469C0-F395-4B22-AC2C-A643F6B2EC60}" type="slidenum">
              <a:rPr lang="ar-OM" smtClean="0"/>
              <a:t>‹#›</a:t>
            </a:fld>
            <a:endParaRPr lang="ar-OM"/>
          </a:p>
        </p:txBody>
      </p:sp>
    </p:spTree>
    <p:extLst>
      <p:ext uri="{BB962C8B-B14F-4D97-AF65-F5344CB8AC3E}">
        <p14:creationId xmlns:p14="http://schemas.microsoft.com/office/powerpoint/2010/main" val="110012573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1DF94488-1381-41A2-ABB1-0EE4EC632204}"/>
              </a:ext>
            </a:extLst>
          </p:cNvPr>
          <p:cNvSpPr>
            <a:spLocks noGrp="1"/>
          </p:cNvSpPr>
          <p:nvPr>
            <p:ph type="title"/>
          </p:nvPr>
        </p:nvSpPr>
        <p:spPr/>
        <p:txBody>
          <a:bodyPr/>
          <a:lstStyle/>
          <a:p>
            <a:r>
              <a:rPr lang="ar-SA"/>
              <a:t>انقر لتحرير نمط عنوان الشكل الرئيسي</a:t>
            </a:r>
            <a:endParaRPr lang="ar-OM"/>
          </a:p>
        </p:txBody>
      </p:sp>
      <p:sp>
        <p:nvSpPr>
          <p:cNvPr id="3" name="عنصر نائب للتاريخ 2">
            <a:extLst>
              <a:ext uri="{FF2B5EF4-FFF2-40B4-BE49-F238E27FC236}">
                <a16:creationId xmlns:a16="http://schemas.microsoft.com/office/drawing/2014/main" id="{28905AB8-F6C7-44A3-A1E0-513F760C1295}"/>
              </a:ext>
            </a:extLst>
          </p:cNvPr>
          <p:cNvSpPr>
            <a:spLocks noGrp="1"/>
          </p:cNvSpPr>
          <p:nvPr>
            <p:ph type="dt" sz="half" idx="10"/>
          </p:nvPr>
        </p:nvSpPr>
        <p:spPr/>
        <p:txBody>
          <a:bodyPr/>
          <a:lstStyle/>
          <a:p>
            <a:fld id="{0DB3CB5E-B21D-4135-992F-11C78B709DBF}" type="datetimeFigureOut">
              <a:rPr lang="ar-OM" smtClean="0"/>
              <a:t>15/04/1444</a:t>
            </a:fld>
            <a:endParaRPr lang="ar-OM"/>
          </a:p>
        </p:txBody>
      </p:sp>
      <p:sp>
        <p:nvSpPr>
          <p:cNvPr id="4" name="عنصر نائب للتذييل 3">
            <a:extLst>
              <a:ext uri="{FF2B5EF4-FFF2-40B4-BE49-F238E27FC236}">
                <a16:creationId xmlns:a16="http://schemas.microsoft.com/office/drawing/2014/main" id="{BCD8A9B6-3726-4D75-98C0-724640D389FD}"/>
              </a:ext>
            </a:extLst>
          </p:cNvPr>
          <p:cNvSpPr>
            <a:spLocks noGrp="1"/>
          </p:cNvSpPr>
          <p:nvPr>
            <p:ph type="ftr" sz="quarter" idx="11"/>
          </p:nvPr>
        </p:nvSpPr>
        <p:spPr/>
        <p:txBody>
          <a:bodyPr/>
          <a:lstStyle/>
          <a:p>
            <a:endParaRPr lang="ar-OM"/>
          </a:p>
        </p:txBody>
      </p:sp>
      <p:sp>
        <p:nvSpPr>
          <p:cNvPr id="5" name="عنصر نائب لرقم الشريحة 4">
            <a:extLst>
              <a:ext uri="{FF2B5EF4-FFF2-40B4-BE49-F238E27FC236}">
                <a16:creationId xmlns:a16="http://schemas.microsoft.com/office/drawing/2014/main" id="{DD843630-0CFE-4DEA-A5C6-38F516D3DCB0}"/>
              </a:ext>
            </a:extLst>
          </p:cNvPr>
          <p:cNvSpPr>
            <a:spLocks noGrp="1"/>
          </p:cNvSpPr>
          <p:nvPr>
            <p:ph type="sldNum" sz="quarter" idx="12"/>
          </p:nvPr>
        </p:nvSpPr>
        <p:spPr/>
        <p:txBody>
          <a:bodyPr/>
          <a:lstStyle/>
          <a:p>
            <a:fld id="{CDA469C0-F395-4B22-AC2C-A643F6B2EC60}" type="slidenum">
              <a:rPr lang="ar-OM" smtClean="0"/>
              <a:t>‹#›</a:t>
            </a:fld>
            <a:endParaRPr lang="ar-OM"/>
          </a:p>
        </p:txBody>
      </p:sp>
    </p:spTree>
    <p:extLst>
      <p:ext uri="{BB962C8B-B14F-4D97-AF65-F5344CB8AC3E}">
        <p14:creationId xmlns:p14="http://schemas.microsoft.com/office/powerpoint/2010/main" val="56718591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a:extLst>
              <a:ext uri="{FF2B5EF4-FFF2-40B4-BE49-F238E27FC236}">
                <a16:creationId xmlns:a16="http://schemas.microsoft.com/office/drawing/2014/main" id="{ABD020AE-181E-40EB-896F-D72DF5E6E79E}"/>
              </a:ext>
            </a:extLst>
          </p:cNvPr>
          <p:cNvSpPr>
            <a:spLocks noGrp="1"/>
          </p:cNvSpPr>
          <p:nvPr>
            <p:ph type="dt" sz="half" idx="10"/>
          </p:nvPr>
        </p:nvSpPr>
        <p:spPr/>
        <p:txBody>
          <a:bodyPr/>
          <a:lstStyle/>
          <a:p>
            <a:fld id="{0DB3CB5E-B21D-4135-992F-11C78B709DBF}" type="datetimeFigureOut">
              <a:rPr lang="ar-OM" smtClean="0"/>
              <a:t>15/04/1444</a:t>
            </a:fld>
            <a:endParaRPr lang="ar-OM"/>
          </a:p>
        </p:txBody>
      </p:sp>
      <p:sp>
        <p:nvSpPr>
          <p:cNvPr id="3" name="عنصر نائب للتذييل 2">
            <a:extLst>
              <a:ext uri="{FF2B5EF4-FFF2-40B4-BE49-F238E27FC236}">
                <a16:creationId xmlns:a16="http://schemas.microsoft.com/office/drawing/2014/main" id="{A2452030-0B14-44DD-B384-B219ADC9836F}"/>
              </a:ext>
            </a:extLst>
          </p:cNvPr>
          <p:cNvSpPr>
            <a:spLocks noGrp="1"/>
          </p:cNvSpPr>
          <p:nvPr>
            <p:ph type="ftr" sz="quarter" idx="11"/>
          </p:nvPr>
        </p:nvSpPr>
        <p:spPr/>
        <p:txBody>
          <a:bodyPr/>
          <a:lstStyle/>
          <a:p>
            <a:endParaRPr lang="ar-OM"/>
          </a:p>
        </p:txBody>
      </p:sp>
      <p:sp>
        <p:nvSpPr>
          <p:cNvPr id="4" name="عنصر نائب لرقم الشريحة 3">
            <a:extLst>
              <a:ext uri="{FF2B5EF4-FFF2-40B4-BE49-F238E27FC236}">
                <a16:creationId xmlns:a16="http://schemas.microsoft.com/office/drawing/2014/main" id="{03AC67D4-55A1-4149-B4A7-9107CF2B7601}"/>
              </a:ext>
            </a:extLst>
          </p:cNvPr>
          <p:cNvSpPr>
            <a:spLocks noGrp="1"/>
          </p:cNvSpPr>
          <p:nvPr>
            <p:ph type="sldNum" sz="quarter" idx="12"/>
          </p:nvPr>
        </p:nvSpPr>
        <p:spPr/>
        <p:txBody>
          <a:bodyPr/>
          <a:lstStyle/>
          <a:p>
            <a:fld id="{CDA469C0-F395-4B22-AC2C-A643F6B2EC60}" type="slidenum">
              <a:rPr lang="ar-OM" smtClean="0"/>
              <a:t>‹#›</a:t>
            </a:fld>
            <a:endParaRPr lang="ar-OM"/>
          </a:p>
        </p:txBody>
      </p:sp>
    </p:spTree>
    <p:extLst>
      <p:ext uri="{BB962C8B-B14F-4D97-AF65-F5344CB8AC3E}">
        <p14:creationId xmlns:p14="http://schemas.microsoft.com/office/powerpoint/2010/main" val="354742351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EB05F9F8-4199-4A86-BF49-999CFFA07ED4}"/>
              </a:ext>
            </a:extLst>
          </p:cNvPr>
          <p:cNvSpPr>
            <a:spLocks noGrp="1"/>
          </p:cNvSpPr>
          <p:nvPr>
            <p:ph type="title"/>
          </p:nvPr>
        </p:nvSpPr>
        <p:spPr>
          <a:xfrm>
            <a:off x="629841" y="457200"/>
            <a:ext cx="2949178" cy="1600200"/>
          </a:xfrm>
        </p:spPr>
        <p:txBody>
          <a:bodyPr anchor="b"/>
          <a:lstStyle>
            <a:lvl1pPr>
              <a:defRPr sz="2400"/>
            </a:lvl1pPr>
          </a:lstStyle>
          <a:p>
            <a:r>
              <a:rPr lang="ar-SA"/>
              <a:t>انقر لتحرير نمط عنوان الشكل الرئيسي</a:t>
            </a:r>
            <a:endParaRPr lang="ar-OM"/>
          </a:p>
        </p:txBody>
      </p:sp>
      <p:sp>
        <p:nvSpPr>
          <p:cNvPr id="3" name="عنصر نائب للمحتوى 2">
            <a:extLst>
              <a:ext uri="{FF2B5EF4-FFF2-40B4-BE49-F238E27FC236}">
                <a16:creationId xmlns:a16="http://schemas.microsoft.com/office/drawing/2014/main" id="{CF1786F0-9D1F-4490-B6C5-5BC24C7BDC69}"/>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OM"/>
          </a:p>
        </p:txBody>
      </p:sp>
      <p:sp>
        <p:nvSpPr>
          <p:cNvPr id="4" name="عنصر نائب للنص 3">
            <a:extLst>
              <a:ext uri="{FF2B5EF4-FFF2-40B4-BE49-F238E27FC236}">
                <a16:creationId xmlns:a16="http://schemas.microsoft.com/office/drawing/2014/main" id="{725CD5E0-A9E8-45EB-8549-8C9FFB078270}"/>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ar-SA"/>
              <a:t>حرر أنماط نص الشكل الرئيسي</a:t>
            </a:r>
          </a:p>
        </p:txBody>
      </p:sp>
      <p:sp>
        <p:nvSpPr>
          <p:cNvPr id="5" name="عنصر نائب للتاريخ 4">
            <a:extLst>
              <a:ext uri="{FF2B5EF4-FFF2-40B4-BE49-F238E27FC236}">
                <a16:creationId xmlns:a16="http://schemas.microsoft.com/office/drawing/2014/main" id="{2A8EBD66-6772-4683-BCCD-7B216111FA4A}"/>
              </a:ext>
            </a:extLst>
          </p:cNvPr>
          <p:cNvSpPr>
            <a:spLocks noGrp="1"/>
          </p:cNvSpPr>
          <p:nvPr>
            <p:ph type="dt" sz="half" idx="10"/>
          </p:nvPr>
        </p:nvSpPr>
        <p:spPr/>
        <p:txBody>
          <a:bodyPr/>
          <a:lstStyle/>
          <a:p>
            <a:fld id="{0DB3CB5E-B21D-4135-992F-11C78B709DBF}" type="datetimeFigureOut">
              <a:rPr lang="ar-OM" smtClean="0"/>
              <a:t>15/04/1444</a:t>
            </a:fld>
            <a:endParaRPr lang="ar-OM"/>
          </a:p>
        </p:txBody>
      </p:sp>
      <p:sp>
        <p:nvSpPr>
          <p:cNvPr id="6" name="عنصر نائب للتذييل 5">
            <a:extLst>
              <a:ext uri="{FF2B5EF4-FFF2-40B4-BE49-F238E27FC236}">
                <a16:creationId xmlns:a16="http://schemas.microsoft.com/office/drawing/2014/main" id="{B207026F-20EF-491F-BE51-547F13821175}"/>
              </a:ext>
            </a:extLst>
          </p:cNvPr>
          <p:cNvSpPr>
            <a:spLocks noGrp="1"/>
          </p:cNvSpPr>
          <p:nvPr>
            <p:ph type="ftr" sz="quarter" idx="11"/>
          </p:nvPr>
        </p:nvSpPr>
        <p:spPr/>
        <p:txBody>
          <a:bodyPr/>
          <a:lstStyle/>
          <a:p>
            <a:endParaRPr lang="ar-OM"/>
          </a:p>
        </p:txBody>
      </p:sp>
      <p:sp>
        <p:nvSpPr>
          <p:cNvPr id="7" name="عنصر نائب لرقم الشريحة 6">
            <a:extLst>
              <a:ext uri="{FF2B5EF4-FFF2-40B4-BE49-F238E27FC236}">
                <a16:creationId xmlns:a16="http://schemas.microsoft.com/office/drawing/2014/main" id="{D5DEFA3F-E0AA-441C-99D6-33565E2A56EB}"/>
              </a:ext>
            </a:extLst>
          </p:cNvPr>
          <p:cNvSpPr>
            <a:spLocks noGrp="1"/>
          </p:cNvSpPr>
          <p:nvPr>
            <p:ph type="sldNum" sz="quarter" idx="12"/>
          </p:nvPr>
        </p:nvSpPr>
        <p:spPr/>
        <p:txBody>
          <a:bodyPr/>
          <a:lstStyle/>
          <a:p>
            <a:fld id="{CDA469C0-F395-4B22-AC2C-A643F6B2EC60}" type="slidenum">
              <a:rPr lang="ar-OM" smtClean="0"/>
              <a:t>‹#›</a:t>
            </a:fld>
            <a:endParaRPr lang="ar-OM"/>
          </a:p>
        </p:txBody>
      </p:sp>
    </p:spTree>
    <p:extLst>
      <p:ext uri="{BB962C8B-B14F-4D97-AF65-F5344CB8AC3E}">
        <p14:creationId xmlns:p14="http://schemas.microsoft.com/office/powerpoint/2010/main" val="395536912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AA14EE60-D7B5-4112-BE61-60FB2C1BC3D3}"/>
              </a:ext>
            </a:extLst>
          </p:cNvPr>
          <p:cNvSpPr>
            <a:spLocks noGrp="1"/>
          </p:cNvSpPr>
          <p:nvPr>
            <p:ph type="title"/>
          </p:nvPr>
        </p:nvSpPr>
        <p:spPr>
          <a:xfrm>
            <a:off x="629841" y="457200"/>
            <a:ext cx="2949178" cy="1600200"/>
          </a:xfrm>
        </p:spPr>
        <p:txBody>
          <a:bodyPr anchor="b"/>
          <a:lstStyle>
            <a:lvl1pPr>
              <a:defRPr sz="2400"/>
            </a:lvl1pPr>
          </a:lstStyle>
          <a:p>
            <a:r>
              <a:rPr lang="ar-SA"/>
              <a:t>انقر لتحرير نمط عنوان الشكل الرئيسي</a:t>
            </a:r>
            <a:endParaRPr lang="ar-OM"/>
          </a:p>
        </p:txBody>
      </p:sp>
      <p:sp>
        <p:nvSpPr>
          <p:cNvPr id="3" name="عنصر نائب للصورة 2">
            <a:extLst>
              <a:ext uri="{FF2B5EF4-FFF2-40B4-BE49-F238E27FC236}">
                <a16:creationId xmlns:a16="http://schemas.microsoft.com/office/drawing/2014/main" id="{B03E3A9B-D697-412A-8015-4E614DC2FC45}"/>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ar-OM"/>
          </a:p>
        </p:txBody>
      </p:sp>
      <p:sp>
        <p:nvSpPr>
          <p:cNvPr id="4" name="عنصر نائب للنص 3">
            <a:extLst>
              <a:ext uri="{FF2B5EF4-FFF2-40B4-BE49-F238E27FC236}">
                <a16:creationId xmlns:a16="http://schemas.microsoft.com/office/drawing/2014/main" id="{29D82600-4D09-4C0C-B049-CEFA44236245}"/>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ar-SA"/>
              <a:t>حرر أنماط نص الشكل الرئيسي</a:t>
            </a:r>
          </a:p>
        </p:txBody>
      </p:sp>
      <p:sp>
        <p:nvSpPr>
          <p:cNvPr id="5" name="عنصر نائب للتاريخ 4">
            <a:extLst>
              <a:ext uri="{FF2B5EF4-FFF2-40B4-BE49-F238E27FC236}">
                <a16:creationId xmlns:a16="http://schemas.microsoft.com/office/drawing/2014/main" id="{D8759657-AD16-4B33-A54D-634ABB222999}"/>
              </a:ext>
            </a:extLst>
          </p:cNvPr>
          <p:cNvSpPr>
            <a:spLocks noGrp="1"/>
          </p:cNvSpPr>
          <p:nvPr>
            <p:ph type="dt" sz="half" idx="10"/>
          </p:nvPr>
        </p:nvSpPr>
        <p:spPr/>
        <p:txBody>
          <a:bodyPr/>
          <a:lstStyle/>
          <a:p>
            <a:fld id="{0DB3CB5E-B21D-4135-992F-11C78B709DBF}" type="datetimeFigureOut">
              <a:rPr lang="ar-OM" smtClean="0"/>
              <a:t>15/04/1444</a:t>
            </a:fld>
            <a:endParaRPr lang="ar-OM"/>
          </a:p>
        </p:txBody>
      </p:sp>
      <p:sp>
        <p:nvSpPr>
          <p:cNvPr id="6" name="عنصر نائب للتذييل 5">
            <a:extLst>
              <a:ext uri="{FF2B5EF4-FFF2-40B4-BE49-F238E27FC236}">
                <a16:creationId xmlns:a16="http://schemas.microsoft.com/office/drawing/2014/main" id="{FC37C5A2-BEB4-49B4-B4D0-A801DDA09398}"/>
              </a:ext>
            </a:extLst>
          </p:cNvPr>
          <p:cNvSpPr>
            <a:spLocks noGrp="1"/>
          </p:cNvSpPr>
          <p:nvPr>
            <p:ph type="ftr" sz="quarter" idx="11"/>
          </p:nvPr>
        </p:nvSpPr>
        <p:spPr/>
        <p:txBody>
          <a:bodyPr/>
          <a:lstStyle/>
          <a:p>
            <a:endParaRPr lang="ar-OM"/>
          </a:p>
        </p:txBody>
      </p:sp>
      <p:sp>
        <p:nvSpPr>
          <p:cNvPr id="7" name="عنصر نائب لرقم الشريحة 6">
            <a:extLst>
              <a:ext uri="{FF2B5EF4-FFF2-40B4-BE49-F238E27FC236}">
                <a16:creationId xmlns:a16="http://schemas.microsoft.com/office/drawing/2014/main" id="{1E27CC87-3F55-4E3D-B0C2-6F14C254A3E5}"/>
              </a:ext>
            </a:extLst>
          </p:cNvPr>
          <p:cNvSpPr>
            <a:spLocks noGrp="1"/>
          </p:cNvSpPr>
          <p:nvPr>
            <p:ph type="sldNum" sz="quarter" idx="12"/>
          </p:nvPr>
        </p:nvSpPr>
        <p:spPr/>
        <p:txBody>
          <a:bodyPr/>
          <a:lstStyle/>
          <a:p>
            <a:fld id="{CDA469C0-F395-4B22-AC2C-A643F6B2EC60}" type="slidenum">
              <a:rPr lang="ar-OM" smtClean="0"/>
              <a:t>‹#›</a:t>
            </a:fld>
            <a:endParaRPr lang="ar-OM"/>
          </a:p>
        </p:txBody>
      </p:sp>
    </p:spTree>
    <p:extLst>
      <p:ext uri="{BB962C8B-B14F-4D97-AF65-F5344CB8AC3E}">
        <p14:creationId xmlns:p14="http://schemas.microsoft.com/office/powerpoint/2010/main" val="371186993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731CC76E-24D5-4593-8AA8-B165EBF17AAB}"/>
              </a:ext>
            </a:extLst>
          </p:cNvPr>
          <p:cNvSpPr>
            <a:spLocks noGrp="1"/>
          </p:cNvSpPr>
          <p:nvPr>
            <p:ph type="title"/>
          </p:nvPr>
        </p:nvSpPr>
        <p:spPr/>
        <p:txBody>
          <a:bodyPr/>
          <a:lstStyle/>
          <a:p>
            <a:r>
              <a:rPr lang="ar-SA"/>
              <a:t>انقر لتحرير نمط عنوان الشكل الرئيسي</a:t>
            </a:r>
            <a:endParaRPr lang="ar-OM"/>
          </a:p>
        </p:txBody>
      </p:sp>
      <p:sp>
        <p:nvSpPr>
          <p:cNvPr id="3" name="عنصر نائب للعنوان العمودي 2">
            <a:extLst>
              <a:ext uri="{FF2B5EF4-FFF2-40B4-BE49-F238E27FC236}">
                <a16:creationId xmlns:a16="http://schemas.microsoft.com/office/drawing/2014/main" id="{97AB4253-9F2E-42F4-B52E-4EF50676D1FF}"/>
              </a:ext>
            </a:extLst>
          </p:cNvPr>
          <p:cNvSpPr>
            <a:spLocks noGrp="1"/>
          </p:cNvSpPr>
          <p:nvPr>
            <p:ph type="body" orient="vert" idx="1"/>
          </p:nvPr>
        </p:nvSpPr>
        <p:spPr/>
        <p:txBody>
          <a:bodyPr vert="eaVert"/>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OM"/>
          </a:p>
        </p:txBody>
      </p:sp>
      <p:sp>
        <p:nvSpPr>
          <p:cNvPr id="4" name="عنصر نائب للتاريخ 3">
            <a:extLst>
              <a:ext uri="{FF2B5EF4-FFF2-40B4-BE49-F238E27FC236}">
                <a16:creationId xmlns:a16="http://schemas.microsoft.com/office/drawing/2014/main" id="{5FFCA72B-0CA0-433F-9027-29031C5F13A8}"/>
              </a:ext>
            </a:extLst>
          </p:cNvPr>
          <p:cNvSpPr>
            <a:spLocks noGrp="1"/>
          </p:cNvSpPr>
          <p:nvPr>
            <p:ph type="dt" sz="half" idx="10"/>
          </p:nvPr>
        </p:nvSpPr>
        <p:spPr/>
        <p:txBody>
          <a:bodyPr/>
          <a:lstStyle/>
          <a:p>
            <a:fld id="{0DB3CB5E-B21D-4135-992F-11C78B709DBF}" type="datetimeFigureOut">
              <a:rPr lang="ar-OM" smtClean="0"/>
              <a:t>15/04/1444</a:t>
            </a:fld>
            <a:endParaRPr lang="ar-OM"/>
          </a:p>
        </p:txBody>
      </p:sp>
      <p:sp>
        <p:nvSpPr>
          <p:cNvPr id="5" name="عنصر نائب للتذييل 4">
            <a:extLst>
              <a:ext uri="{FF2B5EF4-FFF2-40B4-BE49-F238E27FC236}">
                <a16:creationId xmlns:a16="http://schemas.microsoft.com/office/drawing/2014/main" id="{43D0AB42-8A61-4FA3-BF79-B01330EACBA7}"/>
              </a:ext>
            </a:extLst>
          </p:cNvPr>
          <p:cNvSpPr>
            <a:spLocks noGrp="1"/>
          </p:cNvSpPr>
          <p:nvPr>
            <p:ph type="ftr" sz="quarter" idx="11"/>
          </p:nvPr>
        </p:nvSpPr>
        <p:spPr/>
        <p:txBody>
          <a:bodyPr/>
          <a:lstStyle/>
          <a:p>
            <a:endParaRPr lang="ar-OM"/>
          </a:p>
        </p:txBody>
      </p:sp>
      <p:sp>
        <p:nvSpPr>
          <p:cNvPr id="6" name="عنصر نائب لرقم الشريحة 5">
            <a:extLst>
              <a:ext uri="{FF2B5EF4-FFF2-40B4-BE49-F238E27FC236}">
                <a16:creationId xmlns:a16="http://schemas.microsoft.com/office/drawing/2014/main" id="{0053BDCA-427E-4CDD-863A-ED0609D2757C}"/>
              </a:ext>
            </a:extLst>
          </p:cNvPr>
          <p:cNvSpPr>
            <a:spLocks noGrp="1"/>
          </p:cNvSpPr>
          <p:nvPr>
            <p:ph type="sldNum" sz="quarter" idx="12"/>
          </p:nvPr>
        </p:nvSpPr>
        <p:spPr/>
        <p:txBody>
          <a:bodyPr/>
          <a:lstStyle/>
          <a:p>
            <a:fld id="{CDA469C0-F395-4B22-AC2C-A643F6B2EC60}" type="slidenum">
              <a:rPr lang="ar-OM" smtClean="0"/>
              <a:t>‹#›</a:t>
            </a:fld>
            <a:endParaRPr lang="ar-OM"/>
          </a:p>
        </p:txBody>
      </p:sp>
    </p:spTree>
    <p:extLst>
      <p:ext uri="{BB962C8B-B14F-4D97-AF65-F5344CB8AC3E}">
        <p14:creationId xmlns:p14="http://schemas.microsoft.com/office/powerpoint/2010/main" val="145224887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a:extLst>
              <a:ext uri="{FF2B5EF4-FFF2-40B4-BE49-F238E27FC236}">
                <a16:creationId xmlns:a16="http://schemas.microsoft.com/office/drawing/2014/main" id="{051B278D-0025-4C49-AEDF-66D7B78C4535}"/>
              </a:ext>
            </a:extLst>
          </p:cNvPr>
          <p:cNvSpPr>
            <a:spLocks noGrp="1"/>
          </p:cNvSpPr>
          <p:nvPr>
            <p:ph type="title" orient="vert"/>
          </p:nvPr>
        </p:nvSpPr>
        <p:spPr>
          <a:xfrm>
            <a:off x="6543675" y="365125"/>
            <a:ext cx="1971675" cy="5811838"/>
          </a:xfrm>
        </p:spPr>
        <p:txBody>
          <a:bodyPr vert="eaVert"/>
          <a:lstStyle/>
          <a:p>
            <a:r>
              <a:rPr lang="ar-SA"/>
              <a:t>انقر لتحرير نمط عنوان الشكل الرئيسي</a:t>
            </a:r>
            <a:endParaRPr lang="ar-OM"/>
          </a:p>
        </p:txBody>
      </p:sp>
      <p:sp>
        <p:nvSpPr>
          <p:cNvPr id="3" name="عنصر نائب للعنوان العمودي 2">
            <a:extLst>
              <a:ext uri="{FF2B5EF4-FFF2-40B4-BE49-F238E27FC236}">
                <a16:creationId xmlns:a16="http://schemas.microsoft.com/office/drawing/2014/main" id="{E4575EC7-8C99-45EF-A4D1-C6DE29AE81C7}"/>
              </a:ext>
            </a:extLst>
          </p:cNvPr>
          <p:cNvSpPr>
            <a:spLocks noGrp="1"/>
          </p:cNvSpPr>
          <p:nvPr>
            <p:ph type="body" orient="vert" idx="1"/>
          </p:nvPr>
        </p:nvSpPr>
        <p:spPr>
          <a:xfrm>
            <a:off x="628650" y="365125"/>
            <a:ext cx="5800725" cy="5811838"/>
          </a:xfrm>
        </p:spPr>
        <p:txBody>
          <a:bodyPr vert="eaVert"/>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OM"/>
          </a:p>
        </p:txBody>
      </p:sp>
      <p:sp>
        <p:nvSpPr>
          <p:cNvPr id="4" name="عنصر نائب للتاريخ 3">
            <a:extLst>
              <a:ext uri="{FF2B5EF4-FFF2-40B4-BE49-F238E27FC236}">
                <a16:creationId xmlns:a16="http://schemas.microsoft.com/office/drawing/2014/main" id="{1096D7E2-95FD-4D6F-8313-9F3A5FD69F91}"/>
              </a:ext>
            </a:extLst>
          </p:cNvPr>
          <p:cNvSpPr>
            <a:spLocks noGrp="1"/>
          </p:cNvSpPr>
          <p:nvPr>
            <p:ph type="dt" sz="half" idx="10"/>
          </p:nvPr>
        </p:nvSpPr>
        <p:spPr/>
        <p:txBody>
          <a:bodyPr/>
          <a:lstStyle/>
          <a:p>
            <a:fld id="{0DB3CB5E-B21D-4135-992F-11C78B709DBF}" type="datetimeFigureOut">
              <a:rPr lang="ar-OM" smtClean="0"/>
              <a:t>15/04/1444</a:t>
            </a:fld>
            <a:endParaRPr lang="ar-OM"/>
          </a:p>
        </p:txBody>
      </p:sp>
      <p:sp>
        <p:nvSpPr>
          <p:cNvPr id="5" name="عنصر نائب للتذييل 4">
            <a:extLst>
              <a:ext uri="{FF2B5EF4-FFF2-40B4-BE49-F238E27FC236}">
                <a16:creationId xmlns:a16="http://schemas.microsoft.com/office/drawing/2014/main" id="{EB8D8F6B-77BE-4C4E-9C82-A913AAC16A8A}"/>
              </a:ext>
            </a:extLst>
          </p:cNvPr>
          <p:cNvSpPr>
            <a:spLocks noGrp="1"/>
          </p:cNvSpPr>
          <p:nvPr>
            <p:ph type="ftr" sz="quarter" idx="11"/>
          </p:nvPr>
        </p:nvSpPr>
        <p:spPr/>
        <p:txBody>
          <a:bodyPr/>
          <a:lstStyle/>
          <a:p>
            <a:endParaRPr lang="ar-OM"/>
          </a:p>
        </p:txBody>
      </p:sp>
      <p:sp>
        <p:nvSpPr>
          <p:cNvPr id="6" name="عنصر نائب لرقم الشريحة 5">
            <a:extLst>
              <a:ext uri="{FF2B5EF4-FFF2-40B4-BE49-F238E27FC236}">
                <a16:creationId xmlns:a16="http://schemas.microsoft.com/office/drawing/2014/main" id="{8B0CDF29-A5A4-4109-82A1-7264D2E7A12E}"/>
              </a:ext>
            </a:extLst>
          </p:cNvPr>
          <p:cNvSpPr>
            <a:spLocks noGrp="1"/>
          </p:cNvSpPr>
          <p:nvPr>
            <p:ph type="sldNum" sz="quarter" idx="12"/>
          </p:nvPr>
        </p:nvSpPr>
        <p:spPr/>
        <p:txBody>
          <a:bodyPr/>
          <a:lstStyle/>
          <a:p>
            <a:fld id="{CDA469C0-F395-4B22-AC2C-A643F6B2EC60}" type="slidenum">
              <a:rPr lang="ar-OM" smtClean="0"/>
              <a:t>‹#›</a:t>
            </a:fld>
            <a:endParaRPr lang="ar-OM"/>
          </a:p>
        </p:txBody>
      </p:sp>
    </p:spTree>
    <p:extLst>
      <p:ext uri="{BB962C8B-B14F-4D97-AF65-F5344CB8AC3E}">
        <p14:creationId xmlns:p14="http://schemas.microsoft.com/office/powerpoint/2010/main" val="225134927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Thank you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09580" y="1973908"/>
            <a:ext cx="2678655" cy="2910185"/>
          </a:xfrm>
          <a:prstGeom prst="rect">
            <a:avLst/>
          </a:prstGeom>
        </p:spPr>
        <p:txBody>
          <a:bodyPr anchor="ctr">
            <a:noAutofit/>
          </a:bodyPr>
          <a:lstStyle>
            <a:lvl1pPr algn="r">
              <a:lnSpc>
                <a:spcPct val="90000"/>
              </a:lnSpc>
              <a:defRPr sz="3601">
                <a:solidFill>
                  <a:schemeClr val="accent1"/>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265498" y="6356351"/>
            <a:ext cx="2133600" cy="365125"/>
          </a:xfrm>
          <a:prstGeom prst="rect">
            <a:avLst/>
          </a:prstGeom>
        </p:spPr>
        <p:txBody>
          <a:bodyPr/>
          <a:lstStyle>
            <a:lvl1pPr algn="r">
              <a:defRPr/>
            </a:lvl1pPr>
          </a:lstStyle>
          <a:p>
            <a:pPr algn="l"/>
            <a:fld id="{96E69268-9C8B-4EBF-A9EE-DC5DC2D48DC3}" type="slidenum">
              <a:rPr lang="en-US" smtClean="0"/>
              <a:pPr algn="l"/>
              <a:t>‹#›</a:t>
            </a:fld>
            <a:endParaRPr lang="en-US" dirty="0"/>
          </a:p>
        </p:txBody>
      </p:sp>
      <p:sp>
        <p:nvSpPr>
          <p:cNvPr id="7" name="Рисунок 9">
            <a:extLst>
              <a:ext uri="{FF2B5EF4-FFF2-40B4-BE49-F238E27FC236}">
                <a16:creationId xmlns:a16="http://schemas.microsoft.com/office/drawing/2014/main" id="{156DB6BA-282A-9A43-8BFA-F361E4AFB471}"/>
              </a:ext>
            </a:extLst>
          </p:cNvPr>
          <p:cNvSpPr>
            <a:spLocks noGrp="1"/>
          </p:cNvSpPr>
          <p:nvPr>
            <p:ph type="pic" sz="quarter" idx="14" hasCustomPrompt="1"/>
          </p:nvPr>
        </p:nvSpPr>
        <p:spPr>
          <a:xfrm>
            <a:off x="7286696" y="6356350"/>
            <a:ext cx="1647437" cy="385930"/>
          </a:xfrm>
        </p:spPr>
        <p:txBody>
          <a:bodyPr anchor="ctr">
            <a:normAutofit/>
          </a:bodyPr>
          <a:lstStyle>
            <a:lvl1pPr algn="ctr">
              <a:buNone/>
              <a:defRPr sz="1350"/>
            </a:lvl1pPr>
          </a:lstStyle>
          <a:p>
            <a:r>
              <a:rPr lang="en-US" dirty="0"/>
              <a:t>Logo</a:t>
            </a:r>
          </a:p>
        </p:txBody>
      </p:sp>
      <p:sp>
        <p:nvSpPr>
          <p:cNvPr id="9" name="Freeform 8">
            <a:extLst>
              <a:ext uri="{FF2B5EF4-FFF2-40B4-BE49-F238E27FC236}">
                <a16:creationId xmlns:a16="http://schemas.microsoft.com/office/drawing/2014/main" id="{518B81D7-3C0A-C54D-BF08-F9274F7B8580}"/>
              </a:ext>
            </a:extLst>
          </p:cNvPr>
          <p:cNvSpPr/>
          <p:nvPr userDrawn="1"/>
        </p:nvSpPr>
        <p:spPr>
          <a:xfrm flipH="1">
            <a:off x="3602736" y="1492"/>
            <a:ext cx="2678655" cy="6856504"/>
          </a:xfrm>
          <a:custGeom>
            <a:avLst/>
            <a:gdLst>
              <a:gd name="connsiteX0" fmla="*/ 4977284 w 5158977"/>
              <a:gd name="connsiteY0" fmla="*/ 3841859 h 9906583"/>
              <a:gd name="connsiteX1" fmla="*/ 3546234 w 5158977"/>
              <a:gd name="connsiteY1" fmla="*/ 0 h 9906583"/>
              <a:gd name="connsiteX2" fmla="*/ 1697343 w 5158977"/>
              <a:gd name="connsiteY2" fmla="*/ 0 h 9906583"/>
              <a:gd name="connsiteX3" fmla="*/ 3353550 w 5158977"/>
              <a:gd name="connsiteY3" fmla="*/ 4447898 h 9906583"/>
              <a:gd name="connsiteX4" fmla="*/ 3206332 w 5158977"/>
              <a:gd name="connsiteY4" fmla="*/ 5517125 h 9906583"/>
              <a:gd name="connsiteX5" fmla="*/ 0 w 5158977"/>
              <a:gd name="connsiteY5" fmla="*/ 9906584 h 9906583"/>
              <a:gd name="connsiteX6" fmla="*/ 2145493 w 5158977"/>
              <a:gd name="connsiteY6" fmla="*/ 9906584 h 9906583"/>
              <a:gd name="connsiteX7" fmla="*/ 4607073 w 5158977"/>
              <a:gd name="connsiteY7" fmla="*/ 6538735 h 9906583"/>
              <a:gd name="connsiteX8" fmla="*/ 4977284 w 5158977"/>
              <a:gd name="connsiteY8" fmla="*/ 3841859 h 9906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58977" h="9906583">
                <a:moveTo>
                  <a:pt x="4977284" y="3841859"/>
                </a:moveTo>
                <a:lnTo>
                  <a:pt x="3546234" y="0"/>
                </a:lnTo>
                <a:lnTo>
                  <a:pt x="1697343" y="0"/>
                </a:lnTo>
                <a:lnTo>
                  <a:pt x="3353550" y="4447898"/>
                </a:lnTo>
                <a:cubicBezTo>
                  <a:pt x="3487779" y="4807193"/>
                  <a:pt x="3431490" y="5207612"/>
                  <a:pt x="3206332" y="5517125"/>
                </a:cubicBezTo>
                <a:lnTo>
                  <a:pt x="0" y="9906584"/>
                </a:lnTo>
                <a:lnTo>
                  <a:pt x="2145493" y="9906584"/>
                </a:lnTo>
                <a:lnTo>
                  <a:pt x="4607073" y="6538735"/>
                </a:lnTo>
                <a:cubicBezTo>
                  <a:pt x="5176462" y="5757377"/>
                  <a:pt x="5315021" y="4748754"/>
                  <a:pt x="4977284" y="3841859"/>
                </a:cubicBezTo>
                <a:close/>
              </a:path>
            </a:pathLst>
          </a:custGeom>
          <a:solidFill>
            <a:schemeClr val="accent1"/>
          </a:solidFill>
          <a:ln w="21638" cap="flat">
            <a:noFill/>
            <a:prstDash val="solid"/>
            <a:miter/>
          </a:ln>
        </p:spPr>
        <p:txBody>
          <a:bodyPr rtlCol="0" anchor="ctr"/>
          <a:lstStyle/>
          <a:p>
            <a:endParaRPr lang="en-US">
              <a:latin typeface="Segoe UI" panose="020B0502040204020203" pitchFamily="34" charset="0"/>
            </a:endParaRPr>
          </a:p>
        </p:txBody>
      </p:sp>
    </p:spTree>
    <p:extLst>
      <p:ext uri="{BB962C8B-B14F-4D97-AF65-F5344CB8AC3E}">
        <p14:creationId xmlns:p14="http://schemas.microsoft.com/office/powerpoint/2010/main" val="3841630667"/>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1040400" y="1411200"/>
            <a:ext cx="7034400" cy="619200"/>
          </a:xfrm>
        </p:spPr>
        <p:txBody>
          <a:bodyPr/>
          <a:lstStyle>
            <a:lvl1pPr>
              <a:defRPr/>
            </a:lvl1pPr>
          </a:lstStyle>
          <a:p>
            <a:r>
              <a:rPr lang="de-DE"/>
              <a:t>Titelmasterformat durch Klicken bearbeiten</a:t>
            </a:r>
            <a:endParaRPr lang="de-DE" dirty="0"/>
          </a:p>
        </p:txBody>
      </p:sp>
      <p:sp>
        <p:nvSpPr>
          <p:cNvPr id="3" name="Textplatzhalter 2"/>
          <p:cNvSpPr>
            <a:spLocks noGrp="1"/>
          </p:cNvSpPr>
          <p:nvPr>
            <p:ph type="body" idx="1"/>
          </p:nvPr>
        </p:nvSpPr>
        <p:spPr>
          <a:xfrm>
            <a:off x="1040400" y="2098784"/>
            <a:ext cx="3463200" cy="46905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1040400" y="2668044"/>
            <a:ext cx="3463200" cy="3557392"/>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Textplatzhalter 4"/>
          <p:cNvSpPr>
            <a:spLocks noGrp="1"/>
          </p:cNvSpPr>
          <p:nvPr>
            <p:ph type="body" sz="quarter" idx="3"/>
          </p:nvPr>
        </p:nvSpPr>
        <p:spPr>
          <a:xfrm>
            <a:off x="4615200" y="2098783"/>
            <a:ext cx="3463200" cy="46905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15200" y="2668044"/>
            <a:ext cx="3463200" cy="3557392"/>
          </a:xfrm>
        </p:spPr>
        <p:txBody>
          <a:bodyPr/>
          <a:lstStyle>
            <a:lvl1pPr>
              <a:defRPr lang="de-DE" sz="2400" dirty="0" smtClean="0">
                <a:solidFill>
                  <a:schemeClr val="tx1"/>
                </a:solidFill>
                <a:latin typeface="+mn-lt"/>
                <a:ea typeface="+mn-ea"/>
                <a:cs typeface="+mn-cs"/>
              </a:defRPr>
            </a:lvl1pPr>
            <a:lvl2pPr>
              <a:defRPr lang="de-DE" sz="2200" dirty="0" smtClean="0">
                <a:solidFill>
                  <a:schemeClr val="tx1"/>
                </a:solidFill>
                <a:latin typeface="+mn-lt"/>
              </a:defRPr>
            </a:lvl2pPr>
            <a:lvl3pPr>
              <a:defRPr lang="de-DE" sz="2000" dirty="0" smtClean="0">
                <a:solidFill>
                  <a:schemeClr val="tx1"/>
                </a:solidFill>
                <a:latin typeface="+mn-lt"/>
              </a:defRPr>
            </a:lvl3pPr>
            <a:lvl4pPr>
              <a:defRPr lang="de-DE" sz="1800" dirty="0" smtClean="0">
                <a:solidFill>
                  <a:schemeClr val="tx1"/>
                </a:solidFill>
                <a:latin typeface="+mn-lt"/>
              </a:defRPr>
            </a:lvl4pPr>
            <a:lvl5pPr>
              <a:defRPr lang="de-DE" sz="1600" dirty="0" smtClean="0">
                <a:solidFill>
                  <a:schemeClr val="tx1"/>
                </a:solidFill>
                <a:latin typeface="+mn-lt"/>
              </a:defRPr>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7" name="Datumsplatzhalter 6"/>
          <p:cNvSpPr>
            <a:spLocks noGrp="1"/>
          </p:cNvSpPr>
          <p:nvPr>
            <p:ph type="dt" sz="half" idx="10"/>
          </p:nvPr>
        </p:nvSpPr>
        <p:spPr/>
        <p:txBody>
          <a:bodyPr/>
          <a:lstStyle>
            <a:lvl1pPr>
              <a:defRPr>
                <a:latin typeface="Calibri" panose="020F0502020204030204" pitchFamily="34" charset="0"/>
                <a:cs typeface="Arial" panose="020B0604020202020204" pitchFamily="34" charset="0"/>
              </a:defRPr>
            </a:lvl1pPr>
          </a:lstStyle>
          <a:p>
            <a:pPr>
              <a:defRPr/>
            </a:pPr>
            <a:fld id="{62691A89-BDBC-4828-A08B-29C7176101A4}" type="datetime1">
              <a:rPr lang="de-DE"/>
              <a:pPr>
                <a:defRPr/>
              </a:pPr>
              <a:t>09.11.2022</a:t>
            </a:fld>
            <a:endParaRPr lang="de-DE"/>
          </a:p>
        </p:txBody>
      </p:sp>
      <p:sp>
        <p:nvSpPr>
          <p:cNvPr id="8" name="Fußzeilenplatzhalter 7"/>
          <p:cNvSpPr>
            <a:spLocks noGrp="1"/>
          </p:cNvSpPr>
          <p:nvPr>
            <p:ph type="ftr" sz="quarter" idx="11"/>
          </p:nvPr>
        </p:nvSpPr>
        <p:spPr/>
        <p:txBody>
          <a:bodyPr/>
          <a:lstStyle>
            <a:lvl1pPr>
              <a:defRPr>
                <a:latin typeface="Calibri" panose="020F0502020204030204" pitchFamily="34" charset="0"/>
                <a:cs typeface="Arial" panose="020B0604020202020204" pitchFamily="34" charset="0"/>
              </a:defRPr>
            </a:lvl1pPr>
          </a:lstStyle>
          <a:p>
            <a:pPr>
              <a:defRPr/>
            </a:pPr>
            <a:endParaRPr lang="en-BZ"/>
          </a:p>
        </p:txBody>
      </p:sp>
    </p:spTree>
    <p:extLst>
      <p:ext uri="{BB962C8B-B14F-4D97-AF65-F5344CB8AC3E}">
        <p14:creationId xmlns:p14="http://schemas.microsoft.com/office/powerpoint/2010/main" val="1164378652"/>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102240" y="2386744"/>
            <a:ext cx="6939520" cy="1645920"/>
          </a:xfrm>
          <a:solidFill>
            <a:srgbClr val="FFFFFF"/>
          </a:solidFill>
          <a:ln w="38100">
            <a:solidFill>
              <a:srgbClr val="404040"/>
            </a:solidFill>
          </a:ln>
        </p:spPr>
        <p:txBody>
          <a:bodyPr lIns="274320" rIns="274320" anchor="ctr" anchorCtr="1">
            <a:normAutofit/>
          </a:bodyPr>
          <a:lstStyle>
            <a:lvl1pPr algn="ctr">
              <a:defRPr sz="35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021396" y="4352544"/>
            <a:ext cx="5101209" cy="1239894"/>
          </a:xfrm>
          <a:noFill/>
        </p:spPr>
        <p:txBody>
          <a:bodyPr>
            <a:normAutofit/>
          </a:bodyPr>
          <a:lstStyle>
            <a:lvl1pPr marL="0" indent="0" algn="ctr">
              <a:buNone/>
              <a:defRPr sz="1900">
                <a:solidFill>
                  <a:schemeClr val="tx1">
                    <a:lumMod val="75000"/>
                    <a:lumOff val="25000"/>
                  </a:schemeClr>
                </a:solidFill>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pPr>
              <a:defRPr/>
            </a:pPr>
            <a:fld id="{C242D564-734E-4D77-A659-57B2B1D0C643}" type="datetimeFigureOut">
              <a:rPr lang="id-ID" smtClean="0"/>
              <a:pPr>
                <a:defRPr/>
              </a:pPr>
              <a:t>09/11/2022</a:t>
            </a:fld>
            <a:endParaRPr lang="id-ID"/>
          </a:p>
        </p:txBody>
      </p:sp>
      <p:sp>
        <p:nvSpPr>
          <p:cNvPr id="8" name="Footer Placeholder 7"/>
          <p:cNvSpPr>
            <a:spLocks noGrp="1"/>
          </p:cNvSpPr>
          <p:nvPr>
            <p:ph type="ftr" sz="quarter" idx="11"/>
          </p:nvPr>
        </p:nvSpPr>
        <p:spPr/>
        <p:txBody>
          <a:bodyPr/>
          <a:lstStyle/>
          <a:p>
            <a:pPr>
              <a:defRPr/>
            </a:pPr>
            <a:endParaRPr lang="id-ID"/>
          </a:p>
        </p:txBody>
      </p:sp>
      <p:sp>
        <p:nvSpPr>
          <p:cNvPr id="9" name="Slide Number Placeholder 8"/>
          <p:cNvSpPr>
            <a:spLocks noGrp="1"/>
          </p:cNvSpPr>
          <p:nvPr>
            <p:ph type="sldNum" sz="quarter" idx="12"/>
          </p:nvPr>
        </p:nvSpPr>
        <p:spPr/>
        <p:txBody>
          <a:bodyPr/>
          <a:lstStyle/>
          <a:p>
            <a:pPr>
              <a:defRPr/>
            </a:pPr>
            <a:fld id="{C78E9505-8BFE-4F8D-A8D1-7E1331D64457}" type="slidenum">
              <a:rPr lang="id-ID" altLang="de-DE" smtClean="0"/>
              <a:pPr>
                <a:defRPr/>
              </a:pPr>
              <a:t>‹#›</a:t>
            </a:fld>
            <a:endParaRPr lang="id-ID" altLang="de-DE"/>
          </a:p>
        </p:txBody>
      </p:sp>
    </p:spTree>
    <p:extLst>
      <p:ext uri="{BB962C8B-B14F-4D97-AF65-F5344CB8AC3E}">
        <p14:creationId xmlns:p14="http://schemas.microsoft.com/office/powerpoint/2010/main" val="2283169202"/>
      </p:ext>
    </p:extLst>
  </p:cSld>
  <p:clrMapOvr>
    <a:overrideClrMapping bg1="dk1" tx1="lt1" bg2="dk2" tx2="lt2" accent1="accent1" accent2="accent2" accent3="accent3" accent4="accent4" accent5="accent5" accent6="accent6" hlink="hlink" folHlink="folHlink"/>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7FC3CD34-7849-40AE-8729-321AD6534910}" type="datetimeFigureOut">
              <a:rPr lang="id-ID" smtClean="0"/>
              <a:pPr>
                <a:defRPr/>
              </a:pPr>
              <a:t>09/11/2022</a:t>
            </a:fld>
            <a:endParaRPr lang="id-ID"/>
          </a:p>
        </p:txBody>
      </p:sp>
      <p:sp>
        <p:nvSpPr>
          <p:cNvPr id="8" name="Footer Placeholder 7"/>
          <p:cNvSpPr>
            <a:spLocks noGrp="1"/>
          </p:cNvSpPr>
          <p:nvPr>
            <p:ph type="ftr" sz="quarter" idx="11"/>
          </p:nvPr>
        </p:nvSpPr>
        <p:spPr/>
        <p:txBody>
          <a:bodyPr/>
          <a:lstStyle/>
          <a:p>
            <a:pPr>
              <a:defRPr/>
            </a:pPr>
            <a:endParaRPr lang="id-ID"/>
          </a:p>
        </p:txBody>
      </p:sp>
      <p:sp>
        <p:nvSpPr>
          <p:cNvPr id="9" name="Slide Number Placeholder 8"/>
          <p:cNvSpPr>
            <a:spLocks noGrp="1"/>
          </p:cNvSpPr>
          <p:nvPr>
            <p:ph type="sldNum" sz="quarter" idx="12"/>
          </p:nvPr>
        </p:nvSpPr>
        <p:spPr/>
        <p:txBody>
          <a:bodyPr/>
          <a:lstStyle/>
          <a:p>
            <a:pPr>
              <a:defRPr/>
            </a:pPr>
            <a:fld id="{9E145F1C-A090-4A5C-955A-DD1EB91FE37D}" type="slidenum">
              <a:rPr lang="id-ID" altLang="de-DE" smtClean="0"/>
              <a:pPr>
                <a:defRPr/>
              </a:pPr>
              <a:t>‹#›</a:t>
            </a:fld>
            <a:endParaRPr lang="id-ID" altLang="de-DE"/>
          </a:p>
        </p:txBody>
      </p:sp>
    </p:spTree>
    <p:extLst>
      <p:ext uri="{BB962C8B-B14F-4D97-AF65-F5344CB8AC3E}">
        <p14:creationId xmlns:p14="http://schemas.microsoft.com/office/powerpoint/2010/main" val="335267200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106424" y="2386744"/>
            <a:ext cx="6940296" cy="1645920"/>
          </a:xfrm>
          <a:solidFill>
            <a:srgbClr val="FFFFFF"/>
          </a:solidFill>
          <a:ln w="38100">
            <a:solidFill>
              <a:srgbClr val="404040"/>
            </a:solidFill>
          </a:ln>
        </p:spPr>
        <p:txBody>
          <a:bodyPr lIns="274320" rIns="274320" anchor="ctr" anchorCtr="1">
            <a:normAutofit/>
          </a:bodyPr>
          <a:lstStyle>
            <a:lvl1pPr>
              <a:defRPr sz="35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021396" y="4352465"/>
            <a:ext cx="5101209" cy="1265082"/>
          </a:xfrm>
        </p:spPr>
        <p:txBody>
          <a:bodyPr anchor="t" anchorCtr="1">
            <a:normAutofit/>
          </a:bodyPr>
          <a:lstStyle>
            <a:lvl1pPr marL="0" indent="0">
              <a:buNone/>
              <a:defRPr sz="1900">
                <a:solidFill>
                  <a:schemeClr val="tx1"/>
                </a:solidFill>
              </a:defRPr>
            </a:lvl1pPr>
            <a:lvl2pPr marL="457200" indent="0">
              <a:buNone/>
              <a:defRPr sz="19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Date Placeholder 6"/>
          <p:cNvSpPr>
            <a:spLocks noGrp="1"/>
          </p:cNvSpPr>
          <p:nvPr>
            <p:ph type="dt" sz="half" idx="10"/>
          </p:nvPr>
        </p:nvSpPr>
        <p:spPr/>
        <p:txBody>
          <a:bodyPr/>
          <a:lstStyle/>
          <a:p>
            <a:pPr>
              <a:defRPr/>
            </a:pPr>
            <a:fld id="{42C9C2A4-F50D-4826-85A1-14631F3A744A}" type="datetimeFigureOut">
              <a:rPr lang="id-ID" smtClean="0"/>
              <a:pPr>
                <a:defRPr/>
              </a:pPr>
              <a:t>09/11/2022</a:t>
            </a:fld>
            <a:endParaRPr lang="id-ID"/>
          </a:p>
        </p:txBody>
      </p:sp>
      <p:sp>
        <p:nvSpPr>
          <p:cNvPr id="8" name="Footer Placeholder 7"/>
          <p:cNvSpPr>
            <a:spLocks noGrp="1"/>
          </p:cNvSpPr>
          <p:nvPr>
            <p:ph type="ftr" sz="quarter" idx="11"/>
          </p:nvPr>
        </p:nvSpPr>
        <p:spPr/>
        <p:txBody>
          <a:bodyPr/>
          <a:lstStyle/>
          <a:p>
            <a:pPr>
              <a:defRPr/>
            </a:pPr>
            <a:endParaRPr lang="id-ID"/>
          </a:p>
        </p:txBody>
      </p:sp>
      <p:sp>
        <p:nvSpPr>
          <p:cNvPr id="9" name="Slide Number Placeholder 8"/>
          <p:cNvSpPr>
            <a:spLocks noGrp="1"/>
          </p:cNvSpPr>
          <p:nvPr>
            <p:ph type="sldNum" sz="quarter" idx="12"/>
          </p:nvPr>
        </p:nvSpPr>
        <p:spPr/>
        <p:txBody>
          <a:bodyPr/>
          <a:lstStyle/>
          <a:p>
            <a:pPr>
              <a:defRPr/>
            </a:pPr>
            <a:fld id="{68426376-E067-4CD6-BF53-6E539EAB4FFF}" type="slidenum">
              <a:rPr lang="id-ID" altLang="de-DE" smtClean="0"/>
              <a:pPr>
                <a:defRPr/>
              </a:pPr>
              <a:t>‹#›</a:t>
            </a:fld>
            <a:endParaRPr lang="id-ID" altLang="de-DE"/>
          </a:p>
        </p:txBody>
      </p:sp>
    </p:spTree>
    <p:extLst>
      <p:ext uri="{BB962C8B-B14F-4D97-AF65-F5344CB8AC3E}">
        <p14:creationId xmlns:p14="http://schemas.microsoft.com/office/powerpoint/2010/main" val="3938600772"/>
      </p:ext>
    </p:extLst>
  </p:cSld>
  <p:clrMapOvr>
    <a:overrideClrMapping bg1="dk1" tx1="lt1" bg2="dk2" tx2="lt2" accent1="accent1" accent2="accent2" accent3="accent3" accent4="accent4" accent5="accent5" accent6="accent6" hlink="hlink" folHlink="folHlink"/>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2239" y="2638044"/>
            <a:ext cx="3288023"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53737" y="2638044"/>
            <a:ext cx="3290516"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pPr>
              <a:defRPr/>
            </a:pPr>
            <a:fld id="{E633F16D-96C7-4F3E-AEAA-B9208B0174FA}" type="datetimeFigureOut">
              <a:rPr lang="id-ID" smtClean="0"/>
              <a:pPr>
                <a:defRPr/>
              </a:pPr>
              <a:t>09/11/2022</a:t>
            </a:fld>
            <a:endParaRPr lang="id-ID"/>
          </a:p>
        </p:txBody>
      </p:sp>
      <p:sp>
        <p:nvSpPr>
          <p:cNvPr id="9" name="Footer Placeholder 8"/>
          <p:cNvSpPr>
            <a:spLocks noGrp="1"/>
          </p:cNvSpPr>
          <p:nvPr>
            <p:ph type="ftr" sz="quarter" idx="11"/>
          </p:nvPr>
        </p:nvSpPr>
        <p:spPr/>
        <p:txBody>
          <a:bodyPr/>
          <a:lstStyle/>
          <a:p>
            <a:pPr>
              <a:defRPr/>
            </a:pPr>
            <a:endParaRPr lang="id-ID"/>
          </a:p>
        </p:txBody>
      </p:sp>
      <p:sp>
        <p:nvSpPr>
          <p:cNvPr id="10" name="Slide Number Placeholder 9"/>
          <p:cNvSpPr>
            <a:spLocks noGrp="1"/>
          </p:cNvSpPr>
          <p:nvPr>
            <p:ph type="sldNum" sz="quarter" idx="12"/>
          </p:nvPr>
        </p:nvSpPr>
        <p:spPr/>
        <p:txBody>
          <a:bodyPr/>
          <a:lstStyle/>
          <a:p>
            <a:pPr>
              <a:defRPr/>
            </a:pPr>
            <a:fld id="{AA3B7ECE-82DE-4A8A-B63C-6FE58927FDD8}" type="slidenum">
              <a:rPr lang="id-ID" altLang="de-DE" smtClean="0"/>
              <a:pPr>
                <a:defRPr/>
              </a:pPr>
              <a:t>‹#›</a:t>
            </a:fld>
            <a:endParaRPr lang="id-ID" altLang="de-DE"/>
          </a:p>
        </p:txBody>
      </p:sp>
    </p:spTree>
    <p:extLst>
      <p:ext uri="{BB962C8B-B14F-4D97-AF65-F5344CB8AC3E}">
        <p14:creationId xmlns:p14="http://schemas.microsoft.com/office/powerpoint/2010/main" val="167314861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02239" y="2313434"/>
            <a:ext cx="3288024"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02239" y="3143250"/>
            <a:ext cx="3288024" cy="25967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4753737" y="3143250"/>
            <a:ext cx="3290516" cy="2596776"/>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4753737" y="2313434"/>
            <a:ext cx="3290516"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Date Placeholder 6"/>
          <p:cNvSpPr>
            <a:spLocks noGrp="1"/>
          </p:cNvSpPr>
          <p:nvPr>
            <p:ph type="dt" sz="half" idx="10"/>
          </p:nvPr>
        </p:nvSpPr>
        <p:spPr/>
        <p:txBody>
          <a:bodyPr/>
          <a:lstStyle/>
          <a:p>
            <a:pPr>
              <a:defRPr/>
            </a:pPr>
            <a:fld id="{1A9EFC15-0C15-4689-B9C2-2E727FFFCCCF}" type="datetimeFigureOut">
              <a:rPr lang="id-ID" smtClean="0"/>
              <a:pPr>
                <a:defRPr/>
              </a:pPr>
              <a:t>09/11/2022</a:t>
            </a:fld>
            <a:endParaRPr lang="id-ID"/>
          </a:p>
        </p:txBody>
      </p:sp>
      <p:sp>
        <p:nvSpPr>
          <p:cNvPr id="8" name="Footer Placeholder 7"/>
          <p:cNvSpPr>
            <a:spLocks noGrp="1"/>
          </p:cNvSpPr>
          <p:nvPr>
            <p:ph type="ftr" sz="quarter" idx="11"/>
          </p:nvPr>
        </p:nvSpPr>
        <p:spPr/>
        <p:txBody>
          <a:bodyPr/>
          <a:lstStyle/>
          <a:p>
            <a:pPr>
              <a:defRPr/>
            </a:pPr>
            <a:endParaRPr lang="id-ID"/>
          </a:p>
        </p:txBody>
      </p:sp>
      <p:sp>
        <p:nvSpPr>
          <p:cNvPr id="9" name="Slide Number Placeholder 8"/>
          <p:cNvSpPr>
            <a:spLocks noGrp="1"/>
          </p:cNvSpPr>
          <p:nvPr>
            <p:ph type="sldNum" sz="quarter" idx="12"/>
          </p:nvPr>
        </p:nvSpPr>
        <p:spPr/>
        <p:txBody>
          <a:bodyPr/>
          <a:lstStyle/>
          <a:p>
            <a:pPr>
              <a:defRPr/>
            </a:pPr>
            <a:fld id="{6BE426F3-616C-4146-868F-D626A3987793}" type="slidenum">
              <a:rPr lang="id-ID" altLang="de-DE" smtClean="0"/>
              <a:pPr>
                <a:defRPr/>
              </a:pPr>
              <a:t>‹#›</a:t>
            </a:fld>
            <a:endParaRPr lang="id-ID" altLang="de-DE"/>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61199184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46E9CAC7-491F-418A-8034-69C166F95723}" type="datetimeFigureOut">
              <a:rPr lang="id-ID" smtClean="0"/>
              <a:pPr>
                <a:defRPr/>
              </a:pPr>
              <a:t>09/11/2022</a:t>
            </a:fld>
            <a:endParaRPr lang="id-ID"/>
          </a:p>
        </p:txBody>
      </p:sp>
      <p:sp>
        <p:nvSpPr>
          <p:cNvPr id="4" name="Footer Placeholder 3"/>
          <p:cNvSpPr>
            <a:spLocks noGrp="1"/>
          </p:cNvSpPr>
          <p:nvPr>
            <p:ph type="ftr" sz="quarter" idx="11"/>
          </p:nvPr>
        </p:nvSpPr>
        <p:spPr/>
        <p:txBody>
          <a:bodyPr/>
          <a:lstStyle/>
          <a:p>
            <a:pPr>
              <a:defRPr/>
            </a:pPr>
            <a:endParaRPr lang="id-ID"/>
          </a:p>
        </p:txBody>
      </p:sp>
      <p:sp>
        <p:nvSpPr>
          <p:cNvPr id="5" name="Slide Number Placeholder 4"/>
          <p:cNvSpPr>
            <a:spLocks noGrp="1"/>
          </p:cNvSpPr>
          <p:nvPr>
            <p:ph type="sldNum" sz="quarter" idx="12"/>
          </p:nvPr>
        </p:nvSpPr>
        <p:spPr/>
        <p:txBody>
          <a:bodyPr/>
          <a:lstStyle/>
          <a:p>
            <a:pPr>
              <a:defRPr/>
            </a:pPr>
            <a:fld id="{41269A37-A24D-4387-A4E6-A64E2CC58B59}" type="slidenum">
              <a:rPr lang="id-ID" altLang="de-DE" smtClean="0"/>
              <a:pPr>
                <a:defRPr/>
              </a:pPr>
              <a:t>‹#›</a:t>
            </a:fld>
            <a:endParaRPr lang="id-ID" altLang="de-DE"/>
          </a:p>
        </p:txBody>
      </p:sp>
    </p:spTree>
    <p:extLst>
      <p:ext uri="{BB962C8B-B14F-4D97-AF65-F5344CB8AC3E}">
        <p14:creationId xmlns:p14="http://schemas.microsoft.com/office/powerpoint/2010/main" val="5627105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C4A61CDC-9F5B-4B63-8390-0DC9755CC5E1}" type="datetimeFigureOut">
              <a:rPr lang="id-ID" smtClean="0"/>
              <a:pPr>
                <a:defRPr/>
              </a:pPr>
              <a:t>09/11/2022</a:t>
            </a:fld>
            <a:endParaRPr lang="id-ID"/>
          </a:p>
        </p:txBody>
      </p:sp>
      <p:sp>
        <p:nvSpPr>
          <p:cNvPr id="3" name="Footer Placeholder 2"/>
          <p:cNvSpPr>
            <a:spLocks noGrp="1"/>
          </p:cNvSpPr>
          <p:nvPr>
            <p:ph type="ftr" sz="quarter" idx="11"/>
          </p:nvPr>
        </p:nvSpPr>
        <p:spPr/>
        <p:txBody>
          <a:bodyPr/>
          <a:lstStyle/>
          <a:p>
            <a:pPr>
              <a:defRPr/>
            </a:pPr>
            <a:endParaRPr lang="id-ID"/>
          </a:p>
        </p:txBody>
      </p:sp>
      <p:sp>
        <p:nvSpPr>
          <p:cNvPr id="4" name="Slide Number Placeholder 3"/>
          <p:cNvSpPr>
            <a:spLocks noGrp="1"/>
          </p:cNvSpPr>
          <p:nvPr>
            <p:ph type="sldNum" sz="quarter" idx="12"/>
          </p:nvPr>
        </p:nvSpPr>
        <p:spPr/>
        <p:txBody>
          <a:bodyPr/>
          <a:lstStyle/>
          <a:p>
            <a:pPr>
              <a:defRPr/>
            </a:pPr>
            <a:fld id="{28B3B3B7-5496-4A86-8C0F-BBC4BDA085D4}" type="slidenum">
              <a:rPr lang="id-ID" altLang="de-DE" smtClean="0"/>
              <a:pPr>
                <a:defRPr/>
              </a:pPr>
              <a:t>‹#›</a:t>
            </a:fld>
            <a:endParaRPr lang="id-ID" altLang="de-DE"/>
          </a:p>
        </p:txBody>
      </p:sp>
    </p:spTree>
    <p:extLst>
      <p:ext uri="{BB962C8B-B14F-4D97-AF65-F5344CB8AC3E}">
        <p14:creationId xmlns:p14="http://schemas.microsoft.com/office/powerpoint/2010/main" val="48772918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457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40703" y="2243829"/>
            <a:ext cx="3290594" cy="1141497"/>
          </a:xfrm>
          <a:solidFill>
            <a:srgbClr val="FFFFFF"/>
          </a:solidFill>
          <a:ln>
            <a:solidFill>
              <a:srgbClr val="404040"/>
            </a:solidFill>
          </a:ln>
        </p:spPr>
        <p:txBody>
          <a:bodyPr anchor="ctr" anchorCtr="1">
            <a:normAutofit/>
          </a:bodyPr>
          <a:lstStyle>
            <a:lvl1pPr>
              <a:defRPr sz="21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5052060" y="804672"/>
            <a:ext cx="361188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62965" y="3549918"/>
            <a:ext cx="284607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8"/>
          <p:cNvSpPr>
            <a:spLocks noGrp="1"/>
          </p:cNvSpPr>
          <p:nvPr>
            <p:ph type="dt" sz="half" idx="10"/>
          </p:nvPr>
        </p:nvSpPr>
        <p:spPr/>
        <p:txBody>
          <a:bodyPr/>
          <a:lstStyle/>
          <a:p>
            <a:pPr>
              <a:defRPr/>
            </a:pPr>
            <a:fld id="{2B405849-743C-4524-B1B3-11A90E3A3B8B}" type="datetimeFigureOut">
              <a:rPr lang="id-ID" smtClean="0"/>
              <a:pPr>
                <a:defRPr/>
              </a:pPr>
              <a:t>09/11/2022</a:t>
            </a:fld>
            <a:endParaRPr lang="id-ID"/>
          </a:p>
        </p:txBody>
      </p:sp>
      <p:sp>
        <p:nvSpPr>
          <p:cNvPr id="10" name="Footer Placeholder 9"/>
          <p:cNvSpPr>
            <a:spLocks noGrp="1"/>
          </p:cNvSpPr>
          <p:nvPr>
            <p:ph type="ftr" sz="quarter" idx="11"/>
          </p:nvPr>
        </p:nvSpPr>
        <p:spPr>
          <a:xfrm>
            <a:off x="640703" y="6236208"/>
            <a:ext cx="3806398" cy="320040"/>
          </a:xfrm>
        </p:spPr>
        <p:txBody>
          <a:bodyPr>
            <a:normAutofit/>
          </a:bodyPr>
          <a:lstStyle>
            <a:lvl1pPr>
              <a:defRPr>
                <a:solidFill>
                  <a:srgbClr val="FFFFFF">
                    <a:alpha val="70000"/>
                  </a:srgbClr>
                </a:solidFill>
              </a:defRPr>
            </a:lvl1pPr>
          </a:lstStyle>
          <a:p>
            <a:pPr>
              <a:defRPr/>
            </a:pPr>
            <a:endParaRPr lang="id-ID"/>
          </a:p>
        </p:txBody>
      </p:sp>
      <p:sp>
        <p:nvSpPr>
          <p:cNvPr id="11" name="Slide Number Placeholder 10"/>
          <p:cNvSpPr>
            <a:spLocks noGrp="1"/>
          </p:cNvSpPr>
          <p:nvPr>
            <p:ph type="sldNum" sz="quarter" idx="12"/>
          </p:nvPr>
        </p:nvSpPr>
        <p:spPr/>
        <p:txBody>
          <a:bodyPr/>
          <a:lstStyle/>
          <a:p>
            <a:pPr>
              <a:defRPr/>
            </a:pPr>
            <a:fld id="{478AE202-239F-4621-B77B-356101AC5AF5}" type="slidenum">
              <a:rPr lang="id-ID" altLang="de-DE" smtClean="0"/>
              <a:pPr>
                <a:defRPr/>
              </a:pPr>
              <a:t>‹#›</a:t>
            </a:fld>
            <a:endParaRPr lang="id-ID" altLang="de-DE"/>
          </a:p>
        </p:txBody>
      </p:sp>
    </p:spTree>
    <p:extLst>
      <p:ext uri="{BB962C8B-B14F-4D97-AF65-F5344CB8AC3E}">
        <p14:creationId xmlns:p14="http://schemas.microsoft.com/office/powerpoint/2010/main" val="128385338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1" y="0"/>
            <a:ext cx="4571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40080" y="2243828"/>
            <a:ext cx="3291840" cy="1143000"/>
          </a:xfrm>
          <a:solidFill>
            <a:srgbClr val="FFFFFF"/>
          </a:solidFill>
          <a:ln>
            <a:solidFill>
              <a:srgbClr val="262626"/>
            </a:solidFill>
          </a:ln>
        </p:spPr>
        <p:txBody>
          <a:bodyPr anchor="ctr" anchorCtr="1">
            <a:noAutofit/>
          </a:bodyPr>
          <a:lstStyle>
            <a:lvl1pPr>
              <a:defRPr sz="21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572000" y="-42172"/>
            <a:ext cx="4576573"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2965" y="3549919"/>
            <a:ext cx="284607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pPr>
              <a:defRPr/>
            </a:pPr>
            <a:fld id="{B67C824C-ECDC-423D-9B0C-5A986530F15C}" type="datetimeFigureOut">
              <a:rPr lang="id-ID" smtClean="0"/>
              <a:pPr>
                <a:defRPr/>
              </a:pPr>
              <a:t>09/11/2022</a:t>
            </a:fld>
            <a:endParaRPr lang="id-ID"/>
          </a:p>
        </p:txBody>
      </p:sp>
      <p:sp>
        <p:nvSpPr>
          <p:cNvPr id="9" name="Footer Placeholder 8"/>
          <p:cNvSpPr>
            <a:spLocks noGrp="1"/>
          </p:cNvSpPr>
          <p:nvPr>
            <p:ph type="ftr" sz="quarter" idx="11"/>
          </p:nvPr>
        </p:nvSpPr>
        <p:spPr>
          <a:xfrm>
            <a:off x="640080" y="6236208"/>
            <a:ext cx="3803904" cy="320040"/>
          </a:xfrm>
        </p:spPr>
        <p:txBody>
          <a:bodyPr>
            <a:normAutofit/>
          </a:bodyPr>
          <a:lstStyle>
            <a:lvl1pPr>
              <a:defRPr>
                <a:solidFill>
                  <a:srgbClr val="FFFFFF">
                    <a:alpha val="70000"/>
                  </a:srgbClr>
                </a:solidFill>
              </a:defRPr>
            </a:lvl1pPr>
          </a:lstStyle>
          <a:p>
            <a:pPr>
              <a:defRPr/>
            </a:pPr>
            <a:endParaRPr lang="id-ID"/>
          </a:p>
        </p:txBody>
      </p:sp>
      <p:sp>
        <p:nvSpPr>
          <p:cNvPr id="10" name="Slide Number Placeholder 9"/>
          <p:cNvSpPr>
            <a:spLocks noGrp="1"/>
          </p:cNvSpPr>
          <p:nvPr>
            <p:ph type="sldNum" sz="quarter" idx="12"/>
          </p:nvPr>
        </p:nvSpPr>
        <p:spPr/>
        <p:txBody>
          <a:bodyPr/>
          <a:lstStyle/>
          <a:p>
            <a:pPr>
              <a:defRPr/>
            </a:pPr>
            <a:fld id="{2212E4B9-C943-4808-986D-17D19F0ACD31}" type="slidenum">
              <a:rPr lang="id-ID" altLang="de-DE" smtClean="0"/>
              <a:pPr>
                <a:defRPr/>
              </a:pPr>
              <a:t>‹#›</a:t>
            </a:fld>
            <a:endParaRPr lang="id-ID" altLang="de-DE"/>
          </a:p>
        </p:txBody>
      </p:sp>
    </p:spTree>
    <p:extLst>
      <p:ext uri="{BB962C8B-B14F-4D97-AF65-F5344CB8AC3E}">
        <p14:creationId xmlns:p14="http://schemas.microsoft.com/office/powerpoint/2010/main" val="342297031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9796E3AA-485C-4D4C-93BF-FB10BA14652F}" type="datetimeFigureOut">
              <a:rPr lang="id-ID" smtClean="0"/>
              <a:pPr>
                <a:defRPr/>
              </a:pPr>
              <a:t>09/11/2022</a:t>
            </a:fld>
            <a:endParaRPr lang="id-ID"/>
          </a:p>
        </p:txBody>
      </p:sp>
      <p:sp>
        <p:nvSpPr>
          <p:cNvPr id="5" name="Footer Placeholder 4"/>
          <p:cNvSpPr>
            <a:spLocks noGrp="1"/>
          </p:cNvSpPr>
          <p:nvPr>
            <p:ph type="ftr" sz="quarter" idx="11"/>
          </p:nvPr>
        </p:nvSpPr>
        <p:spPr/>
        <p:txBody>
          <a:bodyPr/>
          <a:lstStyle/>
          <a:p>
            <a:pPr>
              <a:defRPr/>
            </a:pPr>
            <a:endParaRPr lang="id-ID"/>
          </a:p>
        </p:txBody>
      </p:sp>
      <p:sp>
        <p:nvSpPr>
          <p:cNvPr id="6" name="Slide Number Placeholder 5"/>
          <p:cNvSpPr>
            <a:spLocks noGrp="1"/>
          </p:cNvSpPr>
          <p:nvPr>
            <p:ph type="sldNum" sz="quarter" idx="12"/>
          </p:nvPr>
        </p:nvSpPr>
        <p:spPr/>
        <p:txBody>
          <a:bodyPr/>
          <a:lstStyle/>
          <a:p>
            <a:pPr>
              <a:defRPr/>
            </a:pPr>
            <a:fld id="{F43FB3D9-8FB8-476E-8DF8-1A44C96B5E06}" type="slidenum">
              <a:rPr lang="id-ID" altLang="de-DE" smtClean="0"/>
              <a:pPr>
                <a:defRPr/>
              </a:pPr>
              <a:t>‹#›</a:t>
            </a:fld>
            <a:endParaRPr lang="id-ID" altLang="de-DE"/>
          </a:p>
        </p:txBody>
      </p:sp>
    </p:spTree>
    <p:extLst>
      <p:ext uri="{BB962C8B-B14F-4D97-AF65-F5344CB8AC3E}">
        <p14:creationId xmlns:p14="http://schemas.microsoft.com/office/powerpoint/2010/main" val="2828225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endParaRPr lang="de-DE" dirty="0"/>
          </a:p>
        </p:txBody>
      </p:sp>
      <p:sp>
        <p:nvSpPr>
          <p:cNvPr id="3" name="Datumsplatzhalter 2"/>
          <p:cNvSpPr>
            <a:spLocks noGrp="1"/>
          </p:cNvSpPr>
          <p:nvPr>
            <p:ph type="dt" sz="half" idx="10"/>
          </p:nvPr>
        </p:nvSpPr>
        <p:spPr/>
        <p:txBody>
          <a:bodyPr/>
          <a:lstStyle>
            <a:lvl1pPr>
              <a:defRPr>
                <a:latin typeface="Calibri" panose="020F0502020204030204" pitchFamily="34" charset="0"/>
                <a:cs typeface="Arial" panose="020B0604020202020204" pitchFamily="34" charset="0"/>
              </a:defRPr>
            </a:lvl1pPr>
          </a:lstStyle>
          <a:p>
            <a:pPr>
              <a:defRPr/>
            </a:pPr>
            <a:fld id="{F1C72ECF-0AE0-4187-A5C1-9378F853A497}" type="datetime1">
              <a:rPr lang="de-DE"/>
              <a:pPr>
                <a:defRPr/>
              </a:pPr>
              <a:t>09.11.2022</a:t>
            </a:fld>
            <a:endParaRPr lang="de-DE"/>
          </a:p>
        </p:txBody>
      </p:sp>
      <p:sp>
        <p:nvSpPr>
          <p:cNvPr id="4" name="Fußzeilenplatzhalter 3"/>
          <p:cNvSpPr>
            <a:spLocks noGrp="1"/>
          </p:cNvSpPr>
          <p:nvPr>
            <p:ph type="ftr" sz="quarter" idx="11"/>
          </p:nvPr>
        </p:nvSpPr>
        <p:spPr/>
        <p:txBody>
          <a:bodyPr/>
          <a:lstStyle>
            <a:lvl1pPr>
              <a:defRPr>
                <a:latin typeface="Calibri" panose="020F0502020204030204" pitchFamily="34" charset="0"/>
                <a:cs typeface="Arial" panose="020B0604020202020204" pitchFamily="34" charset="0"/>
              </a:defRPr>
            </a:lvl1pPr>
          </a:lstStyle>
          <a:p>
            <a:pPr>
              <a:defRPr/>
            </a:pPr>
            <a:endParaRPr lang="en-BZ"/>
          </a:p>
        </p:txBody>
      </p:sp>
    </p:spTree>
    <p:extLst>
      <p:ext uri="{BB962C8B-B14F-4D97-AF65-F5344CB8AC3E}">
        <p14:creationId xmlns:p14="http://schemas.microsoft.com/office/powerpoint/2010/main" val="601652018"/>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89834" y="937260"/>
            <a:ext cx="1053966"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606046" y="937260"/>
            <a:ext cx="4716174" cy="498348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752D1F97-396F-49E9-BA8C-4ABE1C84188F}" type="datetimeFigureOut">
              <a:rPr lang="id-ID" smtClean="0"/>
              <a:pPr>
                <a:defRPr/>
              </a:pPr>
              <a:t>09/11/2022</a:t>
            </a:fld>
            <a:endParaRPr lang="id-ID"/>
          </a:p>
        </p:txBody>
      </p:sp>
      <p:sp>
        <p:nvSpPr>
          <p:cNvPr id="5" name="Footer Placeholder 4"/>
          <p:cNvSpPr>
            <a:spLocks noGrp="1"/>
          </p:cNvSpPr>
          <p:nvPr>
            <p:ph type="ftr" sz="quarter" idx="11"/>
          </p:nvPr>
        </p:nvSpPr>
        <p:spPr/>
        <p:txBody>
          <a:bodyPr/>
          <a:lstStyle/>
          <a:p>
            <a:pPr>
              <a:defRPr/>
            </a:pPr>
            <a:endParaRPr lang="id-ID"/>
          </a:p>
        </p:txBody>
      </p:sp>
      <p:sp>
        <p:nvSpPr>
          <p:cNvPr id="6" name="Slide Number Placeholder 5"/>
          <p:cNvSpPr>
            <a:spLocks noGrp="1"/>
          </p:cNvSpPr>
          <p:nvPr>
            <p:ph type="sldNum" sz="quarter" idx="12"/>
          </p:nvPr>
        </p:nvSpPr>
        <p:spPr/>
        <p:txBody>
          <a:bodyPr/>
          <a:lstStyle/>
          <a:p>
            <a:pPr>
              <a:defRPr/>
            </a:pPr>
            <a:fld id="{A2AE79F5-F05B-49E0-8862-11E3AABF0E06}" type="slidenum">
              <a:rPr lang="id-ID" altLang="de-DE" smtClean="0"/>
              <a:pPr>
                <a:defRPr/>
              </a:pPr>
              <a:t>‹#›</a:t>
            </a:fld>
            <a:endParaRPr lang="id-ID" altLang="de-DE"/>
          </a:p>
        </p:txBody>
      </p:sp>
    </p:spTree>
    <p:extLst>
      <p:ext uri="{BB962C8B-B14F-4D97-AF65-F5344CB8AC3E}">
        <p14:creationId xmlns:p14="http://schemas.microsoft.com/office/powerpoint/2010/main" val="220153843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B373746B-4CAD-492B-B0DE-EB85DC39CADD}"/>
              </a:ext>
            </a:extLst>
          </p:cNvPr>
          <p:cNvSpPr>
            <a:spLocks noGrp="1"/>
          </p:cNvSpPr>
          <p:nvPr>
            <p:ph type="ctrTitle"/>
          </p:nvPr>
        </p:nvSpPr>
        <p:spPr>
          <a:xfrm>
            <a:off x="1143000" y="1122363"/>
            <a:ext cx="6858000" cy="2387600"/>
          </a:xfrm>
        </p:spPr>
        <p:txBody>
          <a:bodyPr anchor="b"/>
          <a:lstStyle>
            <a:lvl1pPr algn="ctr">
              <a:defRPr sz="4500"/>
            </a:lvl1pPr>
          </a:lstStyle>
          <a:p>
            <a:r>
              <a:rPr lang="ar-SA"/>
              <a:t>انقر لتحرير نمط عنوان الشكل الرئيسي</a:t>
            </a:r>
            <a:endParaRPr lang="ar-OM"/>
          </a:p>
        </p:txBody>
      </p:sp>
      <p:sp>
        <p:nvSpPr>
          <p:cNvPr id="3" name="عنوان فرعي 2">
            <a:extLst>
              <a:ext uri="{FF2B5EF4-FFF2-40B4-BE49-F238E27FC236}">
                <a16:creationId xmlns:a16="http://schemas.microsoft.com/office/drawing/2014/main" id="{55EED608-5595-46BC-93CB-C6E46FF20B0B}"/>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ar-SA"/>
              <a:t>انقر لتحرير نمط العنوان الفرعي للشكل الرئيسي</a:t>
            </a:r>
            <a:endParaRPr lang="ar-OM"/>
          </a:p>
        </p:txBody>
      </p:sp>
      <p:sp>
        <p:nvSpPr>
          <p:cNvPr id="4" name="عنصر نائب للتاريخ 3">
            <a:extLst>
              <a:ext uri="{FF2B5EF4-FFF2-40B4-BE49-F238E27FC236}">
                <a16:creationId xmlns:a16="http://schemas.microsoft.com/office/drawing/2014/main" id="{D0F0F47F-C0A7-46A1-8E91-6533026B4577}"/>
              </a:ext>
            </a:extLst>
          </p:cNvPr>
          <p:cNvSpPr>
            <a:spLocks noGrp="1"/>
          </p:cNvSpPr>
          <p:nvPr>
            <p:ph type="dt" sz="half" idx="10"/>
          </p:nvPr>
        </p:nvSpPr>
        <p:spPr/>
        <p:txBody>
          <a:bodyPr/>
          <a:lstStyle/>
          <a:p>
            <a:fld id="{0DB3CB5E-B21D-4135-992F-11C78B709DBF}" type="datetimeFigureOut">
              <a:rPr lang="ar-OM" smtClean="0"/>
              <a:t>15/04/1444</a:t>
            </a:fld>
            <a:endParaRPr lang="ar-OM"/>
          </a:p>
        </p:txBody>
      </p:sp>
      <p:sp>
        <p:nvSpPr>
          <p:cNvPr id="5" name="عنصر نائب للتذييل 4">
            <a:extLst>
              <a:ext uri="{FF2B5EF4-FFF2-40B4-BE49-F238E27FC236}">
                <a16:creationId xmlns:a16="http://schemas.microsoft.com/office/drawing/2014/main" id="{141C521A-CE01-42B7-B2AF-4C133C73323F}"/>
              </a:ext>
            </a:extLst>
          </p:cNvPr>
          <p:cNvSpPr>
            <a:spLocks noGrp="1"/>
          </p:cNvSpPr>
          <p:nvPr>
            <p:ph type="ftr" sz="quarter" idx="11"/>
          </p:nvPr>
        </p:nvSpPr>
        <p:spPr/>
        <p:txBody>
          <a:bodyPr/>
          <a:lstStyle/>
          <a:p>
            <a:endParaRPr lang="ar-OM"/>
          </a:p>
        </p:txBody>
      </p:sp>
      <p:sp>
        <p:nvSpPr>
          <p:cNvPr id="6" name="عنصر نائب لرقم الشريحة 5">
            <a:extLst>
              <a:ext uri="{FF2B5EF4-FFF2-40B4-BE49-F238E27FC236}">
                <a16:creationId xmlns:a16="http://schemas.microsoft.com/office/drawing/2014/main" id="{DA7305D0-0DE4-4188-94E3-674C880C7780}"/>
              </a:ext>
            </a:extLst>
          </p:cNvPr>
          <p:cNvSpPr>
            <a:spLocks noGrp="1"/>
          </p:cNvSpPr>
          <p:nvPr>
            <p:ph type="sldNum" sz="quarter" idx="12"/>
          </p:nvPr>
        </p:nvSpPr>
        <p:spPr/>
        <p:txBody>
          <a:bodyPr/>
          <a:lstStyle/>
          <a:p>
            <a:fld id="{CDA469C0-F395-4B22-AC2C-A643F6B2EC60}" type="slidenum">
              <a:rPr lang="ar-OM" smtClean="0"/>
              <a:t>‹#›</a:t>
            </a:fld>
            <a:endParaRPr lang="ar-OM"/>
          </a:p>
        </p:txBody>
      </p:sp>
    </p:spTree>
    <p:extLst>
      <p:ext uri="{BB962C8B-B14F-4D97-AF65-F5344CB8AC3E}">
        <p14:creationId xmlns:p14="http://schemas.microsoft.com/office/powerpoint/2010/main" val="55882956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551F90DF-4405-4107-9752-DB3BB748E50C}"/>
              </a:ext>
            </a:extLst>
          </p:cNvPr>
          <p:cNvSpPr>
            <a:spLocks noGrp="1"/>
          </p:cNvSpPr>
          <p:nvPr>
            <p:ph type="title"/>
          </p:nvPr>
        </p:nvSpPr>
        <p:spPr/>
        <p:txBody>
          <a:bodyPr/>
          <a:lstStyle/>
          <a:p>
            <a:r>
              <a:rPr lang="ar-SA"/>
              <a:t>انقر لتحرير نمط عنوان الشكل الرئيسي</a:t>
            </a:r>
            <a:endParaRPr lang="ar-OM"/>
          </a:p>
        </p:txBody>
      </p:sp>
      <p:sp>
        <p:nvSpPr>
          <p:cNvPr id="3" name="عنصر نائب للمحتوى 2">
            <a:extLst>
              <a:ext uri="{FF2B5EF4-FFF2-40B4-BE49-F238E27FC236}">
                <a16:creationId xmlns:a16="http://schemas.microsoft.com/office/drawing/2014/main" id="{3C9E0639-B3D6-45BB-94A6-5620BD6B4131}"/>
              </a:ext>
            </a:extLst>
          </p:cNvPr>
          <p:cNvSpPr>
            <a:spLocks noGrp="1"/>
          </p:cNvSpPr>
          <p:nvPr>
            <p:ph idx="1"/>
          </p:nvPr>
        </p:nvSpPr>
        <p:spPr/>
        <p:txBody>
          <a:bodyPr/>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OM"/>
          </a:p>
        </p:txBody>
      </p:sp>
      <p:sp>
        <p:nvSpPr>
          <p:cNvPr id="4" name="عنصر نائب للتاريخ 3">
            <a:extLst>
              <a:ext uri="{FF2B5EF4-FFF2-40B4-BE49-F238E27FC236}">
                <a16:creationId xmlns:a16="http://schemas.microsoft.com/office/drawing/2014/main" id="{34855321-51F6-4413-A59F-29B82A24BF76}"/>
              </a:ext>
            </a:extLst>
          </p:cNvPr>
          <p:cNvSpPr>
            <a:spLocks noGrp="1"/>
          </p:cNvSpPr>
          <p:nvPr>
            <p:ph type="dt" sz="half" idx="10"/>
          </p:nvPr>
        </p:nvSpPr>
        <p:spPr/>
        <p:txBody>
          <a:bodyPr/>
          <a:lstStyle/>
          <a:p>
            <a:fld id="{0DB3CB5E-B21D-4135-992F-11C78B709DBF}" type="datetimeFigureOut">
              <a:rPr lang="ar-OM" smtClean="0"/>
              <a:t>15/04/1444</a:t>
            </a:fld>
            <a:endParaRPr lang="ar-OM"/>
          </a:p>
        </p:txBody>
      </p:sp>
      <p:sp>
        <p:nvSpPr>
          <p:cNvPr id="5" name="عنصر نائب للتذييل 4">
            <a:extLst>
              <a:ext uri="{FF2B5EF4-FFF2-40B4-BE49-F238E27FC236}">
                <a16:creationId xmlns:a16="http://schemas.microsoft.com/office/drawing/2014/main" id="{75DAD1C6-8D0B-46D5-BD9E-8E1EEA12A23A}"/>
              </a:ext>
            </a:extLst>
          </p:cNvPr>
          <p:cNvSpPr>
            <a:spLocks noGrp="1"/>
          </p:cNvSpPr>
          <p:nvPr>
            <p:ph type="ftr" sz="quarter" idx="11"/>
          </p:nvPr>
        </p:nvSpPr>
        <p:spPr/>
        <p:txBody>
          <a:bodyPr/>
          <a:lstStyle/>
          <a:p>
            <a:endParaRPr lang="ar-OM"/>
          </a:p>
        </p:txBody>
      </p:sp>
      <p:sp>
        <p:nvSpPr>
          <p:cNvPr id="6" name="عنصر نائب لرقم الشريحة 5">
            <a:extLst>
              <a:ext uri="{FF2B5EF4-FFF2-40B4-BE49-F238E27FC236}">
                <a16:creationId xmlns:a16="http://schemas.microsoft.com/office/drawing/2014/main" id="{09CF65EC-65A1-4677-8995-2369D23E9071}"/>
              </a:ext>
            </a:extLst>
          </p:cNvPr>
          <p:cNvSpPr>
            <a:spLocks noGrp="1"/>
          </p:cNvSpPr>
          <p:nvPr>
            <p:ph type="sldNum" sz="quarter" idx="12"/>
          </p:nvPr>
        </p:nvSpPr>
        <p:spPr/>
        <p:txBody>
          <a:bodyPr/>
          <a:lstStyle/>
          <a:p>
            <a:fld id="{CDA469C0-F395-4B22-AC2C-A643F6B2EC60}" type="slidenum">
              <a:rPr lang="ar-OM" smtClean="0"/>
              <a:t>‹#›</a:t>
            </a:fld>
            <a:endParaRPr lang="ar-OM"/>
          </a:p>
        </p:txBody>
      </p:sp>
    </p:spTree>
    <p:extLst>
      <p:ext uri="{BB962C8B-B14F-4D97-AF65-F5344CB8AC3E}">
        <p14:creationId xmlns:p14="http://schemas.microsoft.com/office/powerpoint/2010/main" val="397652255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43902EB1-ADF3-4117-B82D-2587ECE6B0B2}"/>
              </a:ext>
            </a:extLst>
          </p:cNvPr>
          <p:cNvSpPr>
            <a:spLocks noGrp="1"/>
          </p:cNvSpPr>
          <p:nvPr>
            <p:ph type="title"/>
          </p:nvPr>
        </p:nvSpPr>
        <p:spPr>
          <a:xfrm>
            <a:off x="623888" y="1709739"/>
            <a:ext cx="7886700" cy="2852737"/>
          </a:xfrm>
        </p:spPr>
        <p:txBody>
          <a:bodyPr anchor="b"/>
          <a:lstStyle>
            <a:lvl1pPr>
              <a:defRPr sz="4500"/>
            </a:lvl1pPr>
          </a:lstStyle>
          <a:p>
            <a:r>
              <a:rPr lang="ar-SA"/>
              <a:t>انقر لتحرير نمط عنوان الشكل الرئيسي</a:t>
            </a:r>
            <a:endParaRPr lang="ar-OM"/>
          </a:p>
        </p:txBody>
      </p:sp>
      <p:sp>
        <p:nvSpPr>
          <p:cNvPr id="3" name="عنصر نائب للنص 2">
            <a:extLst>
              <a:ext uri="{FF2B5EF4-FFF2-40B4-BE49-F238E27FC236}">
                <a16:creationId xmlns:a16="http://schemas.microsoft.com/office/drawing/2014/main" id="{3A9CBD7E-5333-4B7A-8FC3-E82E949C5418}"/>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ar-SA"/>
              <a:t>حرر أنماط نص الشكل الرئيسي</a:t>
            </a:r>
          </a:p>
        </p:txBody>
      </p:sp>
      <p:sp>
        <p:nvSpPr>
          <p:cNvPr id="4" name="عنصر نائب للتاريخ 3">
            <a:extLst>
              <a:ext uri="{FF2B5EF4-FFF2-40B4-BE49-F238E27FC236}">
                <a16:creationId xmlns:a16="http://schemas.microsoft.com/office/drawing/2014/main" id="{A2B09214-DA9F-46A8-AEDE-3BFAA70B1C4A}"/>
              </a:ext>
            </a:extLst>
          </p:cNvPr>
          <p:cNvSpPr>
            <a:spLocks noGrp="1"/>
          </p:cNvSpPr>
          <p:nvPr>
            <p:ph type="dt" sz="half" idx="10"/>
          </p:nvPr>
        </p:nvSpPr>
        <p:spPr/>
        <p:txBody>
          <a:bodyPr/>
          <a:lstStyle/>
          <a:p>
            <a:fld id="{0DB3CB5E-B21D-4135-992F-11C78B709DBF}" type="datetimeFigureOut">
              <a:rPr lang="ar-OM" smtClean="0"/>
              <a:t>15/04/1444</a:t>
            </a:fld>
            <a:endParaRPr lang="ar-OM"/>
          </a:p>
        </p:txBody>
      </p:sp>
      <p:sp>
        <p:nvSpPr>
          <p:cNvPr id="5" name="عنصر نائب للتذييل 4">
            <a:extLst>
              <a:ext uri="{FF2B5EF4-FFF2-40B4-BE49-F238E27FC236}">
                <a16:creationId xmlns:a16="http://schemas.microsoft.com/office/drawing/2014/main" id="{1ACF9F7E-9753-4F6D-8539-E4D949ED8175}"/>
              </a:ext>
            </a:extLst>
          </p:cNvPr>
          <p:cNvSpPr>
            <a:spLocks noGrp="1"/>
          </p:cNvSpPr>
          <p:nvPr>
            <p:ph type="ftr" sz="quarter" idx="11"/>
          </p:nvPr>
        </p:nvSpPr>
        <p:spPr/>
        <p:txBody>
          <a:bodyPr/>
          <a:lstStyle/>
          <a:p>
            <a:endParaRPr lang="ar-OM"/>
          </a:p>
        </p:txBody>
      </p:sp>
      <p:sp>
        <p:nvSpPr>
          <p:cNvPr id="6" name="عنصر نائب لرقم الشريحة 5">
            <a:extLst>
              <a:ext uri="{FF2B5EF4-FFF2-40B4-BE49-F238E27FC236}">
                <a16:creationId xmlns:a16="http://schemas.microsoft.com/office/drawing/2014/main" id="{DC399DDD-3C02-4535-8E7F-C6791145BFC0}"/>
              </a:ext>
            </a:extLst>
          </p:cNvPr>
          <p:cNvSpPr>
            <a:spLocks noGrp="1"/>
          </p:cNvSpPr>
          <p:nvPr>
            <p:ph type="sldNum" sz="quarter" idx="12"/>
          </p:nvPr>
        </p:nvSpPr>
        <p:spPr/>
        <p:txBody>
          <a:bodyPr/>
          <a:lstStyle/>
          <a:p>
            <a:fld id="{CDA469C0-F395-4B22-AC2C-A643F6B2EC60}" type="slidenum">
              <a:rPr lang="ar-OM" smtClean="0"/>
              <a:t>‹#›</a:t>
            </a:fld>
            <a:endParaRPr lang="ar-OM"/>
          </a:p>
        </p:txBody>
      </p:sp>
    </p:spTree>
    <p:extLst>
      <p:ext uri="{BB962C8B-B14F-4D97-AF65-F5344CB8AC3E}">
        <p14:creationId xmlns:p14="http://schemas.microsoft.com/office/powerpoint/2010/main" val="134706819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B1A889D3-2B73-4414-91C5-45D0473C22AC}"/>
              </a:ext>
            </a:extLst>
          </p:cNvPr>
          <p:cNvSpPr>
            <a:spLocks noGrp="1"/>
          </p:cNvSpPr>
          <p:nvPr>
            <p:ph type="title"/>
          </p:nvPr>
        </p:nvSpPr>
        <p:spPr/>
        <p:txBody>
          <a:bodyPr/>
          <a:lstStyle/>
          <a:p>
            <a:r>
              <a:rPr lang="ar-SA"/>
              <a:t>انقر لتحرير نمط عنوان الشكل الرئيسي</a:t>
            </a:r>
            <a:endParaRPr lang="ar-OM"/>
          </a:p>
        </p:txBody>
      </p:sp>
      <p:sp>
        <p:nvSpPr>
          <p:cNvPr id="3" name="عنصر نائب للمحتوى 2">
            <a:extLst>
              <a:ext uri="{FF2B5EF4-FFF2-40B4-BE49-F238E27FC236}">
                <a16:creationId xmlns:a16="http://schemas.microsoft.com/office/drawing/2014/main" id="{54FD9052-0BE0-4EEF-8491-A93B4FD76347}"/>
              </a:ext>
            </a:extLst>
          </p:cNvPr>
          <p:cNvSpPr>
            <a:spLocks noGrp="1"/>
          </p:cNvSpPr>
          <p:nvPr>
            <p:ph sz="half" idx="1"/>
          </p:nvPr>
        </p:nvSpPr>
        <p:spPr>
          <a:xfrm>
            <a:off x="628650" y="1825625"/>
            <a:ext cx="3886200" cy="4351338"/>
          </a:xfrm>
        </p:spPr>
        <p:txBody>
          <a:bodyPr/>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OM"/>
          </a:p>
        </p:txBody>
      </p:sp>
      <p:sp>
        <p:nvSpPr>
          <p:cNvPr id="4" name="عنصر نائب للمحتوى 3">
            <a:extLst>
              <a:ext uri="{FF2B5EF4-FFF2-40B4-BE49-F238E27FC236}">
                <a16:creationId xmlns:a16="http://schemas.microsoft.com/office/drawing/2014/main" id="{28A6D064-166F-463A-BD67-78674B04CAB8}"/>
              </a:ext>
            </a:extLst>
          </p:cNvPr>
          <p:cNvSpPr>
            <a:spLocks noGrp="1"/>
          </p:cNvSpPr>
          <p:nvPr>
            <p:ph sz="half" idx="2"/>
          </p:nvPr>
        </p:nvSpPr>
        <p:spPr>
          <a:xfrm>
            <a:off x="4629150" y="1825625"/>
            <a:ext cx="3886200" cy="4351338"/>
          </a:xfrm>
        </p:spPr>
        <p:txBody>
          <a:bodyPr/>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OM"/>
          </a:p>
        </p:txBody>
      </p:sp>
      <p:sp>
        <p:nvSpPr>
          <p:cNvPr id="5" name="عنصر نائب للتاريخ 4">
            <a:extLst>
              <a:ext uri="{FF2B5EF4-FFF2-40B4-BE49-F238E27FC236}">
                <a16:creationId xmlns:a16="http://schemas.microsoft.com/office/drawing/2014/main" id="{84E35C87-647D-42D2-A408-5F709EF13674}"/>
              </a:ext>
            </a:extLst>
          </p:cNvPr>
          <p:cNvSpPr>
            <a:spLocks noGrp="1"/>
          </p:cNvSpPr>
          <p:nvPr>
            <p:ph type="dt" sz="half" idx="10"/>
          </p:nvPr>
        </p:nvSpPr>
        <p:spPr/>
        <p:txBody>
          <a:bodyPr/>
          <a:lstStyle/>
          <a:p>
            <a:fld id="{0DB3CB5E-B21D-4135-992F-11C78B709DBF}" type="datetimeFigureOut">
              <a:rPr lang="ar-OM" smtClean="0"/>
              <a:t>15/04/1444</a:t>
            </a:fld>
            <a:endParaRPr lang="ar-OM"/>
          </a:p>
        </p:txBody>
      </p:sp>
      <p:sp>
        <p:nvSpPr>
          <p:cNvPr id="6" name="عنصر نائب للتذييل 5">
            <a:extLst>
              <a:ext uri="{FF2B5EF4-FFF2-40B4-BE49-F238E27FC236}">
                <a16:creationId xmlns:a16="http://schemas.microsoft.com/office/drawing/2014/main" id="{8DF27DC0-5A9A-49B5-94BF-655DFD3C0364}"/>
              </a:ext>
            </a:extLst>
          </p:cNvPr>
          <p:cNvSpPr>
            <a:spLocks noGrp="1"/>
          </p:cNvSpPr>
          <p:nvPr>
            <p:ph type="ftr" sz="quarter" idx="11"/>
          </p:nvPr>
        </p:nvSpPr>
        <p:spPr/>
        <p:txBody>
          <a:bodyPr/>
          <a:lstStyle/>
          <a:p>
            <a:endParaRPr lang="ar-OM"/>
          </a:p>
        </p:txBody>
      </p:sp>
      <p:sp>
        <p:nvSpPr>
          <p:cNvPr id="7" name="عنصر نائب لرقم الشريحة 6">
            <a:extLst>
              <a:ext uri="{FF2B5EF4-FFF2-40B4-BE49-F238E27FC236}">
                <a16:creationId xmlns:a16="http://schemas.microsoft.com/office/drawing/2014/main" id="{966CB3C5-CDA7-4A7A-8211-C6BD864BC18D}"/>
              </a:ext>
            </a:extLst>
          </p:cNvPr>
          <p:cNvSpPr>
            <a:spLocks noGrp="1"/>
          </p:cNvSpPr>
          <p:nvPr>
            <p:ph type="sldNum" sz="quarter" idx="12"/>
          </p:nvPr>
        </p:nvSpPr>
        <p:spPr/>
        <p:txBody>
          <a:bodyPr/>
          <a:lstStyle/>
          <a:p>
            <a:fld id="{CDA469C0-F395-4B22-AC2C-A643F6B2EC60}" type="slidenum">
              <a:rPr lang="ar-OM" smtClean="0"/>
              <a:t>‹#›</a:t>
            </a:fld>
            <a:endParaRPr lang="ar-OM"/>
          </a:p>
        </p:txBody>
      </p:sp>
    </p:spTree>
    <p:extLst>
      <p:ext uri="{BB962C8B-B14F-4D97-AF65-F5344CB8AC3E}">
        <p14:creationId xmlns:p14="http://schemas.microsoft.com/office/powerpoint/2010/main" val="199333989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295DD237-A961-49E5-B6D4-EB79F46828A6}"/>
              </a:ext>
            </a:extLst>
          </p:cNvPr>
          <p:cNvSpPr>
            <a:spLocks noGrp="1"/>
          </p:cNvSpPr>
          <p:nvPr>
            <p:ph type="title"/>
          </p:nvPr>
        </p:nvSpPr>
        <p:spPr>
          <a:xfrm>
            <a:off x="629841" y="365126"/>
            <a:ext cx="7886700" cy="1325563"/>
          </a:xfrm>
        </p:spPr>
        <p:txBody>
          <a:bodyPr/>
          <a:lstStyle/>
          <a:p>
            <a:r>
              <a:rPr lang="ar-SA"/>
              <a:t>انقر لتحرير نمط عنوان الشكل الرئيسي</a:t>
            </a:r>
            <a:endParaRPr lang="ar-OM"/>
          </a:p>
        </p:txBody>
      </p:sp>
      <p:sp>
        <p:nvSpPr>
          <p:cNvPr id="3" name="عنصر نائب للنص 2">
            <a:extLst>
              <a:ext uri="{FF2B5EF4-FFF2-40B4-BE49-F238E27FC236}">
                <a16:creationId xmlns:a16="http://schemas.microsoft.com/office/drawing/2014/main" id="{FBEF4F0F-E0EF-4429-AF20-9F4771DF0B1B}"/>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ar-SA"/>
              <a:t>حرر أنماط نص الشكل الرئيسي</a:t>
            </a:r>
          </a:p>
        </p:txBody>
      </p:sp>
      <p:sp>
        <p:nvSpPr>
          <p:cNvPr id="4" name="عنصر نائب للمحتوى 3">
            <a:extLst>
              <a:ext uri="{FF2B5EF4-FFF2-40B4-BE49-F238E27FC236}">
                <a16:creationId xmlns:a16="http://schemas.microsoft.com/office/drawing/2014/main" id="{EF39B940-C7CA-47BC-999F-495B7A87A9E4}"/>
              </a:ext>
            </a:extLst>
          </p:cNvPr>
          <p:cNvSpPr>
            <a:spLocks noGrp="1"/>
          </p:cNvSpPr>
          <p:nvPr>
            <p:ph sz="half" idx="2"/>
          </p:nvPr>
        </p:nvSpPr>
        <p:spPr>
          <a:xfrm>
            <a:off x="629842" y="2505075"/>
            <a:ext cx="3868340" cy="3684588"/>
          </a:xfrm>
        </p:spPr>
        <p:txBody>
          <a:bodyPr/>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OM"/>
          </a:p>
        </p:txBody>
      </p:sp>
      <p:sp>
        <p:nvSpPr>
          <p:cNvPr id="5" name="عنصر نائب للنص 4">
            <a:extLst>
              <a:ext uri="{FF2B5EF4-FFF2-40B4-BE49-F238E27FC236}">
                <a16:creationId xmlns:a16="http://schemas.microsoft.com/office/drawing/2014/main" id="{C46C28E9-720B-47EF-A6EF-60066B0D9B85}"/>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ar-SA"/>
              <a:t>حرر أنماط نص الشكل الرئيسي</a:t>
            </a:r>
          </a:p>
        </p:txBody>
      </p:sp>
      <p:sp>
        <p:nvSpPr>
          <p:cNvPr id="6" name="عنصر نائب للمحتوى 5">
            <a:extLst>
              <a:ext uri="{FF2B5EF4-FFF2-40B4-BE49-F238E27FC236}">
                <a16:creationId xmlns:a16="http://schemas.microsoft.com/office/drawing/2014/main" id="{B6FB1FFC-1452-456E-8E9B-4D59FE8EF6E7}"/>
              </a:ext>
            </a:extLst>
          </p:cNvPr>
          <p:cNvSpPr>
            <a:spLocks noGrp="1"/>
          </p:cNvSpPr>
          <p:nvPr>
            <p:ph sz="quarter" idx="4"/>
          </p:nvPr>
        </p:nvSpPr>
        <p:spPr>
          <a:xfrm>
            <a:off x="4629150" y="2505075"/>
            <a:ext cx="3887391" cy="3684588"/>
          </a:xfrm>
        </p:spPr>
        <p:txBody>
          <a:bodyPr/>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OM"/>
          </a:p>
        </p:txBody>
      </p:sp>
      <p:sp>
        <p:nvSpPr>
          <p:cNvPr id="7" name="عنصر نائب للتاريخ 6">
            <a:extLst>
              <a:ext uri="{FF2B5EF4-FFF2-40B4-BE49-F238E27FC236}">
                <a16:creationId xmlns:a16="http://schemas.microsoft.com/office/drawing/2014/main" id="{E3CE2422-BC4B-4A8B-BF7C-43B10F725F24}"/>
              </a:ext>
            </a:extLst>
          </p:cNvPr>
          <p:cNvSpPr>
            <a:spLocks noGrp="1"/>
          </p:cNvSpPr>
          <p:nvPr>
            <p:ph type="dt" sz="half" idx="10"/>
          </p:nvPr>
        </p:nvSpPr>
        <p:spPr/>
        <p:txBody>
          <a:bodyPr/>
          <a:lstStyle/>
          <a:p>
            <a:fld id="{0DB3CB5E-B21D-4135-992F-11C78B709DBF}" type="datetimeFigureOut">
              <a:rPr lang="ar-OM" smtClean="0"/>
              <a:t>15/04/1444</a:t>
            </a:fld>
            <a:endParaRPr lang="ar-OM"/>
          </a:p>
        </p:txBody>
      </p:sp>
      <p:sp>
        <p:nvSpPr>
          <p:cNvPr id="8" name="عنصر نائب للتذييل 7">
            <a:extLst>
              <a:ext uri="{FF2B5EF4-FFF2-40B4-BE49-F238E27FC236}">
                <a16:creationId xmlns:a16="http://schemas.microsoft.com/office/drawing/2014/main" id="{0BF9D90B-BB2D-434A-B9C0-59F634678037}"/>
              </a:ext>
            </a:extLst>
          </p:cNvPr>
          <p:cNvSpPr>
            <a:spLocks noGrp="1"/>
          </p:cNvSpPr>
          <p:nvPr>
            <p:ph type="ftr" sz="quarter" idx="11"/>
          </p:nvPr>
        </p:nvSpPr>
        <p:spPr/>
        <p:txBody>
          <a:bodyPr/>
          <a:lstStyle/>
          <a:p>
            <a:endParaRPr lang="ar-OM"/>
          </a:p>
        </p:txBody>
      </p:sp>
      <p:sp>
        <p:nvSpPr>
          <p:cNvPr id="9" name="عنصر نائب لرقم الشريحة 8">
            <a:extLst>
              <a:ext uri="{FF2B5EF4-FFF2-40B4-BE49-F238E27FC236}">
                <a16:creationId xmlns:a16="http://schemas.microsoft.com/office/drawing/2014/main" id="{ED5F19F4-D518-4570-B794-9D90074B2C75}"/>
              </a:ext>
            </a:extLst>
          </p:cNvPr>
          <p:cNvSpPr>
            <a:spLocks noGrp="1"/>
          </p:cNvSpPr>
          <p:nvPr>
            <p:ph type="sldNum" sz="quarter" idx="12"/>
          </p:nvPr>
        </p:nvSpPr>
        <p:spPr/>
        <p:txBody>
          <a:bodyPr/>
          <a:lstStyle/>
          <a:p>
            <a:fld id="{CDA469C0-F395-4B22-AC2C-A643F6B2EC60}" type="slidenum">
              <a:rPr lang="ar-OM" smtClean="0"/>
              <a:t>‹#›</a:t>
            </a:fld>
            <a:endParaRPr lang="ar-OM"/>
          </a:p>
        </p:txBody>
      </p:sp>
    </p:spTree>
    <p:extLst>
      <p:ext uri="{BB962C8B-B14F-4D97-AF65-F5344CB8AC3E}">
        <p14:creationId xmlns:p14="http://schemas.microsoft.com/office/powerpoint/2010/main" val="107099734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1DF94488-1381-41A2-ABB1-0EE4EC632204}"/>
              </a:ext>
            </a:extLst>
          </p:cNvPr>
          <p:cNvSpPr>
            <a:spLocks noGrp="1"/>
          </p:cNvSpPr>
          <p:nvPr>
            <p:ph type="title"/>
          </p:nvPr>
        </p:nvSpPr>
        <p:spPr/>
        <p:txBody>
          <a:bodyPr/>
          <a:lstStyle/>
          <a:p>
            <a:r>
              <a:rPr lang="ar-SA"/>
              <a:t>انقر لتحرير نمط عنوان الشكل الرئيسي</a:t>
            </a:r>
            <a:endParaRPr lang="ar-OM"/>
          </a:p>
        </p:txBody>
      </p:sp>
      <p:sp>
        <p:nvSpPr>
          <p:cNvPr id="3" name="عنصر نائب للتاريخ 2">
            <a:extLst>
              <a:ext uri="{FF2B5EF4-FFF2-40B4-BE49-F238E27FC236}">
                <a16:creationId xmlns:a16="http://schemas.microsoft.com/office/drawing/2014/main" id="{28905AB8-F6C7-44A3-A1E0-513F760C1295}"/>
              </a:ext>
            </a:extLst>
          </p:cNvPr>
          <p:cNvSpPr>
            <a:spLocks noGrp="1"/>
          </p:cNvSpPr>
          <p:nvPr>
            <p:ph type="dt" sz="half" idx="10"/>
          </p:nvPr>
        </p:nvSpPr>
        <p:spPr/>
        <p:txBody>
          <a:bodyPr/>
          <a:lstStyle/>
          <a:p>
            <a:fld id="{0DB3CB5E-B21D-4135-992F-11C78B709DBF}" type="datetimeFigureOut">
              <a:rPr lang="ar-OM" smtClean="0"/>
              <a:t>15/04/1444</a:t>
            </a:fld>
            <a:endParaRPr lang="ar-OM"/>
          </a:p>
        </p:txBody>
      </p:sp>
      <p:sp>
        <p:nvSpPr>
          <p:cNvPr id="4" name="عنصر نائب للتذييل 3">
            <a:extLst>
              <a:ext uri="{FF2B5EF4-FFF2-40B4-BE49-F238E27FC236}">
                <a16:creationId xmlns:a16="http://schemas.microsoft.com/office/drawing/2014/main" id="{BCD8A9B6-3726-4D75-98C0-724640D389FD}"/>
              </a:ext>
            </a:extLst>
          </p:cNvPr>
          <p:cNvSpPr>
            <a:spLocks noGrp="1"/>
          </p:cNvSpPr>
          <p:nvPr>
            <p:ph type="ftr" sz="quarter" idx="11"/>
          </p:nvPr>
        </p:nvSpPr>
        <p:spPr/>
        <p:txBody>
          <a:bodyPr/>
          <a:lstStyle/>
          <a:p>
            <a:endParaRPr lang="ar-OM"/>
          </a:p>
        </p:txBody>
      </p:sp>
      <p:sp>
        <p:nvSpPr>
          <p:cNvPr id="5" name="عنصر نائب لرقم الشريحة 4">
            <a:extLst>
              <a:ext uri="{FF2B5EF4-FFF2-40B4-BE49-F238E27FC236}">
                <a16:creationId xmlns:a16="http://schemas.microsoft.com/office/drawing/2014/main" id="{DD843630-0CFE-4DEA-A5C6-38F516D3DCB0}"/>
              </a:ext>
            </a:extLst>
          </p:cNvPr>
          <p:cNvSpPr>
            <a:spLocks noGrp="1"/>
          </p:cNvSpPr>
          <p:nvPr>
            <p:ph type="sldNum" sz="quarter" idx="12"/>
          </p:nvPr>
        </p:nvSpPr>
        <p:spPr/>
        <p:txBody>
          <a:bodyPr/>
          <a:lstStyle/>
          <a:p>
            <a:fld id="{CDA469C0-F395-4B22-AC2C-A643F6B2EC60}" type="slidenum">
              <a:rPr lang="ar-OM" smtClean="0"/>
              <a:t>‹#›</a:t>
            </a:fld>
            <a:endParaRPr lang="ar-OM"/>
          </a:p>
        </p:txBody>
      </p:sp>
    </p:spTree>
    <p:extLst>
      <p:ext uri="{BB962C8B-B14F-4D97-AF65-F5344CB8AC3E}">
        <p14:creationId xmlns:p14="http://schemas.microsoft.com/office/powerpoint/2010/main" val="17901590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a:extLst>
              <a:ext uri="{FF2B5EF4-FFF2-40B4-BE49-F238E27FC236}">
                <a16:creationId xmlns:a16="http://schemas.microsoft.com/office/drawing/2014/main" id="{ABD020AE-181E-40EB-896F-D72DF5E6E79E}"/>
              </a:ext>
            </a:extLst>
          </p:cNvPr>
          <p:cNvSpPr>
            <a:spLocks noGrp="1"/>
          </p:cNvSpPr>
          <p:nvPr>
            <p:ph type="dt" sz="half" idx="10"/>
          </p:nvPr>
        </p:nvSpPr>
        <p:spPr/>
        <p:txBody>
          <a:bodyPr/>
          <a:lstStyle/>
          <a:p>
            <a:fld id="{0DB3CB5E-B21D-4135-992F-11C78B709DBF}" type="datetimeFigureOut">
              <a:rPr lang="ar-OM" smtClean="0"/>
              <a:t>15/04/1444</a:t>
            </a:fld>
            <a:endParaRPr lang="ar-OM"/>
          </a:p>
        </p:txBody>
      </p:sp>
      <p:sp>
        <p:nvSpPr>
          <p:cNvPr id="3" name="عنصر نائب للتذييل 2">
            <a:extLst>
              <a:ext uri="{FF2B5EF4-FFF2-40B4-BE49-F238E27FC236}">
                <a16:creationId xmlns:a16="http://schemas.microsoft.com/office/drawing/2014/main" id="{A2452030-0B14-44DD-B384-B219ADC9836F}"/>
              </a:ext>
            </a:extLst>
          </p:cNvPr>
          <p:cNvSpPr>
            <a:spLocks noGrp="1"/>
          </p:cNvSpPr>
          <p:nvPr>
            <p:ph type="ftr" sz="quarter" idx="11"/>
          </p:nvPr>
        </p:nvSpPr>
        <p:spPr/>
        <p:txBody>
          <a:bodyPr/>
          <a:lstStyle/>
          <a:p>
            <a:endParaRPr lang="ar-OM"/>
          </a:p>
        </p:txBody>
      </p:sp>
      <p:sp>
        <p:nvSpPr>
          <p:cNvPr id="4" name="عنصر نائب لرقم الشريحة 3">
            <a:extLst>
              <a:ext uri="{FF2B5EF4-FFF2-40B4-BE49-F238E27FC236}">
                <a16:creationId xmlns:a16="http://schemas.microsoft.com/office/drawing/2014/main" id="{03AC67D4-55A1-4149-B4A7-9107CF2B7601}"/>
              </a:ext>
            </a:extLst>
          </p:cNvPr>
          <p:cNvSpPr>
            <a:spLocks noGrp="1"/>
          </p:cNvSpPr>
          <p:nvPr>
            <p:ph type="sldNum" sz="quarter" idx="12"/>
          </p:nvPr>
        </p:nvSpPr>
        <p:spPr/>
        <p:txBody>
          <a:bodyPr/>
          <a:lstStyle/>
          <a:p>
            <a:fld id="{CDA469C0-F395-4B22-AC2C-A643F6B2EC60}" type="slidenum">
              <a:rPr lang="ar-OM" smtClean="0"/>
              <a:t>‹#›</a:t>
            </a:fld>
            <a:endParaRPr lang="ar-OM"/>
          </a:p>
        </p:txBody>
      </p:sp>
    </p:spTree>
    <p:extLst>
      <p:ext uri="{BB962C8B-B14F-4D97-AF65-F5344CB8AC3E}">
        <p14:creationId xmlns:p14="http://schemas.microsoft.com/office/powerpoint/2010/main" val="41136904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EB05F9F8-4199-4A86-BF49-999CFFA07ED4}"/>
              </a:ext>
            </a:extLst>
          </p:cNvPr>
          <p:cNvSpPr>
            <a:spLocks noGrp="1"/>
          </p:cNvSpPr>
          <p:nvPr>
            <p:ph type="title"/>
          </p:nvPr>
        </p:nvSpPr>
        <p:spPr>
          <a:xfrm>
            <a:off x="629841" y="457200"/>
            <a:ext cx="2949178" cy="1600200"/>
          </a:xfrm>
        </p:spPr>
        <p:txBody>
          <a:bodyPr anchor="b"/>
          <a:lstStyle>
            <a:lvl1pPr>
              <a:defRPr sz="2400"/>
            </a:lvl1pPr>
          </a:lstStyle>
          <a:p>
            <a:r>
              <a:rPr lang="ar-SA"/>
              <a:t>انقر لتحرير نمط عنوان الشكل الرئيسي</a:t>
            </a:r>
            <a:endParaRPr lang="ar-OM"/>
          </a:p>
        </p:txBody>
      </p:sp>
      <p:sp>
        <p:nvSpPr>
          <p:cNvPr id="3" name="عنصر نائب للمحتوى 2">
            <a:extLst>
              <a:ext uri="{FF2B5EF4-FFF2-40B4-BE49-F238E27FC236}">
                <a16:creationId xmlns:a16="http://schemas.microsoft.com/office/drawing/2014/main" id="{CF1786F0-9D1F-4490-B6C5-5BC24C7BDC69}"/>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OM"/>
          </a:p>
        </p:txBody>
      </p:sp>
      <p:sp>
        <p:nvSpPr>
          <p:cNvPr id="4" name="عنصر نائب للنص 3">
            <a:extLst>
              <a:ext uri="{FF2B5EF4-FFF2-40B4-BE49-F238E27FC236}">
                <a16:creationId xmlns:a16="http://schemas.microsoft.com/office/drawing/2014/main" id="{725CD5E0-A9E8-45EB-8549-8C9FFB078270}"/>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ar-SA"/>
              <a:t>حرر أنماط نص الشكل الرئيسي</a:t>
            </a:r>
          </a:p>
        </p:txBody>
      </p:sp>
      <p:sp>
        <p:nvSpPr>
          <p:cNvPr id="5" name="عنصر نائب للتاريخ 4">
            <a:extLst>
              <a:ext uri="{FF2B5EF4-FFF2-40B4-BE49-F238E27FC236}">
                <a16:creationId xmlns:a16="http://schemas.microsoft.com/office/drawing/2014/main" id="{2A8EBD66-6772-4683-BCCD-7B216111FA4A}"/>
              </a:ext>
            </a:extLst>
          </p:cNvPr>
          <p:cNvSpPr>
            <a:spLocks noGrp="1"/>
          </p:cNvSpPr>
          <p:nvPr>
            <p:ph type="dt" sz="half" idx="10"/>
          </p:nvPr>
        </p:nvSpPr>
        <p:spPr/>
        <p:txBody>
          <a:bodyPr/>
          <a:lstStyle/>
          <a:p>
            <a:fld id="{0DB3CB5E-B21D-4135-992F-11C78B709DBF}" type="datetimeFigureOut">
              <a:rPr lang="ar-OM" smtClean="0"/>
              <a:t>15/04/1444</a:t>
            </a:fld>
            <a:endParaRPr lang="ar-OM"/>
          </a:p>
        </p:txBody>
      </p:sp>
      <p:sp>
        <p:nvSpPr>
          <p:cNvPr id="6" name="عنصر نائب للتذييل 5">
            <a:extLst>
              <a:ext uri="{FF2B5EF4-FFF2-40B4-BE49-F238E27FC236}">
                <a16:creationId xmlns:a16="http://schemas.microsoft.com/office/drawing/2014/main" id="{B207026F-20EF-491F-BE51-547F13821175}"/>
              </a:ext>
            </a:extLst>
          </p:cNvPr>
          <p:cNvSpPr>
            <a:spLocks noGrp="1"/>
          </p:cNvSpPr>
          <p:nvPr>
            <p:ph type="ftr" sz="quarter" idx="11"/>
          </p:nvPr>
        </p:nvSpPr>
        <p:spPr/>
        <p:txBody>
          <a:bodyPr/>
          <a:lstStyle/>
          <a:p>
            <a:endParaRPr lang="ar-OM"/>
          </a:p>
        </p:txBody>
      </p:sp>
      <p:sp>
        <p:nvSpPr>
          <p:cNvPr id="7" name="عنصر نائب لرقم الشريحة 6">
            <a:extLst>
              <a:ext uri="{FF2B5EF4-FFF2-40B4-BE49-F238E27FC236}">
                <a16:creationId xmlns:a16="http://schemas.microsoft.com/office/drawing/2014/main" id="{D5DEFA3F-E0AA-441C-99D6-33565E2A56EB}"/>
              </a:ext>
            </a:extLst>
          </p:cNvPr>
          <p:cNvSpPr>
            <a:spLocks noGrp="1"/>
          </p:cNvSpPr>
          <p:nvPr>
            <p:ph type="sldNum" sz="quarter" idx="12"/>
          </p:nvPr>
        </p:nvSpPr>
        <p:spPr/>
        <p:txBody>
          <a:bodyPr/>
          <a:lstStyle/>
          <a:p>
            <a:fld id="{CDA469C0-F395-4B22-AC2C-A643F6B2EC60}" type="slidenum">
              <a:rPr lang="ar-OM" smtClean="0"/>
              <a:t>‹#›</a:t>
            </a:fld>
            <a:endParaRPr lang="ar-OM"/>
          </a:p>
        </p:txBody>
      </p:sp>
    </p:spTree>
    <p:extLst>
      <p:ext uri="{BB962C8B-B14F-4D97-AF65-F5344CB8AC3E}">
        <p14:creationId xmlns:p14="http://schemas.microsoft.com/office/powerpoint/2010/main" val="287614133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AA14EE60-D7B5-4112-BE61-60FB2C1BC3D3}"/>
              </a:ext>
            </a:extLst>
          </p:cNvPr>
          <p:cNvSpPr>
            <a:spLocks noGrp="1"/>
          </p:cNvSpPr>
          <p:nvPr>
            <p:ph type="title"/>
          </p:nvPr>
        </p:nvSpPr>
        <p:spPr>
          <a:xfrm>
            <a:off x="629841" y="457200"/>
            <a:ext cx="2949178" cy="1600200"/>
          </a:xfrm>
        </p:spPr>
        <p:txBody>
          <a:bodyPr anchor="b"/>
          <a:lstStyle>
            <a:lvl1pPr>
              <a:defRPr sz="2400"/>
            </a:lvl1pPr>
          </a:lstStyle>
          <a:p>
            <a:r>
              <a:rPr lang="ar-SA"/>
              <a:t>انقر لتحرير نمط عنوان الشكل الرئيسي</a:t>
            </a:r>
            <a:endParaRPr lang="ar-OM"/>
          </a:p>
        </p:txBody>
      </p:sp>
      <p:sp>
        <p:nvSpPr>
          <p:cNvPr id="3" name="عنصر نائب للصورة 2">
            <a:extLst>
              <a:ext uri="{FF2B5EF4-FFF2-40B4-BE49-F238E27FC236}">
                <a16:creationId xmlns:a16="http://schemas.microsoft.com/office/drawing/2014/main" id="{B03E3A9B-D697-412A-8015-4E614DC2FC45}"/>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ar-OM"/>
          </a:p>
        </p:txBody>
      </p:sp>
      <p:sp>
        <p:nvSpPr>
          <p:cNvPr id="4" name="عنصر نائب للنص 3">
            <a:extLst>
              <a:ext uri="{FF2B5EF4-FFF2-40B4-BE49-F238E27FC236}">
                <a16:creationId xmlns:a16="http://schemas.microsoft.com/office/drawing/2014/main" id="{29D82600-4D09-4C0C-B049-CEFA44236245}"/>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ar-SA"/>
              <a:t>حرر أنماط نص الشكل الرئيسي</a:t>
            </a:r>
          </a:p>
        </p:txBody>
      </p:sp>
      <p:sp>
        <p:nvSpPr>
          <p:cNvPr id="5" name="عنصر نائب للتاريخ 4">
            <a:extLst>
              <a:ext uri="{FF2B5EF4-FFF2-40B4-BE49-F238E27FC236}">
                <a16:creationId xmlns:a16="http://schemas.microsoft.com/office/drawing/2014/main" id="{D8759657-AD16-4B33-A54D-634ABB222999}"/>
              </a:ext>
            </a:extLst>
          </p:cNvPr>
          <p:cNvSpPr>
            <a:spLocks noGrp="1"/>
          </p:cNvSpPr>
          <p:nvPr>
            <p:ph type="dt" sz="half" idx="10"/>
          </p:nvPr>
        </p:nvSpPr>
        <p:spPr/>
        <p:txBody>
          <a:bodyPr/>
          <a:lstStyle/>
          <a:p>
            <a:fld id="{0DB3CB5E-B21D-4135-992F-11C78B709DBF}" type="datetimeFigureOut">
              <a:rPr lang="ar-OM" smtClean="0"/>
              <a:t>15/04/1444</a:t>
            </a:fld>
            <a:endParaRPr lang="ar-OM"/>
          </a:p>
        </p:txBody>
      </p:sp>
      <p:sp>
        <p:nvSpPr>
          <p:cNvPr id="6" name="عنصر نائب للتذييل 5">
            <a:extLst>
              <a:ext uri="{FF2B5EF4-FFF2-40B4-BE49-F238E27FC236}">
                <a16:creationId xmlns:a16="http://schemas.microsoft.com/office/drawing/2014/main" id="{FC37C5A2-BEB4-49B4-B4D0-A801DDA09398}"/>
              </a:ext>
            </a:extLst>
          </p:cNvPr>
          <p:cNvSpPr>
            <a:spLocks noGrp="1"/>
          </p:cNvSpPr>
          <p:nvPr>
            <p:ph type="ftr" sz="quarter" idx="11"/>
          </p:nvPr>
        </p:nvSpPr>
        <p:spPr/>
        <p:txBody>
          <a:bodyPr/>
          <a:lstStyle/>
          <a:p>
            <a:endParaRPr lang="ar-OM"/>
          </a:p>
        </p:txBody>
      </p:sp>
      <p:sp>
        <p:nvSpPr>
          <p:cNvPr id="7" name="عنصر نائب لرقم الشريحة 6">
            <a:extLst>
              <a:ext uri="{FF2B5EF4-FFF2-40B4-BE49-F238E27FC236}">
                <a16:creationId xmlns:a16="http://schemas.microsoft.com/office/drawing/2014/main" id="{1E27CC87-3F55-4E3D-B0C2-6F14C254A3E5}"/>
              </a:ext>
            </a:extLst>
          </p:cNvPr>
          <p:cNvSpPr>
            <a:spLocks noGrp="1"/>
          </p:cNvSpPr>
          <p:nvPr>
            <p:ph type="sldNum" sz="quarter" idx="12"/>
          </p:nvPr>
        </p:nvSpPr>
        <p:spPr/>
        <p:txBody>
          <a:bodyPr/>
          <a:lstStyle/>
          <a:p>
            <a:fld id="{CDA469C0-F395-4B22-AC2C-A643F6B2EC60}" type="slidenum">
              <a:rPr lang="ar-OM" smtClean="0"/>
              <a:t>‹#›</a:t>
            </a:fld>
            <a:endParaRPr lang="ar-OM"/>
          </a:p>
        </p:txBody>
      </p:sp>
    </p:spTree>
    <p:extLst>
      <p:ext uri="{BB962C8B-B14F-4D97-AF65-F5344CB8AC3E}">
        <p14:creationId xmlns:p14="http://schemas.microsoft.com/office/powerpoint/2010/main" val="29537792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atin typeface="Calibri" panose="020F0502020204030204" pitchFamily="34" charset="0"/>
                <a:cs typeface="Arial" panose="020B0604020202020204" pitchFamily="34" charset="0"/>
              </a:defRPr>
            </a:lvl1pPr>
          </a:lstStyle>
          <a:p>
            <a:pPr>
              <a:defRPr/>
            </a:pPr>
            <a:fld id="{90B70727-BA99-4A8B-B070-898FC5BD9116}" type="datetime1">
              <a:rPr lang="de-DE"/>
              <a:pPr>
                <a:defRPr/>
              </a:pPr>
              <a:t>09.11.2022</a:t>
            </a:fld>
            <a:endParaRPr lang="de-DE"/>
          </a:p>
        </p:txBody>
      </p:sp>
      <p:sp>
        <p:nvSpPr>
          <p:cNvPr id="3" name="Fußzeilenplatzhalter 2"/>
          <p:cNvSpPr>
            <a:spLocks noGrp="1"/>
          </p:cNvSpPr>
          <p:nvPr>
            <p:ph type="ftr" sz="quarter" idx="11"/>
          </p:nvPr>
        </p:nvSpPr>
        <p:spPr/>
        <p:txBody>
          <a:bodyPr/>
          <a:lstStyle>
            <a:lvl1pPr>
              <a:defRPr>
                <a:latin typeface="Calibri" panose="020F0502020204030204" pitchFamily="34" charset="0"/>
                <a:cs typeface="Arial" panose="020B0604020202020204" pitchFamily="34" charset="0"/>
              </a:defRPr>
            </a:lvl1pPr>
          </a:lstStyle>
          <a:p>
            <a:pPr>
              <a:defRPr/>
            </a:pPr>
            <a:endParaRPr lang="en-BZ"/>
          </a:p>
        </p:txBody>
      </p:sp>
    </p:spTree>
    <p:extLst>
      <p:ext uri="{BB962C8B-B14F-4D97-AF65-F5344CB8AC3E}">
        <p14:creationId xmlns:p14="http://schemas.microsoft.com/office/powerpoint/2010/main" val="689318428"/>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731CC76E-24D5-4593-8AA8-B165EBF17AAB}"/>
              </a:ext>
            </a:extLst>
          </p:cNvPr>
          <p:cNvSpPr>
            <a:spLocks noGrp="1"/>
          </p:cNvSpPr>
          <p:nvPr>
            <p:ph type="title"/>
          </p:nvPr>
        </p:nvSpPr>
        <p:spPr/>
        <p:txBody>
          <a:bodyPr/>
          <a:lstStyle/>
          <a:p>
            <a:r>
              <a:rPr lang="ar-SA"/>
              <a:t>انقر لتحرير نمط عنوان الشكل الرئيسي</a:t>
            </a:r>
            <a:endParaRPr lang="ar-OM"/>
          </a:p>
        </p:txBody>
      </p:sp>
      <p:sp>
        <p:nvSpPr>
          <p:cNvPr id="3" name="عنصر نائب للعنوان العمودي 2">
            <a:extLst>
              <a:ext uri="{FF2B5EF4-FFF2-40B4-BE49-F238E27FC236}">
                <a16:creationId xmlns:a16="http://schemas.microsoft.com/office/drawing/2014/main" id="{97AB4253-9F2E-42F4-B52E-4EF50676D1FF}"/>
              </a:ext>
            </a:extLst>
          </p:cNvPr>
          <p:cNvSpPr>
            <a:spLocks noGrp="1"/>
          </p:cNvSpPr>
          <p:nvPr>
            <p:ph type="body" orient="vert" idx="1"/>
          </p:nvPr>
        </p:nvSpPr>
        <p:spPr/>
        <p:txBody>
          <a:bodyPr vert="eaVert"/>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OM"/>
          </a:p>
        </p:txBody>
      </p:sp>
      <p:sp>
        <p:nvSpPr>
          <p:cNvPr id="4" name="عنصر نائب للتاريخ 3">
            <a:extLst>
              <a:ext uri="{FF2B5EF4-FFF2-40B4-BE49-F238E27FC236}">
                <a16:creationId xmlns:a16="http://schemas.microsoft.com/office/drawing/2014/main" id="{5FFCA72B-0CA0-433F-9027-29031C5F13A8}"/>
              </a:ext>
            </a:extLst>
          </p:cNvPr>
          <p:cNvSpPr>
            <a:spLocks noGrp="1"/>
          </p:cNvSpPr>
          <p:nvPr>
            <p:ph type="dt" sz="half" idx="10"/>
          </p:nvPr>
        </p:nvSpPr>
        <p:spPr/>
        <p:txBody>
          <a:bodyPr/>
          <a:lstStyle/>
          <a:p>
            <a:fld id="{0DB3CB5E-B21D-4135-992F-11C78B709DBF}" type="datetimeFigureOut">
              <a:rPr lang="ar-OM" smtClean="0"/>
              <a:t>15/04/1444</a:t>
            </a:fld>
            <a:endParaRPr lang="ar-OM"/>
          </a:p>
        </p:txBody>
      </p:sp>
      <p:sp>
        <p:nvSpPr>
          <p:cNvPr id="5" name="عنصر نائب للتذييل 4">
            <a:extLst>
              <a:ext uri="{FF2B5EF4-FFF2-40B4-BE49-F238E27FC236}">
                <a16:creationId xmlns:a16="http://schemas.microsoft.com/office/drawing/2014/main" id="{43D0AB42-8A61-4FA3-BF79-B01330EACBA7}"/>
              </a:ext>
            </a:extLst>
          </p:cNvPr>
          <p:cNvSpPr>
            <a:spLocks noGrp="1"/>
          </p:cNvSpPr>
          <p:nvPr>
            <p:ph type="ftr" sz="quarter" idx="11"/>
          </p:nvPr>
        </p:nvSpPr>
        <p:spPr/>
        <p:txBody>
          <a:bodyPr/>
          <a:lstStyle/>
          <a:p>
            <a:endParaRPr lang="ar-OM"/>
          </a:p>
        </p:txBody>
      </p:sp>
      <p:sp>
        <p:nvSpPr>
          <p:cNvPr id="6" name="عنصر نائب لرقم الشريحة 5">
            <a:extLst>
              <a:ext uri="{FF2B5EF4-FFF2-40B4-BE49-F238E27FC236}">
                <a16:creationId xmlns:a16="http://schemas.microsoft.com/office/drawing/2014/main" id="{0053BDCA-427E-4CDD-863A-ED0609D2757C}"/>
              </a:ext>
            </a:extLst>
          </p:cNvPr>
          <p:cNvSpPr>
            <a:spLocks noGrp="1"/>
          </p:cNvSpPr>
          <p:nvPr>
            <p:ph type="sldNum" sz="quarter" idx="12"/>
          </p:nvPr>
        </p:nvSpPr>
        <p:spPr/>
        <p:txBody>
          <a:bodyPr/>
          <a:lstStyle/>
          <a:p>
            <a:fld id="{CDA469C0-F395-4B22-AC2C-A643F6B2EC60}" type="slidenum">
              <a:rPr lang="ar-OM" smtClean="0"/>
              <a:t>‹#›</a:t>
            </a:fld>
            <a:endParaRPr lang="ar-OM"/>
          </a:p>
        </p:txBody>
      </p:sp>
    </p:spTree>
    <p:extLst>
      <p:ext uri="{BB962C8B-B14F-4D97-AF65-F5344CB8AC3E}">
        <p14:creationId xmlns:p14="http://schemas.microsoft.com/office/powerpoint/2010/main" val="150656698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a:extLst>
              <a:ext uri="{FF2B5EF4-FFF2-40B4-BE49-F238E27FC236}">
                <a16:creationId xmlns:a16="http://schemas.microsoft.com/office/drawing/2014/main" id="{051B278D-0025-4C49-AEDF-66D7B78C4535}"/>
              </a:ext>
            </a:extLst>
          </p:cNvPr>
          <p:cNvSpPr>
            <a:spLocks noGrp="1"/>
          </p:cNvSpPr>
          <p:nvPr>
            <p:ph type="title" orient="vert"/>
          </p:nvPr>
        </p:nvSpPr>
        <p:spPr>
          <a:xfrm>
            <a:off x="6543675" y="365125"/>
            <a:ext cx="1971675" cy="5811838"/>
          </a:xfrm>
        </p:spPr>
        <p:txBody>
          <a:bodyPr vert="eaVert"/>
          <a:lstStyle/>
          <a:p>
            <a:r>
              <a:rPr lang="ar-SA"/>
              <a:t>انقر لتحرير نمط عنوان الشكل الرئيسي</a:t>
            </a:r>
            <a:endParaRPr lang="ar-OM"/>
          </a:p>
        </p:txBody>
      </p:sp>
      <p:sp>
        <p:nvSpPr>
          <p:cNvPr id="3" name="عنصر نائب للعنوان العمودي 2">
            <a:extLst>
              <a:ext uri="{FF2B5EF4-FFF2-40B4-BE49-F238E27FC236}">
                <a16:creationId xmlns:a16="http://schemas.microsoft.com/office/drawing/2014/main" id="{E4575EC7-8C99-45EF-A4D1-C6DE29AE81C7}"/>
              </a:ext>
            </a:extLst>
          </p:cNvPr>
          <p:cNvSpPr>
            <a:spLocks noGrp="1"/>
          </p:cNvSpPr>
          <p:nvPr>
            <p:ph type="body" orient="vert" idx="1"/>
          </p:nvPr>
        </p:nvSpPr>
        <p:spPr>
          <a:xfrm>
            <a:off x="628650" y="365125"/>
            <a:ext cx="5800725" cy="5811838"/>
          </a:xfrm>
        </p:spPr>
        <p:txBody>
          <a:bodyPr vert="eaVert"/>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OM"/>
          </a:p>
        </p:txBody>
      </p:sp>
      <p:sp>
        <p:nvSpPr>
          <p:cNvPr id="4" name="عنصر نائب للتاريخ 3">
            <a:extLst>
              <a:ext uri="{FF2B5EF4-FFF2-40B4-BE49-F238E27FC236}">
                <a16:creationId xmlns:a16="http://schemas.microsoft.com/office/drawing/2014/main" id="{1096D7E2-95FD-4D6F-8313-9F3A5FD69F91}"/>
              </a:ext>
            </a:extLst>
          </p:cNvPr>
          <p:cNvSpPr>
            <a:spLocks noGrp="1"/>
          </p:cNvSpPr>
          <p:nvPr>
            <p:ph type="dt" sz="half" idx="10"/>
          </p:nvPr>
        </p:nvSpPr>
        <p:spPr/>
        <p:txBody>
          <a:bodyPr/>
          <a:lstStyle/>
          <a:p>
            <a:fld id="{0DB3CB5E-B21D-4135-992F-11C78B709DBF}" type="datetimeFigureOut">
              <a:rPr lang="ar-OM" smtClean="0"/>
              <a:t>15/04/1444</a:t>
            </a:fld>
            <a:endParaRPr lang="ar-OM"/>
          </a:p>
        </p:txBody>
      </p:sp>
      <p:sp>
        <p:nvSpPr>
          <p:cNvPr id="5" name="عنصر نائب للتذييل 4">
            <a:extLst>
              <a:ext uri="{FF2B5EF4-FFF2-40B4-BE49-F238E27FC236}">
                <a16:creationId xmlns:a16="http://schemas.microsoft.com/office/drawing/2014/main" id="{EB8D8F6B-77BE-4C4E-9C82-A913AAC16A8A}"/>
              </a:ext>
            </a:extLst>
          </p:cNvPr>
          <p:cNvSpPr>
            <a:spLocks noGrp="1"/>
          </p:cNvSpPr>
          <p:nvPr>
            <p:ph type="ftr" sz="quarter" idx="11"/>
          </p:nvPr>
        </p:nvSpPr>
        <p:spPr/>
        <p:txBody>
          <a:bodyPr/>
          <a:lstStyle/>
          <a:p>
            <a:endParaRPr lang="ar-OM"/>
          </a:p>
        </p:txBody>
      </p:sp>
      <p:sp>
        <p:nvSpPr>
          <p:cNvPr id="6" name="عنصر نائب لرقم الشريحة 5">
            <a:extLst>
              <a:ext uri="{FF2B5EF4-FFF2-40B4-BE49-F238E27FC236}">
                <a16:creationId xmlns:a16="http://schemas.microsoft.com/office/drawing/2014/main" id="{8B0CDF29-A5A4-4109-82A1-7264D2E7A12E}"/>
              </a:ext>
            </a:extLst>
          </p:cNvPr>
          <p:cNvSpPr>
            <a:spLocks noGrp="1"/>
          </p:cNvSpPr>
          <p:nvPr>
            <p:ph type="sldNum" sz="quarter" idx="12"/>
          </p:nvPr>
        </p:nvSpPr>
        <p:spPr/>
        <p:txBody>
          <a:bodyPr/>
          <a:lstStyle/>
          <a:p>
            <a:fld id="{CDA469C0-F395-4B22-AC2C-A643F6B2EC60}" type="slidenum">
              <a:rPr lang="ar-OM" smtClean="0"/>
              <a:t>‹#›</a:t>
            </a:fld>
            <a:endParaRPr lang="ar-OM"/>
          </a:p>
        </p:txBody>
      </p:sp>
    </p:spTree>
    <p:extLst>
      <p:ext uri="{BB962C8B-B14F-4D97-AF65-F5344CB8AC3E}">
        <p14:creationId xmlns:p14="http://schemas.microsoft.com/office/powerpoint/2010/main" val="254076482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1_PPTMON slide">
    <p:spTree>
      <p:nvGrpSpPr>
        <p:cNvPr id="1" name=""/>
        <p:cNvGrpSpPr/>
        <p:nvPr/>
      </p:nvGrpSpPr>
      <p:grpSpPr>
        <a:xfrm>
          <a:off x="0" y="0"/>
          <a:ext cx="0" cy="0"/>
          <a:chOff x="0" y="0"/>
          <a:chExt cx="0" cy="0"/>
        </a:xfrm>
      </p:grpSpPr>
      <p:pic>
        <p:nvPicPr>
          <p:cNvPr id="130" name="그래픽 129">
            <a:extLst>
              <a:ext uri="{FF2B5EF4-FFF2-40B4-BE49-F238E27FC236}">
                <a16:creationId xmlns:a16="http://schemas.microsoft.com/office/drawing/2014/main" id="{97886D64-E3D9-410F-807A-4D1EF84F71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37838" y="5864003"/>
            <a:ext cx="849121" cy="993998"/>
          </a:xfrm>
          <a:prstGeom prst="rect">
            <a:avLst/>
          </a:prstGeom>
        </p:spPr>
      </p:pic>
      <p:pic>
        <p:nvPicPr>
          <p:cNvPr id="132" name="그래픽 131">
            <a:extLst>
              <a:ext uri="{FF2B5EF4-FFF2-40B4-BE49-F238E27FC236}">
                <a16:creationId xmlns:a16="http://schemas.microsoft.com/office/drawing/2014/main" id="{1353F28A-A95E-4D99-8866-5272C1A5E60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51155"/>
          <a:stretch/>
        </p:blipFill>
        <p:spPr>
          <a:xfrm>
            <a:off x="8729248" y="4711192"/>
            <a:ext cx="414752" cy="993998"/>
          </a:xfrm>
          <a:prstGeom prst="rect">
            <a:avLst/>
          </a:prstGeom>
        </p:spPr>
      </p:pic>
      <p:pic>
        <p:nvPicPr>
          <p:cNvPr id="134" name="그래픽 133">
            <a:extLst>
              <a:ext uri="{FF2B5EF4-FFF2-40B4-BE49-F238E27FC236}">
                <a16:creationId xmlns:a16="http://schemas.microsoft.com/office/drawing/2014/main" id="{4FFD6177-60A7-433B-97A1-FCD9674B7947}"/>
              </a:ext>
            </a:extLst>
          </p:cNvPr>
          <p:cNvPicPr>
            <a:picLocks noChangeAspect="1"/>
          </p:cNvPicPr>
          <p:nvPr userDrawn="1"/>
        </p:nvPicPr>
        <p:blipFill rotWithShape="1">
          <a:blip r:embed="rId4">
            <a:duotone>
              <a:schemeClr val="accent5">
                <a:shade val="45000"/>
                <a:satMod val="135000"/>
              </a:schemeClr>
              <a:prstClr val="white"/>
            </a:duotone>
            <a:extLst>
              <a:ext uri="{96DAC541-7B7A-43D3-8B79-37D633B846F1}">
                <asvg:svgBlip xmlns:asvg="http://schemas.microsoft.com/office/drawing/2016/SVG/main" r:embed="rId5"/>
              </a:ext>
            </a:extLst>
          </a:blip>
          <a:srcRect r="51155"/>
          <a:stretch/>
        </p:blipFill>
        <p:spPr>
          <a:xfrm>
            <a:off x="8729248" y="5777750"/>
            <a:ext cx="414752" cy="993998"/>
          </a:xfrm>
          <a:prstGeom prst="rect">
            <a:avLst/>
          </a:prstGeom>
        </p:spPr>
      </p:pic>
      <p:pic>
        <p:nvPicPr>
          <p:cNvPr id="136" name="그래픽 135">
            <a:extLst>
              <a:ext uri="{FF2B5EF4-FFF2-40B4-BE49-F238E27FC236}">
                <a16:creationId xmlns:a16="http://schemas.microsoft.com/office/drawing/2014/main" id="{4C973F8D-5CDA-4E04-A31B-8C01A9D3BD56}"/>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50482"/>
          <a:stretch/>
        </p:blipFill>
        <p:spPr>
          <a:xfrm>
            <a:off x="1" y="2305625"/>
            <a:ext cx="420467" cy="993998"/>
          </a:xfrm>
          <a:prstGeom prst="rect">
            <a:avLst/>
          </a:prstGeom>
        </p:spPr>
      </p:pic>
      <p:pic>
        <p:nvPicPr>
          <p:cNvPr id="137" name="그래픽 136">
            <a:extLst>
              <a:ext uri="{FF2B5EF4-FFF2-40B4-BE49-F238E27FC236}">
                <a16:creationId xmlns:a16="http://schemas.microsoft.com/office/drawing/2014/main" id="{F2781E45-B8D5-4451-95ED-D3A9F5DE7BDB}"/>
              </a:ext>
            </a:extLst>
          </p:cNvPr>
          <p:cNvPicPr>
            <a:picLocks noChangeAspect="1"/>
          </p:cNvPicPr>
          <p:nvPr userDrawn="1"/>
        </p:nvPicPr>
        <p:blipFill rotWithShape="1">
          <a:blip r:embed="rId8">
            <a:duotone>
              <a:schemeClr val="accent5">
                <a:shade val="45000"/>
                <a:satMod val="135000"/>
              </a:schemeClr>
              <a:prstClr val="white"/>
            </a:duotone>
            <a:extLst>
              <a:ext uri="{96DAC541-7B7A-43D3-8B79-37D633B846F1}">
                <asvg:svgBlip xmlns:asvg="http://schemas.microsoft.com/office/drawing/2016/SVG/main" r:embed="rId9"/>
              </a:ext>
            </a:extLst>
          </a:blip>
          <a:srcRect l="50482"/>
          <a:stretch/>
        </p:blipFill>
        <p:spPr>
          <a:xfrm>
            <a:off x="1" y="1239065"/>
            <a:ext cx="420467" cy="993998"/>
          </a:xfrm>
          <a:prstGeom prst="rect">
            <a:avLst/>
          </a:prstGeom>
        </p:spPr>
      </p:pic>
      <p:pic>
        <p:nvPicPr>
          <p:cNvPr id="139" name="그래픽 138">
            <a:extLst>
              <a:ext uri="{FF2B5EF4-FFF2-40B4-BE49-F238E27FC236}">
                <a16:creationId xmlns:a16="http://schemas.microsoft.com/office/drawing/2014/main" id="{F7BDC95E-FC7F-4EB2-99DE-35197B8CBC4A}"/>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50482"/>
          <a:stretch/>
        </p:blipFill>
        <p:spPr>
          <a:xfrm>
            <a:off x="1" y="2"/>
            <a:ext cx="420467" cy="993998"/>
          </a:xfrm>
          <a:prstGeom prst="rect">
            <a:avLst/>
          </a:prstGeom>
        </p:spPr>
      </p:pic>
      <p:pic>
        <p:nvPicPr>
          <p:cNvPr id="140" name="그래픽 139">
            <a:extLst>
              <a:ext uri="{FF2B5EF4-FFF2-40B4-BE49-F238E27FC236}">
                <a16:creationId xmlns:a16="http://schemas.microsoft.com/office/drawing/2014/main" id="{23BB5052-3636-45B0-8179-88258FACE0CE}"/>
              </a:ext>
            </a:extLst>
          </p:cNvPr>
          <p:cNvPicPr>
            <a:picLocks noChangeAspect="1"/>
          </p:cNvPicPr>
          <p:nvPr userDrawn="1"/>
        </p:nvPicPr>
        <p:blipFill>
          <a:blip r:embed="rId8">
            <a:duotone>
              <a:schemeClr val="accent5">
                <a:shade val="45000"/>
                <a:satMod val="135000"/>
              </a:schemeClr>
              <a:prstClr val="white"/>
            </a:duotone>
            <a:extLst>
              <a:ext uri="{96DAC541-7B7A-43D3-8B79-37D633B846F1}">
                <asvg:svgBlip xmlns:asvg="http://schemas.microsoft.com/office/drawing/2016/SVG/main" r:embed="rId9"/>
              </a:ext>
            </a:extLst>
          </a:blip>
          <a:stretch>
            <a:fillRect/>
          </a:stretch>
        </p:blipFill>
        <p:spPr>
          <a:xfrm>
            <a:off x="62757" y="86255"/>
            <a:ext cx="849121" cy="993998"/>
          </a:xfrm>
          <a:prstGeom prst="rect">
            <a:avLst/>
          </a:prstGeom>
        </p:spPr>
      </p:pic>
      <p:sp>
        <p:nvSpPr>
          <p:cNvPr id="9" name="مستطيل 8"/>
          <p:cNvSpPr/>
          <p:nvPr userDrawn="1"/>
        </p:nvSpPr>
        <p:spPr>
          <a:xfrm>
            <a:off x="7741557" y="4711193"/>
            <a:ext cx="1402444" cy="2146809"/>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OM" sz="1804"/>
          </a:p>
        </p:txBody>
      </p:sp>
      <p:sp>
        <p:nvSpPr>
          <p:cNvPr id="10" name="مستطيل 9"/>
          <p:cNvSpPr/>
          <p:nvPr userDrawn="1"/>
        </p:nvSpPr>
        <p:spPr>
          <a:xfrm>
            <a:off x="1" y="0"/>
            <a:ext cx="1085850" cy="329962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OM" sz="1804"/>
          </a:p>
        </p:txBody>
      </p:sp>
    </p:spTree>
    <p:extLst>
      <p:ext uri="{BB962C8B-B14F-4D97-AF65-F5344CB8AC3E}">
        <p14:creationId xmlns:p14="http://schemas.microsoft.com/office/powerpoint/2010/main" val="35896717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040400" y="1411200"/>
            <a:ext cx="2484000" cy="1357052"/>
          </a:xfrm>
        </p:spPr>
        <p:txBody>
          <a:bodyPr anchor="b"/>
          <a:lstStyle>
            <a:lvl1pPr algn="l">
              <a:defRPr sz="2800" b="0" baseline="0"/>
            </a:lvl1pPr>
          </a:lstStyle>
          <a:p>
            <a:r>
              <a:rPr lang="de-DE"/>
              <a:t>Titelmasterformat durch Klicken bearbeiten</a:t>
            </a:r>
            <a:endParaRPr lang="de-DE" dirty="0"/>
          </a:p>
        </p:txBody>
      </p:sp>
      <p:sp>
        <p:nvSpPr>
          <p:cNvPr id="3" name="Inhaltsplatzhalter 2"/>
          <p:cNvSpPr>
            <a:spLocks noGrp="1"/>
          </p:cNvSpPr>
          <p:nvPr>
            <p:ph idx="1"/>
          </p:nvPr>
        </p:nvSpPr>
        <p:spPr>
          <a:xfrm>
            <a:off x="3620022" y="1411201"/>
            <a:ext cx="4453200" cy="4814235"/>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Textplatzhalter 3"/>
          <p:cNvSpPr>
            <a:spLocks noGrp="1"/>
          </p:cNvSpPr>
          <p:nvPr>
            <p:ph type="body" sz="half" idx="2"/>
          </p:nvPr>
        </p:nvSpPr>
        <p:spPr>
          <a:xfrm>
            <a:off x="1040400" y="2893512"/>
            <a:ext cx="2484000" cy="3331925"/>
          </a:xfr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lvl1pPr>
              <a:defRPr>
                <a:latin typeface="Calibri" panose="020F0502020204030204" pitchFamily="34" charset="0"/>
                <a:cs typeface="Arial" panose="020B0604020202020204" pitchFamily="34" charset="0"/>
              </a:defRPr>
            </a:lvl1pPr>
          </a:lstStyle>
          <a:p>
            <a:pPr>
              <a:defRPr/>
            </a:pPr>
            <a:fld id="{86586C2A-983F-4022-9DD0-DD623A56FF94}" type="datetime1">
              <a:rPr lang="de-DE"/>
              <a:pPr>
                <a:defRPr/>
              </a:pPr>
              <a:t>09.11.2022</a:t>
            </a:fld>
            <a:endParaRPr lang="de-DE"/>
          </a:p>
        </p:txBody>
      </p:sp>
      <p:sp>
        <p:nvSpPr>
          <p:cNvPr id="6" name="Fußzeilenplatzhalter 5"/>
          <p:cNvSpPr>
            <a:spLocks noGrp="1"/>
          </p:cNvSpPr>
          <p:nvPr>
            <p:ph type="ftr" sz="quarter" idx="11"/>
          </p:nvPr>
        </p:nvSpPr>
        <p:spPr/>
        <p:txBody>
          <a:bodyPr/>
          <a:lstStyle>
            <a:lvl1pPr>
              <a:defRPr>
                <a:latin typeface="Calibri" panose="020F0502020204030204" pitchFamily="34" charset="0"/>
                <a:cs typeface="Arial" panose="020B0604020202020204" pitchFamily="34" charset="0"/>
              </a:defRPr>
            </a:lvl1pPr>
          </a:lstStyle>
          <a:p>
            <a:pPr>
              <a:defRPr/>
            </a:pPr>
            <a:endParaRPr lang="en-BZ"/>
          </a:p>
        </p:txBody>
      </p:sp>
    </p:spTree>
    <p:extLst>
      <p:ext uri="{BB962C8B-B14F-4D97-AF65-F5344CB8AC3E}">
        <p14:creationId xmlns:p14="http://schemas.microsoft.com/office/powerpoint/2010/main" val="1132867316"/>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image" Target="../media/image4.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2.pn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5" Type="http://schemas.openxmlformats.org/officeDocument/2006/relationships/image" Target="../media/image4.jpeg"/><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image" Target="../media/image2.png"/><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image" Target="../media/image1.png"/><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theme" Target="../theme/theme3.xml"/><Relationship Id="rId5" Type="http://schemas.openxmlformats.org/officeDocument/2006/relationships/slideLayout" Target="../slideLayouts/slideLayout25.xml"/><Relationship Id="rId15" Type="http://schemas.openxmlformats.org/officeDocument/2006/relationships/image" Target="../media/image4.jpeg"/><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image" Target="../media/image2.png"/><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image" Target="../media/image1.png"/><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theme" Target="../theme/theme4.xml"/><Relationship Id="rId5" Type="http://schemas.openxmlformats.org/officeDocument/2006/relationships/slideLayout" Target="../slideLayouts/slideLayout35.xml"/><Relationship Id="rId15" Type="http://schemas.openxmlformats.org/officeDocument/2006/relationships/image" Target="../media/image4.jpeg"/><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43.xml"/><Relationship Id="rId7" Type="http://schemas.openxmlformats.org/officeDocument/2006/relationships/slideLayout" Target="../slideLayouts/slideLayout47.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image" Target="../media/image7.png"/><Relationship Id="rId5" Type="http://schemas.openxmlformats.org/officeDocument/2006/relationships/slideLayout" Target="../slideLayouts/slideLayout45.xml"/><Relationship Id="rId10" Type="http://schemas.openxmlformats.org/officeDocument/2006/relationships/image" Target="../media/image6.png"/><Relationship Id="rId4" Type="http://schemas.openxmlformats.org/officeDocument/2006/relationships/slideLayout" Target="../slideLayouts/slideLayout44.xml"/><Relationship Id="rId9" Type="http://schemas.openxmlformats.org/officeDocument/2006/relationships/image" Target="../media/image5.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6.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7.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theme" Target="../theme/theme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ChangeArrowheads="1"/>
          </p:cNvSpPr>
          <p:nvPr/>
        </p:nvSpPr>
        <p:spPr bwMode="auto">
          <a:xfrm>
            <a:off x="0" y="6624638"/>
            <a:ext cx="9144000" cy="233362"/>
          </a:xfrm>
          <a:prstGeom prst="rect">
            <a:avLst/>
          </a:prstGeom>
          <a:solidFill>
            <a:srgbClr val="9393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defRPr/>
            </a:pPr>
            <a:endParaRPr lang="de-DE" altLang="de-DE" sz="2200" b="1">
              <a:solidFill>
                <a:srgbClr val="999999"/>
              </a:solidFill>
              <a:latin typeface="Arial" panose="020B0604020202020204" pitchFamily="34" charset="0"/>
            </a:endParaRPr>
          </a:p>
        </p:txBody>
      </p:sp>
      <p:sp>
        <p:nvSpPr>
          <p:cNvPr id="2051" name="Text Box 3"/>
          <p:cNvSpPr txBox="1">
            <a:spLocks noChangeArrowheads="1"/>
          </p:cNvSpPr>
          <p:nvPr/>
        </p:nvSpPr>
        <p:spPr bwMode="auto">
          <a:xfrm>
            <a:off x="6934200" y="6596063"/>
            <a:ext cx="1981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defRPr/>
            </a:pPr>
            <a:fld id="{0D9346AC-4CF5-45BD-8F90-C287635A166D}" type="datetime1">
              <a:rPr lang="de-DE" altLang="de-DE" sz="1200" smtClean="0">
                <a:solidFill>
                  <a:srgbClr val="FFFFFF"/>
                </a:solidFill>
                <a:latin typeface="Arial" panose="020B0604020202020204" pitchFamily="34" charset="0"/>
              </a:rPr>
              <a:pPr>
                <a:defRPr/>
              </a:pPr>
              <a:t>09.11.2022</a:t>
            </a:fld>
            <a:r>
              <a:rPr lang="de-DE" altLang="de-DE" sz="1200">
                <a:solidFill>
                  <a:srgbClr val="FFFFFF"/>
                </a:solidFill>
                <a:latin typeface="Arial" panose="020B0604020202020204" pitchFamily="34" charset="0"/>
              </a:rPr>
              <a:t>     Seite </a:t>
            </a:r>
            <a:fld id="{70E31506-E1BE-439E-9530-BDCFEFECCF21}" type="slidenum">
              <a:rPr lang="de-DE" altLang="de-DE" sz="1200" smtClean="0">
                <a:solidFill>
                  <a:srgbClr val="FFFFFF"/>
                </a:solidFill>
                <a:latin typeface="Arial" panose="020B0604020202020204" pitchFamily="34" charset="0"/>
              </a:rPr>
              <a:pPr>
                <a:defRPr/>
              </a:pPr>
              <a:t>‹#›</a:t>
            </a:fld>
            <a:endParaRPr lang="de-DE" altLang="de-DE" sz="1200">
              <a:solidFill>
                <a:srgbClr val="FFFFFF"/>
              </a:solidFill>
              <a:latin typeface="Arial" panose="020B0604020202020204" pitchFamily="34" charset="0"/>
            </a:endParaRPr>
          </a:p>
        </p:txBody>
      </p:sp>
      <p:sp>
        <p:nvSpPr>
          <p:cNvPr id="2052" name="Rectangle 4"/>
          <p:cNvSpPr>
            <a:spLocks noChangeArrowheads="1"/>
          </p:cNvSpPr>
          <p:nvPr/>
        </p:nvSpPr>
        <p:spPr bwMode="auto">
          <a:xfrm>
            <a:off x="2133600" y="0"/>
            <a:ext cx="7010400" cy="762000"/>
          </a:xfrm>
          <a:prstGeom prst="rect">
            <a:avLst/>
          </a:prstGeom>
          <a:gradFill rotWithShape="0">
            <a:gsLst>
              <a:gs pos="0">
                <a:srgbClr val="FFFFFF"/>
              </a:gs>
              <a:gs pos="100000">
                <a:srgbClr val="939393"/>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defRPr/>
            </a:pPr>
            <a:endParaRPr lang="en-BZ" altLang="de-DE" sz="2400">
              <a:solidFill>
                <a:srgbClr val="000000"/>
              </a:solidFill>
              <a:latin typeface="Times" panose="02020603050405020304" pitchFamily="18" charset="0"/>
            </a:endParaRPr>
          </a:p>
        </p:txBody>
      </p:sp>
      <p:sp>
        <p:nvSpPr>
          <p:cNvPr id="2053" name="Line 6"/>
          <p:cNvSpPr>
            <a:spLocks noChangeShapeType="1"/>
          </p:cNvSpPr>
          <p:nvPr/>
        </p:nvSpPr>
        <p:spPr bwMode="auto">
          <a:xfrm flipH="1">
            <a:off x="0" y="762000"/>
            <a:ext cx="9144000" cy="0"/>
          </a:xfrm>
          <a:prstGeom prst="line">
            <a:avLst/>
          </a:prstGeom>
          <a:noFill/>
          <a:ln w="3175">
            <a:solidFill>
              <a:srgbClr val="E6E6E6"/>
            </a:solidFill>
            <a:round/>
            <a:headEnd/>
            <a:tailEnd/>
          </a:ln>
          <a:extLst>
            <a:ext uri="{909E8E84-426E-40DD-AFC4-6F175D3DCCD1}">
              <a14:hiddenFill xmlns:a14="http://schemas.microsoft.com/office/drawing/2010/main">
                <a:noFill/>
              </a14:hiddenFill>
            </a:ext>
          </a:extLst>
        </p:spPr>
        <p:txBody>
          <a:bodyPr/>
          <a:lstStyle/>
          <a:p>
            <a:endParaRPr lang="ar-OM"/>
          </a:p>
        </p:txBody>
      </p:sp>
      <p:pic>
        <p:nvPicPr>
          <p:cNvPr id="2054" name="Picture 7"/>
          <p:cNvPicPr>
            <a:picLocks noChangeAspect="1" noChangeArrowheads="1"/>
          </p:cNvPicPr>
          <p:nvPr/>
        </p:nvPicPr>
        <p:blipFill>
          <a:blip r:embed="rId12" cstate="print">
            <a:lum contrast="-20000"/>
            <a:extLst>
              <a:ext uri="{28A0092B-C50C-407E-A947-70E740481C1C}">
                <a14:useLocalDpi xmlns:a14="http://schemas.microsoft.com/office/drawing/2010/main" val="0"/>
              </a:ext>
            </a:extLst>
          </a:blip>
          <a:srcRect/>
          <a:stretch>
            <a:fillRect/>
          </a:stretch>
        </p:blipFill>
        <p:spPr bwMode="auto">
          <a:xfrm>
            <a:off x="7999413" y="0"/>
            <a:ext cx="114458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5" name="Rectangle 9"/>
          <p:cNvSpPr>
            <a:spLocks noChangeArrowheads="1"/>
          </p:cNvSpPr>
          <p:nvPr/>
        </p:nvSpPr>
        <p:spPr bwMode="auto">
          <a:xfrm>
            <a:off x="0" y="6624638"/>
            <a:ext cx="9144000" cy="233362"/>
          </a:xfrm>
          <a:prstGeom prst="rect">
            <a:avLst/>
          </a:prstGeom>
          <a:solidFill>
            <a:srgbClr val="9393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defRPr/>
            </a:pPr>
            <a:endParaRPr lang="de-DE" altLang="de-DE" sz="2200" b="1">
              <a:solidFill>
                <a:srgbClr val="999999"/>
              </a:solidFill>
              <a:latin typeface="Arial" panose="020B0604020202020204" pitchFamily="34" charset="0"/>
            </a:endParaRPr>
          </a:p>
        </p:txBody>
      </p:sp>
      <p:sp>
        <p:nvSpPr>
          <p:cNvPr id="2056" name="Rectangle 11"/>
          <p:cNvSpPr>
            <a:spLocks noChangeArrowheads="1"/>
          </p:cNvSpPr>
          <p:nvPr/>
        </p:nvSpPr>
        <p:spPr bwMode="auto">
          <a:xfrm>
            <a:off x="2133600" y="0"/>
            <a:ext cx="7010400" cy="762000"/>
          </a:xfrm>
          <a:prstGeom prst="rect">
            <a:avLst/>
          </a:prstGeom>
          <a:gradFill rotWithShape="0">
            <a:gsLst>
              <a:gs pos="0">
                <a:srgbClr val="FFFFFF"/>
              </a:gs>
              <a:gs pos="100000">
                <a:srgbClr val="939393"/>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defRPr/>
            </a:pPr>
            <a:endParaRPr lang="en-BZ" altLang="de-DE" sz="2400">
              <a:solidFill>
                <a:srgbClr val="000000"/>
              </a:solidFill>
              <a:latin typeface="Times" panose="02020603050405020304" pitchFamily="18" charset="0"/>
            </a:endParaRPr>
          </a:p>
        </p:txBody>
      </p:sp>
      <p:sp>
        <p:nvSpPr>
          <p:cNvPr id="2057" name="Rectangle 15"/>
          <p:cNvSpPr>
            <a:spLocks noGrp="1" noChangeArrowheads="1"/>
          </p:cNvSpPr>
          <p:nvPr>
            <p:ph type="title"/>
          </p:nvPr>
        </p:nvSpPr>
        <p:spPr bwMode="auto">
          <a:xfrm>
            <a:off x="1039813" y="1411288"/>
            <a:ext cx="7034212" cy="61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Click here to add title</a:t>
            </a:r>
          </a:p>
        </p:txBody>
      </p:sp>
      <p:sp>
        <p:nvSpPr>
          <p:cNvPr id="2058" name="Rectangle 16"/>
          <p:cNvSpPr>
            <a:spLocks noGrp="1" noChangeArrowheads="1"/>
          </p:cNvSpPr>
          <p:nvPr>
            <p:ph type="body" idx="1"/>
          </p:nvPr>
        </p:nvSpPr>
        <p:spPr bwMode="auto">
          <a:xfrm>
            <a:off x="1039813" y="2106613"/>
            <a:ext cx="7034212"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Click here to add text</a:t>
            </a:r>
          </a:p>
          <a:p>
            <a:pPr lvl="1"/>
            <a:r>
              <a:rPr lang="de-DE" altLang="de-DE"/>
              <a:t>Second layer</a:t>
            </a:r>
          </a:p>
          <a:p>
            <a:pPr lvl="2"/>
            <a:r>
              <a:rPr lang="de-DE" altLang="de-DE"/>
              <a:t>Third layer</a:t>
            </a:r>
          </a:p>
          <a:p>
            <a:pPr lvl="3"/>
            <a:r>
              <a:rPr lang="de-DE" altLang="de-DE"/>
              <a:t>Fourth layer</a:t>
            </a:r>
          </a:p>
          <a:p>
            <a:pPr lvl="4"/>
            <a:r>
              <a:rPr lang="de-DE" altLang="de-DE"/>
              <a:t>Fifth layer</a:t>
            </a:r>
          </a:p>
        </p:txBody>
      </p:sp>
      <p:sp>
        <p:nvSpPr>
          <p:cNvPr id="75793" name="Rectangle 17"/>
          <p:cNvSpPr>
            <a:spLocks noGrp="1" noChangeArrowheads="1"/>
          </p:cNvSpPr>
          <p:nvPr>
            <p:ph type="dt" sz="half" idx="2"/>
          </p:nvPr>
        </p:nvSpPr>
        <p:spPr bwMode="auto">
          <a:xfrm>
            <a:off x="6756400" y="6602413"/>
            <a:ext cx="1295400" cy="276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lvl1pPr>
              <a:defRPr sz="1200" b="0">
                <a:solidFill>
                  <a:srgbClr val="FFFFFF"/>
                </a:solidFill>
                <a:latin typeface="Arial" charset="0"/>
                <a:cs typeface="+mn-cs"/>
              </a:defRPr>
            </a:lvl1pPr>
          </a:lstStyle>
          <a:p>
            <a:pPr>
              <a:defRPr/>
            </a:pPr>
            <a:fld id="{94AC2515-8215-418A-964A-E2B00192C2E1}" type="datetime1">
              <a:rPr lang="de-DE"/>
              <a:pPr>
                <a:defRPr/>
              </a:pPr>
              <a:t>09.11.2022</a:t>
            </a:fld>
            <a:endParaRPr lang="de-DE" dirty="0"/>
          </a:p>
        </p:txBody>
      </p:sp>
      <p:sp>
        <p:nvSpPr>
          <p:cNvPr id="2060" name="Text Box 19"/>
          <p:cNvSpPr txBox="1">
            <a:spLocks noChangeArrowheads="1"/>
          </p:cNvSpPr>
          <p:nvPr/>
        </p:nvSpPr>
        <p:spPr bwMode="auto">
          <a:xfrm>
            <a:off x="7893050" y="6602413"/>
            <a:ext cx="9271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defRPr/>
            </a:pPr>
            <a:r>
              <a:rPr lang="de-DE" altLang="de-DE" sz="1200">
                <a:solidFill>
                  <a:srgbClr val="FFFFFF"/>
                </a:solidFill>
                <a:latin typeface="Arial" panose="020B0604020202020204" pitchFamily="34" charset="0"/>
              </a:rPr>
              <a:t>Page </a:t>
            </a:r>
            <a:fld id="{A80344CD-7DAB-4E99-8C20-93EEFDB31C52}" type="slidenum">
              <a:rPr lang="de-DE" altLang="de-DE" sz="1200" smtClean="0">
                <a:solidFill>
                  <a:srgbClr val="FFFFFF"/>
                </a:solidFill>
                <a:latin typeface="Arial" panose="020B0604020202020204" pitchFamily="34" charset="0"/>
              </a:rPr>
              <a:pPr>
                <a:defRPr/>
              </a:pPr>
              <a:t>‹#›</a:t>
            </a:fld>
            <a:endParaRPr lang="de-DE" altLang="de-DE" sz="1200">
              <a:solidFill>
                <a:srgbClr val="FFFFFF"/>
              </a:solidFill>
              <a:latin typeface="Arial" panose="020B0604020202020204" pitchFamily="34" charset="0"/>
            </a:endParaRPr>
          </a:p>
        </p:txBody>
      </p:sp>
      <p:sp>
        <p:nvSpPr>
          <p:cNvPr id="2061" name="Line 12"/>
          <p:cNvSpPr>
            <a:spLocks noChangeShapeType="1"/>
          </p:cNvSpPr>
          <p:nvPr/>
        </p:nvSpPr>
        <p:spPr bwMode="auto">
          <a:xfrm flipH="1">
            <a:off x="0" y="762000"/>
            <a:ext cx="9144000" cy="0"/>
          </a:xfrm>
          <a:prstGeom prst="line">
            <a:avLst/>
          </a:prstGeom>
          <a:noFill/>
          <a:ln w="3175">
            <a:solidFill>
              <a:srgbClr val="D9D9D9"/>
            </a:solidFill>
            <a:round/>
            <a:headEnd/>
            <a:tailEnd/>
          </a:ln>
          <a:extLst>
            <a:ext uri="{909E8E84-426E-40DD-AFC4-6F175D3DCCD1}">
              <a14:hiddenFill xmlns:a14="http://schemas.microsoft.com/office/drawing/2010/main">
                <a:noFill/>
              </a14:hiddenFill>
            </a:ext>
          </a:extLst>
        </p:spPr>
        <p:txBody>
          <a:bodyPr/>
          <a:lstStyle/>
          <a:p>
            <a:endParaRPr lang="ar-OM"/>
          </a:p>
        </p:txBody>
      </p:sp>
      <p:pic>
        <p:nvPicPr>
          <p:cNvPr id="2062" name="Picture 23" descr="Weltkugel_klein_neu.gif                                        0005A183jeany                          BB53F53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996238" y="0"/>
            <a:ext cx="114776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801" name="Rectangle 25"/>
          <p:cNvSpPr>
            <a:spLocks noGrp="1" noChangeArrowheads="1"/>
          </p:cNvSpPr>
          <p:nvPr>
            <p:ph type="ftr" sz="quarter" idx="3"/>
          </p:nvPr>
        </p:nvSpPr>
        <p:spPr bwMode="auto">
          <a:xfrm>
            <a:off x="365125" y="6600825"/>
            <a:ext cx="2895600" cy="2778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lvl1pPr>
              <a:defRPr sz="1200" b="0">
                <a:solidFill>
                  <a:srgbClr val="FFFFFF"/>
                </a:solidFill>
                <a:latin typeface="Arial" charset="0"/>
                <a:cs typeface="+mn-cs"/>
              </a:defRPr>
            </a:lvl1pPr>
          </a:lstStyle>
          <a:p>
            <a:pPr>
              <a:defRPr/>
            </a:pPr>
            <a:endParaRPr lang="en-BZ"/>
          </a:p>
        </p:txBody>
      </p:sp>
      <p:pic>
        <p:nvPicPr>
          <p:cNvPr id="2064" name="Grafik 16" descr="gizlogo-standard-rgb.gif"/>
          <p:cNvPicPr>
            <a:picLocks noChangeAspect="1"/>
          </p:cNvPicPr>
          <p:nvPr/>
        </p:nvPicPr>
        <p:blipFill>
          <a:blip r:embed="rId14" cstate="print">
            <a:extLst>
              <a:ext uri="{28A0092B-C50C-407E-A947-70E740481C1C}">
                <a14:useLocalDpi xmlns:a14="http://schemas.microsoft.com/office/drawing/2010/main" val="0"/>
              </a:ext>
            </a:extLst>
          </a:blip>
          <a:srcRect t="17992" b="17450"/>
          <a:stretch>
            <a:fillRect/>
          </a:stretch>
        </p:blipFill>
        <p:spPr bwMode="auto">
          <a:xfrm>
            <a:off x="939800" y="88900"/>
            <a:ext cx="90011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5" name="Picture 2" descr="C:\Users\Spahn\Desktop\Oeffentlichkeitsarbeit\Logos\GTZ-IS-GITEWS\GITEWS_Quadrat.jpg"/>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5088" y="0"/>
            <a:ext cx="7302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2364" r:id="rId1"/>
    <p:sldLayoutId id="2147492365" r:id="rId2"/>
    <p:sldLayoutId id="2147492366" r:id="rId3"/>
    <p:sldLayoutId id="2147492367" r:id="rId4"/>
    <p:sldLayoutId id="2147492368" r:id="rId5"/>
    <p:sldLayoutId id="2147492369" r:id="rId6"/>
    <p:sldLayoutId id="2147492370" r:id="rId7"/>
    <p:sldLayoutId id="2147492371" r:id="rId8"/>
    <p:sldLayoutId id="2147492372" r:id="rId9"/>
    <p:sldLayoutId id="2147492373" r:id="rId10"/>
  </p:sldLayoutIdLst>
  <p:transition/>
  <p:hf sldNum="0" hdr="0" ftr="0"/>
  <p:txStyles>
    <p:titleStyle>
      <a:lvl1pPr algn="l" rtl="0" eaLnBrk="0" fontAlgn="base" hangingPunct="0">
        <a:spcBef>
          <a:spcPct val="0"/>
        </a:spcBef>
        <a:spcAft>
          <a:spcPct val="0"/>
        </a:spcAft>
        <a:defRPr sz="36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Arial" charset="0"/>
        </a:defRPr>
      </a:lvl2pPr>
      <a:lvl3pPr algn="l" rtl="0" eaLnBrk="0" fontAlgn="base" hangingPunct="0">
        <a:spcBef>
          <a:spcPct val="0"/>
        </a:spcBef>
        <a:spcAft>
          <a:spcPct val="0"/>
        </a:spcAft>
        <a:defRPr sz="3600">
          <a:solidFill>
            <a:schemeClr val="tx1"/>
          </a:solidFill>
          <a:latin typeface="Arial" charset="0"/>
        </a:defRPr>
      </a:lvl3pPr>
      <a:lvl4pPr algn="l" rtl="0" eaLnBrk="0" fontAlgn="base" hangingPunct="0">
        <a:spcBef>
          <a:spcPct val="0"/>
        </a:spcBef>
        <a:spcAft>
          <a:spcPct val="0"/>
        </a:spcAft>
        <a:defRPr sz="3600">
          <a:solidFill>
            <a:schemeClr val="tx1"/>
          </a:solidFill>
          <a:latin typeface="Arial" charset="0"/>
        </a:defRPr>
      </a:lvl4pPr>
      <a:lvl5pPr algn="l" rtl="0" eaLnBrk="0" fontAlgn="base" hangingPunct="0">
        <a:spcBef>
          <a:spcPct val="0"/>
        </a:spcBef>
        <a:spcAft>
          <a:spcPct val="0"/>
        </a:spcAft>
        <a:defRPr sz="3600">
          <a:solidFill>
            <a:schemeClr val="tx1"/>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p:titleStyle>
    <p:bodyStyle>
      <a:lvl1pPr marL="285750" indent="-285750" algn="l" rtl="0" eaLnBrk="0" fontAlgn="base" hangingPunct="0">
        <a:spcBef>
          <a:spcPct val="20000"/>
        </a:spcBef>
        <a:spcAft>
          <a:spcPct val="0"/>
        </a:spcAft>
        <a:buClr>
          <a:srgbClr val="C80F0F"/>
        </a:buClr>
        <a:buFont typeface="Wingdings" panose="05000000000000000000" pitchFamily="2" charset="2"/>
        <a:buChar char="§"/>
        <a:tabLst>
          <a:tab pos="2190750" algn="l"/>
        </a:tabLst>
        <a:defRPr sz="2400">
          <a:solidFill>
            <a:schemeClr val="tx1"/>
          </a:solidFill>
          <a:latin typeface="+mn-lt"/>
          <a:ea typeface="+mn-ea"/>
          <a:cs typeface="+mn-cs"/>
        </a:defRPr>
      </a:lvl1pPr>
      <a:lvl2pPr marL="762000" indent="-285750" algn="l" rtl="0" eaLnBrk="0" fontAlgn="base" hangingPunct="0">
        <a:spcBef>
          <a:spcPct val="20000"/>
        </a:spcBef>
        <a:spcAft>
          <a:spcPct val="0"/>
        </a:spcAft>
        <a:buClr>
          <a:schemeClr val="tx1"/>
        </a:buClr>
        <a:buFont typeface="Wingdings" panose="05000000000000000000" pitchFamily="2" charset="2"/>
        <a:buChar char="§"/>
        <a:tabLst>
          <a:tab pos="2190750" algn="l"/>
        </a:tabLst>
        <a:defRPr sz="2400">
          <a:solidFill>
            <a:schemeClr val="tx1"/>
          </a:solidFill>
          <a:latin typeface="+mn-lt"/>
        </a:defRPr>
      </a:lvl2pPr>
      <a:lvl3pPr marL="1238250" indent="-285750" algn="l" rtl="0" eaLnBrk="0" fontAlgn="base" hangingPunct="0">
        <a:spcBef>
          <a:spcPct val="20000"/>
        </a:spcBef>
        <a:spcAft>
          <a:spcPct val="0"/>
        </a:spcAft>
        <a:buClr>
          <a:srgbClr val="999999"/>
        </a:buClr>
        <a:buFont typeface="Wingdings" panose="05000000000000000000" pitchFamily="2" charset="2"/>
        <a:buChar char="§"/>
        <a:tabLst>
          <a:tab pos="2190750" algn="l"/>
        </a:tabLst>
        <a:defRPr sz="2400">
          <a:solidFill>
            <a:schemeClr val="tx1"/>
          </a:solidFill>
          <a:latin typeface="+mn-lt"/>
        </a:defRPr>
      </a:lvl3pPr>
      <a:lvl4pPr marL="1714500" indent="-285750" algn="l" rtl="0" eaLnBrk="0" fontAlgn="base" hangingPunct="0">
        <a:spcBef>
          <a:spcPct val="20000"/>
        </a:spcBef>
        <a:spcAft>
          <a:spcPct val="0"/>
        </a:spcAft>
        <a:buClr>
          <a:srgbClr val="C80F0F"/>
        </a:buClr>
        <a:buChar char="-"/>
        <a:tabLst>
          <a:tab pos="2190750" algn="l"/>
        </a:tabLst>
        <a:defRPr sz="2400">
          <a:solidFill>
            <a:schemeClr val="tx1"/>
          </a:solidFill>
          <a:latin typeface="+mn-lt"/>
        </a:defRPr>
      </a:lvl4pPr>
      <a:lvl5pPr marL="2190750" indent="-260350" algn="l" rtl="0" eaLnBrk="0" fontAlgn="base" hangingPunct="0">
        <a:spcBef>
          <a:spcPct val="20000"/>
        </a:spcBef>
        <a:spcAft>
          <a:spcPct val="0"/>
        </a:spcAft>
        <a:buClr>
          <a:schemeClr val="tx1"/>
        </a:buClr>
        <a:buChar char="-"/>
        <a:tabLst>
          <a:tab pos="2190750" algn="l"/>
        </a:tabLst>
        <a:defRPr sz="2400">
          <a:solidFill>
            <a:schemeClr val="tx1"/>
          </a:solidFill>
          <a:latin typeface="+mn-lt"/>
        </a:defRPr>
      </a:lvl5pPr>
      <a:lvl6pPr marL="2647950" indent="-260350" algn="l" rtl="0" eaLnBrk="1" fontAlgn="base" hangingPunct="1">
        <a:spcBef>
          <a:spcPct val="20000"/>
        </a:spcBef>
        <a:spcAft>
          <a:spcPct val="0"/>
        </a:spcAft>
        <a:buClr>
          <a:schemeClr val="tx1"/>
        </a:buClr>
        <a:buChar char="-"/>
        <a:tabLst>
          <a:tab pos="2190750" algn="l"/>
        </a:tabLst>
        <a:defRPr sz="2400">
          <a:solidFill>
            <a:schemeClr val="tx1"/>
          </a:solidFill>
          <a:latin typeface="+mn-lt"/>
        </a:defRPr>
      </a:lvl6pPr>
      <a:lvl7pPr marL="3105150" indent="-260350" algn="l" rtl="0" eaLnBrk="1" fontAlgn="base" hangingPunct="1">
        <a:spcBef>
          <a:spcPct val="20000"/>
        </a:spcBef>
        <a:spcAft>
          <a:spcPct val="0"/>
        </a:spcAft>
        <a:buClr>
          <a:schemeClr val="tx1"/>
        </a:buClr>
        <a:buChar char="-"/>
        <a:tabLst>
          <a:tab pos="2190750" algn="l"/>
        </a:tabLst>
        <a:defRPr sz="2400">
          <a:solidFill>
            <a:schemeClr val="tx1"/>
          </a:solidFill>
          <a:latin typeface="+mn-lt"/>
        </a:defRPr>
      </a:lvl7pPr>
      <a:lvl8pPr marL="3562350" indent="-260350" algn="l" rtl="0" eaLnBrk="1" fontAlgn="base" hangingPunct="1">
        <a:spcBef>
          <a:spcPct val="20000"/>
        </a:spcBef>
        <a:spcAft>
          <a:spcPct val="0"/>
        </a:spcAft>
        <a:buClr>
          <a:schemeClr val="tx1"/>
        </a:buClr>
        <a:buChar char="-"/>
        <a:tabLst>
          <a:tab pos="2190750" algn="l"/>
        </a:tabLst>
        <a:defRPr sz="2400">
          <a:solidFill>
            <a:schemeClr val="tx1"/>
          </a:solidFill>
          <a:latin typeface="+mn-lt"/>
        </a:defRPr>
      </a:lvl8pPr>
      <a:lvl9pPr marL="4019550" indent="-260350" algn="l" rtl="0" eaLnBrk="1" fontAlgn="base" hangingPunct="1">
        <a:spcBef>
          <a:spcPct val="20000"/>
        </a:spcBef>
        <a:spcAft>
          <a:spcPct val="0"/>
        </a:spcAft>
        <a:buClr>
          <a:schemeClr val="tx1"/>
        </a:buClr>
        <a:buChar char="-"/>
        <a:tabLst>
          <a:tab pos="2190750" algn="l"/>
        </a:tabLst>
        <a:defRPr sz="24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0" y="6624638"/>
            <a:ext cx="9144000" cy="233362"/>
          </a:xfrm>
          <a:prstGeom prst="rect">
            <a:avLst/>
          </a:prstGeom>
          <a:solidFill>
            <a:srgbClr val="9393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defRPr/>
            </a:pPr>
            <a:endParaRPr lang="de-DE" altLang="de-DE" sz="2200" b="1">
              <a:solidFill>
                <a:srgbClr val="999999"/>
              </a:solidFill>
              <a:latin typeface="Arial" panose="020B0604020202020204" pitchFamily="34" charset="0"/>
            </a:endParaRPr>
          </a:p>
        </p:txBody>
      </p:sp>
      <p:sp>
        <p:nvSpPr>
          <p:cNvPr id="3075" name="Text Box 3"/>
          <p:cNvSpPr txBox="1">
            <a:spLocks noChangeArrowheads="1"/>
          </p:cNvSpPr>
          <p:nvPr/>
        </p:nvSpPr>
        <p:spPr bwMode="auto">
          <a:xfrm>
            <a:off x="6934200" y="6596063"/>
            <a:ext cx="1981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defRPr/>
            </a:pPr>
            <a:fld id="{6E1177B2-75F8-484F-9A47-0FDA9DEE3804}" type="datetime1">
              <a:rPr lang="de-DE" altLang="de-DE" sz="1200" smtClean="0">
                <a:solidFill>
                  <a:srgbClr val="FFFFFF"/>
                </a:solidFill>
                <a:latin typeface="Arial" panose="020B0604020202020204" pitchFamily="34" charset="0"/>
              </a:rPr>
              <a:pPr>
                <a:defRPr/>
              </a:pPr>
              <a:t>09.11.2022</a:t>
            </a:fld>
            <a:r>
              <a:rPr lang="de-DE" altLang="de-DE" sz="1200">
                <a:solidFill>
                  <a:srgbClr val="FFFFFF"/>
                </a:solidFill>
                <a:latin typeface="Arial" panose="020B0604020202020204" pitchFamily="34" charset="0"/>
              </a:rPr>
              <a:t>     Seite </a:t>
            </a:r>
            <a:fld id="{2CE58686-0EB1-4A80-821C-B22D971DE12E}" type="slidenum">
              <a:rPr lang="de-DE" altLang="de-DE" sz="1200" smtClean="0">
                <a:solidFill>
                  <a:srgbClr val="FFFFFF"/>
                </a:solidFill>
                <a:latin typeface="Arial" panose="020B0604020202020204" pitchFamily="34" charset="0"/>
              </a:rPr>
              <a:pPr>
                <a:defRPr/>
              </a:pPr>
              <a:t>‹#›</a:t>
            </a:fld>
            <a:endParaRPr lang="de-DE" altLang="de-DE" sz="1200">
              <a:solidFill>
                <a:srgbClr val="FFFFFF"/>
              </a:solidFill>
              <a:latin typeface="Arial" panose="020B0604020202020204" pitchFamily="34" charset="0"/>
            </a:endParaRPr>
          </a:p>
        </p:txBody>
      </p:sp>
      <p:sp>
        <p:nvSpPr>
          <p:cNvPr id="3076" name="Rectangle 4"/>
          <p:cNvSpPr>
            <a:spLocks noChangeArrowheads="1"/>
          </p:cNvSpPr>
          <p:nvPr/>
        </p:nvSpPr>
        <p:spPr bwMode="auto">
          <a:xfrm>
            <a:off x="2133600" y="0"/>
            <a:ext cx="7010400" cy="762000"/>
          </a:xfrm>
          <a:prstGeom prst="rect">
            <a:avLst/>
          </a:prstGeom>
          <a:gradFill rotWithShape="0">
            <a:gsLst>
              <a:gs pos="0">
                <a:srgbClr val="FFFFFF"/>
              </a:gs>
              <a:gs pos="100000">
                <a:srgbClr val="939393"/>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defRPr/>
            </a:pPr>
            <a:endParaRPr lang="en-BZ" altLang="de-DE" sz="2400">
              <a:solidFill>
                <a:srgbClr val="000000"/>
              </a:solidFill>
              <a:latin typeface="Times" panose="02020603050405020304" pitchFamily="18" charset="0"/>
            </a:endParaRPr>
          </a:p>
        </p:txBody>
      </p:sp>
      <p:sp>
        <p:nvSpPr>
          <p:cNvPr id="3077" name="Line 6"/>
          <p:cNvSpPr>
            <a:spLocks noChangeShapeType="1"/>
          </p:cNvSpPr>
          <p:nvPr/>
        </p:nvSpPr>
        <p:spPr bwMode="auto">
          <a:xfrm flipH="1">
            <a:off x="0" y="762000"/>
            <a:ext cx="9144000" cy="0"/>
          </a:xfrm>
          <a:prstGeom prst="line">
            <a:avLst/>
          </a:prstGeom>
          <a:noFill/>
          <a:ln w="3175">
            <a:solidFill>
              <a:srgbClr val="E6E6E6"/>
            </a:solidFill>
            <a:round/>
            <a:headEnd/>
            <a:tailEnd/>
          </a:ln>
          <a:extLst>
            <a:ext uri="{909E8E84-426E-40DD-AFC4-6F175D3DCCD1}">
              <a14:hiddenFill xmlns:a14="http://schemas.microsoft.com/office/drawing/2010/main">
                <a:noFill/>
              </a14:hiddenFill>
            </a:ext>
          </a:extLst>
        </p:spPr>
        <p:txBody>
          <a:bodyPr/>
          <a:lstStyle/>
          <a:p>
            <a:endParaRPr lang="ar-OM"/>
          </a:p>
        </p:txBody>
      </p:sp>
      <p:pic>
        <p:nvPicPr>
          <p:cNvPr id="3078" name="Picture 7"/>
          <p:cNvPicPr>
            <a:picLocks noChangeAspect="1" noChangeArrowheads="1"/>
          </p:cNvPicPr>
          <p:nvPr/>
        </p:nvPicPr>
        <p:blipFill>
          <a:blip r:embed="rId12" cstate="print">
            <a:lum contrast="-20000"/>
            <a:extLst>
              <a:ext uri="{28A0092B-C50C-407E-A947-70E740481C1C}">
                <a14:useLocalDpi xmlns:a14="http://schemas.microsoft.com/office/drawing/2010/main" val="0"/>
              </a:ext>
            </a:extLst>
          </a:blip>
          <a:srcRect/>
          <a:stretch>
            <a:fillRect/>
          </a:stretch>
        </p:blipFill>
        <p:spPr bwMode="auto">
          <a:xfrm>
            <a:off x="7999413" y="0"/>
            <a:ext cx="114458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9" name="Rectangle 9"/>
          <p:cNvSpPr>
            <a:spLocks noChangeArrowheads="1"/>
          </p:cNvSpPr>
          <p:nvPr/>
        </p:nvSpPr>
        <p:spPr bwMode="auto">
          <a:xfrm>
            <a:off x="0" y="6624638"/>
            <a:ext cx="9144000" cy="233362"/>
          </a:xfrm>
          <a:prstGeom prst="rect">
            <a:avLst/>
          </a:prstGeom>
          <a:solidFill>
            <a:srgbClr val="9393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defRPr/>
            </a:pPr>
            <a:endParaRPr lang="de-DE" altLang="de-DE" sz="2200" b="1">
              <a:solidFill>
                <a:srgbClr val="999999"/>
              </a:solidFill>
              <a:latin typeface="Arial" panose="020B0604020202020204" pitchFamily="34" charset="0"/>
            </a:endParaRPr>
          </a:p>
        </p:txBody>
      </p:sp>
      <p:sp>
        <p:nvSpPr>
          <p:cNvPr id="3080" name="Rectangle 11"/>
          <p:cNvSpPr>
            <a:spLocks noChangeArrowheads="1"/>
          </p:cNvSpPr>
          <p:nvPr/>
        </p:nvSpPr>
        <p:spPr bwMode="auto">
          <a:xfrm>
            <a:off x="2133600" y="0"/>
            <a:ext cx="7010400" cy="762000"/>
          </a:xfrm>
          <a:prstGeom prst="rect">
            <a:avLst/>
          </a:prstGeom>
          <a:gradFill rotWithShape="0">
            <a:gsLst>
              <a:gs pos="0">
                <a:srgbClr val="FFFFFF"/>
              </a:gs>
              <a:gs pos="100000">
                <a:srgbClr val="939393"/>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defRPr/>
            </a:pPr>
            <a:endParaRPr lang="en-BZ" altLang="de-DE" sz="2400">
              <a:solidFill>
                <a:srgbClr val="000000"/>
              </a:solidFill>
              <a:latin typeface="Times" panose="02020603050405020304" pitchFamily="18" charset="0"/>
            </a:endParaRPr>
          </a:p>
        </p:txBody>
      </p:sp>
      <p:sp>
        <p:nvSpPr>
          <p:cNvPr id="3081" name="Rectangle 15"/>
          <p:cNvSpPr>
            <a:spLocks noGrp="1" noChangeArrowheads="1"/>
          </p:cNvSpPr>
          <p:nvPr>
            <p:ph type="title"/>
          </p:nvPr>
        </p:nvSpPr>
        <p:spPr bwMode="auto">
          <a:xfrm>
            <a:off x="1039813" y="1411288"/>
            <a:ext cx="7034212" cy="61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Click here to add title</a:t>
            </a:r>
          </a:p>
        </p:txBody>
      </p:sp>
      <p:sp>
        <p:nvSpPr>
          <p:cNvPr id="3082" name="Rectangle 16"/>
          <p:cNvSpPr>
            <a:spLocks noGrp="1" noChangeArrowheads="1"/>
          </p:cNvSpPr>
          <p:nvPr>
            <p:ph type="body" idx="1"/>
          </p:nvPr>
        </p:nvSpPr>
        <p:spPr bwMode="auto">
          <a:xfrm>
            <a:off x="1039813" y="2106613"/>
            <a:ext cx="7034212"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Click here to add text</a:t>
            </a:r>
          </a:p>
          <a:p>
            <a:pPr lvl="1"/>
            <a:r>
              <a:rPr lang="de-DE" altLang="de-DE"/>
              <a:t>Second layer</a:t>
            </a:r>
          </a:p>
          <a:p>
            <a:pPr lvl="2"/>
            <a:r>
              <a:rPr lang="de-DE" altLang="de-DE"/>
              <a:t>Third layer</a:t>
            </a:r>
          </a:p>
          <a:p>
            <a:pPr lvl="3"/>
            <a:r>
              <a:rPr lang="de-DE" altLang="de-DE"/>
              <a:t>Fourth layer</a:t>
            </a:r>
          </a:p>
          <a:p>
            <a:pPr lvl="4"/>
            <a:r>
              <a:rPr lang="de-DE" altLang="de-DE"/>
              <a:t>Fifth layer</a:t>
            </a:r>
          </a:p>
        </p:txBody>
      </p:sp>
      <p:sp>
        <p:nvSpPr>
          <p:cNvPr id="75793" name="Rectangle 17"/>
          <p:cNvSpPr>
            <a:spLocks noGrp="1" noChangeArrowheads="1"/>
          </p:cNvSpPr>
          <p:nvPr>
            <p:ph type="dt" sz="half" idx="2"/>
          </p:nvPr>
        </p:nvSpPr>
        <p:spPr bwMode="auto">
          <a:xfrm>
            <a:off x="6756400" y="6602413"/>
            <a:ext cx="1295400" cy="276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lvl1pPr>
              <a:defRPr sz="1200" b="0">
                <a:solidFill>
                  <a:srgbClr val="FFFFFF"/>
                </a:solidFill>
                <a:latin typeface="Arial" charset="0"/>
                <a:cs typeface="+mn-cs"/>
              </a:defRPr>
            </a:lvl1pPr>
          </a:lstStyle>
          <a:p>
            <a:pPr>
              <a:defRPr/>
            </a:pPr>
            <a:fld id="{94AC2515-8215-418A-964A-E2B00192C2E1}" type="datetime1">
              <a:rPr lang="de-DE"/>
              <a:pPr>
                <a:defRPr/>
              </a:pPr>
              <a:t>09.11.2022</a:t>
            </a:fld>
            <a:endParaRPr lang="de-DE" dirty="0"/>
          </a:p>
        </p:txBody>
      </p:sp>
      <p:sp>
        <p:nvSpPr>
          <p:cNvPr id="3084" name="Text Box 19"/>
          <p:cNvSpPr txBox="1">
            <a:spLocks noChangeArrowheads="1"/>
          </p:cNvSpPr>
          <p:nvPr/>
        </p:nvSpPr>
        <p:spPr bwMode="auto">
          <a:xfrm>
            <a:off x="7893050" y="6602413"/>
            <a:ext cx="9271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defRPr/>
            </a:pPr>
            <a:r>
              <a:rPr lang="de-DE" altLang="de-DE" sz="1200">
                <a:solidFill>
                  <a:srgbClr val="FFFFFF"/>
                </a:solidFill>
                <a:latin typeface="Arial" panose="020B0604020202020204" pitchFamily="34" charset="0"/>
              </a:rPr>
              <a:t>Page </a:t>
            </a:r>
            <a:fld id="{371A9AA4-28F4-4C42-94D3-182892E6FF0B}" type="slidenum">
              <a:rPr lang="de-DE" altLang="de-DE" sz="1200" smtClean="0">
                <a:solidFill>
                  <a:srgbClr val="FFFFFF"/>
                </a:solidFill>
                <a:latin typeface="Arial" panose="020B0604020202020204" pitchFamily="34" charset="0"/>
              </a:rPr>
              <a:pPr>
                <a:defRPr/>
              </a:pPr>
              <a:t>‹#›</a:t>
            </a:fld>
            <a:endParaRPr lang="de-DE" altLang="de-DE" sz="1200">
              <a:solidFill>
                <a:srgbClr val="FFFFFF"/>
              </a:solidFill>
              <a:latin typeface="Arial" panose="020B0604020202020204" pitchFamily="34" charset="0"/>
            </a:endParaRPr>
          </a:p>
        </p:txBody>
      </p:sp>
      <p:sp>
        <p:nvSpPr>
          <p:cNvPr id="3085" name="Line 12"/>
          <p:cNvSpPr>
            <a:spLocks noChangeShapeType="1"/>
          </p:cNvSpPr>
          <p:nvPr/>
        </p:nvSpPr>
        <p:spPr bwMode="auto">
          <a:xfrm flipH="1">
            <a:off x="0" y="762000"/>
            <a:ext cx="9144000" cy="0"/>
          </a:xfrm>
          <a:prstGeom prst="line">
            <a:avLst/>
          </a:prstGeom>
          <a:noFill/>
          <a:ln w="3175">
            <a:solidFill>
              <a:srgbClr val="D9D9D9"/>
            </a:solidFill>
            <a:round/>
            <a:headEnd/>
            <a:tailEnd/>
          </a:ln>
          <a:extLst>
            <a:ext uri="{909E8E84-426E-40DD-AFC4-6F175D3DCCD1}">
              <a14:hiddenFill xmlns:a14="http://schemas.microsoft.com/office/drawing/2010/main">
                <a:noFill/>
              </a14:hiddenFill>
            </a:ext>
          </a:extLst>
        </p:spPr>
        <p:txBody>
          <a:bodyPr/>
          <a:lstStyle/>
          <a:p>
            <a:endParaRPr lang="ar-OM"/>
          </a:p>
        </p:txBody>
      </p:sp>
      <p:pic>
        <p:nvPicPr>
          <p:cNvPr id="3086" name="Picture 23" descr="Weltkugel_klein_neu.gif                                        0005A183jeany                          BB53F53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996238" y="0"/>
            <a:ext cx="114776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801" name="Rectangle 25"/>
          <p:cNvSpPr>
            <a:spLocks noGrp="1" noChangeArrowheads="1"/>
          </p:cNvSpPr>
          <p:nvPr>
            <p:ph type="ftr" sz="quarter" idx="3"/>
          </p:nvPr>
        </p:nvSpPr>
        <p:spPr bwMode="auto">
          <a:xfrm>
            <a:off x="365125" y="6600825"/>
            <a:ext cx="2895600" cy="2778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lvl1pPr>
              <a:defRPr sz="1200" b="0">
                <a:solidFill>
                  <a:srgbClr val="FFFFFF"/>
                </a:solidFill>
                <a:latin typeface="Arial" charset="0"/>
                <a:cs typeface="+mn-cs"/>
              </a:defRPr>
            </a:lvl1pPr>
          </a:lstStyle>
          <a:p>
            <a:pPr>
              <a:defRPr/>
            </a:pPr>
            <a:endParaRPr lang="en-BZ"/>
          </a:p>
        </p:txBody>
      </p:sp>
      <p:pic>
        <p:nvPicPr>
          <p:cNvPr id="3088" name="Grafik 16" descr="gizlogo-standard-rgb.gif"/>
          <p:cNvPicPr>
            <a:picLocks noChangeAspect="1"/>
          </p:cNvPicPr>
          <p:nvPr/>
        </p:nvPicPr>
        <p:blipFill>
          <a:blip r:embed="rId14" cstate="print">
            <a:extLst>
              <a:ext uri="{28A0092B-C50C-407E-A947-70E740481C1C}">
                <a14:useLocalDpi xmlns:a14="http://schemas.microsoft.com/office/drawing/2010/main" val="0"/>
              </a:ext>
            </a:extLst>
          </a:blip>
          <a:srcRect t="17992" b="17450"/>
          <a:stretch>
            <a:fillRect/>
          </a:stretch>
        </p:blipFill>
        <p:spPr bwMode="auto">
          <a:xfrm>
            <a:off x="939800" y="88900"/>
            <a:ext cx="90011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9" name="Picture 2" descr="C:\Users\Spahn\Desktop\Oeffentlichkeitsarbeit\Logos\GTZ-IS-GITEWS\GITEWS_Quadrat.jpg"/>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5088" y="0"/>
            <a:ext cx="7302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2374" r:id="rId1"/>
    <p:sldLayoutId id="2147492375" r:id="rId2"/>
    <p:sldLayoutId id="2147492376" r:id="rId3"/>
    <p:sldLayoutId id="2147492377" r:id="rId4"/>
    <p:sldLayoutId id="2147492378" r:id="rId5"/>
    <p:sldLayoutId id="2147492379" r:id="rId6"/>
    <p:sldLayoutId id="2147492380" r:id="rId7"/>
    <p:sldLayoutId id="2147492381" r:id="rId8"/>
    <p:sldLayoutId id="2147492382" r:id="rId9"/>
    <p:sldLayoutId id="2147492383" r:id="rId10"/>
  </p:sldLayoutIdLst>
  <p:transition/>
  <p:hf sldNum="0" hdr="0" ftr="0"/>
  <p:txStyles>
    <p:titleStyle>
      <a:lvl1pPr algn="l" rtl="0" eaLnBrk="0" fontAlgn="base" hangingPunct="0">
        <a:spcBef>
          <a:spcPct val="0"/>
        </a:spcBef>
        <a:spcAft>
          <a:spcPct val="0"/>
        </a:spcAft>
        <a:defRPr sz="36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Arial" charset="0"/>
        </a:defRPr>
      </a:lvl2pPr>
      <a:lvl3pPr algn="l" rtl="0" eaLnBrk="0" fontAlgn="base" hangingPunct="0">
        <a:spcBef>
          <a:spcPct val="0"/>
        </a:spcBef>
        <a:spcAft>
          <a:spcPct val="0"/>
        </a:spcAft>
        <a:defRPr sz="3600">
          <a:solidFill>
            <a:schemeClr val="tx1"/>
          </a:solidFill>
          <a:latin typeface="Arial" charset="0"/>
        </a:defRPr>
      </a:lvl3pPr>
      <a:lvl4pPr algn="l" rtl="0" eaLnBrk="0" fontAlgn="base" hangingPunct="0">
        <a:spcBef>
          <a:spcPct val="0"/>
        </a:spcBef>
        <a:spcAft>
          <a:spcPct val="0"/>
        </a:spcAft>
        <a:defRPr sz="3600">
          <a:solidFill>
            <a:schemeClr val="tx1"/>
          </a:solidFill>
          <a:latin typeface="Arial" charset="0"/>
        </a:defRPr>
      </a:lvl4pPr>
      <a:lvl5pPr algn="l" rtl="0" eaLnBrk="0" fontAlgn="base" hangingPunct="0">
        <a:spcBef>
          <a:spcPct val="0"/>
        </a:spcBef>
        <a:spcAft>
          <a:spcPct val="0"/>
        </a:spcAft>
        <a:defRPr sz="3600">
          <a:solidFill>
            <a:schemeClr val="tx1"/>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p:titleStyle>
    <p:bodyStyle>
      <a:lvl1pPr marL="285750" indent="-285750" algn="l" rtl="0" eaLnBrk="0" fontAlgn="base" hangingPunct="0">
        <a:spcBef>
          <a:spcPct val="20000"/>
        </a:spcBef>
        <a:spcAft>
          <a:spcPct val="0"/>
        </a:spcAft>
        <a:buClr>
          <a:srgbClr val="C80F0F"/>
        </a:buClr>
        <a:buFont typeface="Wingdings" panose="05000000000000000000" pitchFamily="2" charset="2"/>
        <a:buChar char="§"/>
        <a:tabLst>
          <a:tab pos="2190750" algn="l"/>
        </a:tabLst>
        <a:defRPr sz="2400">
          <a:solidFill>
            <a:schemeClr val="tx1"/>
          </a:solidFill>
          <a:latin typeface="+mn-lt"/>
          <a:ea typeface="+mn-ea"/>
          <a:cs typeface="+mn-cs"/>
        </a:defRPr>
      </a:lvl1pPr>
      <a:lvl2pPr marL="762000" indent="-285750" algn="l" rtl="0" eaLnBrk="0" fontAlgn="base" hangingPunct="0">
        <a:spcBef>
          <a:spcPct val="20000"/>
        </a:spcBef>
        <a:spcAft>
          <a:spcPct val="0"/>
        </a:spcAft>
        <a:buClr>
          <a:schemeClr val="tx1"/>
        </a:buClr>
        <a:buFont typeface="Wingdings" panose="05000000000000000000" pitchFamily="2" charset="2"/>
        <a:buChar char="§"/>
        <a:tabLst>
          <a:tab pos="2190750" algn="l"/>
        </a:tabLst>
        <a:defRPr sz="2400">
          <a:solidFill>
            <a:schemeClr val="tx1"/>
          </a:solidFill>
          <a:latin typeface="+mn-lt"/>
        </a:defRPr>
      </a:lvl2pPr>
      <a:lvl3pPr marL="1238250" indent="-285750" algn="l" rtl="0" eaLnBrk="0" fontAlgn="base" hangingPunct="0">
        <a:spcBef>
          <a:spcPct val="20000"/>
        </a:spcBef>
        <a:spcAft>
          <a:spcPct val="0"/>
        </a:spcAft>
        <a:buClr>
          <a:srgbClr val="999999"/>
        </a:buClr>
        <a:buFont typeface="Wingdings" panose="05000000000000000000" pitchFamily="2" charset="2"/>
        <a:buChar char="§"/>
        <a:tabLst>
          <a:tab pos="2190750" algn="l"/>
        </a:tabLst>
        <a:defRPr sz="2400">
          <a:solidFill>
            <a:schemeClr val="tx1"/>
          </a:solidFill>
          <a:latin typeface="+mn-lt"/>
        </a:defRPr>
      </a:lvl3pPr>
      <a:lvl4pPr marL="1714500" indent="-285750" algn="l" rtl="0" eaLnBrk="0" fontAlgn="base" hangingPunct="0">
        <a:spcBef>
          <a:spcPct val="20000"/>
        </a:spcBef>
        <a:spcAft>
          <a:spcPct val="0"/>
        </a:spcAft>
        <a:buClr>
          <a:srgbClr val="C80F0F"/>
        </a:buClr>
        <a:buChar char="-"/>
        <a:tabLst>
          <a:tab pos="2190750" algn="l"/>
        </a:tabLst>
        <a:defRPr sz="2400">
          <a:solidFill>
            <a:schemeClr val="tx1"/>
          </a:solidFill>
          <a:latin typeface="+mn-lt"/>
        </a:defRPr>
      </a:lvl4pPr>
      <a:lvl5pPr marL="2190750" indent="-260350" algn="l" rtl="0" eaLnBrk="0" fontAlgn="base" hangingPunct="0">
        <a:spcBef>
          <a:spcPct val="20000"/>
        </a:spcBef>
        <a:spcAft>
          <a:spcPct val="0"/>
        </a:spcAft>
        <a:buClr>
          <a:schemeClr val="tx1"/>
        </a:buClr>
        <a:buChar char="-"/>
        <a:tabLst>
          <a:tab pos="2190750" algn="l"/>
        </a:tabLst>
        <a:defRPr sz="2400">
          <a:solidFill>
            <a:schemeClr val="tx1"/>
          </a:solidFill>
          <a:latin typeface="+mn-lt"/>
        </a:defRPr>
      </a:lvl5pPr>
      <a:lvl6pPr marL="2647950" indent="-260350" algn="l" rtl="0" eaLnBrk="1" fontAlgn="base" hangingPunct="1">
        <a:spcBef>
          <a:spcPct val="20000"/>
        </a:spcBef>
        <a:spcAft>
          <a:spcPct val="0"/>
        </a:spcAft>
        <a:buClr>
          <a:schemeClr val="tx1"/>
        </a:buClr>
        <a:buChar char="-"/>
        <a:tabLst>
          <a:tab pos="2190750" algn="l"/>
        </a:tabLst>
        <a:defRPr sz="2400">
          <a:solidFill>
            <a:schemeClr val="tx1"/>
          </a:solidFill>
          <a:latin typeface="+mn-lt"/>
        </a:defRPr>
      </a:lvl6pPr>
      <a:lvl7pPr marL="3105150" indent="-260350" algn="l" rtl="0" eaLnBrk="1" fontAlgn="base" hangingPunct="1">
        <a:spcBef>
          <a:spcPct val="20000"/>
        </a:spcBef>
        <a:spcAft>
          <a:spcPct val="0"/>
        </a:spcAft>
        <a:buClr>
          <a:schemeClr val="tx1"/>
        </a:buClr>
        <a:buChar char="-"/>
        <a:tabLst>
          <a:tab pos="2190750" algn="l"/>
        </a:tabLst>
        <a:defRPr sz="2400">
          <a:solidFill>
            <a:schemeClr val="tx1"/>
          </a:solidFill>
          <a:latin typeface="+mn-lt"/>
        </a:defRPr>
      </a:lvl7pPr>
      <a:lvl8pPr marL="3562350" indent="-260350" algn="l" rtl="0" eaLnBrk="1" fontAlgn="base" hangingPunct="1">
        <a:spcBef>
          <a:spcPct val="20000"/>
        </a:spcBef>
        <a:spcAft>
          <a:spcPct val="0"/>
        </a:spcAft>
        <a:buClr>
          <a:schemeClr val="tx1"/>
        </a:buClr>
        <a:buChar char="-"/>
        <a:tabLst>
          <a:tab pos="2190750" algn="l"/>
        </a:tabLst>
        <a:defRPr sz="2400">
          <a:solidFill>
            <a:schemeClr val="tx1"/>
          </a:solidFill>
          <a:latin typeface="+mn-lt"/>
        </a:defRPr>
      </a:lvl8pPr>
      <a:lvl9pPr marL="4019550" indent="-260350" algn="l" rtl="0" eaLnBrk="1" fontAlgn="base" hangingPunct="1">
        <a:spcBef>
          <a:spcPct val="20000"/>
        </a:spcBef>
        <a:spcAft>
          <a:spcPct val="0"/>
        </a:spcAft>
        <a:buClr>
          <a:schemeClr val="tx1"/>
        </a:buClr>
        <a:buChar char="-"/>
        <a:tabLst>
          <a:tab pos="2190750" algn="l"/>
        </a:tabLst>
        <a:defRPr sz="24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ChangeArrowheads="1"/>
          </p:cNvSpPr>
          <p:nvPr/>
        </p:nvSpPr>
        <p:spPr bwMode="auto">
          <a:xfrm>
            <a:off x="0" y="6624638"/>
            <a:ext cx="9144000" cy="233362"/>
          </a:xfrm>
          <a:prstGeom prst="rect">
            <a:avLst/>
          </a:prstGeom>
          <a:solidFill>
            <a:srgbClr val="9393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defRPr/>
            </a:pPr>
            <a:endParaRPr lang="de-DE" altLang="de-DE" sz="2200" b="1">
              <a:solidFill>
                <a:srgbClr val="999999"/>
              </a:solidFill>
              <a:latin typeface="Arial" panose="020B0604020202020204" pitchFamily="34" charset="0"/>
            </a:endParaRPr>
          </a:p>
        </p:txBody>
      </p:sp>
      <p:sp>
        <p:nvSpPr>
          <p:cNvPr id="4099" name="Text Box 3"/>
          <p:cNvSpPr txBox="1">
            <a:spLocks noChangeArrowheads="1"/>
          </p:cNvSpPr>
          <p:nvPr/>
        </p:nvSpPr>
        <p:spPr bwMode="auto">
          <a:xfrm>
            <a:off x="6934200" y="6596063"/>
            <a:ext cx="1981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defRPr/>
            </a:pPr>
            <a:fld id="{F4B7688D-D549-42EF-BB8A-F151D47D4A32}" type="datetime1">
              <a:rPr lang="de-DE" altLang="de-DE" sz="1200" smtClean="0">
                <a:solidFill>
                  <a:srgbClr val="FFFFFF"/>
                </a:solidFill>
                <a:latin typeface="Arial" panose="020B0604020202020204" pitchFamily="34" charset="0"/>
              </a:rPr>
              <a:pPr>
                <a:defRPr/>
              </a:pPr>
              <a:t>09.11.2022</a:t>
            </a:fld>
            <a:r>
              <a:rPr lang="de-DE" altLang="de-DE" sz="1200">
                <a:solidFill>
                  <a:srgbClr val="FFFFFF"/>
                </a:solidFill>
                <a:latin typeface="Arial" panose="020B0604020202020204" pitchFamily="34" charset="0"/>
              </a:rPr>
              <a:t>     Seite </a:t>
            </a:r>
            <a:fld id="{83E4F579-FC8B-4931-A27B-E7F6483DE684}" type="slidenum">
              <a:rPr lang="de-DE" altLang="de-DE" sz="1200" smtClean="0">
                <a:solidFill>
                  <a:srgbClr val="FFFFFF"/>
                </a:solidFill>
                <a:latin typeface="Arial" panose="020B0604020202020204" pitchFamily="34" charset="0"/>
              </a:rPr>
              <a:pPr>
                <a:defRPr/>
              </a:pPr>
              <a:t>‹#›</a:t>
            </a:fld>
            <a:endParaRPr lang="de-DE" altLang="de-DE" sz="1200">
              <a:solidFill>
                <a:srgbClr val="FFFFFF"/>
              </a:solidFill>
              <a:latin typeface="Arial" panose="020B0604020202020204" pitchFamily="34" charset="0"/>
            </a:endParaRPr>
          </a:p>
        </p:txBody>
      </p:sp>
      <p:sp>
        <p:nvSpPr>
          <p:cNvPr id="4100" name="Rectangle 4"/>
          <p:cNvSpPr>
            <a:spLocks noChangeArrowheads="1"/>
          </p:cNvSpPr>
          <p:nvPr/>
        </p:nvSpPr>
        <p:spPr bwMode="auto">
          <a:xfrm>
            <a:off x="2133600" y="0"/>
            <a:ext cx="7010400" cy="762000"/>
          </a:xfrm>
          <a:prstGeom prst="rect">
            <a:avLst/>
          </a:prstGeom>
          <a:gradFill rotWithShape="0">
            <a:gsLst>
              <a:gs pos="0">
                <a:srgbClr val="FFFFFF"/>
              </a:gs>
              <a:gs pos="100000">
                <a:srgbClr val="939393"/>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defRPr/>
            </a:pPr>
            <a:endParaRPr lang="en-BZ" altLang="de-DE" sz="2400">
              <a:solidFill>
                <a:srgbClr val="000000"/>
              </a:solidFill>
              <a:latin typeface="Times" panose="02020603050405020304" pitchFamily="18" charset="0"/>
            </a:endParaRPr>
          </a:p>
        </p:txBody>
      </p:sp>
      <p:sp>
        <p:nvSpPr>
          <p:cNvPr id="4101" name="Line 6"/>
          <p:cNvSpPr>
            <a:spLocks noChangeShapeType="1"/>
          </p:cNvSpPr>
          <p:nvPr/>
        </p:nvSpPr>
        <p:spPr bwMode="auto">
          <a:xfrm flipH="1">
            <a:off x="0" y="762000"/>
            <a:ext cx="9144000" cy="0"/>
          </a:xfrm>
          <a:prstGeom prst="line">
            <a:avLst/>
          </a:prstGeom>
          <a:noFill/>
          <a:ln w="3175">
            <a:solidFill>
              <a:srgbClr val="E6E6E6"/>
            </a:solidFill>
            <a:round/>
            <a:headEnd/>
            <a:tailEnd/>
          </a:ln>
          <a:extLst>
            <a:ext uri="{909E8E84-426E-40DD-AFC4-6F175D3DCCD1}">
              <a14:hiddenFill xmlns:a14="http://schemas.microsoft.com/office/drawing/2010/main">
                <a:noFill/>
              </a14:hiddenFill>
            </a:ext>
          </a:extLst>
        </p:spPr>
        <p:txBody>
          <a:bodyPr/>
          <a:lstStyle/>
          <a:p>
            <a:endParaRPr lang="ar-OM"/>
          </a:p>
        </p:txBody>
      </p:sp>
      <p:pic>
        <p:nvPicPr>
          <p:cNvPr id="4102" name="Picture 7"/>
          <p:cNvPicPr>
            <a:picLocks noChangeAspect="1" noChangeArrowheads="1"/>
          </p:cNvPicPr>
          <p:nvPr/>
        </p:nvPicPr>
        <p:blipFill>
          <a:blip r:embed="rId12" cstate="print">
            <a:lum contrast="-20000"/>
            <a:extLst>
              <a:ext uri="{28A0092B-C50C-407E-A947-70E740481C1C}">
                <a14:useLocalDpi xmlns:a14="http://schemas.microsoft.com/office/drawing/2010/main" val="0"/>
              </a:ext>
            </a:extLst>
          </a:blip>
          <a:srcRect/>
          <a:stretch>
            <a:fillRect/>
          </a:stretch>
        </p:blipFill>
        <p:spPr bwMode="auto">
          <a:xfrm>
            <a:off x="7999413" y="0"/>
            <a:ext cx="114458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3" name="Rectangle 9"/>
          <p:cNvSpPr>
            <a:spLocks noChangeArrowheads="1"/>
          </p:cNvSpPr>
          <p:nvPr/>
        </p:nvSpPr>
        <p:spPr bwMode="auto">
          <a:xfrm>
            <a:off x="0" y="6624638"/>
            <a:ext cx="9144000" cy="233362"/>
          </a:xfrm>
          <a:prstGeom prst="rect">
            <a:avLst/>
          </a:prstGeom>
          <a:solidFill>
            <a:srgbClr val="9393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defRPr/>
            </a:pPr>
            <a:endParaRPr lang="de-DE" altLang="de-DE" sz="2200" b="1">
              <a:solidFill>
                <a:srgbClr val="999999"/>
              </a:solidFill>
              <a:latin typeface="Arial" panose="020B0604020202020204" pitchFamily="34" charset="0"/>
            </a:endParaRPr>
          </a:p>
        </p:txBody>
      </p:sp>
      <p:sp>
        <p:nvSpPr>
          <p:cNvPr id="4104" name="Rectangle 11"/>
          <p:cNvSpPr>
            <a:spLocks noChangeArrowheads="1"/>
          </p:cNvSpPr>
          <p:nvPr/>
        </p:nvSpPr>
        <p:spPr bwMode="auto">
          <a:xfrm>
            <a:off x="2133600" y="0"/>
            <a:ext cx="7010400" cy="762000"/>
          </a:xfrm>
          <a:prstGeom prst="rect">
            <a:avLst/>
          </a:prstGeom>
          <a:gradFill rotWithShape="0">
            <a:gsLst>
              <a:gs pos="0">
                <a:srgbClr val="FFFFFF"/>
              </a:gs>
              <a:gs pos="100000">
                <a:srgbClr val="939393"/>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defRPr/>
            </a:pPr>
            <a:endParaRPr lang="en-BZ" altLang="de-DE" sz="2400">
              <a:solidFill>
                <a:srgbClr val="000000"/>
              </a:solidFill>
              <a:latin typeface="Times" panose="02020603050405020304" pitchFamily="18" charset="0"/>
            </a:endParaRPr>
          </a:p>
        </p:txBody>
      </p:sp>
      <p:sp>
        <p:nvSpPr>
          <p:cNvPr id="4105" name="Rectangle 15"/>
          <p:cNvSpPr>
            <a:spLocks noGrp="1" noChangeArrowheads="1"/>
          </p:cNvSpPr>
          <p:nvPr>
            <p:ph type="title"/>
          </p:nvPr>
        </p:nvSpPr>
        <p:spPr bwMode="auto">
          <a:xfrm>
            <a:off x="1039813" y="1411288"/>
            <a:ext cx="7034212" cy="61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Click here to add title</a:t>
            </a:r>
          </a:p>
        </p:txBody>
      </p:sp>
      <p:sp>
        <p:nvSpPr>
          <p:cNvPr id="4106" name="Rectangle 16"/>
          <p:cNvSpPr>
            <a:spLocks noGrp="1" noChangeArrowheads="1"/>
          </p:cNvSpPr>
          <p:nvPr>
            <p:ph type="body" idx="1"/>
          </p:nvPr>
        </p:nvSpPr>
        <p:spPr bwMode="auto">
          <a:xfrm>
            <a:off x="1039813" y="2106613"/>
            <a:ext cx="7034212"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Click here to add text</a:t>
            </a:r>
          </a:p>
          <a:p>
            <a:pPr lvl="1"/>
            <a:r>
              <a:rPr lang="de-DE" altLang="de-DE"/>
              <a:t>Second layer</a:t>
            </a:r>
          </a:p>
          <a:p>
            <a:pPr lvl="2"/>
            <a:r>
              <a:rPr lang="de-DE" altLang="de-DE"/>
              <a:t>Third layer</a:t>
            </a:r>
          </a:p>
          <a:p>
            <a:pPr lvl="3"/>
            <a:r>
              <a:rPr lang="de-DE" altLang="de-DE"/>
              <a:t>Fourth layer</a:t>
            </a:r>
          </a:p>
          <a:p>
            <a:pPr lvl="4"/>
            <a:r>
              <a:rPr lang="de-DE" altLang="de-DE"/>
              <a:t>Fifth layer</a:t>
            </a:r>
          </a:p>
        </p:txBody>
      </p:sp>
      <p:sp>
        <p:nvSpPr>
          <p:cNvPr id="75793" name="Rectangle 17"/>
          <p:cNvSpPr>
            <a:spLocks noGrp="1" noChangeArrowheads="1"/>
          </p:cNvSpPr>
          <p:nvPr>
            <p:ph type="dt" sz="half" idx="2"/>
          </p:nvPr>
        </p:nvSpPr>
        <p:spPr bwMode="auto">
          <a:xfrm>
            <a:off x="6756400" y="6602413"/>
            <a:ext cx="1295400" cy="276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lvl1pPr>
              <a:defRPr sz="1200" b="0">
                <a:solidFill>
                  <a:srgbClr val="FFFFFF"/>
                </a:solidFill>
                <a:latin typeface="Arial" charset="0"/>
                <a:cs typeface="+mn-cs"/>
              </a:defRPr>
            </a:lvl1pPr>
          </a:lstStyle>
          <a:p>
            <a:pPr>
              <a:defRPr/>
            </a:pPr>
            <a:fld id="{94AC2515-8215-418A-964A-E2B00192C2E1}" type="datetime1">
              <a:rPr lang="de-DE"/>
              <a:pPr>
                <a:defRPr/>
              </a:pPr>
              <a:t>09.11.2022</a:t>
            </a:fld>
            <a:endParaRPr lang="de-DE" dirty="0"/>
          </a:p>
        </p:txBody>
      </p:sp>
      <p:sp>
        <p:nvSpPr>
          <p:cNvPr id="4108" name="Text Box 19"/>
          <p:cNvSpPr txBox="1">
            <a:spLocks noChangeArrowheads="1"/>
          </p:cNvSpPr>
          <p:nvPr/>
        </p:nvSpPr>
        <p:spPr bwMode="auto">
          <a:xfrm>
            <a:off x="7893050" y="6602413"/>
            <a:ext cx="9271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defRPr/>
            </a:pPr>
            <a:r>
              <a:rPr lang="de-DE" altLang="de-DE" sz="1200">
                <a:solidFill>
                  <a:srgbClr val="FFFFFF"/>
                </a:solidFill>
                <a:latin typeface="Arial" panose="020B0604020202020204" pitchFamily="34" charset="0"/>
              </a:rPr>
              <a:t>Page </a:t>
            </a:r>
            <a:fld id="{479A4CE1-FBB3-4629-BB85-FDE69E3AEB65}" type="slidenum">
              <a:rPr lang="de-DE" altLang="de-DE" sz="1200" smtClean="0">
                <a:solidFill>
                  <a:srgbClr val="FFFFFF"/>
                </a:solidFill>
                <a:latin typeface="Arial" panose="020B0604020202020204" pitchFamily="34" charset="0"/>
              </a:rPr>
              <a:pPr>
                <a:defRPr/>
              </a:pPr>
              <a:t>‹#›</a:t>
            </a:fld>
            <a:endParaRPr lang="de-DE" altLang="de-DE" sz="1200">
              <a:solidFill>
                <a:srgbClr val="FFFFFF"/>
              </a:solidFill>
              <a:latin typeface="Arial" panose="020B0604020202020204" pitchFamily="34" charset="0"/>
            </a:endParaRPr>
          </a:p>
        </p:txBody>
      </p:sp>
      <p:sp>
        <p:nvSpPr>
          <p:cNvPr id="4109" name="Line 12"/>
          <p:cNvSpPr>
            <a:spLocks noChangeShapeType="1"/>
          </p:cNvSpPr>
          <p:nvPr/>
        </p:nvSpPr>
        <p:spPr bwMode="auto">
          <a:xfrm flipH="1">
            <a:off x="0" y="762000"/>
            <a:ext cx="9144000" cy="0"/>
          </a:xfrm>
          <a:prstGeom prst="line">
            <a:avLst/>
          </a:prstGeom>
          <a:noFill/>
          <a:ln w="3175">
            <a:solidFill>
              <a:srgbClr val="D9D9D9"/>
            </a:solidFill>
            <a:round/>
            <a:headEnd/>
            <a:tailEnd/>
          </a:ln>
          <a:extLst>
            <a:ext uri="{909E8E84-426E-40DD-AFC4-6F175D3DCCD1}">
              <a14:hiddenFill xmlns:a14="http://schemas.microsoft.com/office/drawing/2010/main">
                <a:noFill/>
              </a14:hiddenFill>
            </a:ext>
          </a:extLst>
        </p:spPr>
        <p:txBody>
          <a:bodyPr/>
          <a:lstStyle/>
          <a:p>
            <a:endParaRPr lang="ar-OM"/>
          </a:p>
        </p:txBody>
      </p:sp>
      <p:pic>
        <p:nvPicPr>
          <p:cNvPr id="4110" name="Picture 23" descr="Weltkugel_klein_neu.gif                                        0005A183jeany                          BB53F53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996238" y="0"/>
            <a:ext cx="114776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801" name="Rectangle 25"/>
          <p:cNvSpPr>
            <a:spLocks noGrp="1" noChangeArrowheads="1"/>
          </p:cNvSpPr>
          <p:nvPr>
            <p:ph type="ftr" sz="quarter" idx="3"/>
          </p:nvPr>
        </p:nvSpPr>
        <p:spPr bwMode="auto">
          <a:xfrm>
            <a:off x="365125" y="6600825"/>
            <a:ext cx="2895600" cy="2778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lvl1pPr>
              <a:defRPr sz="1200" b="0">
                <a:solidFill>
                  <a:srgbClr val="FFFFFF"/>
                </a:solidFill>
                <a:latin typeface="Arial" charset="0"/>
                <a:cs typeface="+mn-cs"/>
              </a:defRPr>
            </a:lvl1pPr>
          </a:lstStyle>
          <a:p>
            <a:pPr>
              <a:defRPr/>
            </a:pPr>
            <a:endParaRPr lang="en-BZ"/>
          </a:p>
        </p:txBody>
      </p:sp>
      <p:pic>
        <p:nvPicPr>
          <p:cNvPr id="4112" name="Grafik 16" descr="gizlogo-standard-rgb.gif"/>
          <p:cNvPicPr>
            <a:picLocks noChangeAspect="1"/>
          </p:cNvPicPr>
          <p:nvPr/>
        </p:nvPicPr>
        <p:blipFill>
          <a:blip r:embed="rId14" cstate="print">
            <a:extLst>
              <a:ext uri="{28A0092B-C50C-407E-A947-70E740481C1C}">
                <a14:useLocalDpi xmlns:a14="http://schemas.microsoft.com/office/drawing/2010/main" val="0"/>
              </a:ext>
            </a:extLst>
          </a:blip>
          <a:srcRect t="17992" b="17450"/>
          <a:stretch>
            <a:fillRect/>
          </a:stretch>
        </p:blipFill>
        <p:spPr bwMode="auto">
          <a:xfrm>
            <a:off x="939800" y="88900"/>
            <a:ext cx="90011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3" name="Picture 2" descr="C:\Users\Spahn\Desktop\Oeffentlichkeitsarbeit\Logos\GTZ-IS-GITEWS\GITEWS_Quadrat.jpg"/>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5088" y="0"/>
            <a:ext cx="7302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2384" r:id="rId1"/>
    <p:sldLayoutId id="2147492385" r:id="rId2"/>
    <p:sldLayoutId id="2147492386" r:id="rId3"/>
    <p:sldLayoutId id="2147492387" r:id="rId4"/>
    <p:sldLayoutId id="2147492388" r:id="rId5"/>
    <p:sldLayoutId id="2147492389" r:id="rId6"/>
    <p:sldLayoutId id="2147492390" r:id="rId7"/>
    <p:sldLayoutId id="2147492391" r:id="rId8"/>
    <p:sldLayoutId id="2147492392" r:id="rId9"/>
    <p:sldLayoutId id="2147492393" r:id="rId10"/>
  </p:sldLayoutIdLst>
  <p:transition/>
  <p:hf sldNum="0" hdr="0" ftr="0"/>
  <p:txStyles>
    <p:titleStyle>
      <a:lvl1pPr algn="l" rtl="0" eaLnBrk="0" fontAlgn="base" hangingPunct="0">
        <a:spcBef>
          <a:spcPct val="0"/>
        </a:spcBef>
        <a:spcAft>
          <a:spcPct val="0"/>
        </a:spcAft>
        <a:defRPr sz="36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Arial" charset="0"/>
        </a:defRPr>
      </a:lvl2pPr>
      <a:lvl3pPr algn="l" rtl="0" eaLnBrk="0" fontAlgn="base" hangingPunct="0">
        <a:spcBef>
          <a:spcPct val="0"/>
        </a:spcBef>
        <a:spcAft>
          <a:spcPct val="0"/>
        </a:spcAft>
        <a:defRPr sz="3600">
          <a:solidFill>
            <a:schemeClr val="tx1"/>
          </a:solidFill>
          <a:latin typeface="Arial" charset="0"/>
        </a:defRPr>
      </a:lvl3pPr>
      <a:lvl4pPr algn="l" rtl="0" eaLnBrk="0" fontAlgn="base" hangingPunct="0">
        <a:spcBef>
          <a:spcPct val="0"/>
        </a:spcBef>
        <a:spcAft>
          <a:spcPct val="0"/>
        </a:spcAft>
        <a:defRPr sz="3600">
          <a:solidFill>
            <a:schemeClr val="tx1"/>
          </a:solidFill>
          <a:latin typeface="Arial" charset="0"/>
        </a:defRPr>
      </a:lvl4pPr>
      <a:lvl5pPr algn="l" rtl="0" eaLnBrk="0" fontAlgn="base" hangingPunct="0">
        <a:spcBef>
          <a:spcPct val="0"/>
        </a:spcBef>
        <a:spcAft>
          <a:spcPct val="0"/>
        </a:spcAft>
        <a:defRPr sz="3600">
          <a:solidFill>
            <a:schemeClr val="tx1"/>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p:titleStyle>
    <p:bodyStyle>
      <a:lvl1pPr marL="285750" indent="-285750" algn="l" rtl="0" eaLnBrk="0" fontAlgn="base" hangingPunct="0">
        <a:spcBef>
          <a:spcPct val="20000"/>
        </a:spcBef>
        <a:spcAft>
          <a:spcPct val="0"/>
        </a:spcAft>
        <a:buClr>
          <a:srgbClr val="C80F0F"/>
        </a:buClr>
        <a:buFont typeface="Wingdings" panose="05000000000000000000" pitchFamily="2" charset="2"/>
        <a:buChar char="§"/>
        <a:tabLst>
          <a:tab pos="2190750" algn="l"/>
        </a:tabLst>
        <a:defRPr sz="2400">
          <a:solidFill>
            <a:schemeClr val="tx1"/>
          </a:solidFill>
          <a:latin typeface="+mn-lt"/>
          <a:ea typeface="+mn-ea"/>
          <a:cs typeface="+mn-cs"/>
        </a:defRPr>
      </a:lvl1pPr>
      <a:lvl2pPr marL="762000" indent="-285750" algn="l" rtl="0" eaLnBrk="0" fontAlgn="base" hangingPunct="0">
        <a:spcBef>
          <a:spcPct val="20000"/>
        </a:spcBef>
        <a:spcAft>
          <a:spcPct val="0"/>
        </a:spcAft>
        <a:buClr>
          <a:schemeClr val="tx1"/>
        </a:buClr>
        <a:buFont typeface="Wingdings" panose="05000000000000000000" pitchFamily="2" charset="2"/>
        <a:buChar char="§"/>
        <a:tabLst>
          <a:tab pos="2190750" algn="l"/>
        </a:tabLst>
        <a:defRPr sz="2400">
          <a:solidFill>
            <a:schemeClr val="tx1"/>
          </a:solidFill>
          <a:latin typeface="+mn-lt"/>
        </a:defRPr>
      </a:lvl2pPr>
      <a:lvl3pPr marL="1238250" indent="-285750" algn="l" rtl="0" eaLnBrk="0" fontAlgn="base" hangingPunct="0">
        <a:spcBef>
          <a:spcPct val="20000"/>
        </a:spcBef>
        <a:spcAft>
          <a:spcPct val="0"/>
        </a:spcAft>
        <a:buClr>
          <a:srgbClr val="999999"/>
        </a:buClr>
        <a:buFont typeface="Wingdings" panose="05000000000000000000" pitchFamily="2" charset="2"/>
        <a:buChar char="§"/>
        <a:tabLst>
          <a:tab pos="2190750" algn="l"/>
        </a:tabLst>
        <a:defRPr sz="2400">
          <a:solidFill>
            <a:schemeClr val="tx1"/>
          </a:solidFill>
          <a:latin typeface="+mn-lt"/>
        </a:defRPr>
      </a:lvl3pPr>
      <a:lvl4pPr marL="1714500" indent="-285750" algn="l" rtl="0" eaLnBrk="0" fontAlgn="base" hangingPunct="0">
        <a:spcBef>
          <a:spcPct val="20000"/>
        </a:spcBef>
        <a:spcAft>
          <a:spcPct val="0"/>
        </a:spcAft>
        <a:buClr>
          <a:srgbClr val="C80F0F"/>
        </a:buClr>
        <a:buChar char="-"/>
        <a:tabLst>
          <a:tab pos="2190750" algn="l"/>
        </a:tabLst>
        <a:defRPr sz="2400">
          <a:solidFill>
            <a:schemeClr val="tx1"/>
          </a:solidFill>
          <a:latin typeface="+mn-lt"/>
        </a:defRPr>
      </a:lvl4pPr>
      <a:lvl5pPr marL="2190750" indent="-260350" algn="l" rtl="0" eaLnBrk="0" fontAlgn="base" hangingPunct="0">
        <a:spcBef>
          <a:spcPct val="20000"/>
        </a:spcBef>
        <a:spcAft>
          <a:spcPct val="0"/>
        </a:spcAft>
        <a:buClr>
          <a:schemeClr val="tx1"/>
        </a:buClr>
        <a:buChar char="-"/>
        <a:tabLst>
          <a:tab pos="2190750" algn="l"/>
        </a:tabLst>
        <a:defRPr sz="2400">
          <a:solidFill>
            <a:schemeClr val="tx1"/>
          </a:solidFill>
          <a:latin typeface="+mn-lt"/>
        </a:defRPr>
      </a:lvl5pPr>
      <a:lvl6pPr marL="2647950" indent="-260350" algn="l" rtl="0" eaLnBrk="1" fontAlgn="base" hangingPunct="1">
        <a:spcBef>
          <a:spcPct val="20000"/>
        </a:spcBef>
        <a:spcAft>
          <a:spcPct val="0"/>
        </a:spcAft>
        <a:buClr>
          <a:schemeClr val="tx1"/>
        </a:buClr>
        <a:buChar char="-"/>
        <a:tabLst>
          <a:tab pos="2190750" algn="l"/>
        </a:tabLst>
        <a:defRPr sz="2400">
          <a:solidFill>
            <a:schemeClr val="tx1"/>
          </a:solidFill>
          <a:latin typeface="+mn-lt"/>
        </a:defRPr>
      </a:lvl6pPr>
      <a:lvl7pPr marL="3105150" indent="-260350" algn="l" rtl="0" eaLnBrk="1" fontAlgn="base" hangingPunct="1">
        <a:spcBef>
          <a:spcPct val="20000"/>
        </a:spcBef>
        <a:spcAft>
          <a:spcPct val="0"/>
        </a:spcAft>
        <a:buClr>
          <a:schemeClr val="tx1"/>
        </a:buClr>
        <a:buChar char="-"/>
        <a:tabLst>
          <a:tab pos="2190750" algn="l"/>
        </a:tabLst>
        <a:defRPr sz="2400">
          <a:solidFill>
            <a:schemeClr val="tx1"/>
          </a:solidFill>
          <a:latin typeface="+mn-lt"/>
        </a:defRPr>
      </a:lvl7pPr>
      <a:lvl8pPr marL="3562350" indent="-260350" algn="l" rtl="0" eaLnBrk="1" fontAlgn="base" hangingPunct="1">
        <a:spcBef>
          <a:spcPct val="20000"/>
        </a:spcBef>
        <a:spcAft>
          <a:spcPct val="0"/>
        </a:spcAft>
        <a:buClr>
          <a:schemeClr val="tx1"/>
        </a:buClr>
        <a:buChar char="-"/>
        <a:tabLst>
          <a:tab pos="2190750" algn="l"/>
        </a:tabLst>
        <a:defRPr sz="2400">
          <a:solidFill>
            <a:schemeClr val="tx1"/>
          </a:solidFill>
          <a:latin typeface="+mn-lt"/>
        </a:defRPr>
      </a:lvl8pPr>
      <a:lvl9pPr marL="4019550" indent="-260350" algn="l" rtl="0" eaLnBrk="1" fontAlgn="base" hangingPunct="1">
        <a:spcBef>
          <a:spcPct val="20000"/>
        </a:spcBef>
        <a:spcAft>
          <a:spcPct val="0"/>
        </a:spcAft>
        <a:buClr>
          <a:schemeClr val="tx1"/>
        </a:buClr>
        <a:buChar char="-"/>
        <a:tabLst>
          <a:tab pos="2190750" algn="l"/>
        </a:tabLst>
        <a:defRPr sz="24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0" y="6624638"/>
            <a:ext cx="9144000" cy="233362"/>
          </a:xfrm>
          <a:prstGeom prst="rect">
            <a:avLst/>
          </a:prstGeom>
          <a:solidFill>
            <a:srgbClr val="9393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defRPr/>
            </a:pPr>
            <a:endParaRPr lang="de-DE" altLang="de-DE" sz="2200" b="1">
              <a:solidFill>
                <a:srgbClr val="999999"/>
              </a:solidFill>
              <a:latin typeface="Arial" panose="020B0604020202020204" pitchFamily="34" charset="0"/>
            </a:endParaRPr>
          </a:p>
        </p:txBody>
      </p:sp>
      <p:sp>
        <p:nvSpPr>
          <p:cNvPr id="5123" name="Text Box 3"/>
          <p:cNvSpPr txBox="1">
            <a:spLocks noChangeArrowheads="1"/>
          </p:cNvSpPr>
          <p:nvPr/>
        </p:nvSpPr>
        <p:spPr bwMode="auto">
          <a:xfrm>
            <a:off x="6934200" y="6596063"/>
            <a:ext cx="1981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defRPr/>
            </a:pPr>
            <a:fld id="{D67763B1-7491-4B76-B0C6-EFD129AE412F}" type="datetime1">
              <a:rPr lang="de-DE" altLang="de-DE" sz="1200" smtClean="0">
                <a:solidFill>
                  <a:srgbClr val="FFFFFF"/>
                </a:solidFill>
                <a:latin typeface="Arial" panose="020B0604020202020204" pitchFamily="34" charset="0"/>
              </a:rPr>
              <a:pPr>
                <a:defRPr/>
              </a:pPr>
              <a:t>09.11.2022</a:t>
            </a:fld>
            <a:r>
              <a:rPr lang="de-DE" altLang="de-DE" sz="1200">
                <a:solidFill>
                  <a:srgbClr val="FFFFFF"/>
                </a:solidFill>
                <a:latin typeface="Arial" panose="020B0604020202020204" pitchFamily="34" charset="0"/>
              </a:rPr>
              <a:t>     Seite </a:t>
            </a:r>
            <a:fld id="{7E161EBB-EF20-49DA-BA8E-3B8FBC5F01A0}" type="slidenum">
              <a:rPr lang="de-DE" altLang="de-DE" sz="1200" smtClean="0">
                <a:solidFill>
                  <a:srgbClr val="FFFFFF"/>
                </a:solidFill>
                <a:latin typeface="Arial" panose="020B0604020202020204" pitchFamily="34" charset="0"/>
              </a:rPr>
              <a:pPr>
                <a:defRPr/>
              </a:pPr>
              <a:t>‹#›</a:t>
            </a:fld>
            <a:endParaRPr lang="de-DE" altLang="de-DE" sz="1200">
              <a:solidFill>
                <a:srgbClr val="FFFFFF"/>
              </a:solidFill>
              <a:latin typeface="Arial" panose="020B0604020202020204" pitchFamily="34" charset="0"/>
            </a:endParaRPr>
          </a:p>
        </p:txBody>
      </p:sp>
      <p:sp>
        <p:nvSpPr>
          <p:cNvPr id="5124" name="Rectangle 4"/>
          <p:cNvSpPr>
            <a:spLocks noChangeArrowheads="1"/>
          </p:cNvSpPr>
          <p:nvPr/>
        </p:nvSpPr>
        <p:spPr bwMode="auto">
          <a:xfrm>
            <a:off x="2133600" y="0"/>
            <a:ext cx="7010400" cy="762000"/>
          </a:xfrm>
          <a:prstGeom prst="rect">
            <a:avLst/>
          </a:prstGeom>
          <a:gradFill rotWithShape="0">
            <a:gsLst>
              <a:gs pos="0">
                <a:srgbClr val="FFFFFF"/>
              </a:gs>
              <a:gs pos="100000">
                <a:srgbClr val="939393"/>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defRPr/>
            </a:pPr>
            <a:endParaRPr lang="en-BZ" altLang="de-DE" sz="2400">
              <a:solidFill>
                <a:srgbClr val="000000"/>
              </a:solidFill>
              <a:latin typeface="Times" panose="02020603050405020304" pitchFamily="18" charset="0"/>
            </a:endParaRPr>
          </a:p>
        </p:txBody>
      </p:sp>
      <p:sp>
        <p:nvSpPr>
          <p:cNvPr id="5125" name="Line 6"/>
          <p:cNvSpPr>
            <a:spLocks noChangeShapeType="1"/>
          </p:cNvSpPr>
          <p:nvPr/>
        </p:nvSpPr>
        <p:spPr bwMode="auto">
          <a:xfrm flipH="1">
            <a:off x="0" y="762000"/>
            <a:ext cx="9144000" cy="0"/>
          </a:xfrm>
          <a:prstGeom prst="line">
            <a:avLst/>
          </a:prstGeom>
          <a:noFill/>
          <a:ln w="3175">
            <a:solidFill>
              <a:srgbClr val="E6E6E6"/>
            </a:solidFill>
            <a:round/>
            <a:headEnd/>
            <a:tailEnd/>
          </a:ln>
          <a:extLst>
            <a:ext uri="{909E8E84-426E-40DD-AFC4-6F175D3DCCD1}">
              <a14:hiddenFill xmlns:a14="http://schemas.microsoft.com/office/drawing/2010/main">
                <a:noFill/>
              </a14:hiddenFill>
            </a:ext>
          </a:extLst>
        </p:spPr>
        <p:txBody>
          <a:bodyPr/>
          <a:lstStyle/>
          <a:p>
            <a:endParaRPr lang="ar-OM"/>
          </a:p>
        </p:txBody>
      </p:sp>
      <p:pic>
        <p:nvPicPr>
          <p:cNvPr id="5126" name="Picture 7"/>
          <p:cNvPicPr>
            <a:picLocks noChangeAspect="1" noChangeArrowheads="1"/>
          </p:cNvPicPr>
          <p:nvPr/>
        </p:nvPicPr>
        <p:blipFill>
          <a:blip r:embed="rId12" cstate="print">
            <a:lum contrast="-20000"/>
            <a:extLst>
              <a:ext uri="{28A0092B-C50C-407E-A947-70E740481C1C}">
                <a14:useLocalDpi xmlns:a14="http://schemas.microsoft.com/office/drawing/2010/main" val="0"/>
              </a:ext>
            </a:extLst>
          </a:blip>
          <a:srcRect/>
          <a:stretch>
            <a:fillRect/>
          </a:stretch>
        </p:blipFill>
        <p:spPr bwMode="auto">
          <a:xfrm>
            <a:off x="7999413" y="0"/>
            <a:ext cx="114458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7" name="Rectangle 9"/>
          <p:cNvSpPr>
            <a:spLocks noChangeArrowheads="1"/>
          </p:cNvSpPr>
          <p:nvPr/>
        </p:nvSpPr>
        <p:spPr bwMode="auto">
          <a:xfrm>
            <a:off x="0" y="6624638"/>
            <a:ext cx="9144000" cy="233362"/>
          </a:xfrm>
          <a:prstGeom prst="rect">
            <a:avLst/>
          </a:prstGeom>
          <a:solidFill>
            <a:srgbClr val="9393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defRPr/>
            </a:pPr>
            <a:endParaRPr lang="de-DE" altLang="de-DE" sz="2200" b="1">
              <a:solidFill>
                <a:srgbClr val="999999"/>
              </a:solidFill>
              <a:latin typeface="Arial" panose="020B0604020202020204" pitchFamily="34" charset="0"/>
            </a:endParaRPr>
          </a:p>
        </p:txBody>
      </p:sp>
      <p:sp>
        <p:nvSpPr>
          <p:cNvPr id="5128" name="Rectangle 11"/>
          <p:cNvSpPr>
            <a:spLocks noChangeArrowheads="1"/>
          </p:cNvSpPr>
          <p:nvPr/>
        </p:nvSpPr>
        <p:spPr bwMode="auto">
          <a:xfrm>
            <a:off x="2133600" y="0"/>
            <a:ext cx="7010400" cy="762000"/>
          </a:xfrm>
          <a:prstGeom prst="rect">
            <a:avLst/>
          </a:prstGeom>
          <a:gradFill rotWithShape="0">
            <a:gsLst>
              <a:gs pos="0">
                <a:srgbClr val="FFFFFF"/>
              </a:gs>
              <a:gs pos="100000">
                <a:srgbClr val="939393"/>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defRPr/>
            </a:pPr>
            <a:endParaRPr lang="en-BZ" altLang="de-DE" sz="2400">
              <a:solidFill>
                <a:srgbClr val="000000"/>
              </a:solidFill>
              <a:latin typeface="Times" panose="02020603050405020304" pitchFamily="18" charset="0"/>
            </a:endParaRPr>
          </a:p>
        </p:txBody>
      </p:sp>
      <p:sp>
        <p:nvSpPr>
          <p:cNvPr id="5129" name="Rectangle 15"/>
          <p:cNvSpPr>
            <a:spLocks noGrp="1" noChangeArrowheads="1"/>
          </p:cNvSpPr>
          <p:nvPr>
            <p:ph type="title"/>
          </p:nvPr>
        </p:nvSpPr>
        <p:spPr bwMode="auto">
          <a:xfrm>
            <a:off x="1039813" y="1411288"/>
            <a:ext cx="7034212" cy="61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Click here to add title</a:t>
            </a:r>
          </a:p>
        </p:txBody>
      </p:sp>
      <p:sp>
        <p:nvSpPr>
          <p:cNvPr id="5130" name="Rectangle 16"/>
          <p:cNvSpPr>
            <a:spLocks noGrp="1" noChangeArrowheads="1"/>
          </p:cNvSpPr>
          <p:nvPr>
            <p:ph type="body" idx="1"/>
          </p:nvPr>
        </p:nvSpPr>
        <p:spPr bwMode="auto">
          <a:xfrm>
            <a:off x="1039813" y="2106613"/>
            <a:ext cx="7034212"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Click here to add text</a:t>
            </a:r>
          </a:p>
          <a:p>
            <a:pPr lvl="1"/>
            <a:r>
              <a:rPr lang="de-DE" altLang="de-DE"/>
              <a:t>Second layer</a:t>
            </a:r>
          </a:p>
          <a:p>
            <a:pPr lvl="2"/>
            <a:r>
              <a:rPr lang="de-DE" altLang="de-DE"/>
              <a:t>Third layer</a:t>
            </a:r>
          </a:p>
          <a:p>
            <a:pPr lvl="3"/>
            <a:r>
              <a:rPr lang="de-DE" altLang="de-DE"/>
              <a:t>Fourth layer</a:t>
            </a:r>
          </a:p>
          <a:p>
            <a:pPr lvl="4"/>
            <a:r>
              <a:rPr lang="de-DE" altLang="de-DE"/>
              <a:t>Fifth layer</a:t>
            </a:r>
          </a:p>
        </p:txBody>
      </p:sp>
      <p:sp>
        <p:nvSpPr>
          <p:cNvPr id="75793" name="Rectangle 17"/>
          <p:cNvSpPr>
            <a:spLocks noGrp="1" noChangeArrowheads="1"/>
          </p:cNvSpPr>
          <p:nvPr>
            <p:ph type="dt" sz="half" idx="2"/>
          </p:nvPr>
        </p:nvSpPr>
        <p:spPr bwMode="auto">
          <a:xfrm>
            <a:off x="6756400" y="6602413"/>
            <a:ext cx="1295400" cy="276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lvl1pPr>
              <a:defRPr sz="1200" b="0">
                <a:solidFill>
                  <a:srgbClr val="FFFFFF"/>
                </a:solidFill>
                <a:latin typeface="Arial" charset="0"/>
                <a:cs typeface="+mn-cs"/>
              </a:defRPr>
            </a:lvl1pPr>
          </a:lstStyle>
          <a:p>
            <a:pPr>
              <a:defRPr/>
            </a:pPr>
            <a:fld id="{94AC2515-8215-418A-964A-E2B00192C2E1}" type="datetime1">
              <a:rPr lang="de-DE"/>
              <a:pPr>
                <a:defRPr/>
              </a:pPr>
              <a:t>09.11.2022</a:t>
            </a:fld>
            <a:endParaRPr lang="de-DE" dirty="0"/>
          </a:p>
        </p:txBody>
      </p:sp>
      <p:sp>
        <p:nvSpPr>
          <p:cNvPr id="5132" name="Text Box 19"/>
          <p:cNvSpPr txBox="1">
            <a:spLocks noChangeArrowheads="1"/>
          </p:cNvSpPr>
          <p:nvPr/>
        </p:nvSpPr>
        <p:spPr bwMode="auto">
          <a:xfrm>
            <a:off x="7893050" y="6602413"/>
            <a:ext cx="9271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defRPr/>
            </a:pPr>
            <a:r>
              <a:rPr lang="de-DE" altLang="de-DE" sz="1200">
                <a:solidFill>
                  <a:srgbClr val="FFFFFF"/>
                </a:solidFill>
                <a:latin typeface="Arial" panose="020B0604020202020204" pitchFamily="34" charset="0"/>
              </a:rPr>
              <a:t>Page </a:t>
            </a:r>
            <a:fld id="{01772297-623D-456C-B0E4-2856870DDE3C}" type="slidenum">
              <a:rPr lang="de-DE" altLang="de-DE" sz="1200" smtClean="0">
                <a:solidFill>
                  <a:srgbClr val="FFFFFF"/>
                </a:solidFill>
                <a:latin typeface="Arial" panose="020B0604020202020204" pitchFamily="34" charset="0"/>
              </a:rPr>
              <a:pPr>
                <a:defRPr/>
              </a:pPr>
              <a:t>‹#›</a:t>
            </a:fld>
            <a:endParaRPr lang="de-DE" altLang="de-DE" sz="1200">
              <a:solidFill>
                <a:srgbClr val="FFFFFF"/>
              </a:solidFill>
              <a:latin typeface="Arial" panose="020B0604020202020204" pitchFamily="34" charset="0"/>
            </a:endParaRPr>
          </a:p>
        </p:txBody>
      </p:sp>
      <p:sp>
        <p:nvSpPr>
          <p:cNvPr id="5133" name="Line 12"/>
          <p:cNvSpPr>
            <a:spLocks noChangeShapeType="1"/>
          </p:cNvSpPr>
          <p:nvPr/>
        </p:nvSpPr>
        <p:spPr bwMode="auto">
          <a:xfrm flipH="1">
            <a:off x="0" y="762000"/>
            <a:ext cx="9144000" cy="0"/>
          </a:xfrm>
          <a:prstGeom prst="line">
            <a:avLst/>
          </a:prstGeom>
          <a:noFill/>
          <a:ln w="3175">
            <a:solidFill>
              <a:srgbClr val="D9D9D9"/>
            </a:solidFill>
            <a:round/>
            <a:headEnd/>
            <a:tailEnd/>
          </a:ln>
          <a:extLst>
            <a:ext uri="{909E8E84-426E-40DD-AFC4-6F175D3DCCD1}">
              <a14:hiddenFill xmlns:a14="http://schemas.microsoft.com/office/drawing/2010/main">
                <a:noFill/>
              </a14:hiddenFill>
            </a:ext>
          </a:extLst>
        </p:spPr>
        <p:txBody>
          <a:bodyPr/>
          <a:lstStyle/>
          <a:p>
            <a:endParaRPr lang="ar-OM"/>
          </a:p>
        </p:txBody>
      </p:sp>
      <p:pic>
        <p:nvPicPr>
          <p:cNvPr id="5134" name="Picture 23" descr="Weltkugel_klein_neu.gif                                        0005A183jeany                          BB53F53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996238" y="0"/>
            <a:ext cx="114776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801" name="Rectangle 25"/>
          <p:cNvSpPr>
            <a:spLocks noGrp="1" noChangeArrowheads="1"/>
          </p:cNvSpPr>
          <p:nvPr>
            <p:ph type="ftr" sz="quarter" idx="3"/>
          </p:nvPr>
        </p:nvSpPr>
        <p:spPr bwMode="auto">
          <a:xfrm>
            <a:off x="365125" y="6600825"/>
            <a:ext cx="2895600" cy="2778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lvl1pPr>
              <a:defRPr sz="1200" b="0">
                <a:solidFill>
                  <a:srgbClr val="FFFFFF"/>
                </a:solidFill>
                <a:latin typeface="Arial" charset="0"/>
                <a:cs typeface="+mn-cs"/>
              </a:defRPr>
            </a:lvl1pPr>
          </a:lstStyle>
          <a:p>
            <a:pPr>
              <a:defRPr/>
            </a:pPr>
            <a:endParaRPr lang="en-BZ"/>
          </a:p>
        </p:txBody>
      </p:sp>
      <p:pic>
        <p:nvPicPr>
          <p:cNvPr id="5136" name="Grafik 16" descr="gizlogo-standard-rgb.gif"/>
          <p:cNvPicPr>
            <a:picLocks noChangeAspect="1"/>
          </p:cNvPicPr>
          <p:nvPr/>
        </p:nvPicPr>
        <p:blipFill>
          <a:blip r:embed="rId14" cstate="print">
            <a:extLst>
              <a:ext uri="{28A0092B-C50C-407E-A947-70E740481C1C}">
                <a14:useLocalDpi xmlns:a14="http://schemas.microsoft.com/office/drawing/2010/main" val="0"/>
              </a:ext>
            </a:extLst>
          </a:blip>
          <a:srcRect t="17992" b="17450"/>
          <a:stretch>
            <a:fillRect/>
          </a:stretch>
        </p:blipFill>
        <p:spPr bwMode="auto">
          <a:xfrm>
            <a:off x="939800" y="88900"/>
            <a:ext cx="90011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7" name="Picture 2" descr="C:\Users\Spahn\Desktop\Oeffentlichkeitsarbeit\Logos\GTZ-IS-GITEWS\GITEWS_Quadrat.jpg"/>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5088" y="0"/>
            <a:ext cx="7302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2394" r:id="rId1"/>
    <p:sldLayoutId id="2147492395" r:id="rId2"/>
    <p:sldLayoutId id="2147492396" r:id="rId3"/>
    <p:sldLayoutId id="2147492397" r:id="rId4"/>
    <p:sldLayoutId id="2147492398" r:id="rId5"/>
    <p:sldLayoutId id="2147492399" r:id="rId6"/>
    <p:sldLayoutId id="2147492400" r:id="rId7"/>
    <p:sldLayoutId id="2147492401" r:id="rId8"/>
    <p:sldLayoutId id="2147492402" r:id="rId9"/>
    <p:sldLayoutId id="2147492403" r:id="rId10"/>
  </p:sldLayoutIdLst>
  <p:transition/>
  <p:hf sldNum="0" hdr="0" ftr="0"/>
  <p:txStyles>
    <p:titleStyle>
      <a:lvl1pPr algn="l" rtl="0" eaLnBrk="0" fontAlgn="base" hangingPunct="0">
        <a:spcBef>
          <a:spcPct val="0"/>
        </a:spcBef>
        <a:spcAft>
          <a:spcPct val="0"/>
        </a:spcAft>
        <a:defRPr sz="36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Arial" charset="0"/>
        </a:defRPr>
      </a:lvl2pPr>
      <a:lvl3pPr algn="l" rtl="0" eaLnBrk="0" fontAlgn="base" hangingPunct="0">
        <a:spcBef>
          <a:spcPct val="0"/>
        </a:spcBef>
        <a:spcAft>
          <a:spcPct val="0"/>
        </a:spcAft>
        <a:defRPr sz="3600">
          <a:solidFill>
            <a:schemeClr val="tx1"/>
          </a:solidFill>
          <a:latin typeface="Arial" charset="0"/>
        </a:defRPr>
      </a:lvl3pPr>
      <a:lvl4pPr algn="l" rtl="0" eaLnBrk="0" fontAlgn="base" hangingPunct="0">
        <a:spcBef>
          <a:spcPct val="0"/>
        </a:spcBef>
        <a:spcAft>
          <a:spcPct val="0"/>
        </a:spcAft>
        <a:defRPr sz="3600">
          <a:solidFill>
            <a:schemeClr val="tx1"/>
          </a:solidFill>
          <a:latin typeface="Arial" charset="0"/>
        </a:defRPr>
      </a:lvl4pPr>
      <a:lvl5pPr algn="l" rtl="0" eaLnBrk="0" fontAlgn="base" hangingPunct="0">
        <a:spcBef>
          <a:spcPct val="0"/>
        </a:spcBef>
        <a:spcAft>
          <a:spcPct val="0"/>
        </a:spcAft>
        <a:defRPr sz="3600">
          <a:solidFill>
            <a:schemeClr val="tx1"/>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p:titleStyle>
    <p:bodyStyle>
      <a:lvl1pPr marL="285750" indent="-285750" algn="l" rtl="0" eaLnBrk="0" fontAlgn="base" hangingPunct="0">
        <a:spcBef>
          <a:spcPct val="20000"/>
        </a:spcBef>
        <a:spcAft>
          <a:spcPct val="0"/>
        </a:spcAft>
        <a:buClr>
          <a:srgbClr val="C80F0F"/>
        </a:buClr>
        <a:buFont typeface="Wingdings" panose="05000000000000000000" pitchFamily="2" charset="2"/>
        <a:buChar char="§"/>
        <a:tabLst>
          <a:tab pos="2190750" algn="l"/>
        </a:tabLst>
        <a:defRPr sz="2400">
          <a:solidFill>
            <a:schemeClr val="tx1"/>
          </a:solidFill>
          <a:latin typeface="+mn-lt"/>
          <a:ea typeface="+mn-ea"/>
          <a:cs typeface="+mn-cs"/>
        </a:defRPr>
      </a:lvl1pPr>
      <a:lvl2pPr marL="762000" indent="-285750" algn="l" rtl="0" eaLnBrk="0" fontAlgn="base" hangingPunct="0">
        <a:spcBef>
          <a:spcPct val="20000"/>
        </a:spcBef>
        <a:spcAft>
          <a:spcPct val="0"/>
        </a:spcAft>
        <a:buClr>
          <a:schemeClr val="tx1"/>
        </a:buClr>
        <a:buFont typeface="Wingdings" panose="05000000000000000000" pitchFamily="2" charset="2"/>
        <a:buChar char="§"/>
        <a:tabLst>
          <a:tab pos="2190750" algn="l"/>
        </a:tabLst>
        <a:defRPr sz="2400">
          <a:solidFill>
            <a:schemeClr val="tx1"/>
          </a:solidFill>
          <a:latin typeface="+mn-lt"/>
        </a:defRPr>
      </a:lvl2pPr>
      <a:lvl3pPr marL="1238250" indent="-285750" algn="l" rtl="0" eaLnBrk="0" fontAlgn="base" hangingPunct="0">
        <a:spcBef>
          <a:spcPct val="20000"/>
        </a:spcBef>
        <a:spcAft>
          <a:spcPct val="0"/>
        </a:spcAft>
        <a:buClr>
          <a:srgbClr val="999999"/>
        </a:buClr>
        <a:buFont typeface="Wingdings" panose="05000000000000000000" pitchFamily="2" charset="2"/>
        <a:buChar char="§"/>
        <a:tabLst>
          <a:tab pos="2190750" algn="l"/>
        </a:tabLst>
        <a:defRPr sz="2400">
          <a:solidFill>
            <a:schemeClr val="tx1"/>
          </a:solidFill>
          <a:latin typeface="+mn-lt"/>
        </a:defRPr>
      </a:lvl3pPr>
      <a:lvl4pPr marL="1714500" indent="-285750" algn="l" rtl="0" eaLnBrk="0" fontAlgn="base" hangingPunct="0">
        <a:spcBef>
          <a:spcPct val="20000"/>
        </a:spcBef>
        <a:spcAft>
          <a:spcPct val="0"/>
        </a:spcAft>
        <a:buClr>
          <a:srgbClr val="C80F0F"/>
        </a:buClr>
        <a:buChar char="-"/>
        <a:tabLst>
          <a:tab pos="2190750" algn="l"/>
        </a:tabLst>
        <a:defRPr sz="2400">
          <a:solidFill>
            <a:schemeClr val="tx1"/>
          </a:solidFill>
          <a:latin typeface="+mn-lt"/>
        </a:defRPr>
      </a:lvl4pPr>
      <a:lvl5pPr marL="2190750" indent="-260350" algn="l" rtl="0" eaLnBrk="0" fontAlgn="base" hangingPunct="0">
        <a:spcBef>
          <a:spcPct val="20000"/>
        </a:spcBef>
        <a:spcAft>
          <a:spcPct val="0"/>
        </a:spcAft>
        <a:buClr>
          <a:schemeClr val="tx1"/>
        </a:buClr>
        <a:buChar char="-"/>
        <a:tabLst>
          <a:tab pos="2190750" algn="l"/>
        </a:tabLst>
        <a:defRPr sz="2400">
          <a:solidFill>
            <a:schemeClr val="tx1"/>
          </a:solidFill>
          <a:latin typeface="+mn-lt"/>
        </a:defRPr>
      </a:lvl5pPr>
      <a:lvl6pPr marL="2647950" indent="-260350" algn="l" rtl="0" eaLnBrk="1" fontAlgn="base" hangingPunct="1">
        <a:spcBef>
          <a:spcPct val="20000"/>
        </a:spcBef>
        <a:spcAft>
          <a:spcPct val="0"/>
        </a:spcAft>
        <a:buClr>
          <a:schemeClr val="tx1"/>
        </a:buClr>
        <a:buChar char="-"/>
        <a:tabLst>
          <a:tab pos="2190750" algn="l"/>
        </a:tabLst>
        <a:defRPr sz="2400">
          <a:solidFill>
            <a:schemeClr val="tx1"/>
          </a:solidFill>
          <a:latin typeface="+mn-lt"/>
        </a:defRPr>
      </a:lvl6pPr>
      <a:lvl7pPr marL="3105150" indent="-260350" algn="l" rtl="0" eaLnBrk="1" fontAlgn="base" hangingPunct="1">
        <a:spcBef>
          <a:spcPct val="20000"/>
        </a:spcBef>
        <a:spcAft>
          <a:spcPct val="0"/>
        </a:spcAft>
        <a:buClr>
          <a:schemeClr val="tx1"/>
        </a:buClr>
        <a:buChar char="-"/>
        <a:tabLst>
          <a:tab pos="2190750" algn="l"/>
        </a:tabLst>
        <a:defRPr sz="2400">
          <a:solidFill>
            <a:schemeClr val="tx1"/>
          </a:solidFill>
          <a:latin typeface="+mn-lt"/>
        </a:defRPr>
      </a:lvl7pPr>
      <a:lvl8pPr marL="3562350" indent="-260350" algn="l" rtl="0" eaLnBrk="1" fontAlgn="base" hangingPunct="1">
        <a:spcBef>
          <a:spcPct val="20000"/>
        </a:spcBef>
        <a:spcAft>
          <a:spcPct val="0"/>
        </a:spcAft>
        <a:buClr>
          <a:schemeClr val="tx1"/>
        </a:buClr>
        <a:buChar char="-"/>
        <a:tabLst>
          <a:tab pos="2190750" algn="l"/>
        </a:tabLst>
        <a:defRPr sz="2400">
          <a:solidFill>
            <a:schemeClr val="tx1"/>
          </a:solidFill>
          <a:latin typeface="+mn-lt"/>
        </a:defRPr>
      </a:lvl8pPr>
      <a:lvl9pPr marL="4019550" indent="-260350" algn="l" rtl="0" eaLnBrk="1" fontAlgn="base" hangingPunct="1">
        <a:spcBef>
          <a:spcPct val="20000"/>
        </a:spcBef>
        <a:spcAft>
          <a:spcPct val="0"/>
        </a:spcAft>
        <a:buClr>
          <a:schemeClr val="tx1"/>
        </a:buClr>
        <a:buChar char="-"/>
        <a:tabLst>
          <a:tab pos="2190750" algn="l"/>
        </a:tabLst>
        <a:defRPr sz="24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146" name="Grafik 6"/>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0" y="1588"/>
            <a:ext cx="9144000" cy="111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Rectangle 15"/>
          <p:cNvSpPr>
            <a:spLocks noGrp="1" noChangeArrowheads="1"/>
          </p:cNvSpPr>
          <p:nvPr>
            <p:ph type="title"/>
          </p:nvPr>
        </p:nvSpPr>
        <p:spPr bwMode="auto">
          <a:xfrm>
            <a:off x="684213" y="1482725"/>
            <a:ext cx="7775575"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de-DE"/>
              <a:t>Click here to add title</a:t>
            </a:r>
          </a:p>
        </p:txBody>
      </p:sp>
      <p:pic>
        <p:nvPicPr>
          <p:cNvPr id="6148" name="Grafik 7"/>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18288" y="304800"/>
            <a:ext cx="2106612" cy="8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Grafik 8"/>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0" y="5851525"/>
            <a:ext cx="91440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0" name="Rectangle 16"/>
          <p:cNvSpPr>
            <a:spLocks noGrp="1" noChangeArrowheads="1"/>
          </p:cNvSpPr>
          <p:nvPr>
            <p:ph type="body" idx="1"/>
          </p:nvPr>
        </p:nvSpPr>
        <p:spPr bwMode="auto">
          <a:xfrm>
            <a:off x="684213" y="2447925"/>
            <a:ext cx="7775575"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de-DE"/>
              <a:t>First layer</a:t>
            </a:r>
          </a:p>
          <a:p>
            <a:pPr lvl="1"/>
            <a:r>
              <a:rPr lang="en-GB" altLang="de-DE"/>
              <a:t>Second layer</a:t>
            </a:r>
          </a:p>
          <a:p>
            <a:pPr lvl="2"/>
            <a:r>
              <a:rPr lang="en-GB" altLang="de-DE"/>
              <a:t>Third layer</a:t>
            </a:r>
          </a:p>
          <a:p>
            <a:pPr lvl="3"/>
            <a:r>
              <a:rPr lang="en-GB" altLang="de-DE"/>
              <a:t>Fourth layer</a:t>
            </a:r>
          </a:p>
        </p:txBody>
      </p:sp>
      <p:sp>
        <p:nvSpPr>
          <p:cNvPr id="14" name="Text Box 19"/>
          <p:cNvSpPr txBox="1">
            <a:spLocks noChangeArrowheads="1"/>
          </p:cNvSpPr>
          <p:nvPr/>
        </p:nvSpPr>
        <p:spPr bwMode="auto">
          <a:xfrm>
            <a:off x="7704138" y="6581775"/>
            <a:ext cx="927100" cy="246063"/>
          </a:xfrm>
          <a:prstGeom prst="rect">
            <a:avLst/>
          </a:prstGeom>
          <a:noFill/>
          <a:ln w="9525">
            <a:noFill/>
            <a:miter lim="800000"/>
            <a:headEnd/>
            <a:tailEnd/>
          </a:ln>
          <a:effectLst/>
        </p:spPr>
        <p:txBody>
          <a:bodyPr>
            <a:spAutoFit/>
          </a:bodyPr>
          <a:lstStyle>
            <a:defPPr>
              <a:defRPr lang="de-DE"/>
            </a:defPPr>
            <a:lvl1pPr algn="l" rtl="0" eaLnBrk="0" fontAlgn="base" hangingPunct="0">
              <a:spcBef>
                <a:spcPct val="0"/>
              </a:spcBef>
              <a:spcAft>
                <a:spcPct val="0"/>
              </a:spcAft>
              <a:defRPr sz="2200" b="1" kern="1200">
                <a:solidFill>
                  <a:srgbClr val="999999"/>
                </a:solidFill>
                <a:latin typeface="Arial" charset="0"/>
                <a:ea typeface="+mn-ea"/>
                <a:cs typeface="+mn-cs"/>
              </a:defRPr>
            </a:lvl1pPr>
            <a:lvl2pPr marL="457200" algn="l" rtl="0" eaLnBrk="0" fontAlgn="base" hangingPunct="0">
              <a:spcBef>
                <a:spcPct val="0"/>
              </a:spcBef>
              <a:spcAft>
                <a:spcPct val="0"/>
              </a:spcAft>
              <a:defRPr sz="2200" b="1" kern="1200">
                <a:solidFill>
                  <a:srgbClr val="999999"/>
                </a:solidFill>
                <a:latin typeface="Arial" charset="0"/>
                <a:ea typeface="+mn-ea"/>
                <a:cs typeface="+mn-cs"/>
              </a:defRPr>
            </a:lvl2pPr>
            <a:lvl3pPr marL="914400" algn="l" rtl="0" eaLnBrk="0" fontAlgn="base" hangingPunct="0">
              <a:spcBef>
                <a:spcPct val="0"/>
              </a:spcBef>
              <a:spcAft>
                <a:spcPct val="0"/>
              </a:spcAft>
              <a:defRPr sz="2200" b="1" kern="1200">
                <a:solidFill>
                  <a:srgbClr val="999999"/>
                </a:solidFill>
                <a:latin typeface="Arial" charset="0"/>
                <a:ea typeface="+mn-ea"/>
                <a:cs typeface="+mn-cs"/>
              </a:defRPr>
            </a:lvl3pPr>
            <a:lvl4pPr marL="1371600" algn="l" rtl="0" eaLnBrk="0" fontAlgn="base" hangingPunct="0">
              <a:spcBef>
                <a:spcPct val="0"/>
              </a:spcBef>
              <a:spcAft>
                <a:spcPct val="0"/>
              </a:spcAft>
              <a:defRPr sz="2200" b="1" kern="1200">
                <a:solidFill>
                  <a:srgbClr val="999999"/>
                </a:solidFill>
                <a:latin typeface="Arial" charset="0"/>
                <a:ea typeface="+mn-ea"/>
                <a:cs typeface="+mn-cs"/>
              </a:defRPr>
            </a:lvl4pPr>
            <a:lvl5pPr marL="1828800" algn="l" rtl="0" eaLnBrk="0" fontAlgn="base" hangingPunct="0">
              <a:spcBef>
                <a:spcPct val="0"/>
              </a:spcBef>
              <a:spcAft>
                <a:spcPct val="0"/>
              </a:spcAft>
              <a:defRPr sz="2200" b="1" kern="1200">
                <a:solidFill>
                  <a:srgbClr val="999999"/>
                </a:solidFill>
                <a:latin typeface="Arial" charset="0"/>
                <a:ea typeface="+mn-ea"/>
                <a:cs typeface="+mn-cs"/>
              </a:defRPr>
            </a:lvl5pPr>
            <a:lvl6pPr marL="2286000" algn="l" defTabSz="914400" rtl="0" eaLnBrk="1" latinLnBrk="0" hangingPunct="1">
              <a:defRPr sz="2200" b="1" kern="1200">
                <a:solidFill>
                  <a:srgbClr val="999999"/>
                </a:solidFill>
                <a:latin typeface="Arial" charset="0"/>
                <a:ea typeface="+mn-ea"/>
                <a:cs typeface="+mn-cs"/>
              </a:defRPr>
            </a:lvl6pPr>
            <a:lvl7pPr marL="2743200" algn="l" defTabSz="914400" rtl="0" eaLnBrk="1" latinLnBrk="0" hangingPunct="1">
              <a:defRPr sz="2200" b="1" kern="1200">
                <a:solidFill>
                  <a:srgbClr val="999999"/>
                </a:solidFill>
                <a:latin typeface="Arial" charset="0"/>
                <a:ea typeface="+mn-ea"/>
                <a:cs typeface="+mn-cs"/>
              </a:defRPr>
            </a:lvl7pPr>
            <a:lvl8pPr marL="3200400" algn="l" defTabSz="914400" rtl="0" eaLnBrk="1" latinLnBrk="0" hangingPunct="1">
              <a:defRPr sz="2200" b="1" kern="1200">
                <a:solidFill>
                  <a:srgbClr val="999999"/>
                </a:solidFill>
                <a:latin typeface="Arial" charset="0"/>
                <a:ea typeface="+mn-ea"/>
                <a:cs typeface="+mn-cs"/>
              </a:defRPr>
            </a:lvl8pPr>
            <a:lvl9pPr marL="3657600" algn="l" defTabSz="914400" rtl="0" eaLnBrk="1" latinLnBrk="0" hangingPunct="1">
              <a:defRPr sz="2200" b="1" kern="1200">
                <a:solidFill>
                  <a:srgbClr val="999999"/>
                </a:solidFill>
                <a:latin typeface="Arial" charset="0"/>
                <a:ea typeface="+mn-ea"/>
                <a:cs typeface="+mn-cs"/>
              </a:defRPr>
            </a:lvl9pPr>
          </a:lstStyle>
          <a:p>
            <a:pPr>
              <a:defRPr/>
            </a:pPr>
            <a:r>
              <a:rPr lang="en-GB" sz="1000" b="0" dirty="0">
                <a:solidFill>
                  <a:srgbClr val="6E6452"/>
                </a:solidFill>
                <a:latin typeface="Arial Narrow" pitchFamily="34" charset="0"/>
              </a:rPr>
              <a:t>Page </a:t>
            </a:r>
            <a:fld id="{905515BB-AA42-478F-B374-11B50C9F381D}" type="slidenum">
              <a:rPr lang="en-GB" sz="1000" b="0" smtClean="0">
                <a:solidFill>
                  <a:srgbClr val="6E6452"/>
                </a:solidFill>
                <a:latin typeface="Arial Narrow" pitchFamily="34" charset="0"/>
              </a:rPr>
              <a:pPr>
                <a:defRPr/>
              </a:pPr>
              <a:t>‹#›</a:t>
            </a:fld>
            <a:endParaRPr lang="en-GB" sz="1000" b="0" dirty="0">
              <a:solidFill>
                <a:srgbClr val="6E6452"/>
              </a:solidFill>
              <a:latin typeface="Arial Narrow" pitchFamily="34" charset="0"/>
            </a:endParaRPr>
          </a:p>
        </p:txBody>
      </p:sp>
      <p:sp>
        <p:nvSpPr>
          <p:cNvPr id="15" name="Rectangle 25"/>
          <p:cNvSpPr>
            <a:spLocks noGrp="1" noChangeArrowheads="1"/>
          </p:cNvSpPr>
          <p:nvPr>
            <p:ph type="ftr" sz="quarter" idx="3"/>
          </p:nvPr>
        </p:nvSpPr>
        <p:spPr bwMode="auto">
          <a:xfrm>
            <a:off x="2862263" y="6581775"/>
            <a:ext cx="3419475" cy="2460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lvl1pPr algn="ctr">
              <a:defRPr sz="1000" b="1" spc="70" baseline="0">
                <a:solidFill>
                  <a:srgbClr val="6E6452"/>
                </a:solidFill>
                <a:latin typeface="Arial Narrow" pitchFamily="34" charset="0"/>
                <a:cs typeface="+mn-cs"/>
              </a:defRPr>
            </a:lvl1pPr>
          </a:lstStyle>
          <a:p>
            <a:pPr>
              <a:defRPr/>
            </a:pPr>
            <a:r>
              <a:rPr lang="en-GB"/>
              <a:t>Type presentation title here</a:t>
            </a:r>
          </a:p>
        </p:txBody>
      </p:sp>
      <p:sp>
        <p:nvSpPr>
          <p:cNvPr id="16" name="Rectangle 17"/>
          <p:cNvSpPr>
            <a:spLocks noGrp="1" noChangeArrowheads="1"/>
          </p:cNvSpPr>
          <p:nvPr>
            <p:ph type="dt" sz="half" idx="2"/>
          </p:nvPr>
        </p:nvSpPr>
        <p:spPr bwMode="auto">
          <a:xfrm>
            <a:off x="679450" y="6581775"/>
            <a:ext cx="1295400" cy="2460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lvl1pPr>
              <a:defRPr sz="1000" b="0">
                <a:solidFill>
                  <a:srgbClr val="6E6452"/>
                </a:solidFill>
                <a:latin typeface="Arial Narrow" pitchFamily="34" charset="0"/>
                <a:cs typeface="+mn-cs"/>
              </a:defRPr>
            </a:lvl1pPr>
          </a:lstStyle>
          <a:p>
            <a:pPr>
              <a:defRPr/>
            </a:pPr>
            <a:fld id="{0F9A5078-6F60-49E2-B50D-11C30D454C38}" type="datetime1">
              <a:rPr lang="en-GB"/>
              <a:pPr>
                <a:defRPr/>
              </a:pPr>
              <a:t>09/11/2022</a:t>
            </a:fld>
            <a:endParaRPr lang="en-GB" dirty="0"/>
          </a:p>
        </p:txBody>
      </p:sp>
    </p:spTree>
  </p:cSld>
  <p:clrMap bg1="lt1" tx1="dk1" bg2="lt2" tx2="dk2" accent1="accent1" accent2="accent2" accent3="accent3" accent4="accent4" accent5="accent5" accent6="accent6" hlink="hlink" folHlink="folHlink"/>
  <p:sldLayoutIdLst>
    <p:sldLayoutId id="2147492404" r:id="rId1"/>
    <p:sldLayoutId id="2147492405" r:id="rId2"/>
    <p:sldLayoutId id="2147492406" r:id="rId3"/>
    <p:sldLayoutId id="2147492407" r:id="rId4"/>
    <p:sldLayoutId id="2147492408" r:id="rId5"/>
    <p:sldLayoutId id="2147492409" r:id="rId6"/>
    <p:sldLayoutId id="2147492410" r:id="rId7"/>
  </p:sldLayoutIdLst>
  <p:transition/>
  <p:hf sldNum="0" hdr="0"/>
  <p:txStyles>
    <p:titleStyle>
      <a:lvl1pPr algn="l" rtl="0" eaLnBrk="0" fontAlgn="base" hangingPunct="0">
        <a:spcBef>
          <a:spcPct val="0"/>
        </a:spcBef>
        <a:spcAft>
          <a:spcPct val="0"/>
        </a:spcAft>
        <a:defRPr sz="2400">
          <a:solidFill>
            <a:srgbClr val="6E6452"/>
          </a:solidFill>
          <a:latin typeface="+mj-lt"/>
          <a:ea typeface="+mj-ea"/>
          <a:cs typeface="+mj-cs"/>
        </a:defRPr>
      </a:lvl1pPr>
      <a:lvl2pPr algn="l" rtl="0" eaLnBrk="0" fontAlgn="base" hangingPunct="0">
        <a:spcBef>
          <a:spcPct val="0"/>
        </a:spcBef>
        <a:spcAft>
          <a:spcPct val="0"/>
        </a:spcAft>
        <a:defRPr sz="2400">
          <a:solidFill>
            <a:srgbClr val="6E6452"/>
          </a:solidFill>
          <a:latin typeface="Arial" charset="0"/>
        </a:defRPr>
      </a:lvl2pPr>
      <a:lvl3pPr algn="l" rtl="0" eaLnBrk="0" fontAlgn="base" hangingPunct="0">
        <a:spcBef>
          <a:spcPct val="0"/>
        </a:spcBef>
        <a:spcAft>
          <a:spcPct val="0"/>
        </a:spcAft>
        <a:defRPr sz="2400">
          <a:solidFill>
            <a:srgbClr val="6E6452"/>
          </a:solidFill>
          <a:latin typeface="Arial" charset="0"/>
        </a:defRPr>
      </a:lvl3pPr>
      <a:lvl4pPr algn="l" rtl="0" eaLnBrk="0" fontAlgn="base" hangingPunct="0">
        <a:spcBef>
          <a:spcPct val="0"/>
        </a:spcBef>
        <a:spcAft>
          <a:spcPct val="0"/>
        </a:spcAft>
        <a:defRPr sz="2400">
          <a:solidFill>
            <a:srgbClr val="6E6452"/>
          </a:solidFill>
          <a:latin typeface="Arial" charset="0"/>
        </a:defRPr>
      </a:lvl4pPr>
      <a:lvl5pPr algn="l" rtl="0" eaLnBrk="0" fontAlgn="base" hangingPunct="0">
        <a:spcBef>
          <a:spcPct val="0"/>
        </a:spcBef>
        <a:spcAft>
          <a:spcPct val="0"/>
        </a:spcAft>
        <a:defRPr sz="2400">
          <a:solidFill>
            <a:srgbClr val="6E6452"/>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p:titleStyle>
    <p:bodyStyle>
      <a:lvl1pPr marL="358775" indent="-358775" algn="l" rtl="0" eaLnBrk="0" fontAlgn="base" hangingPunct="0">
        <a:spcBef>
          <a:spcPts val="400"/>
        </a:spcBef>
        <a:spcAft>
          <a:spcPts val="800"/>
        </a:spcAft>
        <a:buClr>
          <a:srgbClr val="C80F0F"/>
        </a:buClr>
        <a:buFont typeface="Arial" panose="020B0604020202020204" pitchFamily="34" charset="0"/>
        <a:buChar char="•"/>
        <a:tabLst>
          <a:tab pos="2190750" algn="l"/>
        </a:tabLst>
        <a:defRPr>
          <a:solidFill>
            <a:srgbClr val="6E6452"/>
          </a:solidFill>
          <a:latin typeface="+mn-lt"/>
          <a:ea typeface="+mn-ea"/>
          <a:cs typeface="+mn-cs"/>
        </a:defRPr>
      </a:lvl1pPr>
      <a:lvl2pPr marL="719138" indent="-358775" algn="l" rtl="0" eaLnBrk="0" fontAlgn="base" hangingPunct="0">
        <a:spcBef>
          <a:spcPts val="400"/>
        </a:spcBef>
        <a:spcAft>
          <a:spcPts val="800"/>
        </a:spcAft>
        <a:buClr>
          <a:srgbClr val="6E6452"/>
        </a:buClr>
        <a:buFont typeface="Arial" panose="020B0604020202020204" pitchFamily="34" charset="0"/>
        <a:buChar char="•"/>
        <a:tabLst>
          <a:tab pos="2190750" algn="l"/>
        </a:tabLst>
        <a:defRPr>
          <a:solidFill>
            <a:srgbClr val="6E6452"/>
          </a:solidFill>
          <a:latin typeface="+mn-lt"/>
        </a:defRPr>
      </a:lvl2pPr>
      <a:lvl3pPr marL="1079500" indent="-358775" algn="l" rtl="0" eaLnBrk="0" fontAlgn="base" hangingPunct="0">
        <a:spcBef>
          <a:spcPts val="400"/>
        </a:spcBef>
        <a:spcAft>
          <a:spcPts val="800"/>
        </a:spcAft>
        <a:buClr>
          <a:srgbClr val="6E6452"/>
        </a:buClr>
        <a:buFont typeface="Arial" panose="020B0604020202020204" pitchFamily="34" charset="0"/>
        <a:buChar char="•"/>
        <a:tabLst>
          <a:tab pos="2190750" algn="l"/>
        </a:tabLst>
        <a:defRPr>
          <a:solidFill>
            <a:srgbClr val="6E6452"/>
          </a:solidFill>
          <a:latin typeface="+mn-lt"/>
        </a:defRPr>
      </a:lvl3pPr>
      <a:lvl4pPr marL="1439863" indent="-358775" algn="l" rtl="0" eaLnBrk="0" fontAlgn="base" hangingPunct="0">
        <a:spcBef>
          <a:spcPts val="400"/>
        </a:spcBef>
        <a:spcAft>
          <a:spcPts val="800"/>
        </a:spcAft>
        <a:buClr>
          <a:srgbClr val="6E6452"/>
        </a:buClr>
        <a:buFont typeface="Arial" panose="020B0604020202020204" pitchFamily="34" charset="0"/>
        <a:buChar char="•"/>
        <a:tabLst>
          <a:tab pos="2190750" algn="l"/>
        </a:tabLst>
        <a:defRPr>
          <a:solidFill>
            <a:srgbClr val="6E6452"/>
          </a:solidFill>
          <a:latin typeface="+mn-lt"/>
        </a:defRPr>
      </a:lvl4pPr>
      <a:lvl5pPr marL="1439863" algn="l" rtl="0" eaLnBrk="0" fontAlgn="base" hangingPunct="0">
        <a:spcBef>
          <a:spcPts val="400"/>
        </a:spcBef>
        <a:spcAft>
          <a:spcPts val="800"/>
        </a:spcAft>
        <a:buClr>
          <a:srgbClr val="6E6452"/>
        </a:buClr>
        <a:buFont typeface="Arial" panose="020B0604020202020204" pitchFamily="34" charset="0"/>
        <a:tabLst>
          <a:tab pos="2190750" algn="l"/>
        </a:tabLst>
        <a:defRPr>
          <a:solidFill>
            <a:srgbClr val="6E6452"/>
          </a:solidFill>
          <a:latin typeface="+mn-lt"/>
        </a:defRPr>
      </a:lvl5pPr>
      <a:lvl6pPr marL="216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6pPr>
      <a:lvl7pPr marL="252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7pPr>
      <a:lvl8pPr marL="288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8pPr>
      <a:lvl9pPr marL="324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a:extLst>
              <a:ext uri="{FF2B5EF4-FFF2-40B4-BE49-F238E27FC236}">
                <a16:creationId xmlns:a16="http://schemas.microsoft.com/office/drawing/2014/main" id="{E122BDBF-0A6D-4667-A31B-811D9ABA2FBA}"/>
              </a:ext>
            </a:extLst>
          </p:cNvPr>
          <p:cNvSpPr>
            <a:spLocks noGrp="1"/>
          </p:cNvSpPr>
          <p:nvPr>
            <p:ph type="title"/>
          </p:nvPr>
        </p:nvSpPr>
        <p:spPr>
          <a:xfrm>
            <a:off x="628650" y="365126"/>
            <a:ext cx="7886700" cy="1325563"/>
          </a:xfrm>
          <a:prstGeom prst="rect">
            <a:avLst/>
          </a:prstGeom>
        </p:spPr>
        <p:txBody>
          <a:bodyPr vert="horz" lIns="91440" tIns="45720" rIns="91440" bIns="45720" rtlCol="1" anchor="ctr">
            <a:normAutofit/>
          </a:bodyPr>
          <a:lstStyle/>
          <a:p>
            <a:r>
              <a:rPr lang="ar-SA"/>
              <a:t>انقر لتحرير نمط عنوان الشكل الرئيسي</a:t>
            </a:r>
            <a:endParaRPr lang="ar-OM"/>
          </a:p>
        </p:txBody>
      </p:sp>
      <p:sp>
        <p:nvSpPr>
          <p:cNvPr id="3" name="عنصر نائب للنص 2">
            <a:extLst>
              <a:ext uri="{FF2B5EF4-FFF2-40B4-BE49-F238E27FC236}">
                <a16:creationId xmlns:a16="http://schemas.microsoft.com/office/drawing/2014/main" id="{029EE42D-CF24-4FA4-80D8-8A8B2507DDA9}"/>
              </a:ext>
            </a:extLst>
          </p:cNvPr>
          <p:cNvSpPr>
            <a:spLocks noGrp="1"/>
          </p:cNvSpPr>
          <p:nvPr>
            <p:ph type="body" idx="1"/>
          </p:nvPr>
        </p:nvSpPr>
        <p:spPr>
          <a:xfrm>
            <a:off x="628650" y="1825625"/>
            <a:ext cx="7886700" cy="4351338"/>
          </a:xfrm>
          <a:prstGeom prst="rect">
            <a:avLst/>
          </a:prstGeom>
        </p:spPr>
        <p:txBody>
          <a:bodyPr vert="horz" lIns="91440" tIns="45720" rIns="91440" bIns="45720" rtlCol="1">
            <a:normAutofit/>
          </a:bodyPr>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OM"/>
          </a:p>
        </p:txBody>
      </p:sp>
      <p:sp>
        <p:nvSpPr>
          <p:cNvPr id="4" name="عنصر نائب للتاريخ 3">
            <a:extLst>
              <a:ext uri="{FF2B5EF4-FFF2-40B4-BE49-F238E27FC236}">
                <a16:creationId xmlns:a16="http://schemas.microsoft.com/office/drawing/2014/main" id="{6B12F3FC-9A15-4025-9341-37CC51687AC0}"/>
              </a:ext>
            </a:extLst>
          </p:cNvPr>
          <p:cNvSpPr>
            <a:spLocks noGrp="1"/>
          </p:cNvSpPr>
          <p:nvPr>
            <p:ph type="dt" sz="half" idx="2"/>
          </p:nvPr>
        </p:nvSpPr>
        <p:spPr>
          <a:xfrm>
            <a:off x="6457950" y="6356351"/>
            <a:ext cx="2057400" cy="365125"/>
          </a:xfrm>
          <a:prstGeom prst="rect">
            <a:avLst/>
          </a:prstGeom>
        </p:spPr>
        <p:txBody>
          <a:bodyPr vert="horz" lIns="91440" tIns="45720" rIns="91440" bIns="45720" rtlCol="1" anchor="ctr"/>
          <a:lstStyle>
            <a:lvl1pPr algn="r">
              <a:defRPr sz="900">
                <a:solidFill>
                  <a:schemeClr val="tx1">
                    <a:tint val="75000"/>
                  </a:schemeClr>
                </a:solidFill>
              </a:defRPr>
            </a:lvl1pPr>
          </a:lstStyle>
          <a:p>
            <a:fld id="{0DB3CB5E-B21D-4135-992F-11C78B709DBF}" type="datetimeFigureOut">
              <a:rPr lang="ar-OM" smtClean="0"/>
              <a:t>15/04/1444</a:t>
            </a:fld>
            <a:endParaRPr lang="ar-OM"/>
          </a:p>
        </p:txBody>
      </p:sp>
      <p:sp>
        <p:nvSpPr>
          <p:cNvPr id="5" name="عنصر نائب للتذييل 4">
            <a:extLst>
              <a:ext uri="{FF2B5EF4-FFF2-40B4-BE49-F238E27FC236}">
                <a16:creationId xmlns:a16="http://schemas.microsoft.com/office/drawing/2014/main" id="{17FEDA8B-6CEE-4485-AB6E-1EA3D9C65279}"/>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1" anchor="ctr"/>
          <a:lstStyle>
            <a:lvl1pPr algn="ctr">
              <a:defRPr sz="900">
                <a:solidFill>
                  <a:schemeClr val="tx1">
                    <a:tint val="75000"/>
                  </a:schemeClr>
                </a:solidFill>
              </a:defRPr>
            </a:lvl1pPr>
          </a:lstStyle>
          <a:p>
            <a:endParaRPr lang="ar-OM"/>
          </a:p>
        </p:txBody>
      </p:sp>
      <p:sp>
        <p:nvSpPr>
          <p:cNvPr id="6" name="عنصر نائب لرقم الشريحة 5">
            <a:extLst>
              <a:ext uri="{FF2B5EF4-FFF2-40B4-BE49-F238E27FC236}">
                <a16:creationId xmlns:a16="http://schemas.microsoft.com/office/drawing/2014/main" id="{3824E184-72C3-4E2A-B681-6093678B4F79}"/>
              </a:ext>
            </a:extLst>
          </p:cNvPr>
          <p:cNvSpPr>
            <a:spLocks noGrp="1"/>
          </p:cNvSpPr>
          <p:nvPr>
            <p:ph type="sldNum" sz="quarter" idx="4"/>
          </p:nvPr>
        </p:nvSpPr>
        <p:spPr>
          <a:xfrm>
            <a:off x="628650" y="6356351"/>
            <a:ext cx="2057400" cy="365125"/>
          </a:xfrm>
          <a:prstGeom prst="rect">
            <a:avLst/>
          </a:prstGeom>
        </p:spPr>
        <p:txBody>
          <a:bodyPr vert="horz" lIns="91440" tIns="45720" rIns="91440" bIns="45720" rtlCol="1" anchor="ctr"/>
          <a:lstStyle>
            <a:lvl1pPr algn="l">
              <a:defRPr sz="900">
                <a:solidFill>
                  <a:schemeClr val="tx1">
                    <a:tint val="75000"/>
                  </a:schemeClr>
                </a:solidFill>
              </a:defRPr>
            </a:lvl1pPr>
          </a:lstStyle>
          <a:p>
            <a:fld id="{CDA469C0-F395-4B22-AC2C-A643F6B2EC60}" type="slidenum">
              <a:rPr lang="ar-OM" smtClean="0"/>
              <a:t>‹#›</a:t>
            </a:fld>
            <a:endParaRPr lang="ar-OM"/>
          </a:p>
        </p:txBody>
      </p:sp>
    </p:spTree>
    <p:extLst>
      <p:ext uri="{BB962C8B-B14F-4D97-AF65-F5344CB8AC3E}">
        <p14:creationId xmlns:p14="http://schemas.microsoft.com/office/powerpoint/2010/main" val="162826449"/>
      </p:ext>
    </p:extLst>
  </p:cSld>
  <p:clrMap bg1="lt1" tx1="dk1" bg2="lt2" tx2="dk2" accent1="accent1" accent2="accent2" accent3="accent3" accent4="accent4" accent5="accent5" accent6="accent6" hlink="hlink" folHlink="folHlink"/>
  <p:sldLayoutIdLst>
    <p:sldLayoutId id="2147492412" r:id="rId1"/>
    <p:sldLayoutId id="2147492413" r:id="rId2"/>
    <p:sldLayoutId id="2147492414" r:id="rId3"/>
    <p:sldLayoutId id="2147492415" r:id="rId4"/>
    <p:sldLayoutId id="2147492416" r:id="rId5"/>
    <p:sldLayoutId id="2147492417" r:id="rId6"/>
    <p:sldLayoutId id="2147492418" r:id="rId7"/>
    <p:sldLayoutId id="2147492419" r:id="rId8"/>
    <p:sldLayoutId id="2147492420" r:id="rId9"/>
    <p:sldLayoutId id="2147492421" r:id="rId10"/>
    <p:sldLayoutId id="2147492422" r:id="rId11"/>
    <p:sldLayoutId id="2147492448" r:id="rId12"/>
  </p:sldLayoutIdLst>
  <p:txStyles>
    <p:titleStyle>
      <a:lvl1pPr algn="r" defTabSz="685800" rtl="1"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r" defTabSz="685800" rtl="1"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r" defTabSz="685800" rtl="1"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r" defTabSz="685800" rtl="1"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ar-OM"/>
      </a:defPPr>
      <a:lvl1pPr marL="0" algn="r" defTabSz="685800" rtl="1" eaLnBrk="1" latinLnBrk="0" hangingPunct="1">
        <a:defRPr sz="1350" kern="1200">
          <a:solidFill>
            <a:schemeClr val="tx1"/>
          </a:solidFill>
          <a:latin typeface="+mn-lt"/>
          <a:ea typeface="+mn-ea"/>
          <a:cs typeface="+mn-cs"/>
        </a:defRPr>
      </a:lvl1pPr>
      <a:lvl2pPr marL="342900" algn="r" defTabSz="685800" rtl="1" eaLnBrk="1" latinLnBrk="0" hangingPunct="1">
        <a:defRPr sz="1350" kern="1200">
          <a:solidFill>
            <a:schemeClr val="tx1"/>
          </a:solidFill>
          <a:latin typeface="+mn-lt"/>
          <a:ea typeface="+mn-ea"/>
          <a:cs typeface="+mn-cs"/>
        </a:defRPr>
      </a:lvl2pPr>
      <a:lvl3pPr marL="685800" algn="r" defTabSz="685800" rtl="1" eaLnBrk="1" latinLnBrk="0" hangingPunct="1">
        <a:defRPr sz="1350" kern="1200">
          <a:solidFill>
            <a:schemeClr val="tx1"/>
          </a:solidFill>
          <a:latin typeface="+mn-lt"/>
          <a:ea typeface="+mn-ea"/>
          <a:cs typeface="+mn-cs"/>
        </a:defRPr>
      </a:lvl3pPr>
      <a:lvl4pPr marL="1028700" algn="r" defTabSz="685800" rtl="1" eaLnBrk="1" latinLnBrk="0" hangingPunct="1">
        <a:defRPr sz="1350" kern="1200">
          <a:solidFill>
            <a:schemeClr val="tx1"/>
          </a:solidFill>
          <a:latin typeface="+mn-lt"/>
          <a:ea typeface="+mn-ea"/>
          <a:cs typeface="+mn-cs"/>
        </a:defRPr>
      </a:lvl4pPr>
      <a:lvl5pPr marL="1371600" algn="r" defTabSz="685800" rtl="1" eaLnBrk="1" latinLnBrk="0" hangingPunct="1">
        <a:defRPr sz="1350" kern="1200">
          <a:solidFill>
            <a:schemeClr val="tx1"/>
          </a:solidFill>
          <a:latin typeface="+mn-lt"/>
          <a:ea typeface="+mn-ea"/>
          <a:cs typeface="+mn-cs"/>
        </a:defRPr>
      </a:lvl5pPr>
      <a:lvl6pPr marL="1714500" algn="r" defTabSz="685800" rtl="1" eaLnBrk="1" latinLnBrk="0" hangingPunct="1">
        <a:defRPr sz="1350" kern="1200">
          <a:solidFill>
            <a:schemeClr val="tx1"/>
          </a:solidFill>
          <a:latin typeface="+mn-lt"/>
          <a:ea typeface="+mn-ea"/>
          <a:cs typeface="+mn-cs"/>
        </a:defRPr>
      </a:lvl6pPr>
      <a:lvl7pPr marL="2057400" algn="r" defTabSz="685800" rtl="1" eaLnBrk="1" latinLnBrk="0" hangingPunct="1">
        <a:defRPr sz="1350" kern="1200">
          <a:solidFill>
            <a:schemeClr val="tx1"/>
          </a:solidFill>
          <a:latin typeface="+mn-lt"/>
          <a:ea typeface="+mn-ea"/>
          <a:cs typeface="+mn-cs"/>
        </a:defRPr>
      </a:lvl7pPr>
      <a:lvl8pPr marL="2400300" algn="r" defTabSz="685800" rtl="1" eaLnBrk="1" latinLnBrk="0" hangingPunct="1">
        <a:defRPr sz="1350" kern="1200">
          <a:solidFill>
            <a:schemeClr val="tx1"/>
          </a:solidFill>
          <a:latin typeface="+mn-lt"/>
          <a:ea typeface="+mn-ea"/>
          <a:cs typeface="+mn-cs"/>
        </a:defRPr>
      </a:lvl8pPr>
      <a:lvl9pPr marL="2743200" algn="r" defTabSz="685800" rtl="1"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1606045" y="964692"/>
            <a:ext cx="5937755"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606045" y="2638045"/>
            <a:ext cx="5937755"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5978943" y="6238816"/>
            <a:ext cx="2065310" cy="323968"/>
          </a:xfrm>
          <a:prstGeom prst="rect">
            <a:avLst/>
          </a:prstGeom>
        </p:spPr>
        <p:txBody>
          <a:bodyPr vert="horz" lIns="91440" tIns="45720" rIns="91440" bIns="45720" rtlCol="0" anchor="ctr"/>
          <a:lstStyle>
            <a:lvl1pPr algn="r">
              <a:defRPr sz="1000">
                <a:solidFill>
                  <a:schemeClr val="tx1">
                    <a:alpha val="70000"/>
                  </a:schemeClr>
                </a:solidFill>
              </a:defRPr>
            </a:lvl1pPr>
          </a:lstStyle>
          <a:p>
            <a:pPr>
              <a:defRPr/>
            </a:pPr>
            <a:fld id="{3724A069-3300-47D5-A991-9A2010C39200}" type="datetimeFigureOut">
              <a:rPr lang="id-ID" smtClean="0"/>
              <a:pPr>
                <a:defRPr/>
              </a:pPr>
              <a:t>09/11/2022</a:t>
            </a:fld>
            <a:endParaRPr lang="id-ID"/>
          </a:p>
        </p:txBody>
      </p:sp>
      <p:sp>
        <p:nvSpPr>
          <p:cNvPr id="5" name="Footer Placeholder 4"/>
          <p:cNvSpPr>
            <a:spLocks noGrp="1"/>
          </p:cNvSpPr>
          <p:nvPr>
            <p:ph type="ftr" sz="quarter" idx="3"/>
          </p:nvPr>
        </p:nvSpPr>
        <p:spPr>
          <a:xfrm>
            <a:off x="1102239" y="6236208"/>
            <a:ext cx="4556664" cy="320040"/>
          </a:xfrm>
          <a:prstGeom prst="rect">
            <a:avLst/>
          </a:prstGeom>
        </p:spPr>
        <p:txBody>
          <a:bodyPr vert="horz" lIns="91440" tIns="45720" rIns="91440" bIns="45720" rtlCol="0" anchor="ctr"/>
          <a:lstStyle>
            <a:lvl1pPr algn="l">
              <a:defRPr sz="1000">
                <a:solidFill>
                  <a:schemeClr val="tx1">
                    <a:alpha val="70000"/>
                  </a:schemeClr>
                </a:solidFill>
              </a:defRPr>
            </a:lvl1pPr>
          </a:lstStyle>
          <a:p>
            <a:pPr>
              <a:defRPr/>
            </a:pPr>
            <a:endParaRPr lang="id-ID"/>
          </a:p>
        </p:txBody>
      </p:sp>
      <p:sp>
        <p:nvSpPr>
          <p:cNvPr id="6" name="Slide Number Placeholder 5"/>
          <p:cNvSpPr>
            <a:spLocks noGrp="1"/>
          </p:cNvSpPr>
          <p:nvPr>
            <p:ph type="sldNum" sz="quarter" idx="4"/>
          </p:nvPr>
        </p:nvSpPr>
        <p:spPr>
          <a:xfrm>
            <a:off x="8240112" y="6217920"/>
            <a:ext cx="365760" cy="365760"/>
          </a:xfrm>
          <a:prstGeom prst="ellipse">
            <a:avLst/>
          </a:prstGeom>
          <a:solidFill>
            <a:srgbClr val="1D1D1D">
              <a:alpha val="69804"/>
            </a:srgbClr>
          </a:solidFill>
        </p:spPr>
        <p:txBody>
          <a:bodyPr vert="horz" lIns="18288" tIns="45720" rIns="18288" bIns="45720" rtlCol="0" anchor="ctr">
            <a:noAutofit/>
          </a:bodyPr>
          <a:lstStyle>
            <a:lvl1pPr algn="ctr">
              <a:defRPr sz="1100" spc="0" baseline="0">
                <a:solidFill>
                  <a:srgbClr val="FFFFFF"/>
                </a:solidFill>
              </a:defRPr>
            </a:lvl1pPr>
          </a:lstStyle>
          <a:p>
            <a:pPr>
              <a:defRPr/>
            </a:pPr>
            <a:fld id="{4411E65B-DE30-430C-B3ED-DC9FB4DD945C}" type="slidenum">
              <a:rPr lang="id-ID" altLang="de-DE" smtClean="0"/>
              <a:pPr>
                <a:defRPr/>
              </a:pPr>
              <a:t>‹#›</a:t>
            </a:fld>
            <a:endParaRPr lang="id-ID" altLang="de-DE"/>
          </a:p>
        </p:txBody>
      </p:sp>
    </p:spTree>
    <p:extLst>
      <p:ext uri="{BB962C8B-B14F-4D97-AF65-F5344CB8AC3E}">
        <p14:creationId xmlns:p14="http://schemas.microsoft.com/office/powerpoint/2010/main" val="658173094"/>
      </p:ext>
    </p:extLst>
  </p:cSld>
  <p:clrMap bg1="lt1" tx1="dk1" bg2="lt2" tx2="dk2" accent1="accent1" accent2="accent2" accent3="accent3" accent4="accent4" accent5="accent5" accent6="accent6" hlink="hlink" folHlink="folHlink"/>
  <p:sldLayoutIdLst>
    <p:sldLayoutId id="2147492424" r:id="rId1"/>
    <p:sldLayoutId id="2147492425" r:id="rId2"/>
    <p:sldLayoutId id="2147492426" r:id="rId3"/>
    <p:sldLayoutId id="2147492427" r:id="rId4"/>
    <p:sldLayoutId id="2147492428" r:id="rId5"/>
    <p:sldLayoutId id="2147492429" r:id="rId6"/>
    <p:sldLayoutId id="2147492430" r:id="rId7"/>
    <p:sldLayoutId id="2147492431" r:id="rId8"/>
    <p:sldLayoutId id="2147492432" r:id="rId9"/>
    <p:sldLayoutId id="2147492433" r:id="rId10"/>
    <p:sldLayoutId id="2147492434" r:id="rId11"/>
  </p:sldLayoutIdLst>
  <p:txStyles>
    <p:titleStyle>
      <a:lvl1pPr algn="ctr" defTabSz="914400" rtl="0" eaLnBrk="1" latinLnBrk="0" hangingPunct="1">
        <a:lnSpc>
          <a:spcPct val="90000"/>
        </a:lnSpc>
        <a:spcBef>
          <a:spcPct val="0"/>
        </a:spcBef>
        <a:buNone/>
        <a:defRPr sz="26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a:extLst>
              <a:ext uri="{FF2B5EF4-FFF2-40B4-BE49-F238E27FC236}">
                <a16:creationId xmlns:a16="http://schemas.microsoft.com/office/drawing/2014/main" id="{E122BDBF-0A6D-4667-A31B-811D9ABA2FBA}"/>
              </a:ext>
            </a:extLst>
          </p:cNvPr>
          <p:cNvSpPr>
            <a:spLocks noGrp="1"/>
          </p:cNvSpPr>
          <p:nvPr>
            <p:ph type="title"/>
          </p:nvPr>
        </p:nvSpPr>
        <p:spPr>
          <a:xfrm>
            <a:off x="628650" y="365126"/>
            <a:ext cx="7886700" cy="1325563"/>
          </a:xfrm>
          <a:prstGeom prst="rect">
            <a:avLst/>
          </a:prstGeom>
        </p:spPr>
        <p:txBody>
          <a:bodyPr vert="horz" lIns="91440" tIns="45720" rIns="91440" bIns="45720" rtlCol="1" anchor="ctr">
            <a:normAutofit/>
          </a:bodyPr>
          <a:lstStyle/>
          <a:p>
            <a:r>
              <a:rPr lang="ar-SA"/>
              <a:t>انقر لتحرير نمط عنوان الشكل الرئيسي</a:t>
            </a:r>
            <a:endParaRPr lang="ar-OM"/>
          </a:p>
        </p:txBody>
      </p:sp>
      <p:sp>
        <p:nvSpPr>
          <p:cNvPr id="3" name="عنصر نائب للنص 2">
            <a:extLst>
              <a:ext uri="{FF2B5EF4-FFF2-40B4-BE49-F238E27FC236}">
                <a16:creationId xmlns:a16="http://schemas.microsoft.com/office/drawing/2014/main" id="{029EE42D-CF24-4FA4-80D8-8A8B2507DDA9}"/>
              </a:ext>
            </a:extLst>
          </p:cNvPr>
          <p:cNvSpPr>
            <a:spLocks noGrp="1"/>
          </p:cNvSpPr>
          <p:nvPr>
            <p:ph type="body" idx="1"/>
          </p:nvPr>
        </p:nvSpPr>
        <p:spPr>
          <a:xfrm>
            <a:off x="628650" y="1825625"/>
            <a:ext cx="7886700" cy="4351338"/>
          </a:xfrm>
          <a:prstGeom prst="rect">
            <a:avLst/>
          </a:prstGeom>
        </p:spPr>
        <p:txBody>
          <a:bodyPr vert="horz" lIns="91440" tIns="45720" rIns="91440" bIns="45720" rtlCol="1">
            <a:normAutofit/>
          </a:bodyPr>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OM"/>
          </a:p>
        </p:txBody>
      </p:sp>
      <p:sp>
        <p:nvSpPr>
          <p:cNvPr id="4" name="عنصر نائب للتاريخ 3">
            <a:extLst>
              <a:ext uri="{FF2B5EF4-FFF2-40B4-BE49-F238E27FC236}">
                <a16:creationId xmlns:a16="http://schemas.microsoft.com/office/drawing/2014/main" id="{6B12F3FC-9A15-4025-9341-37CC51687AC0}"/>
              </a:ext>
            </a:extLst>
          </p:cNvPr>
          <p:cNvSpPr>
            <a:spLocks noGrp="1"/>
          </p:cNvSpPr>
          <p:nvPr>
            <p:ph type="dt" sz="half" idx="2"/>
          </p:nvPr>
        </p:nvSpPr>
        <p:spPr>
          <a:xfrm>
            <a:off x="6457950" y="6356351"/>
            <a:ext cx="2057400" cy="365125"/>
          </a:xfrm>
          <a:prstGeom prst="rect">
            <a:avLst/>
          </a:prstGeom>
        </p:spPr>
        <p:txBody>
          <a:bodyPr vert="horz" lIns="91440" tIns="45720" rIns="91440" bIns="45720" rtlCol="1" anchor="ctr"/>
          <a:lstStyle>
            <a:lvl1pPr algn="r">
              <a:defRPr sz="900">
                <a:solidFill>
                  <a:schemeClr val="tx1">
                    <a:tint val="75000"/>
                  </a:schemeClr>
                </a:solidFill>
              </a:defRPr>
            </a:lvl1pPr>
          </a:lstStyle>
          <a:p>
            <a:fld id="{0DB3CB5E-B21D-4135-992F-11C78B709DBF}" type="datetimeFigureOut">
              <a:rPr lang="ar-OM" smtClean="0"/>
              <a:t>15/04/1444</a:t>
            </a:fld>
            <a:endParaRPr lang="ar-OM"/>
          </a:p>
        </p:txBody>
      </p:sp>
      <p:sp>
        <p:nvSpPr>
          <p:cNvPr id="5" name="عنصر نائب للتذييل 4">
            <a:extLst>
              <a:ext uri="{FF2B5EF4-FFF2-40B4-BE49-F238E27FC236}">
                <a16:creationId xmlns:a16="http://schemas.microsoft.com/office/drawing/2014/main" id="{17FEDA8B-6CEE-4485-AB6E-1EA3D9C65279}"/>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1" anchor="ctr"/>
          <a:lstStyle>
            <a:lvl1pPr algn="ctr">
              <a:defRPr sz="900">
                <a:solidFill>
                  <a:schemeClr val="tx1">
                    <a:tint val="75000"/>
                  </a:schemeClr>
                </a:solidFill>
              </a:defRPr>
            </a:lvl1pPr>
          </a:lstStyle>
          <a:p>
            <a:endParaRPr lang="ar-OM"/>
          </a:p>
        </p:txBody>
      </p:sp>
      <p:sp>
        <p:nvSpPr>
          <p:cNvPr id="6" name="عنصر نائب لرقم الشريحة 5">
            <a:extLst>
              <a:ext uri="{FF2B5EF4-FFF2-40B4-BE49-F238E27FC236}">
                <a16:creationId xmlns:a16="http://schemas.microsoft.com/office/drawing/2014/main" id="{3824E184-72C3-4E2A-B681-6093678B4F79}"/>
              </a:ext>
            </a:extLst>
          </p:cNvPr>
          <p:cNvSpPr>
            <a:spLocks noGrp="1"/>
          </p:cNvSpPr>
          <p:nvPr>
            <p:ph type="sldNum" sz="quarter" idx="4"/>
          </p:nvPr>
        </p:nvSpPr>
        <p:spPr>
          <a:xfrm>
            <a:off x="628650" y="6356351"/>
            <a:ext cx="2057400" cy="365125"/>
          </a:xfrm>
          <a:prstGeom prst="rect">
            <a:avLst/>
          </a:prstGeom>
        </p:spPr>
        <p:txBody>
          <a:bodyPr vert="horz" lIns="91440" tIns="45720" rIns="91440" bIns="45720" rtlCol="1" anchor="ctr"/>
          <a:lstStyle>
            <a:lvl1pPr algn="l">
              <a:defRPr sz="900">
                <a:solidFill>
                  <a:schemeClr val="tx1">
                    <a:tint val="75000"/>
                  </a:schemeClr>
                </a:solidFill>
              </a:defRPr>
            </a:lvl1pPr>
          </a:lstStyle>
          <a:p>
            <a:fld id="{CDA469C0-F395-4B22-AC2C-A643F6B2EC60}" type="slidenum">
              <a:rPr lang="ar-OM" smtClean="0"/>
              <a:t>‹#›</a:t>
            </a:fld>
            <a:endParaRPr lang="ar-OM"/>
          </a:p>
        </p:txBody>
      </p:sp>
    </p:spTree>
    <p:extLst>
      <p:ext uri="{BB962C8B-B14F-4D97-AF65-F5344CB8AC3E}">
        <p14:creationId xmlns:p14="http://schemas.microsoft.com/office/powerpoint/2010/main" val="206426231"/>
      </p:ext>
    </p:extLst>
  </p:cSld>
  <p:clrMap bg1="lt1" tx1="dk1" bg2="lt2" tx2="dk2" accent1="accent1" accent2="accent2" accent3="accent3" accent4="accent4" accent5="accent5" accent6="accent6" hlink="hlink" folHlink="folHlink"/>
  <p:sldLayoutIdLst>
    <p:sldLayoutId id="2147492436" r:id="rId1"/>
    <p:sldLayoutId id="2147492437" r:id="rId2"/>
    <p:sldLayoutId id="2147492438" r:id="rId3"/>
    <p:sldLayoutId id="2147492439" r:id="rId4"/>
    <p:sldLayoutId id="2147492440" r:id="rId5"/>
    <p:sldLayoutId id="2147492441" r:id="rId6"/>
    <p:sldLayoutId id="2147492442" r:id="rId7"/>
    <p:sldLayoutId id="2147492443" r:id="rId8"/>
    <p:sldLayoutId id="2147492444" r:id="rId9"/>
    <p:sldLayoutId id="2147492445" r:id="rId10"/>
    <p:sldLayoutId id="2147492446" r:id="rId11"/>
    <p:sldLayoutId id="2147492447" r:id="rId12"/>
  </p:sldLayoutIdLst>
  <p:txStyles>
    <p:titleStyle>
      <a:lvl1pPr algn="r" defTabSz="685800" rtl="1"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r" defTabSz="685800" rtl="1"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r" defTabSz="685800" rtl="1"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r" defTabSz="685800" rtl="1"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ar-OM"/>
      </a:defPPr>
      <a:lvl1pPr marL="0" algn="r" defTabSz="685800" rtl="1" eaLnBrk="1" latinLnBrk="0" hangingPunct="1">
        <a:defRPr sz="1350" kern="1200">
          <a:solidFill>
            <a:schemeClr val="tx1"/>
          </a:solidFill>
          <a:latin typeface="+mn-lt"/>
          <a:ea typeface="+mn-ea"/>
          <a:cs typeface="+mn-cs"/>
        </a:defRPr>
      </a:lvl1pPr>
      <a:lvl2pPr marL="342900" algn="r" defTabSz="685800" rtl="1" eaLnBrk="1" latinLnBrk="0" hangingPunct="1">
        <a:defRPr sz="1350" kern="1200">
          <a:solidFill>
            <a:schemeClr val="tx1"/>
          </a:solidFill>
          <a:latin typeface="+mn-lt"/>
          <a:ea typeface="+mn-ea"/>
          <a:cs typeface="+mn-cs"/>
        </a:defRPr>
      </a:lvl2pPr>
      <a:lvl3pPr marL="685800" algn="r" defTabSz="685800" rtl="1" eaLnBrk="1" latinLnBrk="0" hangingPunct="1">
        <a:defRPr sz="1350" kern="1200">
          <a:solidFill>
            <a:schemeClr val="tx1"/>
          </a:solidFill>
          <a:latin typeface="+mn-lt"/>
          <a:ea typeface="+mn-ea"/>
          <a:cs typeface="+mn-cs"/>
        </a:defRPr>
      </a:lvl3pPr>
      <a:lvl4pPr marL="1028700" algn="r" defTabSz="685800" rtl="1" eaLnBrk="1" latinLnBrk="0" hangingPunct="1">
        <a:defRPr sz="1350" kern="1200">
          <a:solidFill>
            <a:schemeClr val="tx1"/>
          </a:solidFill>
          <a:latin typeface="+mn-lt"/>
          <a:ea typeface="+mn-ea"/>
          <a:cs typeface="+mn-cs"/>
        </a:defRPr>
      </a:lvl4pPr>
      <a:lvl5pPr marL="1371600" algn="r" defTabSz="685800" rtl="1" eaLnBrk="1" latinLnBrk="0" hangingPunct="1">
        <a:defRPr sz="1350" kern="1200">
          <a:solidFill>
            <a:schemeClr val="tx1"/>
          </a:solidFill>
          <a:latin typeface="+mn-lt"/>
          <a:ea typeface="+mn-ea"/>
          <a:cs typeface="+mn-cs"/>
        </a:defRPr>
      </a:lvl5pPr>
      <a:lvl6pPr marL="1714500" algn="r" defTabSz="685800" rtl="1" eaLnBrk="1" latinLnBrk="0" hangingPunct="1">
        <a:defRPr sz="1350" kern="1200">
          <a:solidFill>
            <a:schemeClr val="tx1"/>
          </a:solidFill>
          <a:latin typeface="+mn-lt"/>
          <a:ea typeface="+mn-ea"/>
          <a:cs typeface="+mn-cs"/>
        </a:defRPr>
      </a:lvl6pPr>
      <a:lvl7pPr marL="2057400" algn="r" defTabSz="685800" rtl="1" eaLnBrk="1" latinLnBrk="0" hangingPunct="1">
        <a:defRPr sz="1350" kern="1200">
          <a:solidFill>
            <a:schemeClr val="tx1"/>
          </a:solidFill>
          <a:latin typeface="+mn-lt"/>
          <a:ea typeface="+mn-ea"/>
          <a:cs typeface="+mn-cs"/>
        </a:defRPr>
      </a:lvl7pPr>
      <a:lvl8pPr marL="2400300" algn="r" defTabSz="685800" rtl="1" eaLnBrk="1" latinLnBrk="0" hangingPunct="1">
        <a:defRPr sz="1350" kern="1200">
          <a:solidFill>
            <a:schemeClr val="tx1"/>
          </a:solidFill>
          <a:latin typeface="+mn-lt"/>
          <a:ea typeface="+mn-ea"/>
          <a:cs typeface="+mn-cs"/>
        </a:defRPr>
      </a:lvl8pPr>
      <a:lvl9pPr marL="2743200" algn="r" defTabSz="685800" rtl="1"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71.xml"/><Relationship Id="rId6" Type="http://schemas.microsoft.com/office/2007/relationships/hdphoto" Target="../media/hdphoto1.wdp"/><Relationship Id="rId5" Type="http://schemas.openxmlformats.org/officeDocument/2006/relationships/image" Target="../media/image20.png"/><Relationship Id="rId4" Type="http://schemas.openxmlformats.org/officeDocument/2006/relationships/image" Target="../media/image19.png"/></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hyperlink" Target="EWMHC%20SOP%202022/800px-ARB_01_2002-05-09_0705Z.jpg" TargetMode="External"/><Relationship Id="rId1" Type="http://schemas.openxmlformats.org/officeDocument/2006/relationships/slideLayout" Target="../slideLayouts/slideLayout61.xml"/><Relationship Id="rId6" Type="http://schemas.openxmlformats.org/officeDocument/2006/relationships/image" Target="../media/image18.png"/><Relationship Id="rId5" Type="http://schemas.openxmlformats.org/officeDocument/2006/relationships/image" Target="../media/image28.jpeg"/><Relationship Id="rId4" Type="http://schemas.openxmlformats.org/officeDocument/2006/relationships/hyperlink" Target="EWMHC%20SOP%202022/1024px-Tropical_Cyclone_1B_(2002).jp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9.emf"/><Relationship Id="rId1" Type="http://schemas.openxmlformats.org/officeDocument/2006/relationships/slideLayout" Target="../slideLayouts/slideLayout61.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1.xml"/></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61.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1.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1.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61.xml"/><Relationship Id="rId5" Type="http://schemas.microsoft.com/office/2007/relationships/hdphoto" Target="../media/hdphoto1.wdp"/><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eg"/><Relationship Id="rId1" Type="http://schemas.openxmlformats.org/officeDocument/2006/relationships/slideLayout" Target="../slideLayouts/slideLayout61.xml"/></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61.xml"/><Relationship Id="rId4" Type="http://schemas.openxmlformats.org/officeDocument/2006/relationships/image" Target="../media/image38.jp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9.png"/><Relationship Id="rId1" Type="http://schemas.openxmlformats.org/officeDocument/2006/relationships/slideLayout" Target="../slideLayouts/slideLayout54.xml"/><Relationship Id="rId5" Type="http://schemas.openxmlformats.org/officeDocument/2006/relationships/image" Target="../media/image18.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Layout" Target="../slideLayouts/slideLayout61.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0.emf"/><Relationship Id="rId1" Type="http://schemas.openxmlformats.org/officeDocument/2006/relationships/slideLayout" Target="../slideLayouts/slideLayout65.xml"/></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61.xm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1.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1.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1.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1.png"/><Relationship Id="rId1" Type="http://schemas.openxmlformats.org/officeDocument/2006/relationships/slideLayout" Target="../slideLayouts/slideLayout61.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8.png"/><Relationship Id="rId2" Type="http://schemas.openxmlformats.org/officeDocument/2006/relationships/diagramData" Target="../diagrams/data1.xml"/><Relationship Id="rId1" Type="http://schemas.openxmlformats.org/officeDocument/2006/relationships/slideLayout" Target="../slideLayouts/slideLayout6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1.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1.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1.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Layout" Target="../slideLayouts/slideLayout66.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1.xml"/></Relationships>
</file>

<file path=ppt/slides/_rels/slide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1.xml"/></Relationships>
</file>

<file path=ppt/slides/_rels/slide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1.xml"/></Relationships>
</file>

<file path=ppt/slides/_rels/slide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1.xml"/></Relationships>
</file>

<file path=ppt/slides/_rels/slide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1.xml"/></Relationships>
</file>

<file path=ppt/slides/_rels/slide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1.xml"/></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2.emf"/><Relationship Id="rId1" Type="http://schemas.openxmlformats.org/officeDocument/2006/relationships/slideLayout" Target="../slideLayouts/slideLayout61.xml"/></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3.emf"/><Relationship Id="rId1" Type="http://schemas.openxmlformats.org/officeDocument/2006/relationships/slideLayout" Target="../slideLayouts/slideLayout61.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61.xml"/><Relationship Id="rId4" Type="http://schemas.openxmlformats.org/officeDocument/2006/relationships/image" Target="../media/image18.png"/></Relationships>
</file>

<file path=ppt/slides/_rels/slide3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61.xml"/><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5.png"/><Relationship Id="rId2" Type="http://schemas.openxmlformats.org/officeDocument/2006/relationships/image" Target="../media/image22.png"/><Relationship Id="rId1" Type="http://schemas.openxmlformats.org/officeDocument/2006/relationships/slideLayout" Target="../slideLayouts/slideLayout66.xml"/><Relationship Id="rId6" Type="http://schemas.openxmlformats.org/officeDocument/2006/relationships/image" Target="../media/image24.png"/><Relationship Id="rId5" Type="http://schemas.microsoft.com/office/2007/relationships/hdphoto" Target="../media/hdphoto2.wdp"/><Relationship Id="rId4" Type="http://schemas.openxmlformats.org/officeDocument/2006/relationships/image" Target="../media/image23.png"/></Relationships>
</file>

<file path=ppt/slides/_rels/slide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8.emf"/><Relationship Id="rId1" Type="http://schemas.openxmlformats.org/officeDocument/2006/relationships/slideLayout" Target="../slideLayouts/slideLayout61.xml"/><Relationship Id="rId4" Type="http://schemas.openxmlformats.org/officeDocument/2006/relationships/image" Target="../media/image49.jpeg"/></Relationships>
</file>

<file path=ppt/slides/_rels/slide4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eg"/><Relationship Id="rId1" Type="http://schemas.openxmlformats.org/officeDocument/2006/relationships/slideLayout" Target="../slideLayouts/slideLayout61.xml"/><Relationship Id="rId4" Type="http://schemas.openxmlformats.org/officeDocument/2006/relationships/image" Target="../media/image18.png"/></Relationships>
</file>

<file path=ppt/slides/_rels/slide4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1.xml"/></Relationships>
</file>

<file path=ppt/slides/_rels/slide4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1.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8.png"/><Relationship Id="rId2" Type="http://schemas.openxmlformats.org/officeDocument/2006/relationships/diagramData" Target="../diagrams/data2.xml"/><Relationship Id="rId1" Type="http://schemas.openxmlformats.org/officeDocument/2006/relationships/slideLayout" Target="../slideLayouts/slideLayout6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5.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6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6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6.xml"/></Relationships>
</file>

<file path=ppt/slides/_rels/slide4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xml"/><Relationship Id="rId1" Type="http://schemas.openxmlformats.org/officeDocument/2006/relationships/slideLayout" Target="../slideLayouts/slideLayout61.xml"/><Relationship Id="rId4" Type="http://schemas.openxmlformats.org/officeDocument/2006/relationships/image" Target="../media/image57.png"/></Relationships>
</file>

<file path=ppt/slides/_rels/slide49.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66.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Layout" Target="../slideLayouts/slideLayout61.xml"/><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51.xml.rels><?xml version="1.0" encoding="UTF-8" standalone="yes"?>
<Relationships xmlns="http://schemas.openxmlformats.org/package/2006/relationships"><Relationship Id="rId2" Type="http://schemas.openxmlformats.org/officeDocument/2006/relationships/image" Target="../media/image59.tiff"/><Relationship Id="rId1" Type="http://schemas.openxmlformats.org/officeDocument/2006/relationships/slideLayout" Target="../slideLayouts/slideLayout66.xml"/></Relationships>
</file>

<file path=ppt/slides/_rels/slide5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63.xml"/><Relationship Id="rId4" Type="http://schemas.openxmlformats.org/officeDocument/2006/relationships/image" Target="../media/image18.png"/></Relationships>
</file>

<file path=ppt/slides/_rels/slide5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65.xml"/></Relationships>
</file>

<file path=ppt/slides/_rels/slide5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5.xml"/></Relationships>
</file>

<file path=ppt/slides/_rels/slide5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63.xml"/></Relationships>
</file>

<file path=ppt/slides/_rels/slide5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63.xml"/></Relationships>
</file>

<file path=ppt/slides/_rels/slide57.xml.rels><?xml version="1.0" encoding="UTF-8" standalone="yes"?>
<Relationships xmlns="http://schemas.openxmlformats.org/package/2006/relationships"><Relationship Id="rId8" Type="http://schemas.openxmlformats.org/officeDocument/2006/relationships/diagramLayout" Target="../diagrams/layout4.xml"/><Relationship Id="rId13" Type="http://schemas.openxmlformats.org/officeDocument/2006/relationships/diagramLayout" Target="../diagrams/layout5.xml"/><Relationship Id="rId18" Type="http://schemas.openxmlformats.org/officeDocument/2006/relationships/diagramLayout" Target="../diagrams/layout6.xml"/><Relationship Id="rId26" Type="http://schemas.microsoft.com/office/2007/relationships/diagramDrawing" Target="../diagrams/drawing7.xml"/><Relationship Id="rId3" Type="http://schemas.openxmlformats.org/officeDocument/2006/relationships/diagramLayout" Target="../diagrams/layout3.xml"/><Relationship Id="rId21" Type="http://schemas.microsoft.com/office/2007/relationships/diagramDrawing" Target="../diagrams/drawing6.xml"/><Relationship Id="rId7" Type="http://schemas.openxmlformats.org/officeDocument/2006/relationships/diagramData" Target="../diagrams/data4.xml"/><Relationship Id="rId12" Type="http://schemas.openxmlformats.org/officeDocument/2006/relationships/diagramData" Target="../diagrams/data5.xml"/><Relationship Id="rId17" Type="http://schemas.openxmlformats.org/officeDocument/2006/relationships/diagramData" Target="../diagrams/data6.xml"/><Relationship Id="rId25" Type="http://schemas.openxmlformats.org/officeDocument/2006/relationships/diagramColors" Target="../diagrams/colors7.xml"/><Relationship Id="rId2" Type="http://schemas.openxmlformats.org/officeDocument/2006/relationships/diagramData" Target="../diagrams/data3.xml"/><Relationship Id="rId16" Type="http://schemas.microsoft.com/office/2007/relationships/diagramDrawing" Target="../diagrams/drawing5.xml"/><Relationship Id="rId20" Type="http://schemas.openxmlformats.org/officeDocument/2006/relationships/diagramColors" Target="../diagrams/colors6.xml"/><Relationship Id="rId29" Type="http://schemas.openxmlformats.org/officeDocument/2006/relationships/diagramQuickStyle" Target="../diagrams/quickStyle8.xml"/><Relationship Id="rId1" Type="http://schemas.openxmlformats.org/officeDocument/2006/relationships/slideLayout" Target="../slideLayouts/slideLayout48.xml"/><Relationship Id="rId6" Type="http://schemas.microsoft.com/office/2007/relationships/diagramDrawing" Target="../diagrams/drawing3.xml"/><Relationship Id="rId11" Type="http://schemas.microsoft.com/office/2007/relationships/diagramDrawing" Target="../diagrams/drawing4.xml"/><Relationship Id="rId24" Type="http://schemas.openxmlformats.org/officeDocument/2006/relationships/diagramQuickStyle" Target="../diagrams/quickStyle7.xml"/><Relationship Id="rId32" Type="http://schemas.openxmlformats.org/officeDocument/2006/relationships/image" Target="../media/image18.png"/><Relationship Id="rId5" Type="http://schemas.openxmlformats.org/officeDocument/2006/relationships/diagramColors" Target="../diagrams/colors3.xml"/><Relationship Id="rId15" Type="http://schemas.openxmlformats.org/officeDocument/2006/relationships/diagramColors" Target="../diagrams/colors5.xml"/><Relationship Id="rId23" Type="http://schemas.openxmlformats.org/officeDocument/2006/relationships/diagramLayout" Target="../diagrams/layout7.xml"/><Relationship Id="rId28" Type="http://schemas.openxmlformats.org/officeDocument/2006/relationships/diagramLayout" Target="../diagrams/layout8.xml"/><Relationship Id="rId10" Type="http://schemas.openxmlformats.org/officeDocument/2006/relationships/diagramColors" Target="../diagrams/colors4.xml"/><Relationship Id="rId19" Type="http://schemas.openxmlformats.org/officeDocument/2006/relationships/diagramQuickStyle" Target="../diagrams/quickStyle6.xml"/><Relationship Id="rId31" Type="http://schemas.microsoft.com/office/2007/relationships/diagramDrawing" Target="../diagrams/drawing8.xml"/><Relationship Id="rId4" Type="http://schemas.openxmlformats.org/officeDocument/2006/relationships/diagramQuickStyle" Target="../diagrams/quickStyle3.xml"/><Relationship Id="rId9" Type="http://schemas.openxmlformats.org/officeDocument/2006/relationships/diagramQuickStyle" Target="../diagrams/quickStyle4.xml"/><Relationship Id="rId14" Type="http://schemas.openxmlformats.org/officeDocument/2006/relationships/diagramQuickStyle" Target="../diagrams/quickStyle5.xml"/><Relationship Id="rId22" Type="http://schemas.openxmlformats.org/officeDocument/2006/relationships/diagramData" Target="../diagrams/data7.xml"/><Relationship Id="rId27" Type="http://schemas.openxmlformats.org/officeDocument/2006/relationships/diagramData" Target="../diagrams/data8.xml"/><Relationship Id="rId30" Type="http://schemas.openxmlformats.org/officeDocument/2006/relationships/diagramColors" Target="../diagrams/colors8.xml"/></Relationships>
</file>

<file path=ppt/slides/_rels/slide5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5.jpeg"/><Relationship Id="rId1" Type="http://schemas.openxmlformats.org/officeDocument/2006/relationships/slideLayout" Target="../slideLayouts/slideLayout59.xml"/><Relationship Id="rId6" Type="http://schemas.openxmlformats.org/officeDocument/2006/relationships/image" Target="../media/image18.png"/><Relationship Id="rId5" Type="http://schemas.microsoft.com/office/2007/relationships/hdphoto" Target="../media/hdphoto1.wdp"/><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6.xml"/><Relationship Id="rId6" Type="http://schemas.openxmlformats.org/officeDocument/2006/relationships/image" Target="../media/image18.png"/><Relationship Id="rId5" Type="http://schemas.microsoft.com/office/2007/relationships/hdphoto" Target="../media/hdphoto1.wdp"/><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66.xml"/></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6.png"/><Relationship Id="rId1" Type="http://schemas.openxmlformats.org/officeDocument/2006/relationships/slideLayout" Target="../slideLayouts/slideLayout66.xml"/><Relationship Id="rId6" Type="http://schemas.openxmlformats.org/officeDocument/2006/relationships/image" Target="../media/image18.png"/><Relationship Id="rId5" Type="http://schemas.microsoft.com/office/2007/relationships/hdphoto" Target="../media/hdphoto1.wdp"/><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61.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7346"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43204" b="-43204"/>
          <a:stretch/>
        </p:blipFill>
        <p:spPr bwMode="auto">
          <a:xfrm>
            <a:off x="-7319" y="4463451"/>
            <a:ext cx="6027120" cy="3118224"/>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el 1"/>
          <p:cNvSpPr>
            <a:spLocks noGrp="1"/>
          </p:cNvSpPr>
          <p:nvPr>
            <p:ph type="ctrTitle"/>
          </p:nvPr>
        </p:nvSpPr>
        <p:spPr>
          <a:xfrm>
            <a:off x="639236" y="1618482"/>
            <a:ext cx="7848600" cy="1837558"/>
          </a:xfrm>
        </p:spPr>
        <p:txBody>
          <a:bodyPr>
            <a:noAutofit/>
          </a:bodyPr>
          <a:lstStyle/>
          <a:p>
            <a:pPr>
              <a:lnSpc>
                <a:spcPct val="90000"/>
              </a:lnSpc>
              <a:defRPr/>
            </a:pPr>
            <a:r>
              <a:rPr lang="en-US" sz="4000" b="1" dirty="0">
                <a:latin typeface="Gill Sans MT" panose="020B0502020104020203" pitchFamily="34" charset="0"/>
              </a:rPr>
              <a:t>Standard Operating Procedures</a:t>
            </a:r>
            <a:br>
              <a:rPr lang="en-US" sz="4000" b="1" dirty="0">
                <a:latin typeface="Gill Sans MT" panose="020B0502020104020203" pitchFamily="34" charset="0"/>
              </a:rPr>
            </a:br>
            <a:endParaRPr lang="es-419" sz="4000" b="1" dirty="0">
              <a:latin typeface="Gill Sans MT" panose="020B0502020104020203" pitchFamily="34" charset="0"/>
            </a:endParaRPr>
          </a:p>
        </p:txBody>
      </p:sp>
      <p:sp>
        <p:nvSpPr>
          <p:cNvPr id="3" name="Untertitel 2"/>
          <p:cNvSpPr>
            <a:spLocks noGrp="1"/>
          </p:cNvSpPr>
          <p:nvPr>
            <p:ph type="subTitle" idx="1"/>
          </p:nvPr>
        </p:nvSpPr>
        <p:spPr>
          <a:xfrm>
            <a:off x="1082118" y="3385814"/>
            <a:ext cx="6962835" cy="2514600"/>
          </a:xfrm>
        </p:spPr>
        <p:txBody>
          <a:bodyPr>
            <a:noAutofit/>
          </a:bodyPr>
          <a:lstStyle/>
          <a:p>
            <a:pPr>
              <a:lnSpc>
                <a:spcPct val="90000"/>
              </a:lnSpc>
              <a:defRPr/>
            </a:pPr>
            <a:r>
              <a:rPr lang="en-GB" b="1" dirty="0">
                <a:latin typeface="Gill Sans MT" panose="020B0502020104020203" pitchFamily="34" charset="0"/>
              </a:rPr>
              <a:t>OMAN</a:t>
            </a:r>
          </a:p>
          <a:p>
            <a:pPr>
              <a:lnSpc>
                <a:spcPct val="90000"/>
              </a:lnSpc>
              <a:defRPr/>
            </a:pPr>
            <a:r>
              <a:rPr lang="en-GB" b="1" dirty="0">
                <a:latin typeface="Gill Sans MT" panose="020B0502020104020203" pitchFamily="34" charset="0"/>
              </a:rPr>
              <a:t>Civil Aviation Authority</a:t>
            </a:r>
          </a:p>
          <a:p>
            <a:pPr>
              <a:lnSpc>
                <a:spcPct val="90000"/>
              </a:lnSpc>
              <a:defRPr/>
            </a:pPr>
            <a:endParaRPr lang="en-GB" b="1" dirty="0">
              <a:latin typeface="Gill Sans MT" panose="020B0502020104020203" pitchFamily="34" charset="0"/>
            </a:endParaRPr>
          </a:p>
          <a:p>
            <a:pPr>
              <a:lnSpc>
                <a:spcPct val="90000"/>
              </a:lnSpc>
              <a:defRPr/>
            </a:pPr>
            <a:r>
              <a:rPr lang="en-GB" b="1" dirty="0">
                <a:latin typeface="Gill Sans MT" panose="020B0502020104020203" pitchFamily="34" charset="0"/>
              </a:rPr>
              <a:t>Jaifar Al-Busaidi</a:t>
            </a:r>
          </a:p>
          <a:p>
            <a:pPr>
              <a:lnSpc>
                <a:spcPct val="90000"/>
              </a:lnSpc>
              <a:defRPr/>
            </a:pPr>
            <a:r>
              <a:rPr lang="en-GB" b="1" dirty="0">
                <a:latin typeface="Gill Sans MT" panose="020B0502020104020203" pitchFamily="34" charset="0"/>
              </a:rPr>
              <a:t>Forecaster and TEW Operator</a:t>
            </a:r>
          </a:p>
          <a:p>
            <a:pPr>
              <a:lnSpc>
                <a:spcPct val="90000"/>
              </a:lnSpc>
              <a:defRPr/>
            </a:pPr>
            <a:r>
              <a:rPr lang="en-GB" b="1" dirty="0">
                <a:latin typeface="Gill Sans MT" panose="020B0502020104020203" pitchFamily="34" charset="0"/>
              </a:rPr>
              <a:t>8/2022</a:t>
            </a:r>
          </a:p>
        </p:txBody>
      </p:sp>
      <p:pic>
        <p:nvPicPr>
          <p:cNvPr id="6" name="Picture 5">
            <a:extLst>
              <a:ext uri="{FF2B5EF4-FFF2-40B4-BE49-F238E27FC236}">
                <a16:creationId xmlns:a16="http://schemas.microsoft.com/office/drawing/2014/main" id="{46EE5954-3312-C888-31D5-ACACD5F296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94891"/>
            <a:ext cx="1386062" cy="870139"/>
          </a:xfrm>
          <a:prstGeom prst="rect">
            <a:avLst/>
          </a:prstGeom>
        </p:spPr>
      </p:pic>
      <p:pic>
        <p:nvPicPr>
          <p:cNvPr id="7" name="Picture 6">
            <a:extLst>
              <a:ext uri="{FF2B5EF4-FFF2-40B4-BE49-F238E27FC236}">
                <a16:creationId xmlns:a16="http://schemas.microsoft.com/office/drawing/2014/main" id="{13192988-F5DF-2315-21AD-DF30F2E535C3}"/>
              </a:ext>
            </a:extLst>
          </p:cNvPr>
          <p:cNvPicPr>
            <a:picLocks noChangeAspect="1"/>
          </p:cNvPicPr>
          <p:nvPr/>
        </p:nvPicPr>
        <p:blipFill rotWithShape="1">
          <a:blip r:embed="rId4"/>
          <a:srcRect t="13605" b="12272"/>
          <a:stretch/>
        </p:blipFill>
        <p:spPr>
          <a:xfrm>
            <a:off x="7543800" y="76200"/>
            <a:ext cx="1330956" cy="986528"/>
          </a:xfrm>
          <a:prstGeom prst="rect">
            <a:avLst/>
          </a:prstGeom>
        </p:spPr>
      </p:pic>
      <p:pic>
        <p:nvPicPr>
          <p:cNvPr id="8" name="صورة 19">
            <a:extLst>
              <a:ext uri="{FF2B5EF4-FFF2-40B4-BE49-F238E27FC236}">
                <a16:creationId xmlns:a16="http://schemas.microsoft.com/office/drawing/2014/main" id="{C9EDE9FF-23A0-B465-6861-86DE348695AD}"/>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12411" t="25845" r="11747" b="21865"/>
          <a:stretch/>
        </p:blipFill>
        <p:spPr>
          <a:xfrm>
            <a:off x="1762128" y="94892"/>
            <a:ext cx="904872" cy="896646"/>
          </a:xfrm>
          <a:prstGeom prst="rect">
            <a:avLst/>
          </a:prstGeom>
        </p:spPr>
      </p:pic>
      <p:sp>
        <p:nvSpPr>
          <p:cNvPr id="5" name="TextBox 4">
            <a:extLst>
              <a:ext uri="{FF2B5EF4-FFF2-40B4-BE49-F238E27FC236}">
                <a16:creationId xmlns:a16="http://schemas.microsoft.com/office/drawing/2014/main" id="{F8E2D0DE-BBCE-1A88-D3FB-479221B8462B}"/>
              </a:ext>
            </a:extLst>
          </p:cNvPr>
          <p:cNvSpPr txBox="1"/>
          <p:nvPr/>
        </p:nvSpPr>
        <p:spPr>
          <a:xfrm>
            <a:off x="2667000" y="399500"/>
            <a:ext cx="4576526" cy="492443"/>
          </a:xfrm>
          <a:prstGeom prst="rect">
            <a:avLst/>
          </a:prstGeom>
          <a:noFill/>
        </p:spPr>
        <p:txBody>
          <a:bodyPr wrap="square">
            <a:spAutoFit/>
          </a:bodyPr>
          <a:lstStyle/>
          <a:p>
            <a:pPr marL="0" marR="0" algn="ctr" rtl="1">
              <a:spcBef>
                <a:spcPts val="0"/>
              </a:spcBef>
              <a:spcAft>
                <a:spcPts val="0"/>
              </a:spcAft>
            </a:pPr>
            <a:r>
              <a:rPr lang="ar-SA" sz="2600" b="1" dirty="0">
                <a:solidFill>
                  <a:srgbClr val="000000"/>
                </a:solidFill>
                <a:effectLst/>
                <a:latin typeface="Calibri" panose="020F0502020204030204" pitchFamily="34" charset="0"/>
                <a:ea typeface="Times New Roman" panose="02020603050405020304" pitchFamily="18" charset="0"/>
                <a:cs typeface="Diwani Letter" panose="02010400000000000000" pitchFamily="2" charset="-78"/>
              </a:rPr>
              <a:t>المَركز ُالوَطنِي لِلإنذار المُبكِر مِنَ المخَاطِر المتعَددة</a:t>
            </a:r>
            <a:endParaRPr lang="en-US" sz="1200" dirty="0">
              <a:effectLst/>
              <a:latin typeface="Times New Roman" panose="02020603050405020304" pitchFamily="18" charset="0"/>
              <a:ea typeface="Times New Roman" panose="02020603050405020304" pitchFamily="18" charset="0"/>
            </a:endParaRPr>
          </a:p>
        </p:txBody>
      </p:sp>
      <p:sp>
        <p:nvSpPr>
          <p:cNvPr id="10" name="TextBox 9">
            <a:extLst>
              <a:ext uri="{FF2B5EF4-FFF2-40B4-BE49-F238E27FC236}">
                <a16:creationId xmlns:a16="http://schemas.microsoft.com/office/drawing/2014/main" id="{33EF26EC-2CB3-4DD6-CEE5-73F068305077}"/>
              </a:ext>
            </a:extLst>
          </p:cNvPr>
          <p:cNvSpPr txBox="1"/>
          <p:nvPr/>
        </p:nvSpPr>
        <p:spPr>
          <a:xfrm>
            <a:off x="2585866" y="922890"/>
            <a:ext cx="4957934" cy="341632"/>
          </a:xfrm>
          <a:prstGeom prst="rect">
            <a:avLst/>
          </a:prstGeom>
          <a:noFill/>
        </p:spPr>
        <p:txBody>
          <a:bodyPr wrap="square">
            <a:spAutoFit/>
          </a:bodyPr>
          <a:lstStyle/>
          <a:p>
            <a:pPr>
              <a:lnSpc>
                <a:spcPct val="90000"/>
              </a:lnSpc>
              <a:defRPr/>
            </a:pPr>
            <a:r>
              <a:rPr lang="en-GB" b="1" dirty="0">
                <a:latin typeface="Gill Sans MT" panose="020B0502020104020203" pitchFamily="34" charset="0"/>
              </a:rPr>
              <a:t>National Multi Hazard Early Warning Centre</a:t>
            </a:r>
          </a:p>
        </p:txBody>
      </p:sp>
      <p:pic>
        <p:nvPicPr>
          <p:cNvPr id="12" name="Picture 11">
            <a:extLst>
              <a:ext uri="{FF2B5EF4-FFF2-40B4-BE49-F238E27FC236}">
                <a16:creationId xmlns:a16="http://schemas.microsoft.com/office/drawing/2014/main" id="{C976D3A5-1590-E828-5582-8350732BDAB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19801" y="4109490"/>
            <a:ext cx="3124199" cy="274850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Standard Operating Procedures in managing Severe weather cases</a:t>
            </a:r>
          </a:p>
        </p:txBody>
      </p:sp>
      <p:sp>
        <p:nvSpPr>
          <p:cNvPr id="3" name="Content Placeholder 2"/>
          <p:cNvSpPr>
            <a:spLocks noGrp="1"/>
          </p:cNvSpPr>
          <p:nvPr>
            <p:ph idx="1"/>
          </p:nvPr>
        </p:nvSpPr>
        <p:spPr>
          <a:xfrm>
            <a:off x="1603122" y="2475411"/>
            <a:ext cx="5937755" cy="3101983"/>
          </a:xfrm>
        </p:spPr>
        <p:txBody>
          <a:bodyPr>
            <a:normAutofit fontScale="92500" lnSpcReduction="20000"/>
          </a:bodyPr>
          <a:lstStyle/>
          <a:p>
            <a:pPr algn="just"/>
            <a:r>
              <a:rPr lang="en-US" dirty="0"/>
              <a:t>Started in 2004 at the DGMET after MAY 2002 Dhofar tropical cyclone. </a:t>
            </a:r>
          </a:p>
          <a:p>
            <a:pPr algn="just"/>
            <a:r>
              <a:rPr lang="en-US" dirty="0"/>
              <a:t>It showed the steps to issue a general weather warning by the meteorology department.</a:t>
            </a:r>
          </a:p>
          <a:p>
            <a:pPr algn="just"/>
            <a:r>
              <a:rPr lang="en-US" dirty="0"/>
              <a:t>It included the role of every personal during the times of weather extreme events.</a:t>
            </a:r>
          </a:p>
          <a:p>
            <a:pPr algn="just"/>
            <a:r>
              <a:rPr lang="en-US" dirty="0"/>
              <a:t>Updated in 2009, 2012, 2016, 2020.</a:t>
            </a:r>
          </a:p>
          <a:p>
            <a:pPr algn="just"/>
            <a:r>
              <a:rPr lang="en-US" dirty="0"/>
              <a:t>Added some flow charts, criteria, intensity tables, steps, and quality documentation form of ISO 9001/2015.</a:t>
            </a:r>
          </a:p>
          <a:p>
            <a:pPr algn="just"/>
            <a:r>
              <a:rPr lang="en-US" dirty="0"/>
              <a:t>Added new bulletin samples and some stakeholders reports samples.</a:t>
            </a:r>
          </a:p>
        </p:txBody>
      </p:sp>
      <p:pic>
        <p:nvPicPr>
          <p:cNvPr id="5" name="Picture 4">
            <a:hlinkClick r:id="rId2" action="ppaction://hlinkfile"/>
            <a:extLst>
              <a:ext uri="{FF2B5EF4-FFF2-40B4-BE49-F238E27FC236}">
                <a16:creationId xmlns:a16="http://schemas.microsoft.com/office/drawing/2014/main" id="{3C015DE1-C204-A408-AE16-8A3BE12F5C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6902" y="2438400"/>
            <a:ext cx="914400" cy="1260731"/>
          </a:xfrm>
          <a:prstGeom prst="rect">
            <a:avLst/>
          </a:prstGeom>
          <a:ln w="12700">
            <a:solidFill>
              <a:schemeClr val="tx1"/>
            </a:solidFill>
          </a:ln>
        </p:spPr>
      </p:pic>
      <p:pic>
        <p:nvPicPr>
          <p:cNvPr id="6" name="Picture 5">
            <a:hlinkClick r:id="rId4" action="ppaction://hlinkfile"/>
            <a:extLst>
              <a:ext uri="{FF2B5EF4-FFF2-40B4-BE49-F238E27FC236}">
                <a16:creationId xmlns:a16="http://schemas.microsoft.com/office/drawing/2014/main" id="{B4B93BBF-2348-E290-C2C9-18D8BF90EB7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01000" y="1676400"/>
            <a:ext cx="1034469" cy="1136175"/>
          </a:xfrm>
          <a:prstGeom prst="rect">
            <a:avLst/>
          </a:prstGeom>
          <a:ln w="12700">
            <a:solidFill>
              <a:schemeClr val="tx1"/>
            </a:solidFill>
          </a:ln>
        </p:spPr>
      </p:pic>
      <p:pic>
        <p:nvPicPr>
          <p:cNvPr id="9" name="Picture 8">
            <a:extLst>
              <a:ext uri="{FF2B5EF4-FFF2-40B4-BE49-F238E27FC236}">
                <a16:creationId xmlns:a16="http://schemas.microsoft.com/office/drawing/2014/main" id="{FEFD5B70-B080-8720-4864-4BC2D6FFF1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0758" y="135504"/>
            <a:ext cx="1604860" cy="1007496"/>
          </a:xfrm>
          <a:prstGeom prst="rect">
            <a:avLst/>
          </a:prstGeom>
        </p:spPr>
      </p:pic>
    </p:spTree>
    <p:extLst>
      <p:ext uri="{BB962C8B-B14F-4D97-AF65-F5344CB8AC3E}">
        <p14:creationId xmlns:p14="http://schemas.microsoft.com/office/powerpoint/2010/main" val="34825524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1800" dirty="0"/>
              <a:t>taken Actions in different weather conditions</a:t>
            </a:r>
          </a:p>
        </p:txBody>
      </p:sp>
      <p:pic>
        <p:nvPicPr>
          <p:cNvPr id="5" name="Content Placeholder 4">
            <a:extLst>
              <a:ext uri="{FF2B5EF4-FFF2-40B4-BE49-F238E27FC236}">
                <a16:creationId xmlns:a16="http://schemas.microsoft.com/office/drawing/2014/main" id="{4D867AED-067F-958D-FD98-799B523088C2}"/>
              </a:ext>
            </a:extLst>
          </p:cNvPr>
          <p:cNvPicPr>
            <a:picLocks noGrp="1" noChangeAspect="1"/>
          </p:cNvPicPr>
          <p:nvPr>
            <p:ph idx="1"/>
          </p:nvPr>
        </p:nvPicPr>
        <p:blipFill>
          <a:blip r:embed="rId2"/>
          <a:stretch>
            <a:fillRect/>
          </a:stretch>
        </p:blipFill>
        <p:spPr>
          <a:xfrm>
            <a:off x="1223822" y="2438400"/>
            <a:ext cx="6702199" cy="4022494"/>
          </a:xfrm>
          <a:prstGeom prst="rect">
            <a:avLst/>
          </a:prstGeom>
        </p:spPr>
      </p:pic>
      <p:pic>
        <p:nvPicPr>
          <p:cNvPr id="4" name="Picture 3">
            <a:extLst>
              <a:ext uri="{FF2B5EF4-FFF2-40B4-BE49-F238E27FC236}">
                <a16:creationId xmlns:a16="http://schemas.microsoft.com/office/drawing/2014/main" id="{9B050A3B-4BBF-A938-1631-8ABB60036B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758" y="135504"/>
            <a:ext cx="1604860" cy="1007496"/>
          </a:xfrm>
          <a:prstGeom prst="rect">
            <a:avLst/>
          </a:prstGeom>
        </p:spPr>
      </p:pic>
    </p:spTree>
    <p:extLst>
      <p:ext uri="{BB962C8B-B14F-4D97-AF65-F5344CB8AC3E}">
        <p14:creationId xmlns:p14="http://schemas.microsoft.com/office/powerpoint/2010/main" val="10490842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Weather parameter classifications according to the colors</a:t>
            </a:r>
          </a:p>
        </p:txBody>
      </p:sp>
      <p:graphicFrame>
        <p:nvGraphicFramePr>
          <p:cNvPr id="6" name="Table 5">
            <a:extLst>
              <a:ext uri="{FF2B5EF4-FFF2-40B4-BE49-F238E27FC236}">
                <a16:creationId xmlns:a16="http://schemas.microsoft.com/office/drawing/2014/main" id="{305765C9-7222-5D78-C9BC-42629511BD7A}"/>
              </a:ext>
            </a:extLst>
          </p:cNvPr>
          <p:cNvGraphicFramePr>
            <a:graphicFrameLocks noGrp="1"/>
          </p:cNvGraphicFramePr>
          <p:nvPr>
            <p:extLst>
              <p:ext uri="{D42A27DB-BD31-4B8C-83A1-F6EECF244321}">
                <p14:modId xmlns:p14="http://schemas.microsoft.com/office/powerpoint/2010/main" val="2480636155"/>
              </p:ext>
            </p:extLst>
          </p:nvPr>
        </p:nvGraphicFramePr>
        <p:xfrm>
          <a:off x="1296034" y="4343400"/>
          <a:ext cx="6781166" cy="2096897"/>
        </p:xfrm>
        <a:graphic>
          <a:graphicData uri="http://schemas.openxmlformats.org/drawingml/2006/table">
            <a:tbl>
              <a:tblPr firstRow="1" firstCol="1" bandRow="1"/>
              <a:tblGrid>
                <a:gridCol w="2404047">
                  <a:extLst>
                    <a:ext uri="{9D8B030D-6E8A-4147-A177-3AD203B41FA5}">
                      <a16:colId xmlns:a16="http://schemas.microsoft.com/office/drawing/2014/main" val="1353855227"/>
                    </a:ext>
                  </a:extLst>
                </a:gridCol>
                <a:gridCol w="1087819">
                  <a:extLst>
                    <a:ext uri="{9D8B030D-6E8A-4147-A177-3AD203B41FA5}">
                      <a16:colId xmlns:a16="http://schemas.microsoft.com/office/drawing/2014/main" val="763142784"/>
                    </a:ext>
                  </a:extLst>
                </a:gridCol>
                <a:gridCol w="1075055">
                  <a:extLst>
                    <a:ext uri="{9D8B030D-6E8A-4147-A177-3AD203B41FA5}">
                      <a16:colId xmlns:a16="http://schemas.microsoft.com/office/drawing/2014/main" val="3689082501"/>
                    </a:ext>
                  </a:extLst>
                </a:gridCol>
                <a:gridCol w="1122045">
                  <a:extLst>
                    <a:ext uri="{9D8B030D-6E8A-4147-A177-3AD203B41FA5}">
                      <a16:colId xmlns:a16="http://schemas.microsoft.com/office/drawing/2014/main" val="3287164085"/>
                    </a:ext>
                  </a:extLst>
                </a:gridCol>
                <a:gridCol w="1092200">
                  <a:extLst>
                    <a:ext uri="{9D8B030D-6E8A-4147-A177-3AD203B41FA5}">
                      <a16:colId xmlns:a16="http://schemas.microsoft.com/office/drawing/2014/main" val="1252831393"/>
                    </a:ext>
                  </a:extLst>
                </a:gridCol>
              </a:tblGrid>
              <a:tr h="402590">
                <a:tc>
                  <a:txBody>
                    <a:bodyPr/>
                    <a:lstStyle/>
                    <a:p>
                      <a:pPr marL="457200" marR="0" algn="r">
                        <a:lnSpc>
                          <a:spcPct val="115000"/>
                        </a:lnSpc>
                        <a:spcBef>
                          <a:spcPts val="0"/>
                        </a:spcBef>
                        <a:spcAft>
                          <a:spcPts val="600"/>
                        </a:spcAft>
                      </a:pPr>
                      <a:r>
                        <a:rPr lang="en-US" sz="12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Precipitation (mm) 24 hours</a:t>
                      </a:r>
                    </a:p>
                    <a:p>
                      <a:pPr marL="457200" marR="0" algn="l">
                        <a:lnSpc>
                          <a:spcPct val="115000"/>
                        </a:lnSpc>
                        <a:spcBef>
                          <a:spcPts val="0"/>
                        </a:spcBef>
                        <a:spcAft>
                          <a:spcPts val="600"/>
                        </a:spcAft>
                      </a:pPr>
                      <a:endParaRPr lang="en-US" sz="1200" b="1" baseline="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457200" marR="0" algn="l">
                        <a:lnSpc>
                          <a:spcPct val="115000"/>
                        </a:lnSpc>
                        <a:spcBef>
                          <a:spcPts val="0"/>
                        </a:spcBef>
                        <a:spcAft>
                          <a:spcPts val="600"/>
                        </a:spcAft>
                      </a:pPr>
                      <a:r>
                        <a:rPr lang="en-US" sz="1200" b="1" baseline="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wind (knot)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solidFill>
                      <a:srgbClr val="DEEAF6"/>
                    </a:solidFill>
                  </a:tcPr>
                </a:tc>
                <a:tc>
                  <a:txBody>
                    <a:bodyPr/>
                    <a:lstStyle/>
                    <a:p>
                      <a:pPr marL="457200" marR="0" algn="l">
                        <a:lnSpc>
                          <a:spcPct val="115000"/>
                        </a:lnSpc>
                        <a:spcBef>
                          <a:spcPts val="0"/>
                        </a:spcBef>
                        <a:spcAft>
                          <a:spcPts val="0"/>
                        </a:spcAft>
                      </a:pPr>
                      <a:r>
                        <a:rPr lang="en-AU" sz="12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&lt; </a:t>
                      </a:r>
                      <a:r>
                        <a:rPr lang="ar-SA" sz="12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20</a:t>
                      </a:r>
                      <a:r>
                        <a:rPr lang="en-AU" sz="12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194945" marR="0" algn="l">
                        <a:lnSpc>
                          <a:spcPct val="115000"/>
                        </a:lnSpc>
                        <a:spcBef>
                          <a:spcPts val="0"/>
                        </a:spcBef>
                        <a:spcAft>
                          <a:spcPts val="0"/>
                        </a:spcAft>
                      </a:pPr>
                      <a:r>
                        <a:rPr lang="ar-SA" sz="12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30  -  20</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194945" marR="0" algn="ctr" rtl="1">
                        <a:lnSpc>
                          <a:spcPct val="115000"/>
                        </a:lnSpc>
                        <a:spcBef>
                          <a:spcPts val="0"/>
                        </a:spcBef>
                        <a:spcAft>
                          <a:spcPts val="0"/>
                        </a:spcAft>
                      </a:pPr>
                      <a:r>
                        <a:rPr lang="en-US" sz="12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ar-SA" sz="12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31</a:t>
                      </a:r>
                      <a:r>
                        <a:rPr lang="en-AU" sz="12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r>
                        <a:rPr lang="en-AU" sz="1200" b="1" baseline="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ar-SA" sz="12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70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153035" marR="0" algn="l">
                        <a:lnSpc>
                          <a:spcPct val="115000"/>
                        </a:lnSpc>
                        <a:spcBef>
                          <a:spcPts val="0"/>
                        </a:spcBef>
                        <a:spcAft>
                          <a:spcPts val="0"/>
                        </a:spcAft>
                      </a:pPr>
                      <a:r>
                        <a:rPr lang="en-AU" sz="12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&gt; </a:t>
                      </a:r>
                      <a:r>
                        <a:rPr lang="ar-SA" sz="12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70</a:t>
                      </a:r>
                      <a:r>
                        <a:rPr lang="en-AU" sz="12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AU" sz="1200" b="1"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2484954463"/>
                  </a:ext>
                </a:extLst>
              </a:tr>
              <a:tr h="363220">
                <a:tc>
                  <a:txBody>
                    <a:bodyPr/>
                    <a:lstStyle/>
                    <a:p>
                      <a:pPr marL="457200" marR="0" algn="l">
                        <a:lnSpc>
                          <a:spcPct val="115000"/>
                        </a:lnSpc>
                        <a:spcBef>
                          <a:spcPts val="0"/>
                        </a:spcBef>
                        <a:spcAft>
                          <a:spcPts val="0"/>
                        </a:spcAft>
                      </a:pPr>
                      <a:r>
                        <a:rPr lang="en-AU" sz="12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&lt;</a:t>
                      </a:r>
                      <a:r>
                        <a:rPr lang="ar-SA" sz="12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25</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457200" marR="0" algn="l">
                        <a:lnSpc>
                          <a:spcPct val="115000"/>
                        </a:lnSpc>
                        <a:spcBef>
                          <a:spcPts val="0"/>
                        </a:spcBef>
                        <a:spcAft>
                          <a:spcPts val="0"/>
                        </a:spcAft>
                      </a:pPr>
                      <a:r>
                        <a:rPr lang="en-US" sz="12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Green</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457200" marR="0" lvl="0" indent="0" algn="l" defTabSz="914400" rtl="0" eaLnBrk="1" fontAlgn="auto" latinLnBrk="0" hangingPunct="1">
                        <a:lnSpc>
                          <a:spcPct val="115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Yellow</a:t>
                      </a:r>
                      <a:endParaRPr kumimoji="0" lang="en-US" sz="11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457200" marR="0" lvl="0" indent="0" algn="l" defTabSz="914400" rtl="0" eaLnBrk="1" fontAlgn="auto" latinLnBrk="0" hangingPunct="1">
                        <a:lnSpc>
                          <a:spcPct val="115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Orange</a:t>
                      </a:r>
                      <a:endParaRPr kumimoji="0" lang="en-US" sz="11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457200" marR="0" algn="l">
                        <a:lnSpc>
                          <a:spcPct val="115000"/>
                        </a:lnSpc>
                        <a:spcBef>
                          <a:spcPts val="0"/>
                        </a:spcBef>
                        <a:spcAft>
                          <a:spcPts val="0"/>
                        </a:spcAft>
                      </a:pPr>
                      <a:r>
                        <a:rPr kumimoji="0" lang="en-US" sz="12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Red</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3878903151"/>
                  </a:ext>
                </a:extLst>
              </a:tr>
              <a:tr h="367030">
                <a:tc>
                  <a:txBody>
                    <a:bodyPr/>
                    <a:lstStyle/>
                    <a:p>
                      <a:pPr marL="457200" marR="0" algn="ctr" rtl="1">
                        <a:lnSpc>
                          <a:spcPct val="115000"/>
                        </a:lnSpc>
                        <a:spcBef>
                          <a:spcPts val="0"/>
                        </a:spcBef>
                        <a:spcAft>
                          <a:spcPts val="0"/>
                        </a:spcAft>
                      </a:pPr>
                      <a:r>
                        <a:rPr lang="ar-SA" sz="12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25 </a:t>
                      </a:r>
                      <a:r>
                        <a:rPr lang="en-US" sz="12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r>
                        <a:rPr lang="ar-OM" sz="12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39</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457200" marR="0" algn="l">
                        <a:lnSpc>
                          <a:spcPct val="115000"/>
                        </a:lnSpc>
                        <a:spcBef>
                          <a:spcPts val="0"/>
                        </a:spcBef>
                        <a:spcAft>
                          <a:spcPts val="0"/>
                        </a:spcAft>
                      </a:pPr>
                      <a:r>
                        <a:rPr lang="en-US" sz="12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Yellow</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457200" marR="0" lvl="0" indent="0" algn="l" defTabSz="914400" rtl="0" eaLnBrk="1" fontAlgn="auto" latinLnBrk="0" hangingPunct="1">
                        <a:lnSpc>
                          <a:spcPct val="115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Yellow</a:t>
                      </a:r>
                      <a:endParaRPr kumimoji="0" lang="en-US" sz="11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457200" marR="0" lvl="0" indent="0" algn="l" defTabSz="914400" rtl="0" eaLnBrk="1" fontAlgn="auto" latinLnBrk="0" hangingPunct="1">
                        <a:lnSpc>
                          <a:spcPct val="115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Orange</a:t>
                      </a:r>
                      <a:endParaRPr kumimoji="0" lang="en-US" sz="11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457200" marR="0" algn="l">
                        <a:lnSpc>
                          <a:spcPct val="115000"/>
                        </a:lnSpc>
                        <a:spcBef>
                          <a:spcPts val="0"/>
                        </a:spcBef>
                        <a:spcAft>
                          <a:spcPts val="0"/>
                        </a:spcAft>
                      </a:pPr>
                      <a:r>
                        <a:rPr kumimoji="0" lang="en-US" sz="12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Red</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574914064"/>
                  </a:ext>
                </a:extLst>
              </a:tr>
              <a:tr h="346075">
                <a:tc>
                  <a:txBody>
                    <a:bodyPr/>
                    <a:lstStyle/>
                    <a:p>
                      <a:pPr marL="457200" marR="0" algn="ctr" rtl="1">
                        <a:lnSpc>
                          <a:spcPct val="115000"/>
                        </a:lnSpc>
                        <a:spcBef>
                          <a:spcPts val="0"/>
                        </a:spcBef>
                        <a:spcAft>
                          <a:spcPts val="0"/>
                        </a:spcAft>
                      </a:pPr>
                      <a:r>
                        <a:rPr lang="ar-SA" sz="12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40 </a:t>
                      </a:r>
                      <a:r>
                        <a:rPr lang="en-US" sz="12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r>
                        <a:rPr lang="ar-OM" sz="12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60</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457200" marR="0" algn="l">
                        <a:lnSpc>
                          <a:spcPct val="115000"/>
                        </a:lnSpc>
                        <a:spcBef>
                          <a:spcPts val="0"/>
                        </a:spcBef>
                        <a:spcAft>
                          <a:spcPts val="0"/>
                        </a:spcAft>
                      </a:pPr>
                      <a:r>
                        <a:rPr lang="en-US" sz="12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Orange</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457200" marR="0" lvl="0" indent="0" algn="l" defTabSz="914400" rtl="0" eaLnBrk="1" fontAlgn="auto" latinLnBrk="0" hangingPunct="1">
                        <a:lnSpc>
                          <a:spcPct val="115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Orange</a:t>
                      </a:r>
                      <a:endParaRPr kumimoji="0" lang="en-US" sz="11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457200" marR="0" lvl="0" indent="0" algn="l" defTabSz="914400" rtl="0" eaLnBrk="1" fontAlgn="auto" latinLnBrk="0" hangingPunct="1">
                        <a:lnSpc>
                          <a:spcPct val="115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Orange</a:t>
                      </a:r>
                      <a:endParaRPr kumimoji="0" lang="en-US" sz="11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457200" marR="0" algn="l">
                        <a:lnSpc>
                          <a:spcPct val="115000"/>
                        </a:lnSpc>
                        <a:spcBef>
                          <a:spcPts val="0"/>
                        </a:spcBef>
                        <a:spcAft>
                          <a:spcPts val="0"/>
                        </a:spcAft>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Red</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3653793279"/>
                  </a:ext>
                </a:extLst>
              </a:tr>
              <a:tr h="249555">
                <a:tc>
                  <a:txBody>
                    <a:bodyPr/>
                    <a:lstStyle/>
                    <a:p>
                      <a:pPr marL="457200" marR="0" algn="l">
                        <a:lnSpc>
                          <a:spcPct val="115000"/>
                        </a:lnSpc>
                        <a:spcBef>
                          <a:spcPts val="0"/>
                        </a:spcBef>
                        <a:spcAft>
                          <a:spcPts val="0"/>
                        </a:spcAft>
                      </a:pPr>
                      <a:r>
                        <a:rPr lang="en-AU" sz="12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&gt; </a:t>
                      </a:r>
                      <a:r>
                        <a:rPr lang="ar-SA" sz="12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60</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457200" marR="0" algn="l">
                        <a:lnSpc>
                          <a:spcPct val="115000"/>
                        </a:lnSpc>
                        <a:spcBef>
                          <a:spcPts val="0"/>
                        </a:spcBef>
                        <a:spcAft>
                          <a:spcPts val="0"/>
                        </a:spcAft>
                      </a:pPr>
                      <a:r>
                        <a:rPr lang="en-US" sz="12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Red</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457200" marR="0" algn="l">
                        <a:lnSpc>
                          <a:spcPct val="115000"/>
                        </a:lnSpc>
                        <a:spcBef>
                          <a:spcPts val="0"/>
                        </a:spcBef>
                        <a:spcAft>
                          <a:spcPts val="0"/>
                        </a:spcAft>
                      </a:pPr>
                      <a:r>
                        <a:rPr kumimoji="0" lang="en-US" sz="12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Red</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457200" marR="0" algn="l">
                        <a:lnSpc>
                          <a:spcPct val="115000"/>
                        </a:lnSpc>
                        <a:spcBef>
                          <a:spcPts val="0"/>
                        </a:spcBef>
                        <a:spcAft>
                          <a:spcPts val="0"/>
                        </a:spcAft>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Red</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457200" marR="0" algn="l">
                        <a:lnSpc>
                          <a:spcPct val="115000"/>
                        </a:lnSpc>
                        <a:spcBef>
                          <a:spcPts val="0"/>
                        </a:spcBef>
                        <a:spcAft>
                          <a:spcPts val="0"/>
                        </a:spcAft>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Red</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3995685462"/>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1750064395"/>
              </p:ext>
            </p:extLst>
          </p:nvPr>
        </p:nvGraphicFramePr>
        <p:xfrm>
          <a:off x="2848579" y="2274669"/>
          <a:ext cx="3452685" cy="1960926"/>
        </p:xfrm>
        <a:graphic>
          <a:graphicData uri="http://schemas.openxmlformats.org/drawingml/2006/table">
            <a:tbl>
              <a:tblPr firstRow="1" bandRow="1">
                <a:tableStyleId>{5940675A-B579-460E-94D1-54222C63F5DA}</a:tableStyleId>
              </a:tblPr>
              <a:tblGrid>
                <a:gridCol w="360680">
                  <a:extLst>
                    <a:ext uri="{9D8B030D-6E8A-4147-A177-3AD203B41FA5}">
                      <a16:colId xmlns:a16="http://schemas.microsoft.com/office/drawing/2014/main" val="1550511409"/>
                    </a:ext>
                  </a:extLst>
                </a:gridCol>
                <a:gridCol w="1531175">
                  <a:extLst>
                    <a:ext uri="{9D8B030D-6E8A-4147-A177-3AD203B41FA5}">
                      <a16:colId xmlns:a16="http://schemas.microsoft.com/office/drawing/2014/main" val="2810671216"/>
                    </a:ext>
                  </a:extLst>
                </a:gridCol>
                <a:gridCol w="1560830">
                  <a:extLst>
                    <a:ext uri="{9D8B030D-6E8A-4147-A177-3AD203B41FA5}">
                      <a16:colId xmlns:a16="http://schemas.microsoft.com/office/drawing/2014/main" val="2155431250"/>
                    </a:ext>
                  </a:extLst>
                </a:gridCol>
              </a:tblGrid>
              <a:tr h="294751">
                <a:tc>
                  <a:txBody>
                    <a:bodyPr/>
                    <a:lstStyle/>
                    <a:p>
                      <a:pPr algn="ctr"/>
                      <a:r>
                        <a:rPr lang="en-US" sz="1400" b="1" dirty="0"/>
                        <a:t>n</a:t>
                      </a:r>
                    </a:p>
                  </a:txBody>
                  <a:tcPr anchor="ctr">
                    <a:solidFill>
                      <a:schemeClr val="accent5">
                        <a:lumMod val="20000"/>
                        <a:lumOff val="80000"/>
                      </a:schemeClr>
                    </a:solidFill>
                  </a:tcPr>
                </a:tc>
                <a:tc>
                  <a:txBody>
                    <a:bodyPr/>
                    <a:lstStyle/>
                    <a:p>
                      <a:pPr algn="ctr"/>
                      <a:r>
                        <a:rPr lang="en-US" sz="1400" b="1" dirty="0"/>
                        <a:t>Wind</a:t>
                      </a:r>
                      <a:r>
                        <a:rPr lang="en-US" sz="1400" b="1" baseline="0" dirty="0"/>
                        <a:t> Type</a:t>
                      </a:r>
                      <a:endParaRPr lang="en-US" sz="1400" b="1" dirty="0"/>
                    </a:p>
                  </a:txBody>
                  <a:tcPr anchor="ctr">
                    <a:solidFill>
                      <a:schemeClr val="accent5">
                        <a:lumMod val="20000"/>
                        <a:lumOff val="80000"/>
                      </a:schemeClr>
                    </a:solidFill>
                  </a:tcPr>
                </a:tc>
                <a:tc>
                  <a:txBody>
                    <a:bodyPr/>
                    <a:lstStyle/>
                    <a:p>
                      <a:pPr algn="ctr"/>
                      <a:r>
                        <a:rPr lang="en-US" sz="1400" b="1" dirty="0"/>
                        <a:t>Wind Speed</a:t>
                      </a:r>
                    </a:p>
                  </a:txBody>
                  <a:tcPr anchor="ctr">
                    <a:solidFill>
                      <a:schemeClr val="accent5">
                        <a:lumMod val="20000"/>
                        <a:lumOff val="80000"/>
                      </a:schemeClr>
                    </a:solidFill>
                  </a:tcPr>
                </a:tc>
                <a:extLst>
                  <a:ext uri="{0D108BD9-81ED-4DB2-BD59-A6C34878D82A}">
                    <a16:rowId xmlns:a16="http://schemas.microsoft.com/office/drawing/2014/main" val="2076049962"/>
                  </a:ext>
                </a:extLst>
              </a:tr>
              <a:tr h="294751">
                <a:tc>
                  <a:txBody>
                    <a:bodyPr/>
                    <a:lstStyle/>
                    <a:p>
                      <a:pPr algn="ctr"/>
                      <a:r>
                        <a:rPr lang="en-US" sz="1400" dirty="0"/>
                        <a:t>1</a:t>
                      </a:r>
                    </a:p>
                  </a:txBody>
                  <a:tcPr anchor="ctr"/>
                </a:tc>
                <a:tc>
                  <a:txBody>
                    <a:bodyPr/>
                    <a:lstStyle/>
                    <a:p>
                      <a:pPr algn="ctr"/>
                      <a:r>
                        <a:rPr lang="en-US" sz="1400" dirty="0"/>
                        <a:t>Light wind</a:t>
                      </a:r>
                    </a:p>
                  </a:txBody>
                  <a:tcPr anchor="ctr"/>
                </a:tc>
                <a:tc>
                  <a:txBody>
                    <a:bodyPr/>
                    <a:lstStyle/>
                    <a:p>
                      <a:pPr algn="ctr"/>
                      <a:r>
                        <a:rPr lang="en-US" sz="1400" dirty="0"/>
                        <a:t>5 – 12 Knots</a:t>
                      </a:r>
                    </a:p>
                  </a:txBody>
                  <a:tcPr anchor="ctr"/>
                </a:tc>
                <a:extLst>
                  <a:ext uri="{0D108BD9-81ED-4DB2-BD59-A6C34878D82A}">
                    <a16:rowId xmlns:a16="http://schemas.microsoft.com/office/drawing/2014/main" val="1219237657"/>
                  </a:ext>
                </a:extLst>
              </a:tr>
              <a:tr h="322243">
                <a:tc>
                  <a:txBody>
                    <a:bodyPr/>
                    <a:lstStyle/>
                    <a:p>
                      <a:pPr algn="ctr"/>
                      <a:r>
                        <a:rPr lang="en-US" sz="1400" dirty="0"/>
                        <a:t>2</a:t>
                      </a:r>
                    </a:p>
                  </a:txBody>
                  <a:tcPr anchor="ctr"/>
                </a:tc>
                <a:tc>
                  <a:txBody>
                    <a:bodyPr/>
                    <a:lstStyle/>
                    <a:p>
                      <a:pPr algn="ctr"/>
                      <a:r>
                        <a:rPr lang="en-US" sz="1400" dirty="0"/>
                        <a:t>Moderate winds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13 – 18 Knots</a:t>
                      </a:r>
                    </a:p>
                  </a:txBody>
                  <a:tcPr anchor="ctr"/>
                </a:tc>
                <a:extLst>
                  <a:ext uri="{0D108BD9-81ED-4DB2-BD59-A6C34878D82A}">
                    <a16:rowId xmlns:a16="http://schemas.microsoft.com/office/drawing/2014/main" val="3633264648"/>
                  </a:ext>
                </a:extLst>
              </a:tr>
              <a:tr h="294751">
                <a:tc>
                  <a:txBody>
                    <a:bodyPr/>
                    <a:lstStyle/>
                    <a:p>
                      <a:pPr algn="ctr"/>
                      <a:r>
                        <a:rPr lang="en-US" sz="1400" dirty="0"/>
                        <a:t>3</a:t>
                      </a:r>
                    </a:p>
                  </a:txBody>
                  <a:tcPr anchor="ctr"/>
                </a:tc>
                <a:tc>
                  <a:txBody>
                    <a:bodyPr/>
                    <a:lstStyle/>
                    <a:p>
                      <a:pPr algn="ctr"/>
                      <a:r>
                        <a:rPr lang="en-US" sz="1400" dirty="0"/>
                        <a:t>Active wind</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19 – 24 Knots</a:t>
                      </a:r>
                    </a:p>
                  </a:txBody>
                  <a:tcPr anchor="ctr"/>
                </a:tc>
                <a:extLst>
                  <a:ext uri="{0D108BD9-81ED-4DB2-BD59-A6C34878D82A}">
                    <a16:rowId xmlns:a16="http://schemas.microsoft.com/office/drawing/2014/main" val="2574876579"/>
                  </a:ext>
                </a:extLst>
              </a:tr>
              <a:tr h="294751">
                <a:tc>
                  <a:txBody>
                    <a:bodyPr/>
                    <a:lstStyle/>
                    <a:p>
                      <a:pPr algn="ctr"/>
                      <a:r>
                        <a:rPr lang="en-US" sz="1400" dirty="0"/>
                        <a:t>4</a:t>
                      </a:r>
                    </a:p>
                  </a:txBody>
                  <a:tcPr anchor="ctr"/>
                </a:tc>
                <a:tc>
                  <a:txBody>
                    <a:bodyPr/>
                    <a:lstStyle/>
                    <a:p>
                      <a:pPr algn="ctr"/>
                      <a:r>
                        <a:rPr lang="en-US" sz="1400" dirty="0"/>
                        <a:t>Strong wind</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25 – 31 Knots</a:t>
                      </a:r>
                    </a:p>
                  </a:txBody>
                  <a:tcPr anchor="ctr"/>
                </a:tc>
                <a:extLst>
                  <a:ext uri="{0D108BD9-81ED-4DB2-BD59-A6C34878D82A}">
                    <a16:rowId xmlns:a16="http://schemas.microsoft.com/office/drawing/2014/main" val="2106035131"/>
                  </a:ext>
                </a:extLst>
              </a:tr>
              <a:tr h="419483">
                <a:tc>
                  <a:txBody>
                    <a:bodyPr/>
                    <a:lstStyle/>
                    <a:p>
                      <a:pPr algn="ctr"/>
                      <a:r>
                        <a:rPr lang="en-US" sz="1400" dirty="0"/>
                        <a:t>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Very strong winds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32+ Knots</a:t>
                      </a:r>
                    </a:p>
                  </a:txBody>
                  <a:tcPr anchor="ctr"/>
                </a:tc>
                <a:extLst>
                  <a:ext uri="{0D108BD9-81ED-4DB2-BD59-A6C34878D82A}">
                    <a16:rowId xmlns:a16="http://schemas.microsoft.com/office/drawing/2014/main" val="2648310046"/>
                  </a:ext>
                </a:extLst>
              </a:tr>
            </a:tbl>
          </a:graphicData>
        </a:graphic>
      </p:graphicFrame>
      <p:pic>
        <p:nvPicPr>
          <p:cNvPr id="4" name="Picture 3">
            <a:extLst>
              <a:ext uri="{FF2B5EF4-FFF2-40B4-BE49-F238E27FC236}">
                <a16:creationId xmlns:a16="http://schemas.microsoft.com/office/drawing/2014/main" id="{47C10489-D6B6-3091-B994-611115DE3B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758" y="135504"/>
            <a:ext cx="1604860" cy="1007496"/>
          </a:xfrm>
          <a:prstGeom prst="rect">
            <a:avLst/>
          </a:prstGeom>
        </p:spPr>
      </p:pic>
    </p:spTree>
    <p:extLst>
      <p:ext uri="{BB962C8B-B14F-4D97-AF65-F5344CB8AC3E}">
        <p14:creationId xmlns:p14="http://schemas.microsoft.com/office/powerpoint/2010/main" val="31491045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305253B-24BA-26B3-262C-7AF26116E64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7778"/>
          <a:stretch/>
        </p:blipFill>
        <p:spPr>
          <a:xfrm>
            <a:off x="4419600" y="1828800"/>
            <a:ext cx="4382007" cy="4724400"/>
          </a:xfrm>
          <a:prstGeom prst="rect">
            <a:avLst/>
          </a:prstGeom>
        </p:spPr>
      </p:pic>
      <p:pic>
        <p:nvPicPr>
          <p:cNvPr id="2" name="Content Placeholder 4">
            <a:extLst>
              <a:ext uri="{FF2B5EF4-FFF2-40B4-BE49-F238E27FC236}">
                <a16:creationId xmlns:a16="http://schemas.microsoft.com/office/drawing/2014/main" id="{08B7FBB5-0229-8BA4-0215-EFF169F7051B}"/>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r="3204" b="52359"/>
          <a:stretch/>
        </p:blipFill>
        <p:spPr>
          <a:xfrm>
            <a:off x="76200" y="304800"/>
            <a:ext cx="4649432" cy="4724400"/>
          </a:xfrm>
        </p:spPr>
      </p:pic>
    </p:spTree>
    <p:extLst>
      <p:ext uri="{BB962C8B-B14F-4D97-AF65-F5344CB8AC3E}">
        <p14:creationId xmlns:p14="http://schemas.microsoft.com/office/powerpoint/2010/main" val="845716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2">
            <a:extLst>
              <a:ext uri="{FF2B5EF4-FFF2-40B4-BE49-F238E27FC236}">
                <a16:creationId xmlns:a16="http://schemas.microsoft.com/office/drawing/2014/main" id="{8249EB43-0ACD-DB35-13E0-5028F812E4CF}"/>
              </a:ext>
            </a:extLst>
          </p:cNvPr>
          <p:cNvSpPr>
            <a:spLocks noChangeArrowheads="1"/>
          </p:cNvSpPr>
          <p:nvPr/>
        </p:nvSpPr>
        <p:spPr bwMode="auto">
          <a:xfrm>
            <a:off x="0" y="325515"/>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de-DE" sz="2800" b="1" dirty="0">
                <a:solidFill>
                  <a:srgbClr val="002060"/>
                </a:solidFill>
                <a:latin typeface="Tahoma" panose="020B0604030504040204" pitchFamily="34" charset="0"/>
                <a:cs typeface="Tahoma" panose="020B0604030504040204" pitchFamily="34" charset="0"/>
              </a:rPr>
              <a:t>Weather SOP</a:t>
            </a:r>
          </a:p>
        </p:txBody>
      </p:sp>
      <p:sp>
        <p:nvSpPr>
          <p:cNvPr id="4" name="TextBox 3">
            <a:extLst>
              <a:ext uri="{FF2B5EF4-FFF2-40B4-BE49-F238E27FC236}">
                <a16:creationId xmlns:a16="http://schemas.microsoft.com/office/drawing/2014/main" id="{FBD49A90-B7AE-48E3-8A5F-ADCCAAF1049C}"/>
              </a:ext>
            </a:extLst>
          </p:cNvPr>
          <p:cNvSpPr txBox="1"/>
          <p:nvPr/>
        </p:nvSpPr>
        <p:spPr>
          <a:xfrm>
            <a:off x="2992465" y="980966"/>
            <a:ext cx="3202352" cy="461665"/>
          </a:xfrm>
          <a:prstGeom prst="rect">
            <a:avLst/>
          </a:prstGeom>
          <a:noFill/>
        </p:spPr>
        <p:txBody>
          <a:bodyPr wrap="none" rtlCol="0">
            <a:spAutoFit/>
          </a:bodyPr>
          <a:lstStyle/>
          <a:p>
            <a:r>
              <a:rPr lang="en-US" sz="2400" b="1" u="sng" dirty="0"/>
              <a:t>Other extreme weather</a:t>
            </a:r>
          </a:p>
        </p:txBody>
      </p:sp>
      <p:graphicFrame>
        <p:nvGraphicFramePr>
          <p:cNvPr id="6" name="Table 5"/>
          <p:cNvGraphicFramePr>
            <a:graphicFrameLocks noGrp="1"/>
          </p:cNvGraphicFramePr>
          <p:nvPr>
            <p:extLst>
              <p:ext uri="{D42A27DB-BD31-4B8C-83A1-F6EECF244321}">
                <p14:modId xmlns:p14="http://schemas.microsoft.com/office/powerpoint/2010/main" val="552821136"/>
              </p:ext>
            </p:extLst>
          </p:nvPr>
        </p:nvGraphicFramePr>
        <p:xfrm>
          <a:off x="445944" y="1752600"/>
          <a:ext cx="8196962" cy="2992120"/>
        </p:xfrm>
        <a:graphic>
          <a:graphicData uri="http://schemas.openxmlformats.org/drawingml/2006/table">
            <a:tbl>
              <a:tblPr firstRow="1" bandRow="1">
                <a:tableStyleId>{E8B1032C-EA38-4F05-BA0D-38AFFFC7BED3}</a:tableStyleId>
              </a:tblPr>
              <a:tblGrid>
                <a:gridCol w="361954">
                  <a:extLst>
                    <a:ext uri="{9D8B030D-6E8A-4147-A177-3AD203B41FA5}">
                      <a16:colId xmlns:a16="http://schemas.microsoft.com/office/drawing/2014/main" val="20000"/>
                    </a:ext>
                  </a:extLst>
                </a:gridCol>
                <a:gridCol w="3416808">
                  <a:extLst>
                    <a:ext uri="{9D8B030D-6E8A-4147-A177-3AD203B41FA5}">
                      <a16:colId xmlns:a16="http://schemas.microsoft.com/office/drawing/2014/main" val="20001"/>
                    </a:ext>
                  </a:extLst>
                </a:gridCol>
                <a:gridCol w="4418200">
                  <a:extLst>
                    <a:ext uri="{9D8B030D-6E8A-4147-A177-3AD203B41FA5}">
                      <a16:colId xmlns:a16="http://schemas.microsoft.com/office/drawing/2014/main" val="20002"/>
                    </a:ext>
                  </a:extLst>
                </a:gridCol>
              </a:tblGrid>
              <a:tr h="370840">
                <a:tc>
                  <a:txBody>
                    <a:bodyPr/>
                    <a:lstStyle/>
                    <a:p>
                      <a:pPr algn="ctr"/>
                      <a:r>
                        <a:rPr lang="en-US" sz="1400" dirty="0"/>
                        <a:t>n</a:t>
                      </a:r>
                    </a:p>
                  </a:txBody>
                  <a:tcPr anchor="ctr"/>
                </a:tc>
                <a:tc gridSpan="2">
                  <a:txBody>
                    <a:bodyPr/>
                    <a:lstStyle/>
                    <a:p>
                      <a:pPr algn="ctr"/>
                      <a:r>
                        <a:rPr lang="en-US" sz="1400" b="1" i="0" dirty="0">
                          <a:solidFill>
                            <a:srgbClr val="000000"/>
                          </a:solidFill>
                          <a:effectLst/>
                          <a:latin typeface="Arial" panose="020B0604020202020204" pitchFamily="34" charset="0"/>
                        </a:rPr>
                        <a:t>For weather conditions (winter depressions and local formations)</a:t>
                      </a:r>
                      <a:endParaRPr lang="en-US" sz="1400" dirty="0"/>
                    </a:p>
                  </a:txBody>
                  <a:tcPr anchor="ctr"/>
                </a:tc>
                <a:tc hMerge="1">
                  <a:txBody>
                    <a:bodyPr/>
                    <a:lstStyle/>
                    <a:p>
                      <a:pPr algn="ctr"/>
                      <a:endParaRPr lang="en-US" sz="1400" dirty="0"/>
                    </a:p>
                  </a:txBody>
                  <a:tcPr anchor="ctr"/>
                </a:tc>
                <a:extLst>
                  <a:ext uri="{0D108BD9-81ED-4DB2-BD59-A6C34878D82A}">
                    <a16:rowId xmlns:a16="http://schemas.microsoft.com/office/drawing/2014/main" val="10000"/>
                  </a:ext>
                </a:extLst>
              </a:tr>
              <a:tr h="370840">
                <a:tc>
                  <a:txBody>
                    <a:bodyPr/>
                    <a:lstStyle/>
                    <a:p>
                      <a:pPr algn="ctr"/>
                      <a:r>
                        <a:rPr lang="en-US" sz="1400"/>
                        <a:t>1</a:t>
                      </a:r>
                      <a:endParaRPr lang="en-US" sz="1400" dirty="0"/>
                    </a:p>
                  </a:txBody>
                  <a:tcPr anchor="ctr"/>
                </a:tc>
                <a:tc>
                  <a:txBody>
                    <a:bodyPr/>
                    <a:lstStyle/>
                    <a:p>
                      <a:pPr algn="ctr"/>
                      <a:r>
                        <a:rPr lang="en-US" sz="1400" dirty="0"/>
                        <a:t>Weather Bulletin</a:t>
                      </a:r>
                    </a:p>
                  </a:txBody>
                  <a:tcPr anchor="ctr"/>
                </a:tc>
                <a:tc>
                  <a:txBody>
                    <a:bodyPr/>
                    <a:lstStyle/>
                    <a:p>
                      <a:pPr marL="342900" indent="-342900" algn="l">
                        <a:buFont typeface="+mj-lt"/>
                        <a:buAutoNum type="arabicPeriod"/>
                      </a:pPr>
                      <a:r>
                        <a:rPr lang="en-US" sz="1400" dirty="0"/>
                        <a:t>Issued 72 hours before the impact of the case.</a:t>
                      </a:r>
                    </a:p>
                    <a:p>
                      <a:pPr marL="342900" indent="-342900" algn="l">
                        <a:buFont typeface="+mj-lt"/>
                        <a:buAutoNum type="arabicPeriod"/>
                      </a:pPr>
                      <a:r>
                        <a:rPr lang="en-US" sz="1400" dirty="0"/>
                        <a:t>Renew once every 48 hours (if necessary).</a:t>
                      </a:r>
                    </a:p>
                    <a:p>
                      <a:pPr marL="342900" indent="-342900" algn="l">
                        <a:buFont typeface="+mj-lt"/>
                        <a:buAutoNum type="arabicPeriod"/>
                      </a:pPr>
                      <a:r>
                        <a:rPr lang="en-US" sz="1400" dirty="0"/>
                        <a:t>Issued by status strength level table</a:t>
                      </a:r>
                    </a:p>
                    <a:p>
                      <a:pPr marL="342900" indent="-342900" algn="l">
                        <a:buFont typeface="+mj-lt"/>
                        <a:buAutoNum type="arabicPeriod"/>
                      </a:pPr>
                      <a:r>
                        <a:rPr lang="en-US" sz="1400" dirty="0"/>
                        <a:t>A serial number and a release number are given.</a:t>
                      </a:r>
                    </a:p>
                  </a:txBody>
                  <a:tcPr anchor="ctr"/>
                </a:tc>
                <a:extLst>
                  <a:ext uri="{0D108BD9-81ED-4DB2-BD59-A6C34878D82A}">
                    <a16:rowId xmlns:a16="http://schemas.microsoft.com/office/drawing/2014/main" val="10001"/>
                  </a:ext>
                </a:extLst>
              </a:tr>
              <a:tr h="370840">
                <a:tc>
                  <a:txBody>
                    <a:bodyPr/>
                    <a:lstStyle/>
                    <a:p>
                      <a:pPr algn="ctr"/>
                      <a:r>
                        <a:rPr lang="en-US" sz="1400"/>
                        <a:t>2</a:t>
                      </a:r>
                      <a:endParaRPr lang="en-US" sz="1400" dirty="0"/>
                    </a:p>
                  </a:txBody>
                  <a:tcPr anchor="ctr"/>
                </a:tc>
                <a:tc>
                  <a:txBody>
                    <a:bodyPr/>
                    <a:lstStyle/>
                    <a:p>
                      <a:pPr algn="ctr"/>
                      <a:r>
                        <a:rPr lang="en-US" sz="1400" dirty="0"/>
                        <a:t>Heavy rain alert</a:t>
                      </a:r>
                    </a:p>
                  </a:txBody>
                  <a:tcPr anchor="ctr"/>
                </a:tc>
                <a:tc>
                  <a:txBody>
                    <a:bodyPr/>
                    <a:lstStyle/>
                    <a:p>
                      <a:pPr marL="342900" indent="-342900" algn="l">
                        <a:buFont typeface="+mj-lt"/>
                        <a:buAutoNum type="arabicPeriod"/>
                      </a:pPr>
                      <a:r>
                        <a:rPr lang="en-US" sz="1400" dirty="0"/>
                        <a:t>Issued at the sharpness level.</a:t>
                      </a:r>
                    </a:p>
                    <a:p>
                      <a:pPr marL="342900" indent="-342900" algn="l">
                        <a:buFont typeface="+mj-lt"/>
                        <a:buAutoNum type="arabicPeriod"/>
                      </a:pPr>
                      <a:r>
                        <a:rPr lang="en-US" sz="1400" dirty="0"/>
                        <a:t>Renewed once every 24 hours.</a:t>
                      </a:r>
                    </a:p>
                    <a:p>
                      <a:pPr marL="342900" indent="-342900" algn="l">
                        <a:buFont typeface="+mj-lt"/>
                        <a:buAutoNum type="arabicPeriod"/>
                      </a:pPr>
                      <a:r>
                        <a:rPr lang="en-US" sz="1400" dirty="0"/>
                        <a:t>Issued by status strength level table</a:t>
                      </a:r>
                    </a:p>
                    <a:p>
                      <a:pPr marL="342900" indent="-342900" algn="l">
                        <a:buFont typeface="+mj-lt"/>
                        <a:buAutoNum type="arabicPeriod"/>
                      </a:pPr>
                      <a:r>
                        <a:rPr lang="en-US" sz="1400" dirty="0"/>
                        <a:t>Gives a serial number and a release number</a:t>
                      </a:r>
                    </a:p>
                  </a:txBody>
                  <a:tcPr anchor="ctr"/>
                </a:tc>
                <a:extLst>
                  <a:ext uri="{0D108BD9-81ED-4DB2-BD59-A6C34878D82A}">
                    <a16:rowId xmlns:a16="http://schemas.microsoft.com/office/drawing/2014/main" val="10002"/>
                  </a:ext>
                </a:extLst>
              </a:tr>
              <a:tr h="370840">
                <a:tc>
                  <a:txBody>
                    <a:bodyPr/>
                    <a:lstStyle/>
                    <a:p>
                      <a:pPr algn="ctr"/>
                      <a:r>
                        <a:rPr lang="en-US" sz="1400"/>
                        <a:t>3</a:t>
                      </a:r>
                      <a:endParaRPr lang="en-US" sz="1400" dirty="0"/>
                    </a:p>
                  </a:txBody>
                  <a:tcPr anchor="ctr"/>
                </a:tc>
                <a:tc>
                  <a:txBody>
                    <a:bodyPr/>
                    <a:lstStyle/>
                    <a:p>
                      <a:pPr algn="ctr"/>
                      <a:r>
                        <a:rPr lang="en-US" sz="1400" dirty="0"/>
                        <a:t>Tweets for heavy rain in the form of an alert</a:t>
                      </a:r>
                    </a:p>
                  </a:txBody>
                  <a:tcPr anchor="ctr"/>
                </a:tc>
                <a:tc>
                  <a:txBody>
                    <a:bodyPr/>
                    <a:lstStyle/>
                    <a:p>
                      <a:pPr marL="342900" indent="-342900" algn="l">
                        <a:buFont typeface="+mj-lt"/>
                        <a:buAutoNum type="arabicPeriod"/>
                      </a:pPr>
                      <a:r>
                        <a:rPr lang="en-US" sz="1400" dirty="0"/>
                        <a:t>If there is a possibility of rainfall exceeding 15 mm.</a:t>
                      </a:r>
                    </a:p>
                    <a:p>
                      <a:pPr marL="342900" indent="-342900" algn="l">
                        <a:buFont typeface="+mj-lt"/>
                        <a:buAutoNum type="arabicPeriod"/>
                      </a:pPr>
                      <a:r>
                        <a:rPr lang="en-US" sz="1400" dirty="0"/>
                        <a:t>The tweet is released 3 hours ago</a:t>
                      </a:r>
                    </a:p>
                    <a:p>
                      <a:pPr marL="342900" indent="-342900" algn="l">
                        <a:buFont typeface="+mj-lt"/>
                        <a:buAutoNum type="arabicPeriod"/>
                      </a:pPr>
                      <a:r>
                        <a:rPr lang="en-US" sz="1400" dirty="0"/>
                        <a:t>Validity does not exceed one hour.</a:t>
                      </a:r>
                    </a:p>
                  </a:txBody>
                  <a:tcPr anchor="ctr"/>
                </a:tc>
                <a:extLst>
                  <a:ext uri="{0D108BD9-81ED-4DB2-BD59-A6C34878D82A}">
                    <a16:rowId xmlns:a16="http://schemas.microsoft.com/office/drawing/2014/main" val="10003"/>
                  </a:ext>
                </a:extLst>
              </a:tr>
            </a:tbl>
          </a:graphicData>
        </a:graphic>
      </p:graphicFrame>
      <p:pic>
        <p:nvPicPr>
          <p:cNvPr id="3" name="Picture 2">
            <a:extLst>
              <a:ext uri="{FF2B5EF4-FFF2-40B4-BE49-F238E27FC236}">
                <a16:creationId xmlns:a16="http://schemas.microsoft.com/office/drawing/2014/main" id="{C86A3381-43F0-9F44-D83E-657681A872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758" y="135504"/>
            <a:ext cx="1604860" cy="1007496"/>
          </a:xfrm>
          <a:prstGeom prst="rect">
            <a:avLst/>
          </a:prstGeom>
        </p:spPr>
      </p:pic>
    </p:spTree>
    <p:extLst>
      <p:ext uri="{BB962C8B-B14F-4D97-AF65-F5344CB8AC3E}">
        <p14:creationId xmlns:p14="http://schemas.microsoft.com/office/powerpoint/2010/main" val="37378100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Operational </a:t>
            </a:r>
            <a:r>
              <a:rPr lang="en-US" dirty="0"/>
              <a:t>Procedures</a:t>
            </a:r>
          </a:p>
        </p:txBody>
      </p:sp>
      <p:sp>
        <p:nvSpPr>
          <p:cNvPr id="3" name="Content Placeholder 2"/>
          <p:cNvSpPr>
            <a:spLocks noGrp="1"/>
          </p:cNvSpPr>
          <p:nvPr>
            <p:ph idx="1"/>
          </p:nvPr>
        </p:nvSpPr>
        <p:spPr/>
        <p:txBody>
          <a:bodyPr>
            <a:normAutofit fontScale="62500" lnSpcReduction="20000"/>
          </a:bodyPr>
          <a:lstStyle/>
          <a:p>
            <a:pPr algn="just">
              <a:lnSpc>
                <a:spcPct val="120000"/>
              </a:lnSpc>
            </a:pPr>
            <a:r>
              <a:rPr lang="en-US" sz="2200" dirty="0"/>
              <a:t>The Internal Committee for the Management of Exceptional Weather Conditions and its Operational Procedures</a:t>
            </a:r>
          </a:p>
          <a:p>
            <a:pPr algn="just">
              <a:lnSpc>
                <a:spcPct val="120000"/>
              </a:lnSpc>
            </a:pPr>
            <a:r>
              <a:rPr lang="en-US" sz="2200" dirty="0"/>
              <a:t>Duties of the Exceptional Weather Management Committee</a:t>
            </a:r>
          </a:p>
          <a:p>
            <a:pPr algn="just">
              <a:lnSpc>
                <a:spcPct val="120000"/>
              </a:lnSpc>
            </a:pPr>
            <a:r>
              <a:rPr lang="ar-OM" sz="2200" dirty="0"/>
              <a:t> </a:t>
            </a:r>
            <a:r>
              <a:rPr lang="en-US" sz="2200" dirty="0"/>
              <a:t>Formation of shift work teams (for other departments)</a:t>
            </a:r>
          </a:p>
          <a:p>
            <a:pPr lvl="1" algn="just">
              <a:lnSpc>
                <a:spcPct val="120000"/>
              </a:lnSpc>
            </a:pPr>
            <a:r>
              <a:rPr lang="en-US" sz="2200" dirty="0"/>
              <a:t>Tasks of the first working group (forecasting and early warning)</a:t>
            </a:r>
          </a:p>
          <a:p>
            <a:pPr lvl="1" algn="just">
              <a:lnSpc>
                <a:spcPct val="120000"/>
              </a:lnSpc>
            </a:pPr>
            <a:r>
              <a:rPr lang="en-US" sz="2200" dirty="0"/>
              <a:t>Tasks of the second working group (numerical predictions and studies)</a:t>
            </a:r>
          </a:p>
          <a:p>
            <a:pPr lvl="1" algn="just">
              <a:lnSpc>
                <a:spcPct val="120000"/>
              </a:lnSpc>
            </a:pPr>
            <a:r>
              <a:rPr lang="en-US" sz="2200" dirty="0"/>
              <a:t>Tasks of the third working group (support operations IT &amp; maintenance)</a:t>
            </a:r>
          </a:p>
          <a:p>
            <a:pPr lvl="1" algn="just">
              <a:lnSpc>
                <a:spcPct val="120000"/>
              </a:lnSpc>
            </a:pPr>
            <a:r>
              <a:rPr lang="en-US" sz="2200" dirty="0"/>
              <a:t>Duties of the Director of the Media and Communications Department at CAA.</a:t>
            </a:r>
          </a:p>
        </p:txBody>
      </p:sp>
      <p:pic>
        <p:nvPicPr>
          <p:cNvPr id="7" name="Picture 6">
            <a:extLst>
              <a:ext uri="{FF2B5EF4-FFF2-40B4-BE49-F238E27FC236}">
                <a16:creationId xmlns:a16="http://schemas.microsoft.com/office/drawing/2014/main" id="{13001338-254E-3EC7-11F9-A40B13F19B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758" y="135504"/>
            <a:ext cx="1604860" cy="1007496"/>
          </a:xfrm>
          <a:prstGeom prst="rect">
            <a:avLst/>
          </a:prstGeom>
        </p:spPr>
      </p:pic>
    </p:spTree>
    <p:extLst>
      <p:ext uri="{BB962C8B-B14F-4D97-AF65-F5344CB8AC3E}">
        <p14:creationId xmlns:p14="http://schemas.microsoft.com/office/powerpoint/2010/main" val="40032658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7882" y="228600"/>
            <a:ext cx="5937755" cy="609600"/>
          </a:xfrm>
        </p:spPr>
        <p:txBody>
          <a:bodyPr>
            <a:normAutofit fontScale="90000"/>
          </a:bodyPr>
          <a:lstStyle/>
          <a:p>
            <a:r>
              <a:rPr lang="en-US" dirty="0"/>
              <a:t>Weather Bulletin Samples</a:t>
            </a:r>
          </a:p>
        </p:txBody>
      </p:sp>
      <p:pic>
        <p:nvPicPr>
          <p:cNvPr id="4" name="Picture 3">
            <a:extLst>
              <a:ext uri="{FF2B5EF4-FFF2-40B4-BE49-F238E27FC236}">
                <a16:creationId xmlns:a16="http://schemas.microsoft.com/office/drawing/2014/main" id="{B0898CEB-EF7A-8C2A-2E55-73BB75490CD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1133288"/>
            <a:ext cx="4152010" cy="5373189"/>
          </a:xfrm>
          <a:prstGeom prst="rect">
            <a:avLst/>
          </a:prstGeom>
          <a:ln>
            <a:solidFill>
              <a:schemeClr val="tx1"/>
            </a:solidFill>
          </a:ln>
        </p:spPr>
      </p:pic>
      <p:pic>
        <p:nvPicPr>
          <p:cNvPr id="5" name="Picture 4">
            <a:extLst>
              <a:ext uri="{FF2B5EF4-FFF2-40B4-BE49-F238E27FC236}">
                <a16:creationId xmlns:a16="http://schemas.microsoft.com/office/drawing/2014/main" id="{471DAA35-5535-CF09-119F-D235CA6C1E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8200" y="1133288"/>
            <a:ext cx="4174749" cy="5403669"/>
          </a:xfrm>
          <a:prstGeom prst="rect">
            <a:avLst/>
          </a:prstGeom>
          <a:ln w="6350">
            <a:solidFill>
              <a:schemeClr val="tx1"/>
            </a:solidFill>
          </a:ln>
        </p:spPr>
      </p:pic>
      <p:pic>
        <p:nvPicPr>
          <p:cNvPr id="7" name="صورة 19"/>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12411" t="25845" r="11747" b="21865"/>
          <a:stretch/>
        </p:blipFill>
        <p:spPr>
          <a:xfrm>
            <a:off x="8235009" y="-5638716"/>
            <a:ext cx="904872" cy="896646"/>
          </a:xfrm>
          <a:prstGeom prst="rect">
            <a:avLst/>
          </a:prstGeom>
        </p:spPr>
      </p:pic>
    </p:spTree>
    <p:extLst>
      <p:ext uri="{BB962C8B-B14F-4D97-AF65-F5344CB8AC3E}">
        <p14:creationId xmlns:p14="http://schemas.microsoft.com/office/powerpoint/2010/main" val="439469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7882" y="228600"/>
            <a:ext cx="5937755" cy="609600"/>
          </a:xfrm>
        </p:spPr>
        <p:txBody>
          <a:bodyPr>
            <a:normAutofit fontScale="90000"/>
          </a:bodyPr>
          <a:lstStyle/>
          <a:p>
            <a:r>
              <a:rPr lang="en-US" dirty="0"/>
              <a:t>Weather Bulletin Samples</a:t>
            </a:r>
          </a:p>
        </p:txBody>
      </p:sp>
      <p:pic>
        <p:nvPicPr>
          <p:cNvPr id="6" name="Picture 5">
            <a:extLst>
              <a:ext uri="{FF2B5EF4-FFF2-40B4-BE49-F238E27FC236}">
                <a16:creationId xmlns:a16="http://schemas.microsoft.com/office/drawing/2014/main" id="{CB5E1DBE-13EE-1214-4733-CCFABF45D2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1011179"/>
            <a:ext cx="4248533" cy="5606105"/>
          </a:xfrm>
          <a:prstGeom prst="rect">
            <a:avLst/>
          </a:prstGeom>
          <a:ln>
            <a:solidFill>
              <a:schemeClr val="tx1"/>
            </a:solidFill>
          </a:ln>
        </p:spPr>
      </p:pic>
      <p:pic>
        <p:nvPicPr>
          <p:cNvPr id="7" name="Picture 6">
            <a:extLst>
              <a:ext uri="{FF2B5EF4-FFF2-40B4-BE49-F238E27FC236}">
                <a16:creationId xmlns:a16="http://schemas.microsoft.com/office/drawing/2014/main" id="{31294B0C-0018-E6E7-7A5E-9383FE41C8AD}"/>
              </a:ext>
            </a:extLst>
          </p:cNvPr>
          <p:cNvPicPr>
            <a:picLocks noChangeAspect="1"/>
          </p:cNvPicPr>
          <p:nvPr/>
        </p:nvPicPr>
        <p:blipFill rotWithShape="1">
          <a:blip r:embed="rId3">
            <a:extLst>
              <a:ext uri="{28A0092B-C50C-407E-A947-70E740481C1C}">
                <a14:useLocalDpi xmlns:a14="http://schemas.microsoft.com/office/drawing/2010/main" val="0"/>
              </a:ext>
            </a:extLst>
          </a:blip>
          <a:srcRect r="2731" b="1155"/>
          <a:stretch/>
        </p:blipFill>
        <p:spPr>
          <a:xfrm>
            <a:off x="4648200" y="1011179"/>
            <a:ext cx="4282441" cy="5606105"/>
          </a:xfrm>
          <a:prstGeom prst="rect">
            <a:avLst/>
          </a:prstGeom>
          <a:ln>
            <a:solidFill>
              <a:schemeClr val="tx1"/>
            </a:solidFill>
          </a:ln>
        </p:spPr>
      </p:pic>
    </p:spTree>
    <p:extLst>
      <p:ext uri="{BB962C8B-B14F-4D97-AF65-F5344CB8AC3E}">
        <p14:creationId xmlns:p14="http://schemas.microsoft.com/office/powerpoint/2010/main" val="19370913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035445" cy="609600"/>
          </a:xfrm>
        </p:spPr>
        <p:txBody>
          <a:bodyPr>
            <a:normAutofit fontScale="90000"/>
          </a:bodyPr>
          <a:lstStyle/>
          <a:p>
            <a:r>
              <a:rPr lang="en-US" dirty="0"/>
              <a:t>Weather Alerts and tweets Samples</a:t>
            </a:r>
          </a:p>
        </p:txBody>
      </p:sp>
      <p:pic>
        <p:nvPicPr>
          <p:cNvPr id="5" name="صورة 25">
            <a:extLst>
              <a:ext uri="{FF2B5EF4-FFF2-40B4-BE49-F238E27FC236}">
                <a16:creationId xmlns:a16="http://schemas.microsoft.com/office/drawing/2014/main" id="{2C6BAC8A-027A-5FBE-04A4-A4815C337C1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24400" y="3848100"/>
            <a:ext cx="3844445" cy="2419739"/>
          </a:xfrm>
          <a:prstGeom prst="rect">
            <a:avLst/>
          </a:prstGeom>
          <a:noFill/>
          <a:ln>
            <a:solidFill>
              <a:schemeClr val="tx1"/>
            </a:solidFill>
          </a:ln>
        </p:spPr>
      </p:pic>
      <p:pic>
        <p:nvPicPr>
          <p:cNvPr id="8" name="Picture 7">
            <a:extLst>
              <a:ext uri="{FF2B5EF4-FFF2-40B4-BE49-F238E27FC236}">
                <a16:creationId xmlns:a16="http://schemas.microsoft.com/office/drawing/2014/main" id="{FF385FA1-FD9C-F950-08F0-5A957D9FDFE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46422" y="1524000"/>
            <a:ext cx="3200399" cy="2007475"/>
          </a:xfrm>
          <a:prstGeom prst="rect">
            <a:avLst/>
          </a:prstGeom>
          <a:noFill/>
          <a:ln>
            <a:solidFill>
              <a:schemeClr val="tx1"/>
            </a:solidFill>
          </a:ln>
        </p:spPr>
      </p:pic>
      <p:pic>
        <p:nvPicPr>
          <p:cNvPr id="9" name="Picture 8">
            <a:extLst>
              <a:ext uri="{FF2B5EF4-FFF2-40B4-BE49-F238E27FC236}">
                <a16:creationId xmlns:a16="http://schemas.microsoft.com/office/drawing/2014/main" id="{C7E8A8E6-7A93-093D-69AD-3B86B02AD1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00" y="1219200"/>
            <a:ext cx="4062846" cy="5257800"/>
          </a:xfrm>
          <a:prstGeom prst="rect">
            <a:avLst/>
          </a:prstGeom>
          <a:ln>
            <a:solidFill>
              <a:schemeClr val="tx1"/>
            </a:solidFill>
          </a:ln>
        </p:spPr>
      </p:pic>
    </p:spTree>
    <p:extLst>
      <p:ext uri="{BB962C8B-B14F-4D97-AF65-F5344CB8AC3E}">
        <p14:creationId xmlns:p14="http://schemas.microsoft.com/office/powerpoint/2010/main" val="11197263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9776DC-9474-077E-63EB-DDE10F888F8D}"/>
              </a:ext>
            </a:extLst>
          </p:cNvPr>
          <p:cNvPicPr>
            <a:picLocks noChangeAspect="1"/>
          </p:cNvPicPr>
          <p:nvPr/>
        </p:nvPicPr>
        <p:blipFill>
          <a:blip r:embed="rId2" cstate="print"/>
          <a:stretch>
            <a:fillRect/>
          </a:stretch>
        </p:blipFill>
        <p:spPr>
          <a:xfrm>
            <a:off x="228600" y="990600"/>
            <a:ext cx="8670770" cy="4876800"/>
          </a:xfrm>
          <a:prstGeom prst="rect">
            <a:avLst/>
          </a:prstGeom>
        </p:spPr>
      </p:pic>
      <p:pic>
        <p:nvPicPr>
          <p:cNvPr id="6" name="صورة 19"/>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12411" t="25845" r="11747" b="21865"/>
          <a:stretch/>
        </p:blipFill>
        <p:spPr>
          <a:xfrm>
            <a:off x="8153400" y="76284"/>
            <a:ext cx="904872" cy="896646"/>
          </a:xfrm>
          <a:prstGeom prst="rect">
            <a:avLst/>
          </a:prstGeom>
        </p:spPr>
      </p:pic>
      <p:pic>
        <p:nvPicPr>
          <p:cNvPr id="3" name="Picture 2">
            <a:extLst>
              <a:ext uri="{FF2B5EF4-FFF2-40B4-BE49-F238E27FC236}">
                <a16:creationId xmlns:a16="http://schemas.microsoft.com/office/drawing/2014/main" id="{D091E188-1D30-1DA9-7B20-3582AC0173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0758" y="135504"/>
            <a:ext cx="1604860" cy="1007496"/>
          </a:xfrm>
          <a:prstGeom prst="rect">
            <a:avLst/>
          </a:prstGeom>
        </p:spPr>
      </p:pic>
    </p:spTree>
    <p:extLst>
      <p:ext uri="{BB962C8B-B14F-4D97-AF65-F5344CB8AC3E}">
        <p14:creationId xmlns:p14="http://schemas.microsoft.com/office/powerpoint/2010/main" val="11317536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6045" y="644062"/>
            <a:ext cx="5937755" cy="1188720"/>
          </a:xfrm>
        </p:spPr>
        <p:txBody>
          <a:bodyPr/>
          <a:lstStyle/>
          <a:p>
            <a:r>
              <a:rPr lang="en-US" dirty="0"/>
              <a:t>Content</a:t>
            </a:r>
          </a:p>
        </p:txBody>
      </p:sp>
      <p:sp>
        <p:nvSpPr>
          <p:cNvPr id="3" name="Content Placeholder 2"/>
          <p:cNvSpPr>
            <a:spLocks noGrp="1"/>
          </p:cNvSpPr>
          <p:nvPr>
            <p:ph idx="1"/>
          </p:nvPr>
        </p:nvSpPr>
        <p:spPr/>
        <p:txBody>
          <a:bodyPr/>
          <a:lstStyle/>
          <a:p>
            <a:r>
              <a:rPr lang="en-US" dirty="0"/>
              <a:t>Importance of SOP</a:t>
            </a:r>
          </a:p>
          <a:p>
            <a:r>
              <a:rPr lang="en-US" dirty="0"/>
              <a:t>National Committee for Emergency Management</a:t>
            </a:r>
          </a:p>
          <a:p>
            <a:r>
              <a:rPr lang="en-US" dirty="0"/>
              <a:t>Civil Aviation Authority and Director general of Meteorology. </a:t>
            </a:r>
          </a:p>
          <a:p>
            <a:pPr lvl="1"/>
            <a:r>
              <a:rPr lang="en-US" dirty="0"/>
              <a:t>Standard Operation Procedures for Weather</a:t>
            </a:r>
          </a:p>
          <a:p>
            <a:pPr lvl="1"/>
            <a:r>
              <a:rPr lang="en-US" dirty="0"/>
              <a:t>Standard Operation Procedures for Tsunami.</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727" y="76284"/>
            <a:ext cx="1428285" cy="896646"/>
          </a:xfrm>
          <a:prstGeom prst="rect">
            <a:avLst/>
          </a:prstGeom>
        </p:spPr>
      </p:pic>
      <p:pic>
        <p:nvPicPr>
          <p:cNvPr id="5" name="صورة 19"/>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12411" t="25845" r="11747" b="21865"/>
          <a:stretch/>
        </p:blipFill>
        <p:spPr>
          <a:xfrm>
            <a:off x="8153400" y="76284"/>
            <a:ext cx="904872" cy="896646"/>
          </a:xfrm>
          <a:prstGeom prst="rect">
            <a:avLst/>
          </a:prstGeom>
        </p:spPr>
      </p:pic>
    </p:spTree>
    <p:extLst>
      <p:ext uri="{BB962C8B-B14F-4D97-AF65-F5344CB8AC3E}">
        <p14:creationId xmlns:p14="http://schemas.microsoft.com/office/powerpoint/2010/main" val="30905514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Contacts</a:t>
            </a:r>
          </a:p>
        </p:txBody>
      </p:sp>
      <p:pic>
        <p:nvPicPr>
          <p:cNvPr id="4" name="Picture 3">
            <a:extLst>
              <a:ext uri="{FF2B5EF4-FFF2-40B4-BE49-F238E27FC236}">
                <a16:creationId xmlns:a16="http://schemas.microsoft.com/office/drawing/2014/main" id="{B86DC804-218D-F937-D066-E77531E7CA69}"/>
              </a:ext>
            </a:extLst>
          </p:cNvPr>
          <p:cNvPicPr>
            <a:picLocks noChangeAspect="1"/>
          </p:cNvPicPr>
          <p:nvPr/>
        </p:nvPicPr>
        <p:blipFill rotWithShape="1">
          <a:blip r:embed="rId2"/>
          <a:srcRect r="34697"/>
          <a:stretch/>
        </p:blipFill>
        <p:spPr>
          <a:xfrm>
            <a:off x="2517522" y="2514600"/>
            <a:ext cx="4114800" cy="4015179"/>
          </a:xfrm>
          <a:prstGeom prst="rect">
            <a:avLst/>
          </a:prstGeom>
        </p:spPr>
      </p:pic>
      <p:pic>
        <p:nvPicPr>
          <p:cNvPr id="7" name="Picture 6">
            <a:extLst>
              <a:ext uri="{FF2B5EF4-FFF2-40B4-BE49-F238E27FC236}">
                <a16:creationId xmlns:a16="http://schemas.microsoft.com/office/drawing/2014/main" id="{B5949D49-DC7E-B9C0-18C7-C3CDC1B8D5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758" y="135504"/>
            <a:ext cx="1604860" cy="1007496"/>
          </a:xfrm>
          <a:prstGeom prst="rect">
            <a:avLst/>
          </a:prstGeom>
        </p:spPr>
      </p:pic>
    </p:spTree>
    <p:extLst>
      <p:ext uri="{BB962C8B-B14F-4D97-AF65-F5344CB8AC3E}">
        <p14:creationId xmlns:p14="http://schemas.microsoft.com/office/powerpoint/2010/main" val="27349441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Importance of Impact based forecast</a:t>
            </a:r>
          </a:p>
        </p:txBody>
      </p:sp>
      <p:sp>
        <p:nvSpPr>
          <p:cNvPr id="3" name="Content Placeholder 2"/>
          <p:cNvSpPr>
            <a:spLocks noGrp="1"/>
          </p:cNvSpPr>
          <p:nvPr>
            <p:ph idx="1"/>
          </p:nvPr>
        </p:nvSpPr>
        <p:spPr/>
        <p:txBody>
          <a:bodyPr>
            <a:normAutofit/>
          </a:bodyPr>
          <a:lstStyle/>
          <a:p>
            <a:pPr marL="0" indent="0" algn="justLow">
              <a:buNone/>
            </a:pPr>
            <a:r>
              <a:rPr lang="en-US" dirty="0"/>
              <a:t>The third version of the SOP for the NMHEWC aims in an effort to </a:t>
            </a:r>
            <a:r>
              <a:rPr lang="en-US" u="sng" dirty="0"/>
              <a:t>improve forecasting and early warning services </a:t>
            </a:r>
            <a:r>
              <a:rPr lang="en-US" dirty="0"/>
              <a:t>based on impacts, by ensuring the arrival of appropriate information that </a:t>
            </a:r>
            <a:r>
              <a:rPr lang="en-US" u="sng" dirty="0"/>
              <a:t>helps the public and the committees emanating from the National Emergency Management Committee to respond optimally during exceptional weather situations to ensure the main goal in preserving lives and the gains of the homeland and property.</a:t>
            </a:r>
          </a:p>
        </p:txBody>
      </p:sp>
      <p:pic>
        <p:nvPicPr>
          <p:cNvPr id="5" name="صورة 19"/>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12411" t="25845" r="11747" b="21865"/>
          <a:stretch/>
        </p:blipFill>
        <p:spPr>
          <a:xfrm>
            <a:off x="8153400" y="76284"/>
            <a:ext cx="904872" cy="896646"/>
          </a:xfrm>
          <a:prstGeom prst="rect">
            <a:avLst/>
          </a:prstGeom>
        </p:spPr>
      </p:pic>
      <p:pic>
        <p:nvPicPr>
          <p:cNvPr id="7" name="Picture 6">
            <a:extLst>
              <a:ext uri="{FF2B5EF4-FFF2-40B4-BE49-F238E27FC236}">
                <a16:creationId xmlns:a16="http://schemas.microsoft.com/office/drawing/2014/main" id="{CB7F9F12-E8BD-614A-206A-35A5B9E8BB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728" y="212097"/>
            <a:ext cx="1604860" cy="1007496"/>
          </a:xfrm>
          <a:prstGeom prst="rect">
            <a:avLst/>
          </a:prstGeom>
        </p:spPr>
      </p:pic>
    </p:spTree>
    <p:extLst>
      <p:ext uri="{BB962C8B-B14F-4D97-AF65-F5344CB8AC3E}">
        <p14:creationId xmlns:p14="http://schemas.microsoft.com/office/powerpoint/2010/main" val="27732675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28474-69E6-FD41-A4B0-A3A3F1A6E3C7}"/>
              </a:ext>
            </a:extLst>
          </p:cNvPr>
          <p:cNvSpPr>
            <a:spLocks noGrp="1"/>
          </p:cNvSpPr>
          <p:nvPr>
            <p:ph type="title"/>
          </p:nvPr>
        </p:nvSpPr>
        <p:spPr>
          <a:xfrm>
            <a:off x="1443106" y="762000"/>
            <a:ext cx="6683765" cy="677937"/>
          </a:xfrm>
        </p:spPr>
        <p:txBody>
          <a:bodyPr>
            <a:noAutofit/>
          </a:bodyPr>
          <a:lstStyle/>
          <a:p>
            <a:r>
              <a:rPr lang="en-US" altLang="de-DE" sz="2000" dirty="0"/>
              <a:t>Weather Impact based Forecast SOP</a:t>
            </a:r>
            <a:br>
              <a:rPr lang="en-US" altLang="de-DE" sz="2000" dirty="0"/>
            </a:br>
            <a:r>
              <a:rPr lang="en-US" sz="2000" dirty="0"/>
              <a:t>Introduction and goal</a:t>
            </a:r>
          </a:p>
        </p:txBody>
      </p:sp>
      <p:sp>
        <p:nvSpPr>
          <p:cNvPr id="3" name="Content Placeholder 2">
            <a:extLst>
              <a:ext uri="{FF2B5EF4-FFF2-40B4-BE49-F238E27FC236}">
                <a16:creationId xmlns:a16="http://schemas.microsoft.com/office/drawing/2014/main" id="{003FEE86-5AA0-E345-A7D2-9C70DAA5920C}"/>
              </a:ext>
            </a:extLst>
          </p:cNvPr>
          <p:cNvSpPr>
            <a:spLocks noGrp="1"/>
          </p:cNvSpPr>
          <p:nvPr>
            <p:ph idx="1"/>
          </p:nvPr>
        </p:nvSpPr>
        <p:spPr>
          <a:xfrm>
            <a:off x="941521" y="1677805"/>
            <a:ext cx="7686937" cy="4951595"/>
          </a:xfrm>
        </p:spPr>
        <p:txBody>
          <a:bodyPr>
            <a:noAutofit/>
          </a:bodyPr>
          <a:lstStyle/>
          <a:p>
            <a:r>
              <a:rPr lang="en-US" sz="1600" dirty="0"/>
              <a:t>Scientific advancement in the field of weather prediction supports predicting risk effects.</a:t>
            </a:r>
          </a:p>
          <a:p>
            <a:r>
              <a:rPr lang="en-US" sz="1600" dirty="0"/>
              <a:t>The third version of the SOP for the NMHEWC goal is to improve prediction and early warning services based on the Impact of the weather changes.</a:t>
            </a:r>
          </a:p>
          <a:p>
            <a:r>
              <a:rPr lang="en-US" sz="1600" dirty="0"/>
              <a:t>Provide warnings on time to achieves the purpose of life saving and to reduce the damage to property.</a:t>
            </a:r>
            <a:endParaRPr lang="ar-OM" sz="1600" dirty="0"/>
          </a:p>
          <a:p>
            <a:r>
              <a:rPr lang="en-US" sz="1600" dirty="0"/>
              <a:t>IBF can be used by decision makers in Public and private sectors also by average people to take appropriate measures through the information that shows how the weather threats will affect their lives, properties and ways to live.</a:t>
            </a:r>
          </a:p>
          <a:p>
            <a:r>
              <a:rPr lang="en-US" sz="1600" dirty="0"/>
              <a:t>Ensuring the arrival of appropriate information that helps the public and National Committee for the Management of Emergency to optimize response.</a:t>
            </a:r>
          </a:p>
          <a:p>
            <a:r>
              <a:rPr lang="en-US" sz="1600" dirty="0"/>
              <a:t>The ultimate goal is to preserve lives, national gains and property.</a:t>
            </a:r>
          </a:p>
          <a:p>
            <a:r>
              <a:rPr lang="en-US" sz="1600" dirty="0"/>
              <a:t>This guide shows the necessary steps to deal with weather conditions at the NMHEWC from multiple risks in order to contribute to the safety of life and to reduce damage to property and infrastructure.</a:t>
            </a:r>
          </a:p>
        </p:txBody>
      </p:sp>
      <p:pic>
        <p:nvPicPr>
          <p:cNvPr id="7" name="Picture 6">
            <a:extLst>
              <a:ext uri="{FF2B5EF4-FFF2-40B4-BE49-F238E27FC236}">
                <a16:creationId xmlns:a16="http://schemas.microsoft.com/office/drawing/2014/main" id="{CA73EE81-6E59-6AE6-4AF1-279306C25E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30" y="132661"/>
            <a:ext cx="1604860" cy="1007496"/>
          </a:xfrm>
          <a:prstGeom prst="rect">
            <a:avLst/>
          </a:prstGeom>
        </p:spPr>
      </p:pic>
    </p:spTree>
    <p:extLst>
      <p:ext uri="{BB962C8B-B14F-4D97-AF65-F5344CB8AC3E}">
        <p14:creationId xmlns:p14="http://schemas.microsoft.com/office/powerpoint/2010/main" val="25126224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28474-69E6-FD41-A4B0-A3A3F1A6E3C7}"/>
              </a:ext>
            </a:extLst>
          </p:cNvPr>
          <p:cNvSpPr>
            <a:spLocks noGrp="1"/>
          </p:cNvSpPr>
          <p:nvPr>
            <p:ph type="title"/>
          </p:nvPr>
        </p:nvSpPr>
        <p:spPr>
          <a:xfrm>
            <a:off x="1524000" y="364872"/>
            <a:ext cx="6781800" cy="1058937"/>
          </a:xfrm>
        </p:spPr>
        <p:txBody>
          <a:bodyPr>
            <a:noAutofit/>
          </a:bodyPr>
          <a:lstStyle/>
          <a:p>
            <a:r>
              <a:rPr lang="en-US" altLang="de-DE" sz="1800" dirty="0"/>
              <a:t>Weather Impact based Forecast SOP</a:t>
            </a:r>
            <a:br>
              <a:rPr lang="en-US" altLang="de-DE" sz="1800" dirty="0"/>
            </a:br>
            <a:r>
              <a:rPr lang="en-US" sz="1800" dirty="0"/>
              <a:t>The most important modification in the SOP</a:t>
            </a:r>
          </a:p>
        </p:txBody>
      </p:sp>
      <p:sp>
        <p:nvSpPr>
          <p:cNvPr id="3" name="Content Placeholder 2">
            <a:extLst>
              <a:ext uri="{FF2B5EF4-FFF2-40B4-BE49-F238E27FC236}">
                <a16:creationId xmlns:a16="http://schemas.microsoft.com/office/drawing/2014/main" id="{003FEE86-5AA0-E345-A7D2-9C70DAA5920C}"/>
              </a:ext>
            </a:extLst>
          </p:cNvPr>
          <p:cNvSpPr>
            <a:spLocks noGrp="1"/>
          </p:cNvSpPr>
          <p:nvPr>
            <p:ph idx="1"/>
          </p:nvPr>
        </p:nvSpPr>
        <p:spPr>
          <a:xfrm>
            <a:off x="941521" y="1677805"/>
            <a:ext cx="7686937" cy="4951595"/>
          </a:xfrm>
        </p:spPr>
        <p:txBody>
          <a:bodyPr>
            <a:noAutofit/>
          </a:bodyPr>
          <a:lstStyle/>
          <a:p>
            <a:r>
              <a:rPr lang="en-US" sz="1600" dirty="0">
                <a:sym typeface="Arial"/>
              </a:rPr>
              <a:t>Prediction according to the potential effect and risks associated with the change of weather.</a:t>
            </a:r>
          </a:p>
          <a:p>
            <a:r>
              <a:rPr lang="en-US" sz="1600" dirty="0">
                <a:sym typeface="Arial"/>
              </a:rPr>
              <a:t>Reducing construction speech and converting reports to specific points that are updated without changing the formulation.</a:t>
            </a:r>
            <a:endParaRPr lang="ar" sz="1600" dirty="0">
              <a:sym typeface="Arial"/>
            </a:endParaRPr>
          </a:p>
          <a:p>
            <a:r>
              <a:rPr lang="en-US" sz="1600" dirty="0">
                <a:sym typeface="Arial"/>
              </a:rPr>
              <a:t>Separate the level of impact from the status level in the tropics (tropical depression/ tropical cyclone).</a:t>
            </a:r>
          </a:p>
          <a:p>
            <a:r>
              <a:rPr lang="en-US" sz="1600" dirty="0">
                <a:sym typeface="Arial"/>
              </a:rPr>
              <a:t>Adopting the color schedule in determining the levels of impact .</a:t>
            </a:r>
          </a:p>
          <a:p>
            <a:r>
              <a:rPr lang="en-US" sz="1600" dirty="0">
                <a:sym typeface="Arial"/>
              </a:rPr>
              <a:t>Reducing a series of approvals and modifications and therefore the information get to all to response to the developments in the weather.</a:t>
            </a:r>
          </a:p>
          <a:p>
            <a:r>
              <a:rPr lang="en-US" sz="1600" dirty="0">
                <a:sym typeface="Arial"/>
              </a:rPr>
              <a:t>Activating and elevating the NMHEWC role in the management of the weather information.</a:t>
            </a:r>
          </a:p>
          <a:p>
            <a:r>
              <a:rPr lang="en-US" sz="1600" dirty="0">
                <a:sym typeface="Arial"/>
              </a:rPr>
              <a:t>Facilitating the arrival of the correct information and its absorption from the public and private authorities, institutions and the public.</a:t>
            </a:r>
          </a:p>
        </p:txBody>
      </p:sp>
      <p:pic>
        <p:nvPicPr>
          <p:cNvPr id="7" name="Picture 6">
            <a:extLst>
              <a:ext uri="{FF2B5EF4-FFF2-40B4-BE49-F238E27FC236}">
                <a16:creationId xmlns:a16="http://schemas.microsoft.com/office/drawing/2014/main" id="{C6EC2F8F-3AC9-2F85-3AC6-726FCD893F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29" y="162317"/>
            <a:ext cx="1604860" cy="1007496"/>
          </a:xfrm>
          <a:prstGeom prst="rect">
            <a:avLst/>
          </a:prstGeom>
        </p:spPr>
      </p:pic>
    </p:spTree>
    <p:extLst>
      <p:ext uri="{BB962C8B-B14F-4D97-AF65-F5344CB8AC3E}">
        <p14:creationId xmlns:p14="http://schemas.microsoft.com/office/powerpoint/2010/main" val="14194467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28474-69E6-FD41-A4B0-A3A3F1A6E3C7}"/>
              </a:ext>
            </a:extLst>
          </p:cNvPr>
          <p:cNvSpPr>
            <a:spLocks noGrp="1"/>
          </p:cNvSpPr>
          <p:nvPr>
            <p:ph type="title"/>
          </p:nvPr>
        </p:nvSpPr>
        <p:spPr>
          <a:xfrm>
            <a:off x="371473" y="227628"/>
            <a:ext cx="7705727" cy="1058937"/>
          </a:xfrm>
        </p:spPr>
        <p:txBody>
          <a:bodyPr>
            <a:noAutofit/>
          </a:bodyPr>
          <a:lstStyle/>
          <a:p>
            <a:r>
              <a:rPr lang="en-US" altLang="de-DE" sz="1600" dirty="0"/>
              <a:t>Weather Impact based Forecast SOP</a:t>
            </a:r>
            <a:br>
              <a:rPr lang="en-US" altLang="de-DE" sz="1600" dirty="0"/>
            </a:br>
            <a:r>
              <a:rPr lang="en-US" sz="1600" dirty="0"/>
              <a:t>The idea of the proposed system is based on the classification of the effect of the weather condition</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44691" y="381000"/>
            <a:ext cx="990600" cy="621877"/>
          </a:xfrm>
          <a:prstGeom prst="rect">
            <a:avLst/>
          </a:prstGeom>
        </p:spPr>
      </p:pic>
      <p:graphicFrame>
        <p:nvGraphicFramePr>
          <p:cNvPr id="8" name="Table 7"/>
          <p:cNvGraphicFramePr>
            <a:graphicFrameLocks noGrp="1"/>
          </p:cNvGraphicFramePr>
          <p:nvPr>
            <p:extLst>
              <p:ext uri="{D42A27DB-BD31-4B8C-83A1-F6EECF244321}">
                <p14:modId xmlns:p14="http://schemas.microsoft.com/office/powerpoint/2010/main" val="2569719966"/>
              </p:ext>
            </p:extLst>
          </p:nvPr>
        </p:nvGraphicFramePr>
        <p:xfrm>
          <a:off x="336519" y="1430768"/>
          <a:ext cx="8655082" cy="5427128"/>
        </p:xfrm>
        <a:graphic>
          <a:graphicData uri="http://schemas.openxmlformats.org/drawingml/2006/table">
            <a:tbl>
              <a:tblPr firstRow="1" bandRow="1">
                <a:tableStyleId>{5940675A-B579-460E-94D1-54222C63F5DA}</a:tableStyleId>
              </a:tblPr>
              <a:tblGrid>
                <a:gridCol w="505972">
                  <a:extLst>
                    <a:ext uri="{9D8B030D-6E8A-4147-A177-3AD203B41FA5}">
                      <a16:colId xmlns:a16="http://schemas.microsoft.com/office/drawing/2014/main" val="20000"/>
                    </a:ext>
                  </a:extLst>
                </a:gridCol>
                <a:gridCol w="560492">
                  <a:extLst>
                    <a:ext uri="{9D8B030D-6E8A-4147-A177-3AD203B41FA5}">
                      <a16:colId xmlns:a16="http://schemas.microsoft.com/office/drawing/2014/main" val="20001"/>
                    </a:ext>
                  </a:extLst>
                </a:gridCol>
                <a:gridCol w="730418">
                  <a:extLst>
                    <a:ext uri="{9D8B030D-6E8A-4147-A177-3AD203B41FA5}">
                      <a16:colId xmlns:a16="http://schemas.microsoft.com/office/drawing/2014/main" val="20002"/>
                    </a:ext>
                  </a:extLst>
                </a:gridCol>
                <a:gridCol w="914599">
                  <a:extLst>
                    <a:ext uri="{9D8B030D-6E8A-4147-A177-3AD203B41FA5}">
                      <a16:colId xmlns:a16="http://schemas.microsoft.com/office/drawing/2014/main" val="20003"/>
                    </a:ext>
                  </a:extLst>
                </a:gridCol>
                <a:gridCol w="2768246">
                  <a:extLst>
                    <a:ext uri="{9D8B030D-6E8A-4147-A177-3AD203B41FA5}">
                      <a16:colId xmlns:a16="http://schemas.microsoft.com/office/drawing/2014/main" val="20004"/>
                    </a:ext>
                  </a:extLst>
                </a:gridCol>
                <a:gridCol w="3175355">
                  <a:extLst>
                    <a:ext uri="{9D8B030D-6E8A-4147-A177-3AD203B41FA5}">
                      <a16:colId xmlns:a16="http://schemas.microsoft.com/office/drawing/2014/main" val="20005"/>
                    </a:ext>
                  </a:extLst>
                </a:gridCol>
              </a:tblGrid>
              <a:tr h="426824">
                <a:tc>
                  <a:txBody>
                    <a:bodyPr/>
                    <a:lstStyle/>
                    <a:p>
                      <a:pPr algn="ctr"/>
                      <a:r>
                        <a:rPr lang="en-US" sz="800" b="1" dirty="0"/>
                        <a:t>Alarm Level</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1" dirty="0">
                          <a:effectLst/>
                        </a:rPr>
                        <a:t>Alarm level color</a:t>
                      </a:r>
                      <a:endParaRPr lang="en-US" sz="800" b="1" dirty="0">
                        <a:effectLst/>
                        <a:latin typeface="Calibri" panose="020F0502020204030204" pitchFamily="34" charset="0"/>
                      </a:endParaRP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1" dirty="0">
                          <a:effectLst/>
                        </a:rPr>
                        <a:t>Level of impact</a:t>
                      </a:r>
                      <a:endParaRPr lang="en-US" sz="800" b="1" dirty="0">
                        <a:effectLst/>
                        <a:latin typeface="Calibri" panose="020F0502020204030204" pitchFamily="34" charset="0"/>
                      </a:endParaRP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1" dirty="0">
                          <a:effectLst/>
                        </a:rPr>
                        <a:t>Level of general warning response</a:t>
                      </a:r>
                      <a:endParaRPr lang="en-US" sz="800" b="1" dirty="0">
                        <a:effectLst/>
                        <a:latin typeface="Calibri" panose="020F0502020204030204" pitchFamily="34" charset="0"/>
                      </a:endParaRP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1" dirty="0">
                          <a:effectLst/>
                        </a:rPr>
                        <a:t>Potential impact</a:t>
                      </a:r>
                      <a:endParaRPr lang="en-US" sz="800" b="1" dirty="0">
                        <a:effectLst/>
                        <a:latin typeface="Calibri" panose="020F0502020204030204" pitchFamily="34" charset="0"/>
                      </a:endParaRP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1" dirty="0">
                          <a:effectLst/>
                        </a:rPr>
                        <a:t>Recommended action</a:t>
                      </a:r>
                      <a:endParaRPr lang="en-US" sz="800" b="1" dirty="0">
                        <a:effectLst/>
                        <a:latin typeface="Calibri" panose="020F0502020204030204" pitchFamily="34" charset="0"/>
                      </a:endParaRPr>
                    </a:p>
                  </a:txBody>
                  <a:tcPr anchor="ctr">
                    <a:solidFill>
                      <a:schemeClr val="bg1">
                        <a:lumMod val="85000"/>
                      </a:schemeClr>
                    </a:solidFill>
                  </a:tcPr>
                </a:tc>
                <a:extLst>
                  <a:ext uri="{0D108BD9-81ED-4DB2-BD59-A6C34878D82A}">
                    <a16:rowId xmlns:a16="http://schemas.microsoft.com/office/drawing/2014/main" val="10000"/>
                  </a:ext>
                </a:extLst>
              </a:tr>
              <a:tr h="654463">
                <a:tc>
                  <a:txBody>
                    <a:bodyPr/>
                    <a:lstStyle/>
                    <a:p>
                      <a:pPr algn="ctr"/>
                      <a:r>
                        <a:rPr lang="en-US" sz="800" dirty="0"/>
                        <a:t>Level 1</a:t>
                      </a:r>
                    </a:p>
                  </a:txBody>
                  <a:tcPr anchor="ctr"/>
                </a:tc>
                <a:tc>
                  <a:txBody>
                    <a:bodyPr/>
                    <a:lstStyle/>
                    <a:p>
                      <a:pPr algn="ctr"/>
                      <a:r>
                        <a:rPr lang="en-US" sz="800" dirty="0">
                          <a:effectLst/>
                        </a:rPr>
                        <a:t>green</a:t>
                      </a:r>
                      <a:endParaRPr lang="en-US" sz="800" dirty="0"/>
                    </a:p>
                  </a:txBody>
                  <a:tcPr anchor="ctr">
                    <a:solidFill>
                      <a:srgbClr val="00FF00"/>
                    </a:solidFill>
                  </a:tcPr>
                </a:tc>
                <a:tc>
                  <a:txBody>
                    <a:bodyPr/>
                    <a:lstStyle/>
                    <a:p>
                      <a:pPr marL="0" marR="0" algn="ctr" rtl="0">
                        <a:spcBef>
                          <a:spcPts val="0"/>
                        </a:spcBef>
                        <a:spcAft>
                          <a:spcPts val="0"/>
                        </a:spcAft>
                      </a:pPr>
                      <a:r>
                        <a:rPr lang="en-US" sz="800" dirty="0">
                          <a:effectLst/>
                        </a:rPr>
                        <a:t>No effect.</a:t>
                      </a:r>
                    </a:p>
                    <a:p>
                      <a:pPr marL="0" marR="0" algn="ctr" rtl="0">
                        <a:spcBef>
                          <a:spcPts val="0"/>
                        </a:spcBef>
                        <a:spcAft>
                          <a:spcPts val="0"/>
                        </a:spcAft>
                      </a:pPr>
                      <a:r>
                        <a:rPr lang="en-US" sz="800" dirty="0">
                          <a:effectLst/>
                        </a:rPr>
                        <a:t>(Low effect)</a:t>
                      </a:r>
                      <a:endParaRPr lang="en-US" sz="800" dirty="0">
                        <a:effectLst/>
                        <a:latin typeface="Calibri" panose="020F050202020403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a:effectLst/>
                        </a:rPr>
                        <a:t>No action.</a:t>
                      </a:r>
                      <a:endParaRPr lang="en-US" sz="800" dirty="0">
                        <a:effectLst/>
                        <a:latin typeface="Calibri" panose="020F0502020204030204" pitchFamily="34" charset="0"/>
                      </a:endParaRPr>
                    </a:p>
                  </a:txBody>
                  <a:tcPr anchor="ctr"/>
                </a:tc>
                <a:tc>
                  <a:txBody>
                    <a:bodyPr/>
                    <a:lstStyle/>
                    <a:p>
                      <a:pPr marL="228600" marR="0" lvl="0" indent="-228600" algn="justLow" defTabSz="914400" rtl="0" eaLnBrk="1" fontAlgn="auto" latinLnBrk="0" hangingPunct="1">
                        <a:lnSpc>
                          <a:spcPct val="100000"/>
                        </a:lnSpc>
                        <a:spcBef>
                          <a:spcPts val="0"/>
                        </a:spcBef>
                        <a:spcAft>
                          <a:spcPts val="0"/>
                        </a:spcAft>
                        <a:buClrTx/>
                        <a:buSzTx/>
                        <a:buFont typeface="+mj-lt"/>
                        <a:buAutoNum type="arabicPeriod"/>
                        <a:tabLst/>
                        <a:defRPr/>
                      </a:pPr>
                      <a:r>
                        <a:rPr lang="en-US" sz="800" dirty="0">
                          <a:effectLst/>
                        </a:rPr>
                        <a:t>Slight effect</a:t>
                      </a:r>
                    </a:p>
                    <a:p>
                      <a:pPr marL="228600" marR="0" lvl="0" indent="-228600" algn="justLow" defTabSz="914400" rtl="0" eaLnBrk="1" fontAlgn="auto" latinLnBrk="0" hangingPunct="1">
                        <a:lnSpc>
                          <a:spcPct val="100000"/>
                        </a:lnSpc>
                        <a:spcBef>
                          <a:spcPts val="0"/>
                        </a:spcBef>
                        <a:spcAft>
                          <a:spcPts val="0"/>
                        </a:spcAft>
                        <a:buClrTx/>
                        <a:buSzTx/>
                        <a:buFont typeface="+mj-lt"/>
                        <a:buAutoNum type="arabicPeriod"/>
                        <a:tabLst/>
                        <a:defRPr/>
                      </a:pPr>
                      <a:r>
                        <a:rPr lang="en-US" sz="800" dirty="0">
                          <a:effectLst/>
                        </a:rPr>
                        <a:t>No impact on daily activities and routine life.</a:t>
                      </a:r>
                    </a:p>
                    <a:p>
                      <a:pPr marL="228600" marR="0" lvl="0" indent="-228600" algn="justLow" defTabSz="914400" rtl="0" eaLnBrk="1" fontAlgn="auto" latinLnBrk="0" hangingPunct="1">
                        <a:lnSpc>
                          <a:spcPct val="100000"/>
                        </a:lnSpc>
                        <a:spcBef>
                          <a:spcPts val="0"/>
                        </a:spcBef>
                        <a:spcAft>
                          <a:spcPts val="0"/>
                        </a:spcAft>
                        <a:buClrTx/>
                        <a:buSzTx/>
                        <a:buFont typeface="+mj-lt"/>
                        <a:buAutoNum type="arabicPeriod"/>
                        <a:tabLst/>
                        <a:defRPr/>
                      </a:pPr>
                      <a:r>
                        <a:rPr lang="en-US" sz="800" dirty="0">
                          <a:effectLst/>
                        </a:rPr>
                        <a:t>Weather does not pose a life-threatening threat.</a:t>
                      </a:r>
                    </a:p>
                  </a:txBody>
                  <a:tcPr anchor="ctr"/>
                </a:tc>
                <a:tc>
                  <a:txBody>
                    <a:bodyPr/>
                    <a:lstStyle/>
                    <a:p>
                      <a:pPr marL="0" marR="0" lvl="0" indent="0" algn="justLow" defTabSz="914400" rtl="0" eaLnBrk="1" fontAlgn="auto" latinLnBrk="0" hangingPunct="1">
                        <a:lnSpc>
                          <a:spcPct val="100000"/>
                        </a:lnSpc>
                        <a:spcBef>
                          <a:spcPts val="0"/>
                        </a:spcBef>
                        <a:spcAft>
                          <a:spcPts val="0"/>
                        </a:spcAft>
                        <a:buClrTx/>
                        <a:buSzTx/>
                        <a:buFontTx/>
                        <a:buNone/>
                        <a:tabLst/>
                        <a:defRPr/>
                      </a:pPr>
                      <a:r>
                        <a:rPr lang="en-US" sz="800" dirty="0">
                          <a:effectLst/>
                        </a:rPr>
                        <a:t>1. Follow daily weather bulletins.</a:t>
                      </a:r>
                    </a:p>
                  </a:txBody>
                  <a:tcPr anchor="ctr"/>
                </a:tc>
                <a:extLst>
                  <a:ext uri="{0D108BD9-81ED-4DB2-BD59-A6C34878D82A}">
                    <a16:rowId xmlns:a16="http://schemas.microsoft.com/office/drawing/2014/main" val="10001"/>
                  </a:ext>
                </a:extLst>
              </a:tr>
              <a:tr h="99473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a:t>Level 2</a:t>
                      </a:r>
                    </a:p>
                  </a:txBody>
                  <a:tcPr anchor="ctr"/>
                </a:tc>
                <a:tc>
                  <a:txBody>
                    <a:bodyPr/>
                    <a:lstStyle/>
                    <a:p>
                      <a:pPr algn="ctr"/>
                      <a:r>
                        <a:rPr lang="en-US" sz="800" dirty="0">
                          <a:effectLst/>
                        </a:rPr>
                        <a:t>yellow</a:t>
                      </a:r>
                      <a:endParaRPr lang="en-US" sz="800" dirty="0"/>
                    </a:p>
                  </a:txBody>
                  <a:tcPr anchor="ctr">
                    <a:solidFill>
                      <a:srgbClr val="FFFF00"/>
                    </a:solidFill>
                  </a:tcPr>
                </a:tc>
                <a:tc>
                  <a:txBody>
                    <a:bodyPr/>
                    <a:lstStyle/>
                    <a:p>
                      <a:pPr algn="ctr"/>
                      <a:r>
                        <a:rPr lang="en-US" sz="800" dirty="0">
                          <a:effectLst/>
                        </a:rPr>
                        <a:t>medium</a:t>
                      </a:r>
                      <a:endParaRPr lang="en-US" sz="8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a:effectLst/>
                        </a:rPr>
                        <a:t>Be informed.</a:t>
                      </a:r>
                      <a:endParaRPr lang="en-US" sz="1000" dirty="0">
                        <a:effectLst/>
                        <a:latin typeface="Calibri" panose="020F0502020204030204" pitchFamily="34" charset="0"/>
                      </a:endParaRPr>
                    </a:p>
                  </a:txBody>
                  <a:tcPr anchor="ctr"/>
                </a:tc>
                <a:tc>
                  <a:txBody>
                    <a:bodyPr/>
                    <a:lstStyle/>
                    <a:p>
                      <a:pPr marL="0" marR="804545" indent="-228600" algn="justLow" rtl="0">
                        <a:spcBef>
                          <a:spcPts val="0"/>
                        </a:spcBef>
                        <a:spcAft>
                          <a:spcPts val="0"/>
                        </a:spcAft>
                        <a:buFont typeface="+mj-lt"/>
                        <a:buAutoNum type="arabicPeriod"/>
                      </a:pPr>
                      <a:r>
                        <a:rPr lang="en-US" sz="900" dirty="0">
                          <a:effectLst/>
                        </a:rPr>
                        <a:t>Slight effect</a:t>
                      </a:r>
                      <a:endParaRPr lang="en-US" sz="1100" dirty="0">
                        <a:effectLst/>
                      </a:endParaRPr>
                    </a:p>
                    <a:p>
                      <a:pPr marL="0" marR="804545" indent="-228600" algn="justLow" rtl="0">
                        <a:spcBef>
                          <a:spcPts val="0"/>
                        </a:spcBef>
                        <a:spcAft>
                          <a:spcPts val="0"/>
                        </a:spcAft>
                        <a:buFont typeface="+mj-lt"/>
                        <a:buAutoNum type="arabicPeriod"/>
                      </a:pPr>
                      <a:r>
                        <a:rPr lang="en-US" sz="900" dirty="0">
                          <a:effectLst/>
                        </a:rPr>
                        <a:t>No impact on daily</a:t>
                      </a:r>
                      <a:r>
                        <a:rPr lang="en-US" sz="900" baseline="0" dirty="0">
                          <a:effectLst/>
                        </a:rPr>
                        <a:t> </a:t>
                      </a:r>
                      <a:r>
                        <a:rPr lang="en-US" sz="900" dirty="0">
                          <a:effectLst/>
                        </a:rPr>
                        <a:t>activities and routine life.</a:t>
                      </a:r>
                      <a:endParaRPr lang="en-US" sz="1100" dirty="0">
                        <a:effectLst/>
                      </a:endParaRPr>
                    </a:p>
                    <a:p>
                      <a:pPr marL="0" marR="804545" indent="-228600" algn="justLow" rtl="0">
                        <a:spcBef>
                          <a:spcPts val="0"/>
                        </a:spcBef>
                        <a:spcAft>
                          <a:spcPts val="0"/>
                        </a:spcAft>
                        <a:buFont typeface="+mj-lt"/>
                        <a:buAutoNum type="arabicPeriod"/>
                      </a:pPr>
                      <a:r>
                        <a:rPr lang="en-US" sz="900" dirty="0">
                          <a:effectLst/>
                        </a:rPr>
                        <a:t>Weather does not pose a life-threatening threat.</a:t>
                      </a:r>
                      <a:endParaRPr lang="en-US" sz="1100" dirty="0">
                        <a:effectLst/>
                        <a:latin typeface="Times New Roman" panose="02020603050405020304" pitchFamily="18" charset="0"/>
                      </a:endParaRPr>
                    </a:p>
                  </a:txBody>
                  <a:tcPr marL="52705" marR="52705" marT="52705" marB="52705" anchor="ctr"/>
                </a:tc>
                <a:tc>
                  <a:txBody>
                    <a:bodyPr/>
                    <a:lstStyle/>
                    <a:p>
                      <a:pPr marL="0" marR="804545" indent="-228600" algn="justLow" rtl="0">
                        <a:spcBef>
                          <a:spcPts val="0"/>
                        </a:spcBef>
                        <a:spcAft>
                          <a:spcPts val="0"/>
                        </a:spcAft>
                      </a:pPr>
                      <a:r>
                        <a:rPr lang="en-US" sz="800" dirty="0">
                          <a:effectLst/>
                        </a:rPr>
                        <a:t>1. You should stay up to date with updates, weather bulletins and alerts.</a:t>
                      </a:r>
                    </a:p>
                    <a:p>
                      <a:pPr marL="0" marR="804545" indent="-228600" algn="justLow" rtl="0">
                        <a:spcBef>
                          <a:spcPts val="0"/>
                        </a:spcBef>
                        <a:spcAft>
                          <a:spcPts val="0"/>
                        </a:spcAft>
                      </a:pPr>
                      <a:r>
                        <a:rPr lang="en-US" sz="800" dirty="0">
                          <a:effectLst/>
                        </a:rPr>
                        <a:t>2. It is advisable to change the daily routine in accordance with the weather.</a:t>
                      </a:r>
                      <a:endParaRPr lang="en-US" sz="800" dirty="0">
                        <a:effectLst/>
                        <a:latin typeface="Times New Roman" panose="02020603050405020304" pitchFamily="18" charset="0"/>
                      </a:endParaRPr>
                    </a:p>
                  </a:txBody>
                  <a:tcPr anchor="ctr"/>
                </a:tc>
                <a:extLst>
                  <a:ext uri="{0D108BD9-81ED-4DB2-BD59-A6C34878D82A}">
                    <a16:rowId xmlns:a16="http://schemas.microsoft.com/office/drawing/2014/main" val="10002"/>
                  </a:ext>
                </a:extLst>
              </a:tr>
              <a:tr h="137887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a:t>Level 3</a:t>
                      </a:r>
                    </a:p>
                  </a:txBody>
                  <a:tcPr anchor="ctr"/>
                </a:tc>
                <a:tc>
                  <a:txBody>
                    <a:bodyPr/>
                    <a:lstStyle/>
                    <a:p>
                      <a:pPr algn="ctr"/>
                      <a:r>
                        <a:rPr lang="en-US" sz="800" dirty="0">
                          <a:effectLst/>
                        </a:rPr>
                        <a:t>orange</a:t>
                      </a:r>
                      <a:endParaRPr lang="en-US" sz="800" dirty="0"/>
                    </a:p>
                  </a:txBody>
                  <a:tcPr anchor="ctr">
                    <a:solidFill>
                      <a:srgbClr val="FF6600"/>
                    </a:solidFill>
                  </a:tcPr>
                </a:tc>
                <a:tc>
                  <a:txBody>
                    <a:bodyPr/>
                    <a:lstStyle/>
                    <a:p>
                      <a:pPr algn="ctr"/>
                      <a:r>
                        <a:rPr lang="en-US" sz="800" dirty="0">
                          <a:effectLst/>
                        </a:rPr>
                        <a:t>High</a:t>
                      </a:r>
                      <a:endParaRPr lang="en-US" sz="8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a:effectLst/>
                        </a:rPr>
                        <a:t>Be prepared.</a:t>
                      </a:r>
                      <a:endParaRPr lang="en-US" sz="1000" dirty="0">
                        <a:effectLst/>
                        <a:latin typeface="Calibri" panose="020F0502020204030204" pitchFamily="34" charset="0"/>
                      </a:endParaRPr>
                    </a:p>
                  </a:txBody>
                  <a:tcPr anchor="ctr"/>
                </a:tc>
                <a:tc>
                  <a:txBody>
                    <a:bodyPr/>
                    <a:lstStyle/>
                    <a:p>
                      <a:pPr marL="0" marR="804545" indent="-228600" algn="justLow" rtl="0">
                        <a:spcBef>
                          <a:spcPts val="0"/>
                        </a:spcBef>
                        <a:spcAft>
                          <a:spcPts val="0"/>
                        </a:spcAft>
                        <a:buFont typeface="+mj-lt"/>
                        <a:buAutoNum type="arabicPeriod"/>
                      </a:pPr>
                      <a:r>
                        <a:rPr lang="en-US" sz="900" dirty="0">
                          <a:effectLst/>
                        </a:rPr>
                        <a:t>Relative or low effect</a:t>
                      </a:r>
                      <a:endParaRPr lang="en-US" sz="1100" dirty="0">
                        <a:effectLst/>
                      </a:endParaRPr>
                    </a:p>
                    <a:p>
                      <a:pPr marL="0" marR="804545" indent="-228600" algn="justLow" rtl="0">
                        <a:spcBef>
                          <a:spcPts val="0"/>
                        </a:spcBef>
                        <a:spcAft>
                          <a:spcPts val="0"/>
                        </a:spcAft>
                        <a:buFont typeface="+mj-lt"/>
                        <a:buAutoNum type="arabicPeriod"/>
                      </a:pPr>
                      <a:r>
                        <a:rPr lang="en-US" sz="900" dirty="0">
                          <a:effectLst/>
                        </a:rPr>
                        <a:t>Danger is possible but normal</a:t>
                      </a:r>
                      <a:endParaRPr lang="en-US" sz="1100" dirty="0">
                        <a:effectLst/>
                      </a:endParaRPr>
                    </a:p>
                    <a:p>
                      <a:pPr marL="0" marR="804545" indent="-228600" algn="justLow" rtl="0">
                        <a:spcBef>
                          <a:spcPts val="0"/>
                        </a:spcBef>
                        <a:spcAft>
                          <a:spcPts val="0"/>
                        </a:spcAft>
                        <a:buFont typeface="+mj-lt"/>
                        <a:buAutoNum type="arabicPeriod"/>
                      </a:pPr>
                      <a:r>
                        <a:rPr lang="en-US" sz="900" dirty="0">
                          <a:effectLst/>
                        </a:rPr>
                        <a:t>Some public and basic services are likely to be affected</a:t>
                      </a:r>
                      <a:endParaRPr lang="en-US" sz="1100" dirty="0">
                        <a:effectLst/>
                      </a:endParaRPr>
                    </a:p>
                    <a:p>
                      <a:pPr marL="228600" marR="804545" indent="-228600" algn="justLow" rtl="0">
                        <a:spcBef>
                          <a:spcPts val="0"/>
                        </a:spcBef>
                        <a:spcAft>
                          <a:spcPts val="0"/>
                        </a:spcAft>
                        <a:buFont typeface="+mj-lt"/>
                        <a:buAutoNum type="arabicPeriod"/>
                      </a:pPr>
                      <a:r>
                        <a:rPr lang="en-US" sz="900" dirty="0">
                          <a:effectLst/>
                        </a:rPr>
                        <a:t>The weather is likely not life-threatening.</a:t>
                      </a:r>
                      <a:endParaRPr lang="en-US" sz="1100" dirty="0">
                        <a:effectLst/>
                        <a:latin typeface="Times New Roman" panose="02020603050405020304" pitchFamily="18" charset="0"/>
                      </a:endParaRPr>
                    </a:p>
                  </a:txBody>
                  <a:tcPr marL="52705" marR="52705" marT="52705" marB="52705" anchor="ctr"/>
                </a:tc>
                <a:tc>
                  <a:txBody>
                    <a:bodyPr/>
                    <a:lstStyle/>
                    <a:p>
                      <a:pPr marL="0" marR="804545" indent="-228600" algn="justLow" rtl="0">
                        <a:spcBef>
                          <a:spcPts val="0"/>
                        </a:spcBef>
                        <a:spcAft>
                          <a:spcPts val="0"/>
                        </a:spcAft>
                      </a:pPr>
                      <a:r>
                        <a:rPr lang="en-US" sz="800" dirty="0">
                          <a:effectLst/>
                        </a:rPr>
                        <a:t>1. You should stay up to date with updates, weather bulletins and alerts.</a:t>
                      </a:r>
                    </a:p>
                    <a:p>
                      <a:pPr marL="0" marR="804545" indent="-228600" algn="justLow" rtl="0">
                        <a:spcBef>
                          <a:spcPts val="0"/>
                        </a:spcBef>
                        <a:spcAft>
                          <a:spcPts val="0"/>
                        </a:spcAft>
                      </a:pPr>
                      <a:r>
                        <a:rPr lang="en-US" sz="800" dirty="0">
                          <a:effectLst/>
                        </a:rPr>
                        <a:t>2. Avoid going out and moving during this period.</a:t>
                      </a:r>
                    </a:p>
                    <a:p>
                      <a:pPr marL="0" marR="804545" indent="-228600" algn="justLow" rtl="0">
                        <a:spcBef>
                          <a:spcPts val="0"/>
                        </a:spcBef>
                        <a:spcAft>
                          <a:spcPts val="0"/>
                        </a:spcAft>
                      </a:pPr>
                      <a:r>
                        <a:rPr lang="en-US" sz="800" dirty="0">
                          <a:effectLst/>
                        </a:rPr>
                        <a:t>3. You must change your plans in accordance with the weather.</a:t>
                      </a:r>
                    </a:p>
                    <a:p>
                      <a:pPr marL="0" marR="804545" indent="-228600" algn="justLow" rtl="0">
                        <a:spcBef>
                          <a:spcPts val="0"/>
                        </a:spcBef>
                        <a:spcAft>
                          <a:spcPts val="0"/>
                        </a:spcAft>
                      </a:pPr>
                      <a:r>
                        <a:rPr lang="en-US" sz="800" dirty="0">
                          <a:effectLst/>
                        </a:rPr>
                        <a:t>4. Follow the advice of official emergency management authorities and local authorities.</a:t>
                      </a:r>
                      <a:endParaRPr lang="en-US" sz="800" dirty="0">
                        <a:effectLst/>
                        <a:latin typeface="Times New Roman" panose="02020603050405020304" pitchFamily="18" charset="0"/>
                      </a:endParaRPr>
                    </a:p>
                  </a:txBody>
                  <a:tcPr anchor="ctr"/>
                </a:tc>
                <a:extLst>
                  <a:ext uri="{0D108BD9-81ED-4DB2-BD59-A6C34878D82A}">
                    <a16:rowId xmlns:a16="http://schemas.microsoft.com/office/drawing/2014/main" val="10003"/>
                  </a:ext>
                </a:extLst>
              </a:tr>
              <a:tr h="181993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a:t>Level 4</a:t>
                      </a:r>
                    </a:p>
                  </a:txBody>
                  <a:tcPr anchor="ctr"/>
                </a:tc>
                <a:tc>
                  <a:txBody>
                    <a:bodyPr/>
                    <a:lstStyle/>
                    <a:p>
                      <a:pPr algn="ctr"/>
                      <a:r>
                        <a:rPr lang="en-US" sz="800" dirty="0">
                          <a:effectLst/>
                        </a:rPr>
                        <a:t>red</a:t>
                      </a:r>
                      <a:endParaRPr lang="en-US" sz="800" dirty="0"/>
                    </a:p>
                  </a:txBody>
                  <a:tcPr anchor="ctr">
                    <a:solidFill>
                      <a:srgbClr val="FF0000"/>
                    </a:solidFill>
                  </a:tcPr>
                </a:tc>
                <a:tc>
                  <a:txBody>
                    <a:bodyPr/>
                    <a:lstStyle/>
                    <a:p>
                      <a:pPr algn="ctr"/>
                      <a:r>
                        <a:rPr lang="en-US" sz="800" dirty="0">
                          <a:effectLst/>
                        </a:rPr>
                        <a:t>severe</a:t>
                      </a:r>
                      <a:endParaRPr lang="en-US" sz="8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a:effectLst/>
                        </a:rPr>
                        <a:t>Take precautionary action.</a:t>
                      </a:r>
                      <a:endParaRPr lang="en-US" sz="1000" dirty="0">
                        <a:effectLst/>
                        <a:latin typeface="Calibri" panose="020F0502020204030204" pitchFamily="34" charset="0"/>
                      </a:endParaRPr>
                    </a:p>
                  </a:txBody>
                  <a:tcPr anchor="ctr"/>
                </a:tc>
                <a:tc>
                  <a:txBody>
                    <a:bodyPr/>
                    <a:lstStyle/>
                    <a:p>
                      <a:pPr marL="0" marR="804545" indent="-228600" algn="justLow" rtl="0">
                        <a:spcBef>
                          <a:spcPts val="0"/>
                        </a:spcBef>
                        <a:spcAft>
                          <a:spcPts val="0"/>
                        </a:spcAft>
                        <a:buFont typeface="+mj-lt"/>
                        <a:buAutoNum type="arabicPeriod"/>
                      </a:pPr>
                      <a:r>
                        <a:rPr lang="en-US" sz="900" dirty="0">
                          <a:effectLst/>
                        </a:rPr>
                        <a:t>Medium or strong effect</a:t>
                      </a:r>
                      <a:endParaRPr lang="en-US" sz="1100" dirty="0">
                        <a:effectLst/>
                      </a:endParaRPr>
                    </a:p>
                    <a:p>
                      <a:pPr marL="0" marR="804545" indent="-228600" algn="justLow" rtl="0">
                        <a:spcBef>
                          <a:spcPts val="0"/>
                        </a:spcBef>
                        <a:spcAft>
                          <a:spcPts val="0"/>
                        </a:spcAft>
                        <a:buFont typeface="+mj-lt"/>
                        <a:buAutoNum type="arabicPeriod"/>
                      </a:pPr>
                      <a:r>
                        <a:rPr lang="en-US" sz="900" dirty="0">
                          <a:effectLst/>
                        </a:rPr>
                        <a:t>Unusual risk potential</a:t>
                      </a:r>
                      <a:endParaRPr lang="en-US" sz="1100" dirty="0">
                        <a:effectLst/>
                      </a:endParaRPr>
                    </a:p>
                    <a:p>
                      <a:pPr marL="0" marR="804545" indent="-228600" algn="justLow" rtl="0">
                        <a:spcBef>
                          <a:spcPts val="0"/>
                        </a:spcBef>
                        <a:spcAft>
                          <a:spcPts val="0"/>
                        </a:spcAft>
                        <a:buFont typeface="+mj-lt"/>
                        <a:buAutoNum type="arabicPeriod"/>
                      </a:pPr>
                      <a:r>
                        <a:rPr lang="en-US" sz="1100" dirty="0">
                          <a:effectLst/>
                        </a:rPr>
                        <a:t>Infrastructure is </a:t>
                      </a:r>
                      <a:r>
                        <a:rPr lang="en-US" sz="900" dirty="0">
                          <a:effectLst/>
                        </a:rPr>
                        <a:t>likely to be partially damaged and some public and basic services are cut off.</a:t>
                      </a:r>
                      <a:endParaRPr lang="en-US" sz="1100" dirty="0">
                        <a:effectLst/>
                      </a:endParaRPr>
                    </a:p>
                    <a:p>
                      <a:pPr marL="0" marR="804545" indent="-228600" algn="justLow" rtl="0">
                        <a:spcBef>
                          <a:spcPts val="0"/>
                        </a:spcBef>
                        <a:spcAft>
                          <a:spcPts val="0"/>
                        </a:spcAft>
                        <a:buFont typeface="+mj-lt"/>
                        <a:buAutoNum type="arabicPeriod"/>
                      </a:pPr>
                      <a:r>
                        <a:rPr lang="en-US" sz="900" dirty="0">
                          <a:effectLst/>
                        </a:rPr>
                        <a:t>Weather can cause a risk to your life if you are directly affected</a:t>
                      </a:r>
                      <a:endParaRPr lang="en-US" sz="1100" dirty="0">
                        <a:effectLst/>
                        <a:latin typeface="Times New Roman" panose="02020603050405020304" pitchFamily="18" charset="0"/>
                      </a:endParaRPr>
                    </a:p>
                  </a:txBody>
                  <a:tcPr marL="52705" marR="52705" marT="52705" marB="52705" anchor="ctr"/>
                </a:tc>
                <a:tc>
                  <a:txBody>
                    <a:bodyPr/>
                    <a:lstStyle/>
                    <a:p>
                      <a:pPr marL="0" marR="804545" indent="-228600" algn="justLow" rtl="0">
                        <a:spcBef>
                          <a:spcPts val="0"/>
                        </a:spcBef>
                        <a:spcAft>
                          <a:spcPts val="0"/>
                        </a:spcAft>
                      </a:pPr>
                      <a:r>
                        <a:rPr lang="en-US" sz="800" dirty="0">
                          <a:effectLst/>
                        </a:rPr>
                        <a:t>1. You should stay up to date with updates, weather bulletins and alerts.</a:t>
                      </a:r>
                    </a:p>
                    <a:p>
                      <a:pPr marL="0" marR="804545" indent="-228600" algn="justLow" rtl="0">
                        <a:spcBef>
                          <a:spcPts val="0"/>
                        </a:spcBef>
                        <a:spcAft>
                          <a:spcPts val="0"/>
                        </a:spcAft>
                      </a:pPr>
                      <a:r>
                        <a:rPr lang="en-US" sz="800" dirty="0">
                          <a:effectLst/>
                        </a:rPr>
                        <a:t>2. Take appropriate action to keep yourself and others safe.</a:t>
                      </a:r>
                    </a:p>
                    <a:p>
                      <a:pPr marL="0" marR="804545" indent="-228600" algn="justLow" rtl="0">
                        <a:spcBef>
                          <a:spcPts val="0"/>
                        </a:spcBef>
                        <a:spcAft>
                          <a:spcPts val="0"/>
                        </a:spcAft>
                      </a:pPr>
                      <a:r>
                        <a:rPr lang="en-US" sz="800" dirty="0">
                          <a:effectLst/>
                        </a:rPr>
                        <a:t>3. Avoid areas likely to be affected by the situation and move to its security areas.</a:t>
                      </a:r>
                    </a:p>
                    <a:p>
                      <a:pPr marL="0" marR="804545" indent="-228600" algn="justLow" rtl="0">
                        <a:spcBef>
                          <a:spcPts val="0"/>
                        </a:spcBef>
                        <a:spcAft>
                          <a:spcPts val="0"/>
                        </a:spcAft>
                      </a:pPr>
                      <a:r>
                        <a:rPr lang="en-US" sz="800" dirty="0">
                          <a:effectLst/>
                        </a:rPr>
                        <a:t>4. Follow the advice of official emergency management authorities and local authorities.</a:t>
                      </a:r>
                      <a:endParaRPr lang="en-US" sz="800" dirty="0">
                        <a:effectLst/>
                        <a:latin typeface="Times New Roman" panose="02020603050405020304" pitchFamily="18" charset="0"/>
                      </a:endParaRPr>
                    </a:p>
                  </a:txBody>
                  <a:tcPr anchor="ct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6360263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5B736-2E49-444A-910F-EB3271543086}"/>
              </a:ext>
            </a:extLst>
          </p:cNvPr>
          <p:cNvSpPr>
            <a:spLocks noGrp="1"/>
          </p:cNvSpPr>
          <p:nvPr>
            <p:ph type="title"/>
          </p:nvPr>
        </p:nvSpPr>
        <p:spPr>
          <a:xfrm>
            <a:off x="6019800" y="2514600"/>
            <a:ext cx="2778071" cy="1496329"/>
          </a:xfrm>
        </p:spPr>
        <p:txBody>
          <a:bodyPr>
            <a:normAutofit fontScale="90000"/>
          </a:bodyPr>
          <a:lstStyle/>
          <a:p>
            <a:pPr>
              <a:lnSpc>
                <a:spcPct val="150000"/>
              </a:lnSpc>
              <a:spcBef>
                <a:spcPct val="20000"/>
              </a:spcBef>
            </a:pPr>
            <a:r>
              <a:rPr lang="en-US" sz="1800" dirty="0">
                <a:latin typeface="Arial" panose="020B0604020202020204" pitchFamily="34" charset="0"/>
                <a:ea typeface="+mn-ea"/>
                <a:cs typeface="Arial" panose="020B0604020202020204" pitchFamily="34" charset="0"/>
              </a:rPr>
              <a:t>The graphic plan for the Impact based forecast approach</a:t>
            </a:r>
          </a:p>
        </p:txBody>
      </p:sp>
      <p:pic>
        <p:nvPicPr>
          <p:cNvPr id="5" name="Content Placeholder 4">
            <a:extLst>
              <a:ext uri="{FF2B5EF4-FFF2-40B4-BE49-F238E27FC236}">
                <a16:creationId xmlns:a16="http://schemas.microsoft.com/office/drawing/2014/main" id="{5BCEA828-A158-4242-98E7-CCD7AFFBD5D7}"/>
              </a:ext>
            </a:extLst>
          </p:cNvPr>
          <p:cNvPicPr>
            <a:picLocks noGrp="1" noChangeAspect="1"/>
          </p:cNvPicPr>
          <p:nvPr>
            <p:ph idx="1"/>
          </p:nvPr>
        </p:nvPicPr>
        <p:blipFill>
          <a:blip r:embed="rId2"/>
          <a:stretch>
            <a:fillRect/>
          </a:stretch>
        </p:blipFill>
        <p:spPr>
          <a:xfrm>
            <a:off x="1143000" y="852064"/>
            <a:ext cx="4648200" cy="5559486"/>
          </a:xfrm>
        </p:spPr>
      </p:pic>
      <p:sp>
        <p:nvSpPr>
          <p:cNvPr id="6" name="Rectangle 12">
            <a:extLst>
              <a:ext uri="{FF2B5EF4-FFF2-40B4-BE49-F238E27FC236}">
                <a16:creationId xmlns:a16="http://schemas.microsoft.com/office/drawing/2014/main" id="{298CE561-92F7-1D59-F938-87E316DEC6F6}"/>
              </a:ext>
            </a:extLst>
          </p:cNvPr>
          <p:cNvSpPr>
            <a:spLocks noChangeArrowheads="1"/>
          </p:cNvSpPr>
          <p:nvPr/>
        </p:nvSpPr>
        <p:spPr bwMode="auto">
          <a:xfrm>
            <a:off x="1371600" y="325515"/>
            <a:ext cx="7772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de-DE" sz="2800" b="1" dirty="0">
                <a:solidFill>
                  <a:srgbClr val="002060"/>
                </a:solidFill>
                <a:latin typeface="Tahoma" panose="020B0604030504040204" pitchFamily="34" charset="0"/>
                <a:cs typeface="Tahoma" panose="020B0604030504040204" pitchFamily="34" charset="0"/>
              </a:rPr>
              <a:t>Weather Impact based Forecast SOP</a:t>
            </a:r>
          </a:p>
        </p:txBody>
      </p:sp>
      <p:pic>
        <p:nvPicPr>
          <p:cNvPr id="4" name="Picture 3">
            <a:extLst>
              <a:ext uri="{FF2B5EF4-FFF2-40B4-BE49-F238E27FC236}">
                <a16:creationId xmlns:a16="http://schemas.microsoft.com/office/drawing/2014/main" id="{6EEC37DE-4B15-DB0C-9979-756755865E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758" y="135504"/>
            <a:ext cx="1604860" cy="1007496"/>
          </a:xfrm>
          <a:prstGeom prst="rect">
            <a:avLst/>
          </a:prstGeom>
        </p:spPr>
      </p:pic>
    </p:spTree>
    <p:extLst>
      <p:ext uri="{BB962C8B-B14F-4D97-AF65-F5344CB8AC3E}">
        <p14:creationId xmlns:p14="http://schemas.microsoft.com/office/powerpoint/2010/main" val="6439933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D7893-33B2-394C-B94D-94EB43FFC247}"/>
              </a:ext>
            </a:extLst>
          </p:cNvPr>
          <p:cNvSpPr>
            <a:spLocks noGrp="1"/>
          </p:cNvSpPr>
          <p:nvPr>
            <p:ph type="title"/>
          </p:nvPr>
        </p:nvSpPr>
        <p:spPr>
          <a:xfrm>
            <a:off x="1905000" y="931843"/>
            <a:ext cx="6683765" cy="367485"/>
          </a:xfrm>
        </p:spPr>
        <p:txBody>
          <a:bodyPr>
            <a:normAutofit fontScale="90000"/>
          </a:bodyPr>
          <a:lstStyle/>
          <a:p>
            <a:pPr algn="ctr" rtl="1"/>
            <a:r>
              <a:rPr lang="en-US" sz="2000" b="1" dirty="0">
                <a:solidFill>
                  <a:srgbClr val="002060"/>
                </a:solidFill>
                <a:latin typeface="+mn-lt"/>
                <a:ea typeface="+mn-ea"/>
                <a:cs typeface="Tahoma" panose="020B0604030504040204" pitchFamily="34" charset="0"/>
              </a:rPr>
              <a:t>Effect levels of weather phenomena</a:t>
            </a:r>
          </a:p>
        </p:txBody>
      </p:sp>
      <p:graphicFrame>
        <p:nvGraphicFramePr>
          <p:cNvPr id="4" name="Content Placeholder 3">
            <a:extLst>
              <a:ext uri="{FF2B5EF4-FFF2-40B4-BE49-F238E27FC236}">
                <a16:creationId xmlns:a16="http://schemas.microsoft.com/office/drawing/2014/main" id="{1F8B5A63-A19F-674D-8465-B35715E443E7}"/>
              </a:ext>
            </a:extLst>
          </p:cNvPr>
          <p:cNvGraphicFramePr>
            <a:graphicFrameLocks noGrp="1"/>
          </p:cNvGraphicFramePr>
          <p:nvPr>
            <p:ph idx="1"/>
            <p:extLst>
              <p:ext uri="{D42A27DB-BD31-4B8C-83A1-F6EECF244321}">
                <p14:modId xmlns:p14="http://schemas.microsoft.com/office/powerpoint/2010/main" val="2602451479"/>
              </p:ext>
            </p:extLst>
          </p:nvPr>
        </p:nvGraphicFramePr>
        <p:xfrm>
          <a:off x="685800" y="1604479"/>
          <a:ext cx="7772400" cy="20432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248A0D44-C42D-6C41-8DFB-5A03C8736966}"/>
              </a:ext>
            </a:extLst>
          </p:cNvPr>
          <p:cNvSpPr txBox="1"/>
          <p:nvPr/>
        </p:nvSpPr>
        <p:spPr>
          <a:xfrm>
            <a:off x="709749" y="3826617"/>
            <a:ext cx="7291251" cy="2759089"/>
          </a:xfrm>
          <a:prstGeom prst="rect">
            <a:avLst/>
          </a:prstGeom>
          <a:noFill/>
        </p:spPr>
        <p:txBody>
          <a:bodyPr wrap="square" rtlCol="0">
            <a:spAutoFit/>
          </a:bodyPr>
          <a:lstStyle/>
          <a:p>
            <a:pPr defTabSz="685800">
              <a:lnSpc>
                <a:spcPct val="150000"/>
              </a:lnSpc>
              <a:spcBef>
                <a:spcPct val="20000"/>
              </a:spcBef>
              <a:defRPr/>
            </a:pPr>
            <a:r>
              <a:rPr lang="en-US" sz="1400" b="1" dirty="0">
                <a:latin typeface="+mn-lt"/>
              </a:rPr>
              <a:t>The phenomena that were considered</a:t>
            </a:r>
            <a:r>
              <a:rPr lang="en-US" sz="1300" dirty="0">
                <a:latin typeface="+mn-lt"/>
              </a:rPr>
              <a:t>:</a:t>
            </a:r>
          </a:p>
          <a:p>
            <a:pPr marL="800100" lvl="1" indent="-342900" defTabSz="685800">
              <a:lnSpc>
                <a:spcPct val="150000"/>
              </a:lnSpc>
              <a:spcBef>
                <a:spcPct val="20000"/>
              </a:spcBef>
              <a:buFont typeface="Arial" panose="020B0604020202020204" pitchFamily="34" charset="0"/>
              <a:buChar char="•"/>
              <a:defRPr/>
            </a:pPr>
            <a:r>
              <a:rPr lang="en-US" sz="1300" dirty="0">
                <a:latin typeface="+mn-lt"/>
              </a:rPr>
              <a:t>Rain</a:t>
            </a:r>
          </a:p>
          <a:p>
            <a:pPr marL="800100" lvl="1" indent="-342900" defTabSz="685800">
              <a:lnSpc>
                <a:spcPct val="150000"/>
              </a:lnSpc>
              <a:spcBef>
                <a:spcPct val="20000"/>
              </a:spcBef>
              <a:buFont typeface="Arial" panose="020B0604020202020204" pitchFamily="34" charset="0"/>
              <a:buChar char="•"/>
              <a:defRPr/>
            </a:pPr>
            <a:r>
              <a:rPr lang="en-US" sz="1300" dirty="0">
                <a:latin typeface="+mn-lt"/>
              </a:rPr>
              <a:t>Sand and dust storms</a:t>
            </a:r>
          </a:p>
          <a:p>
            <a:pPr marL="800100" lvl="1" indent="-342900" defTabSz="685800">
              <a:lnSpc>
                <a:spcPct val="150000"/>
              </a:lnSpc>
              <a:spcBef>
                <a:spcPct val="20000"/>
              </a:spcBef>
              <a:buFont typeface="Arial" panose="020B0604020202020204" pitchFamily="34" charset="0"/>
              <a:buChar char="•"/>
              <a:defRPr/>
            </a:pPr>
            <a:r>
              <a:rPr lang="en-US" sz="1300" dirty="0">
                <a:latin typeface="+mn-lt"/>
              </a:rPr>
              <a:t>Fog</a:t>
            </a:r>
          </a:p>
          <a:p>
            <a:pPr marL="800100" lvl="1" indent="-342900" defTabSz="685800">
              <a:lnSpc>
                <a:spcPct val="150000"/>
              </a:lnSpc>
              <a:spcBef>
                <a:spcPct val="20000"/>
              </a:spcBef>
              <a:buFont typeface="Arial" panose="020B0604020202020204" pitchFamily="34" charset="0"/>
              <a:buChar char="•"/>
              <a:defRPr/>
            </a:pPr>
            <a:r>
              <a:rPr lang="en-US" sz="1300" dirty="0">
                <a:latin typeface="+mn-lt"/>
              </a:rPr>
              <a:t>Cold wave</a:t>
            </a:r>
          </a:p>
          <a:p>
            <a:pPr marL="800100" lvl="1" indent="-342900" defTabSz="685800">
              <a:lnSpc>
                <a:spcPct val="150000"/>
              </a:lnSpc>
              <a:spcBef>
                <a:spcPct val="20000"/>
              </a:spcBef>
              <a:buFont typeface="Arial" panose="020B0604020202020204" pitchFamily="34" charset="0"/>
              <a:buChar char="•"/>
              <a:defRPr/>
            </a:pPr>
            <a:r>
              <a:rPr lang="en-US" sz="1300" dirty="0">
                <a:latin typeface="+mn-lt"/>
              </a:rPr>
              <a:t>Heat wave</a:t>
            </a:r>
          </a:p>
          <a:p>
            <a:pPr marL="800100" lvl="1" indent="-342900" defTabSz="685800">
              <a:lnSpc>
                <a:spcPct val="150000"/>
              </a:lnSpc>
              <a:spcBef>
                <a:spcPct val="20000"/>
              </a:spcBef>
              <a:buFont typeface="Arial" panose="020B0604020202020204" pitchFamily="34" charset="0"/>
              <a:buChar char="•"/>
              <a:defRPr/>
            </a:pPr>
            <a:r>
              <a:rPr lang="en-US" sz="1300" dirty="0">
                <a:latin typeface="+mn-lt"/>
              </a:rPr>
              <a:t>Sea ​​waves</a:t>
            </a:r>
          </a:p>
          <a:p>
            <a:pPr marL="800100" lvl="1" indent="-342900" defTabSz="685800">
              <a:lnSpc>
                <a:spcPct val="150000"/>
              </a:lnSpc>
              <a:spcBef>
                <a:spcPct val="20000"/>
              </a:spcBef>
              <a:buFont typeface="Arial" panose="020B0604020202020204" pitchFamily="34" charset="0"/>
              <a:buChar char="•"/>
              <a:defRPr/>
            </a:pPr>
            <a:r>
              <a:rPr lang="en-US" sz="1300" dirty="0">
                <a:latin typeface="+mn-lt"/>
              </a:rPr>
              <a:t>Storm surge</a:t>
            </a:r>
          </a:p>
        </p:txBody>
      </p:sp>
      <p:sp>
        <p:nvSpPr>
          <p:cNvPr id="6" name="Rectangle 12">
            <a:extLst>
              <a:ext uri="{FF2B5EF4-FFF2-40B4-BE49-F238E27FC236}">
                <a16:creationId xmlns:a16="http://schemas.microsoft.com/office/drawing/2014/main" id="{A8487EC5-C711-8191-7AAC-681F4659282C}"/>
              </a:ext>
            </a:extLst>
          </p:cNvPr>
          <p:cNvSpPr>
            <a:spLocks noChangeArrowheads="1"/>
          </p:cNvSpPr>
          <p:nvPr/>
        </p:nvSpPr>
        <p:spPr bwMode="auto">
          <a:xfrm>
            <a:off x="1066800" y="325515"/>
            <a:ext cx="8077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de-DE" sz="2800" b="1" dirty="0">
                <a:solidFill>
                  <a:srgbClr val="002060"/>
                </a:solidFill>
                <a:latin typeface="+mn-lt"/>
                <a:cs typeface="Tahoma" panose="020B0604030504040204" pitchFamily="34" charset="0"/>
              </a:rPr>
              <a:t>Weather Impact based Forecast SOP</a:t>
            </a:r>
          </a:p>
        </p:txBody>
      </p:sp>
      <p:pic>
        <p:nvPicPr>
          <p:cNvPr id="7" name="Picture 6">
            <a:extLst>
              <a:ext uri="{FF2B5EF4-FFF2-40B4-BE49-F238E27FC236}">
                <a16:creationId xmlns:a16="http://schemas.microsoft.com/office/drawing/2014/main" id="{941EAC7C-EDFC-7CF1-85E3-DCC626E9544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0758" y="135504"/>
            <a:ext cx="1604860" cy="1007496"/>
          </a:xfrm>
          <a:prstGeom prst="rect">
            <a:avLst/>
          </a:prstGeom>
        </p:spPr>
      </p:pic>
    </p:spTree>
    <p:extLst>
      <p:ext uri="{BB962C8B-B14F-4D97-AF65-F5344CB8AC3E}">
        <p14:creationId xmlns:p14="http://schemas.microsoft.com/office/powerpoint/2010/main" val="20445377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1E061EE9-ACBA-4C23-A73B-458211A3F80D}"/>
              </a:ext>
            </a:extLst>
          </p:cNvPr>
          <p:cNvSpPr txBox="1"/>
          <p:nvPr/>
        </p:nvSpPr>
        <p:spPr>
          <a:xfrm>
            <a:off x="2286000" y="1289692"/>
            <a:ext cx="4572000" cy="461665"/>
          </a:xfrm>
          <a:prstGeom prst="rect">
            <a:avLst/>
          </a:prstGeom>
          <a:noFill/>
        </p:spPr>
        <p:txBody>
          <a:bodyPr wrap="square">
            <a:spAutoFit/>
          </a:bodyPr>
          <a:lstStyle/>
          <a:p>
            <a:pPr algn="ctr" rtl="1"/>
            <a:r>
              <a:rPr lang="en-US" sz="2400" b="1" dirty="0">
                <a:latin typeface="+mj-lt"/>
                <a:ea typeface="+mj-ea"/>
                <a:cs typeface="Times New Roman" panose="02020603050405020304" pitchFamily="18" charset="0"/>
              </a:rPr>
              <a:t>Precipitation (rain)</a:t>
            </a:r>
          </a:p>
        </p:txBody>
      </p:sp>
      <p:graphicFrame>
        <p:nvGraphicFramePr>
          <p:cNvPr id="8" name="Table 7">
            <a:extLst>
              <a:ext uri="{FF2B5EF4-FFF2-40B4-BE49-F238E27FC236}">
                <a16:creationId xmlns:a16="http://schemas.microsoft.com/office/drawing/2014/main" id="{9A6064F5-FEF0-5A3E-374D-0CFE36D2FA8C}"/>
              </a:ext>
            </a:extLst>
          </p:cNvPr>
          <p:cNvGraphicFramePr>
            <a:graphicFrameLocks noGrp="1"/>
          </p:cNvGraphicFramePr>
          <p:nvPr>
            <p:extLst>
              <p:ext uri="{D42A27DB-BD31-4B8C-83A1-F6EECF244321}">
                <p14:modId xmlns:p14="http://schemas.microsoft.com/office/powerpoint/2010/main" val="666757188"/>
              </p:ext>
            </p:extLst>
          </p:nvPr>
        </p:nvGraphicFramePr>
        <p:xfrm>
          <a:off x="834628" y="1981200"/>
          <a:ext cx="7474743" cy="2621280"/>
        </p:xfrm>
        <a:graphic>
          <a:graphicData uri="http://schemas.openxmlformats.org/drawingml/2006/table">
            <a:tbl>
              <a:tblPr firstRow="1" bandRow="1">
                <a:tableStyleId>{5940675A-B579-460E-94D1-54222C63F5DA}</a:tableStyleId>
              </a:tblPr>
              <a:tblGrid>
                <a:gridCol w="675952">
                  <a:extLst>
                    <a:ext uri="{9D8B030D-6E8A-4147-A177-3AD203B41FA5}">
                      <a16:colId xmlns:a16="http://schemas.microsoft.com/office/drawing/2014/main" val="20000"/>
                    </a:ext>
                  </a:extLst>
                </a:gridCol>
                <a:gridCol w="748787">
                  <a:extLst>
                    <a:ext uri="{9D8B030D-6E8A-4147-A177-3AD203B41FA5}">
                      <a16:colId xmlns:a16="http://schemas.microsoft.com/office/drawing/2014/main" val="20001"/>
                    </a:ext>
                  </a:extLst>
                </a:gridCol>
                <a:gridCol w="1474433">
                  <a:extLst>
                    <a:ext uri="{9D8B030D-6E8A-4147-A177-3AD203B41FA5}">
                      <a16:colId xmlns:a16="http://schemas.microsoft.com/office/drawing/2014/main" val="20002"/>
                    </a:ext>
                  </a:extLst>
                </a:gridCol>
                <a:gridCol w="1981200">
                  <a:extLst>
                    <a:ext uri="{9D8B030D-6E8A-4147-A177-3AD203B41FA5}">
                      <a16:colId xmlns:a16="http://schemas.microsoft.com/office/drawing/2014/main" val="20003"/>
                    </a:ext>
                  </a:extLst>
                </a:gridCol>
                <a:gridCol w="2594371">
                  <a:extLst>
                    <a:ext uri="{9D8B030D-6E8A-4147-A177-3AD203B41FA5}">
                      <a16:colId xmlns:a16="http://schemas.microsoft.com/office/drawing/2014/main" val="20004"/>
                    </a:ext>
                  </a:extLst>
                </a:gridCol>
              </a:tblGrid>
              <a:tr h="518160">
                <a:tc>
                  <a:txBody>
                    <a:bodyPr/>
                    <a:lstStyle/>
                    <a:p>
                      <a:pPr algn="ctr"/>
                      <a:r>
                        <a:rPr lang="en-US" sz="1000" b="1">
                          <a:latin typeface="+mj-lt"/>
                        </a:rPr>
                        <a:t>weather element</a:t>
                      </a:r>
                      <a:endParaRPr lang="en-US" sz="1000" b="1" dirty="0">
                        <a:latin typeface="+mj-lt"/>
                      </a:endParaRP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a:effectLst/>
                          <a:latin typeface="+mj-lt"/>
                        </a:rPr>
                        <a:t>Alarm level color</a:t>
                      </a:r>
                      <a:endParaRPr lang="en-US" sz="1000" b="1" dirty="0">
                        <a:effectLst/>
                        <a:latin typeface="+mj-lt"/>
                      </a:endParaRP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dirty="0">
                          <a:effectLst/>
                          <a:latin typeface="+mj-lt"/>
                        </a:rPr>
                        <a:t>Severity of the weather element</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dirty="0">
                          <a:effectLst/>
                          <a:latin typeface="+mj-lt"/>
                        </a:rPr>
                        <a:t>Level of impact</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dirty="0">
                          <a:effectLst/>
                          <a:latin typeface="+mj-lt"/>
                        </a:rPr>
                        <a:t>level of impact c</a:t>
                      </a:r>
                      <a:r>
                        <a:rPr lang="en-US" sz="1000" b="1" kern="1200" dirty="0">
                          <a:solidFill>
                            <a:schemeClr val="tx1"/>
                          </a:solidFill>
                          <a:effectLst/>
                          <a:latin typeface="+mn-lt"/>
                          <a:ea typeface="+mn-ea"/>
                          <a:cs typeface="+mn-cs"/>
                        </a:rPr>
                        <a:t>riteria</a:t>
                      </a:r>
                      <a:endParaRPr lang="en-US" sz="1000" b="1" dirty="0">
                        <a:effectLst/>
                        <a:latin typeface="+mj-lt"/>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b="1" dirty="0">
                        <a:effectLst/>
                        <a:latin typeface="+mj-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kern="1200" dirty="0">
                          <a:solidFill>
                            <a:srgbClr val="000000"/>
                          </a:solidFill>
                          <a:effectLst/>
                          <a:latin typeface="+mj-lt"/>
                          <a:cs typeface="Calibri" panose="020F0502020204030204" pitchFamily="34" charset="0"/>
                        </a:rPr>
                        <a:t>Amount of rain likely</a:t>
                      </a:r>
                    </a:p>
                  </a:txBody>
                  <a:tcPr anchor="ctr">
                    <a:solidFill>
                      <a:schemeClr val="bg1">
                        <a:lumMod val="85000"/>
                      </a:schemeClr>
                    </a:solidFill>
                  </a:tcPr>
                </a:tc>
                <a:extLst>
                  <a:ext uri="{0D108BD9-81ED-4DB2-BD59-A6C34878D82A}">
                    <a16:rowId xmlns:a16="http://schemas.microsoft.com/office/drawing/2014/main" val="10000"/>
                  </a:ext>
                </a:extLst>
              </a:tr>
              <a:tr h="518160">
                <a:tc rowSpan="4">
                  <a:txBody>
                    <a:bodyPr/>
                    <a:lstStyle/>
                    <a:p>
                      <a:pPr algn="ctr"/>
                      <a:r>
                        <a:rPr lang="en-US" sz="1400" dirty="0">
                          <a:latin typeface="+mj-lt"/>
                        </a:rPr>
                        <a:t>Rain</a:t>
                      </a:r>
                    </a:p>
                  </a:txBody>
                  <a:tcPr anchor="ctr"/>
                </a:tc>
                <a:tc>
                  <a:txBody>
                    <a:bodyPr/>
                    <a:lstStyle/>
                    <a:p>
                      <a:pPr algn="ctr"/>
                      <a:r>
                        <a:rPr lang="en-US" sz="1400">
                          <a:effectLst/>
                          <a:latin typeface="+mj-lt"/>
                        </a:rPr>
                        <a:t>green</a:t>
                      </a:r>
                      <a:endParaRPr lang="en-US" sz="1400" dirty="0">
                        <a:latin typeface="+mj-lt"/>
                      </a:endParaRPr>
                    </a:p>
                  </a:txBody>
                  <a:tcPr anchor="ctr">
                    <a:solidFill>
                      <a:srgbClr val="00FF00"/>
                    </a:solidFill>
                  </a:tcPr>
                </a:tc>
                <a:tc>
                  <a:txBody>
                    <a:bodyPr/>
                    <a:lstStyle/>
                    <a:p>
                      <a:pPr marL="0" marR="0" algn="ctr" rtl="0">
                        <a:spcBef>
                          <a:spcPts val="0"/>
                        </a:spcBef>
                        <a:spcAft>
                          <a:spcPts val="0"/>
                        </a:spcAft>
                      </a:pPr>
                      <a:r>
                        <a:rPr lang="en-US" sz="1400">
                          <a:effectLst/>
                          <a:latin typeface="+mj-lt"/>
                        </a:rPr>
                        <a:t>Light to medium</a:t>
                      </a:r>
                      <a:endParaRPr lang="en-US" sz="1400" dirty="0">
                        <a:effectLst/>
                        <a:latin typeface="+mj-lt"/>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effectLst/>
                          <a:latin typeface="+mj-lt"/>
                        </a:rPr>
                        <a:t>Low</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lang="en-US" sz="1400" dirty="0">
                          <a:effectLst/>
                          <a:latin typeface="+mj-lt"/>
                        </a:rPr>
                        <a:t>Less than 20 mm/h (less than 40 mm/24 hours)</a:t>
                      </a:r>
                    </a:p>
                  </a:txBody>
                  <a:tcPr anchor="ctr"/>
                </a:tc>
                <a:extLst>
                  <a:ext uri="{0D108BD9-81ED-4DB2-BD59-A6C34878D82A}">
                    <a16:rowId xmlns:a16="http://schemas.microsoft.com/office/drawing/2014/main" val="10001"/>
                  </a:ext>
                </a:extLst>
              </a:tr>
              <a:tr h="518160">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a:t>Level 2</a:t>
                      </a:r>
                    </a:p>
                  </a:txBody>
                  <a:tcPr anchor="ctr"/>
                </a:tc>
                <a:tc>
                  <a:txBody>
                    <a:bodyPr/>
                    <a:lstStyle/>
                    <a:p>
                      <a:pPr algn="ctr"/>
                      <a:r>
                        <a:rPr lang="en-US" sz="1400">
                          <a:effectLst/>
                          <a:latin typeface="+mj-lt"/>
                        </a:rPr>
                        <a:t>yellow</a:t>
                      </a:r>
                      <a:endParaRPr lang="en-US" sz="1400" dirty="0">
                        <a:latin typeface="+mj-lt"/>
                      </a:endParaRPr>
                    </a:p>
                  </a:txBody>
                  <a:tcPr anchor="ctr">
                    <a:solidFill>
                      <a:srgbClr val="FFFF00"/>
                    </a:solidFill>
                  </a:tcPr>
                </a:tc>
                <a:tc>
                  <a:txBody>
                    <a:bodyPr/>
                    <a:lstStyle/>
                    <a:p>
                      <a:pPr algn="ctr"/>
                      <a:r>
                        <a:rPr lang="en-US" sz="1400">
                          <a:latin typeface="+mj-lt"/>
                        </a:rPr>
                        <a:t>Heavy rains</a:t>
                      </a:r>
                      <a:endParaRPr lang="en-US" sz="1400" dirty="0">
                        <a:latin typeface="+mj-lt"/>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effectLst/>
                          <a:latin typeface="+mj-lt"/>
                        </a:rPr>
                        <a:t>Medium</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kumimoji="0" lang="en-US" sz="1400" b="0" i="0" u="none" strike="noStrike" kern="1200" cap="none" spc="0" normalizeH="0" baseline="0" noProof="0" dirty="0">
                          <a:ln>
                            <a:noFill/>
                          </a:ln>
                          <a:solidFill>
                            <a:prstClr val="black"/>
                          </a:solidFill>
                          <a:effectLst/>
                          <a:uLnTx/>
                          <a:uFillTx/>
                          <a:latin typeface="+mj-lt"/>
                          <a:ea typeface="+mn-ea"/>
                          <a:cs typeface="+mn-cs"/>
                        </a:rPr>
                        <a:t>20-30 mm/h (40-60 mm/24 hours)</a:t>
                      </a:r>
                    </a:p>
                  </a:txBody>
                  <a:tcPr marL="52705" marR="52705" marT="52705" marB="52705" anchor="ctr"/>
                </a:tc>
                <a:extLst>
                  <a:ext uri="{0D108BD9-81ED-4DB2-BD59-A6C34878D82A}">
                    <a16:rowId xmlns:a16="http://schemas.microsoft.com/office/drawing/2014/main" val="10002"/>
                  </a:ext>
                </a:extLst>
              </a:tr>
              <a:tr h="518160">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a:t>Level 3</a:t>
                      </a:r>
                    </a:p>
                  </a:txBody>
                  <a:tcPr anchor="ctr"/>
                </a:tc>
                <a:tc>
                  <a:txBody>
                    <a:bodyPr/>
                    <a:lstStyle/>
                    <a:p>
                      <a:pPr algn="ctr"/>
                      <a:r>
                        <a:rPr lang="en-US" sz="1400">
                          <a:effectLst/>
                          <a:latin typeface="+mj-lt"/>
                        </a:rPr>
                        <a:t>orange</a:t>
                      </a:r>
                      <a:endParaRPr lang="en-US" sz="1400" dirty="0">
                        <a:latin typeface="+mj-lt"/>
                      </a:endParaRPr>
                    </a:p>
                  </a:txBody>
                  <a:tcPr anchor="ctr">
                    <a:solidFill>
                      <a:srgbClr val="FF6600"/>
                    </a:solidFill>
                  </a:tcPr>
                </a:tc>
                <a:tc>
                  <a:txBody>
                    <a:bodyPr/>
                    <a:lstStyle/>
                    <a:p>
                      <a:pPr algn="ctr"/>
                      <a:r>
                        <a:rPr lang="en-US" sz="1400" dirty="0">
                          <a:effectLst/>
                          <a:latin typeface="+mj-lt"/>
                        </a:rPr>
                        <a:t>Very heavy rain.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effectLst/>
                          <a:latin typeface="+mj-lt"/>
                        </a:rPr>
                        <a:t>High</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kumimoji="0" lang="en-US" sz="1400" b="0" i="0" u="none" strike="noStrike" kern="1200" cap="none" spc="0" normalizeH="0" baseline="0" noProof="0" dirty="0">
                          <a:ln>
                            <a:noFill/>
                          </a:ln>
                          <a:solidFill>
                            <a:prstClr val="black"/>
                          </a:solidFill>
                          <a:effectLst/>
                          <a:uLnTx/>
                          <a:uFillTx/>
                          <a:latin typeface="+mj-lt"/>
                          <a:ea typeface="+mn-ea"/>
                          <a:cs typeface="+mn-cs"/>
                        </a:rPr>
                        <a:t>30-50 mm/h (60-80 mm/24 hours)</a:t>
                      </a:r>
                    </a:p>
                  </a:txBody>
                  <a:tcPr marL="52705" marR="52705" marT="52705" marB="52705" anchor="ctr"/>
                </a:tc>
                <a:extLst>
                  <a:ext uri="{0D108BD9-81ED-4DB2-BD59-A6C34878D82A}">
                    <a16:rowId xmlns:a16="http://schemas.microsoft.com/office/drawing/2014/main" val="10003"/>
                  </a:ext>
                </a:extLst>
              </a:tr>
              <a:tr h="518160">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a:t>Level 4</a:t>
                      </a:r>
                    </a:p>
                  </a:txBody>
                  <a:tcPr anchor="ctr"/>
                </a:tc>
                <a:tc>
                  <a:txBody>
                    <a:bodyPr/>
                    <a:lstStyle/>
                    <a:p>
                      <a:pPr algn="ctr"/>
                      <a:r>
                        <a:rPr lang="en-US" sz="1400" dirty="0">
                          <a:effectLst/>
                          <a:latin typeface="+mj-lt"/>
                        </a:rPr>
                        <a:t>Red</a:t>
                      </a:r>
                      <a:endParaRPr lang="en-US" sz="1400" dirty="0">
                        <a:latin typeface="+mj-lt"/>
                      </a:endParaRPr>
                    </a:p>
                  </a:txBody>
                  <a:tcPr anchor="ctr">
                    <a:solidFill>
                      <a:srgbClr val="FF0000"/>
                    </a:solidFill>
                  </a:tcPr>
                </a:tc>
                <a:tc>
                  <a:txBody>
                    <a:bodyPr/>
                    <a:lstStyle/>
                    <a:p>
                      <a:pPr algn="ctr"/>
                      <a:r>
                        <a:rPr lang="en-US" sz="1400" dirty="0">
                          <a:effectLst/>
                          <a:latin typeface="+mj-lt"/>
                        </a:rPr>
                        <a:t>Hefty rain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effectLst/>
                          <a:latin typeface="+mj-lt"/>
                        </a:rPr>
                        <a:t>Severe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kumimoji="0" lang="en-US" sz="1400" b="0" i="0" u="none" strike="noStrike" kern="1200" cap="none" spc="0" normalizeH="0" baseline="0" noProof="0" dirty="0">
                          <a:ln>
                            <a:noFill/>
                          </a:ln>
                          <a:solidFill>
                            <a:prstClr val="black"/>
                          </a:solidFill>
                          <a:effectLst/>
                          <a:uLnTx/>
                          <a:uFillTx/>
                          <a:latin typeface="+mj-lt"/>
                          <a:ea typeface="+mn-ea"/>
                          <a:cs typeface="+mn-cs"/>
                        </a:rPr>
                        <a:t>Above 50 mm/h (or 80 mm/24 h)</a:t>
                      </a:r>
                    </a:p>
                  </a:txBody>
                  <a:tcPr marL="52705" marR="52705" marT="52705" marB="52705" anchor="ctr"/>
                </a:tc>
                <a:extLst>
                  <a:ext uri="{0D108BD9-81ED-4DB2-BD59-A6C34878D82A}">
                    <a16:rowId xmlns:a16="http://schemas.microsoft.com/office/drawing/2014/main" val="10004"/>
                  </a:ext>
                </a:extLst>
              </a:tr>
            </a:tbl>
          </a:graphicData>
        </a:graphic>
      </p:graphicFrame>
      <p:pic>
        <p:nvPicPr>
          <p:cNvPr id="3" name="Picture 2">
            <a:extLst>
              <a:ext uri="{FF2B5EF4-FFF2-40B4-BE49-F238E27FC236}">
                <a16:creationId xmlns:a16="http://schemas.microsoft.com/office/drawing/2014/main" id="{77DCC27C-1DBC-2AEF-42B9-11914BF02E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758" y="135504"/>
            <a:ext cx="1604860" cy="1007496"/>
          </a:xfrm>
          <a:prstGeom prst="rect">
            <a:avLst/>
          </a:prstGeom>
        </p:spPr>
      </p:pic>
    </p:spTree>
    <p:extLst>
      <p:ext uri="{BB962C8B-B14F-4D97-AF65-F5344CB8AC3E}">
        <p14:creationId xmlns:p14="http://schemas.microsoft.com/office/powerpoint/2010/main" val="6862896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1E061EE9-ACBA-4C23-A73B-458211A3F80D}"/>
              </a:ext>
            </a:extLst>
          </p:cNvPr>
          <p:cNvSpPr txBox="1"/>
          <p:nvPr/>
        </p:nvSpPr>
        <p:spPr>
          <a:xfrm>
            <a:off x="2286000" y="1289692"/>
            <a:ext cx="4572000" cy="461665"/>
          </a:xfrm>
          <a:prstGeom prst="rect">
            <a:avLst/>
          </a:prstGeom>
          <a:noFill/>
        </p:spPr>
        <p:txBody>
          <a:bodyPr wrap="square">
            <a:spAutoFit/>
          </a:bodyPr>
          <a:lstStyle/>
          <a:p>
            <a:pPr algn="ctr" rtl="1"/>
            <a:r>
              <a:rPr lang="en-US" sz="2400" b="1" dirty="0">
                <a:latin typeface="+mj-lt"/>
                <a:ea typeface="+mj-ea"/>
                <a:cs typeface="Times New Roman" panose="02020603050405020304" pitchFamily="18" charset="0"/>
              </a:rPr>
              <a:t>Wind</a:t>
            </a:r>
          </a:p>
        </p:txBody>
      </p:sp>
      <p:graphicFrame>
        <p:nvGraphicFramePr>
          <p:cNvPr id="8" name="Table 7">
            <a:extLst>
              <a:ext uri="{FF2B5EF4-FFF2-40B4-BE49-F238E27FC236}">
                <a16:creationId xmlns:a16="http://schemas.microsoft.com/office/drawing/2014/main" id="{9A6064F5-FEF0-5A3E-374D-0CFE36D2FA8C}"/>
              </a:ext>
            </a:extLst>
          </p:cNvPr>
          <p:cNvGraphicFramePr>
            <a:graphicFrameLocks noGrp="1"/>
          </p:cNvGraphicFramePr>
          <p:nvPr>
            <p:extLst>
              <p:ext uri="{D42A27DB-BD31-4B8C-83A1-F6EECF244321}">
                <p14:modId xmlns:p14="http://schemas.microsoft.com/office/powerpoint/2010/main" val="1003014285"/>
              </p:ext>
            </p:extLst>
          </p:nvPr>
        </p:nvGraphicFramePr>
        <p:xfrm>
          <a:off x="685800" y="1981200"/>
          <a:ext cx="7623571" cy="2621280"/>
        </p:xfrm>
        <a:graphic>
          <a:graphicData uri="http://schemas.openxmlformats.org/drawingml/2006/table">
            <a:tbl>
              <a:tblPr firstRow="1" bandRow="1">
                <a:tableStyleId>{5940675A-B579-460E-94D1-54222C63F5DA}</a:tableStyleId>
              </a:tblPr>
              <a:tblGrid>
                <a:gridCol w="762000">
                  <a:extLst>
                    <a:ext uri="{9D8B030D-6E8A-4147-A177-3AD203B41FA5}">
                      <a16:colId xmlns:a16="http://schemas.microsoft.com/office/drawing/2014/main" val="20000"/>
                    </a:ext>
                  </a:extLst>
                </a:gridCol>
                <a:gridCol w="691107">
                  <a:extLst>
                    <a:ext uri="{9D8B030D-6E8A-4147-A177-3AD203B41FA5}">
                      <a16:colId xmlns:a16="http://schemas.microsoft.com/office/drawing/2014/main" val="20001"/>
                    </a:ext>
                  </a:extLst>
                </a:gridCol>
                <a:gridCol w="1503790">
                  <a:extLst>
                    <a:ext uri="{9D8B030D-6E8A-4147-A177-3AD203B41FA5}">
                      <a16:colId xmlns:a16="http://schemas.microsoft.com/office/drawing/2014/main" val="20002"/>
                    </a:ext>
                  </a:extLst>
                </a:gridCol>
                <a:gridCol w="2020647">
                  <a:extLst>
                    <a:ext uri="{9D8B030D-6E8A-4147-A177-3AD203B41FA5}">
                      <a16:colId xmlns:a16="http://schemas.microsoft.com/office/drawing/2014/main" val="20003"/>
                    </a:ext>
                  </a:extLst>
                </a:gridCol>
                <a:gridCol w="2646027">
                  <a:extLst>
                    <a:ext uri="{9D8B030D-6E8A-4147-A177-3AD203B41FA5}">
                      <a16:colId xmlns:a16="http://schemas.microsoft.com/office/drawing/2014/main" val="20004"/>
                    </a:ext>
                  </a:extLst>
                </a:gridCol>
              </a:tblGrid>
              <a:tr h="518160">
                <a:tc>
                  <a:txBody>
                    <a:bodyPr/>
                    <a:lstStyle/>
                    <a:p>
                      <a:pPr algn="ctr"/>
                      <a:r>
                        <a:rPr lang="en-US" sz="1000" b="1"/>
                        <a:t>weather element</a:t>
                      </a:r>
                      <a:endParaRPr lang="en-US" sz="1000" b="1" dirty="0"/>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a:effectLst/>
                        </a:rPr>
                        <a:t>Alarm level color</a:t>
                      </a:r>
                      <a:endParaRPr lang="en-US" sz="1000" b="1" dirty="0">
                        <a:effectLst/>
                        <a:latin typeface="Calibri" panose="020F0502020204030204" pitchFamily="34" charset="0"/>
                      </a:endParaRP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dirty="0">
                          <a:effectLst/>
                        </a:rPr>
                        <a:t>Severity of the weather element</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dirty="0">
                          <a:effectLst/>
                        </a:rPr>
                        <a:t>Level of impact</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kern="1200" dirty="0">
                          <a:solidFill>
                            <a:schemeClr val="tx1"/>
                          </a:solidFill>
                          <a:effectLst/>
                          <a:latin typeface="+mn-lt"/>
                          <a:ea typeface="+mn-ea"/>
                          <a:cs typeface="+mn-cs"/>
                        </a:rPr>
                        <a:t>Level of impact criteria</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b="1" kern="1200" dirty="0">
                        <a:solidFill>
                          <a:schemeClr val="tx1"/>
                        </a:solidFill>
                        <a:effectLst/>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dirty="0">
                          <a:effectLst/>
                        </a:rPr>
                        <a:t>Average wind speed per minute - knot</a:t>
                      </a:r>
                    </a:p>
                  </a:txBody>
                  <a:tcPr anchor="ctr">
                    <a:solidFill>
                      <a:schemeClr val="bg1">
                        <a:lumMod val="85000"/>
                      </a:schemeClr>
                    </a:solidFill>
                  </a:tcPr>
                </a:tc>
                <a:extLst>
                  <a:ext uri="{0D108BD9-81ED-4DB2-BD59-A6C34878D82A}">
                    <a16:rowId xmlns:a16="http://schemas.microsoft.com/office/drawing/2014/main" val="10000"/>
                  </a:ext>
                </a:extLst>
              </a:tr>
              <a:tr h="518160">
                <a:tc rowSpan="4">
                  <a:txBody>
                    <a:bodyPr/>
                    <a:lstStyle/>
                    <a:p>
                      <a:pPr algn="ctr"/>
                      <a:r>
                        <a:rPr lang="en-US" sz="1400" dirty="0">
                          <a:latin typeface="+mn-lt"/>
                        </a:rPr>
                        <a:t>Wind</a:t>
                      </a:r>
                    </a:p>
                    <a:p>
                      <a:pPr algn="ctr"/>
                      <a:endParaRPr lang="en-US" sz="1400" dirty="0">
                        <a:latin typeface="+mn-lt"/>
                      </a:endParaRPr>
                    </a:p>
                  </a:txBody>
                  <a:tcPr anchor="ctr"/>
                </a:tc>
                <a:tc>
                  <a:txBody>
                    <a:bodyPr/>
                    <a:lstStyle/>
                    <a:p>
                      <a:pPr algn="ctr"/>
                      <a:r>
                        <a:rPr lang="en-US" sz="1400">
                          <a:effectLst/>
                          <a:latin typeface="+mn-lt"/>
                        </a:rPr>
                        <a:t>green</a:t>
                      </a:r>
                      <a:endParaRPr lang="en-US" sz="1400" dirty="0">
                        <a:latin typeface="+mn-lt"/>
                      </a:endParaRPr>
                    </a:p>
                  </a:txBody>
                  <a:tcPr anchor="ctr">
                    <a:solidFill>
                      <a:srgbClr val="00FF00"/>
                    </a:solidFill>
                  </a:tcPr>
                </a:tc>
                <a:tc>
                  <a:txBody>
                    <a:bodyPr/>
                    <a:lstStyle/>
                    <a:p>
                      <a:pPr marL="0" marR="0" algn="ctr" rtl="0">
                        <a:spcBef>
                          <a:spcPts val="0"/>
                        </a:spcBef>
                        <a:spcAft>
                          <a:spcPts val="0"/>
                        </a:spcAft>
                      </a:pPr>
                      <a:r>
                        <a:rPr lang="en-US" sz="1400" dirty="0">
                          <a:effectLst/>
                          <a:latin typeface="+mn-lt"/>
                        </a:rPr>
                        <a:t>Light to active </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effectLst/>
                          <a:latin typeface="+mn-lt"/>
                        </a:rPr>
                        <a:t>Low</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lang="en-US" sz="1400" dirty="0">
                          <a:effectLst/>
                          <a:latin typeface="+mn-lt"/>
                        </a:rPr>
                        <a:t>Less than 30 </a:t>
                      </a:r>
                    </a:p>
                  </a:txBody>
                  <a:tcPr anchor="ctr"/>
                </a:tc>
                <a:extLst>
                  <a:ext uri="{0D108BD9-81ED-4DB2-BD59-A6C34878D82A}">
                    <a16:rowId xmlns:a16="http://schemas.microsoft.com/office/drawing/2014/main" val="10001"/>
                  </a:ext>
                </a:extLst>
              </a:tr>
              <a:tr h="518160">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a:t>Level 2</a:t>
                      </a:r>
                    </a:p>
                  </a:txBody>
                  <a:tcPr anchor="ctr"/>
                </a:tc>
                <a:tc>
                  <a:txBody>
                    <a:bodyPr/>
                    <a:lstStyle/>
                    <a:p>
                      <a:pPr algn="ctr"/>
                      <a:r>
                        <a:rPr lang="en-US" sz="1400">
                          <a:effectLst/>
                          <a:latin typeface="+mn-lt"/>
                        </a:rPr>
                        <a:t>yellow</a:t>
                      </a:r>
                      <a:endParaRPr lang="en-US" sz="1400" dirty="0">
                        <a:latin typeface="+mn-lt"/>
                      </a:endParaRPr>
                    </a:p>
                  </a:txBody>
                  <a:tcPr anchor="ctr">
                    <a:solidFill>
                      <a:srgbClr val="FFFF00"/>
                    </a:solidFill>
                  </a:tcPr>
                </a:tc>
                <a:tc>
                  <a:txBody>
                    <a:bodyPr/>
                    <a:lstStyle/>
                    <a:p>
                      <a:pPr algn="ctr" rtl="0"/>
                      <a:r>
                        <a:rPr lang="en-US" sz="1400" dirty="0">
                          <a:latin typeface="+mn-lt"/>
                        </a:rPr>
                        <a:t>Active to strong </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effectLst/>
                          <a:latin typeface="+mn-lt"/>
                        </a:rPr>
                        <a:t>Medium</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kumimoji="0" lang="en-US" sz="1400" b="0" i="0" u="none" strike="noStrike" kern="1200" cap="none" spc="0" normalizeH="0" baseline="0" noProof="0" dirty="0">
                          <a:ln>
                            <a:noFill/>
                          </a:ln>
                          <a:solidFill>
                            <a:prstClr val="black"/>
                          </a:solidFill>
                          <a:effectLst/>
                          <a:uLnTx/>
                          <a:uFillTx/>
                          <a:latin typeface="+mn-lt"/>
                          <a:ea typeface="+mn-ea"/>
                          <a:cs typeface="+mn-cs"/>
                        </a:rPr>
                        <a:t>31 - 40 </a:t>
                      </a:r>
                    </a:p>
                  </a:txBody>
                  <a:tcPr marL="52705" marR="52705" marT="52705" marB="52705" anchor="ctr"/>
                </a:tc>
                <a:extLst>
                  <a:ext uri="{0D108BD9-81ED-4DB2-BD59-A6C34878D82A}">
                    <a16:rowId xmlns:a16="http://schemas.microsoft.com/office/drawing/2014/main" val="10002"/>
                  </a:ext>
                </a:extLst>
              </a:tr>
              <a:tr h="518160">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a:t>Level 3</a:t>
                      </a:r>
                    </a:p>
                  </a:txBody>
                  <a:tcPr anchor="ctr"/>
                </a:tc>
                <a:tc>
                  <a:txBody>
                    <a:bodyPr/>
                    <a:lstStyle/>
                    <a:p>
                      <a:pPr algn="ctr"/>
                      <a:r>
                        <a:rPr lang="en-US" sz="1400">
                          <a:effectLst/>
                          <a:latin typeface="+mn-lt"/>
                        </a:rPr>
                        <a:t>orange</a:t>
                      </a:r>
                      <a:endParaRPr lang="en-US" sz="1400" dirty="0">
                        <a:latin typeface="+mn-lt"/>
                      </a:endParaRPr>
                    </a:p>
                  </a:txBody>
                  <a:tcPr anchor="ctr">
                    <a:solidFill>
                      <a:srgbClr val="FF6600"/>
                    </a:solidFill>
                  </a:tcPr>
                </a:tc>
                <a:tc>
                  <a:txBody>
                    <a:bodyPr/>
                    <a:lstStyle/>
                    <a:p>
                      <a:pPr algn="ctr" rtl="0"/>
                      <a:r>
                        <a:rPr lang="en-US" sz="1400" dirty="0">
                          <a:effectLst/>
                          <a:latin typeface="+mn-lt"/>
                        </a:rPr>
                        <a:t>Very strong</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effectLst/>
                          <a:latin typeface="+mn-lt"/>
                        </a:rPr>
                        <a:t>High</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kumimoji="0" lang="en-US" sz="1400" b="0" i="0" u="none" strike="noStrike" kern="1200" cap="none" spc="0" normalizeH="0" baseline="0" noProof="0" dirty="0">
                          <a:ln>
                            <a:noFill/>
                          </a:ln>
                          <a:solidFill>
                            <a:prstClr val="black"/>
                          </a:solidFill>
                          <a:effectLst/>
                          <a:uLnTx/>
                          <a:uFillTx/>
                          <a:latin typeface="+mn-lt"/>
                          <a:ea typeface="+mn-ea"/>
                          <a:cs typeface="+mn-cs"/>
                        </a:rPr>
                        <a:t>41 - 63 </a:t>
                      </a:r>
                    </a:p>
                  </a:txBody>
                  <a:tcPr marL="52705" marR="52705" marT="52705" marB="52705" anchor="ctr"/>
                </a:tc>
                <a:extLst>
                  <a:ext uri="{0D108BD9-81ED-4DB2-BD59-A6C34878D82A}">
                    <a16:rowId xmlns:a16="http://schemas.microsoft.com/office/drawing/2014/main" val="10003"/>
                  </a:ext>
                </a:extLst>
              </a:tr>
              <a:tr h="518160">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a:t>Level 4</a:t>
                      </a:r>
                    </a:p>
                  </a:txBody>
                  <a:tcPr anchor="ctr"/>
                </a:tc>
                <a:tc>
                  <a:txBody>
                    <a:bodyPr/>
                    <a:lstStyle/>
                    <a:p>
                      <a:pPr algn="ctr"/>
                      <a:r>
                        <a:rPr lang="en-US" sz="1400" dirty="0">
                          <a:effectLst/>
                          <a:latin typeface="+mn-lt"/>
                        </a:rPr>
                        <a:t>Red</a:t>
                      </a:r>
                      <a:endParaRPr lang="en-US" sz="1400" dirty="0">
                        <a:latin typeface="+mn-lt"/>
                      </a:endParaRPr>
                    </a:p>
                  </a:txBody>
                  <a:tcPr anchor="ctr">
                    <a:solidFill>
                      <a:srgbClr val="FF0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effectLst/>
                          <a:latin typeface="+mn-lt"/>
                        </a:rPr>
                        <a:t>Severe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effectLst/>
                          <a:latin typeface="+mn-lt"/>
                        </a:rPr>
                        <a:t>Severe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kumimoji="0" lang="en-US" sz="1400" b="0" i="0" u="none" strike="noStrike" kern="1200" cap="none" spc="0" normalizeH="0" baseline="0" noProof="0" dirty="0">
                          <a:ln>
                            <a:noFill/>
                          </a:ln>
                          <a:solidFill>
                            <a:prstClr val="black"/>
                          </a:solidFill>
                          <a:effectLst/>
                          <a:uLnTx/>
                          <a:uFillTx/>
                          <a:latin typeface="+mn-lt"/>
                          <a:ea typeface="+mn-ea"/>
                          <a:cs typeface="+mn-cs"/>
                        </a:rPr>
                        <a:t>Above 64 </a:t>
                      </a:r>
                    </a:p>
                  </a:txBody>
                  <a:tcPr marL="52705" marR="52705" marT="52705" marB="52705" anchor="ctr"/>
                </a:tc>
                <a:extLst>
                  <a:ext uri="{0D108BD9-81ED-4DB2-BD59-A6C34878D82A}">
                    <a16:rowId xmlns:a16="http://schemas.microsoft.com/office/drawing/2014/main" val="10004"/>
                  </a:ext>
                </a:extLst>
              </a:tr>
            </a:tbl>
          </a:graphicData>
        </a:graphic>
      </p:graphicFrame>
      <p:pic>
        <p:nvPicPr>
          <p:cNvPr id="3" name="Picture 2">
            <a:extLst>
              <a:ext uri="{FF2B5EF4-FFF2-40B4-BE49-F238E27FC236}">
                <a16:creationId xmlns:a16="http://schemas.microsoft.com/office/drawing/2014/main" id="{4EA48228-7667-3328-DAA6-78DB18EEA0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758" y="135504"/>
            <a:ext cx="1604860" cy="1007496"/>
          </a:xfrm>
          <a:prstGeom prst="rect">
            <a:avLst/>
          </a:prstGeom>
        </p:spPr>
      </p:pic>
    </p:spTree>
    <p:extLst>
      <p:ext uri="{BB962C8B-B14F-4D97-AF65-F5344CB8AC3E}">
        <p14:creationId xmlns:p14="http://schemas.microsoft.com/office/powerpoint/2010/main" val="37476736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1E061EE9-ACBA-4C23-A73B-458211A3F80D}"/>
              </a:ext>
            </a:extLst>
          </p:cNvPr>
          <p:cNvSpPr txBox="1"/>
          <p:nvPr/>
        </p:nvSpPr>
        <p:spPr>
          <a:xfrm>
            <a:off x="2286000" y="1289692"/>
            <a:ext cx="4572000" cy="461665"/>
          </a:xfrm>
          <a:prstGeom prst="rect">
            <a:avLst/>
          </a:prstGeom>
          <a:noFill/>
        </p:spPr>
        <p:txBody>
          <a:bodyPr wrap="square">
            <a:spAutoFit/>
          </a:bodyPr>
          <a:lstStyle/>
          <a:p>
            <a:pPr algn="ctr" rtl="1"/>
            <a:r>
              <a:rPr lang="en-US" sz="2400" b="1" dirty="0">
                <a:latin typeface="+mj-lt"/>
                <a:ea typeface="+mj-ea"/>
                <a:cs typeface="Times New Roman" panose="02020603050405020304" pitchFamily="18" charset="0"/>
              </a:rPr>
              <a:t>Sand and Dust Storms</a:t>
            </a:r>
          </a:p>
        </p:txBody>
      </p:sp>
      <p:graphicFrame>
        <p:nvGraphicFramePr>
          <p:cNvPr id="8" name="Table 7">
            <a:extLst>
              <a:ext uri="{FF2B5EF4-FFF2-40B4-BE49-F238E27FC236}">
                <a16:creationId xmlns:a16="http://schemas.microsoft.com/office/drawing/2014/main" id="{9A6064F5-FEF0-5A3E-374D-0CFE36D2FA8C}"/>
              </a:ext>
            </a:extLst>
          </p:cNvPr>
          <p:cNvGraphicFramePr>
            <a:graphicFrameLocks noGrp="1"/>
          </p:cNvGraphicFramePr>
          <p:nvPr>
            <p:extLst>
              <p:ext uri="{D42A27DB-BD31-4B8C-83A1-F6EECF244321}">
                <p14:modId xmlns:p14="http://schemas.microsoft.com/office/powerpoint/2010/main" val="3486401700"/>
              </p:ext>
            </p:extLst>
          </p:nvPr>
        </p:nvGraphicFramePr>
        <p:xfrm>
          <a:off x="609600" y="1981200"/>
          <a:ext cx="7699771" cy="2621280"/>
        </p:xfrm>
        <a:graphic>
          <a:graphicData uri="http://schemas.openxmlformats.org/drawingml/2006/table">
            <a:tbl>
              <a:tblPr firstRow="1" bandRow="1">
                <a:tableStyleId>{5940675A-B579-460E-94D1-54222C63F5DA}</a:tableStyleId>
              </a:tblPr>
              <a:tblGrid>
                <a:gridCol w="788620">
                  <a:extLst>
                    <a:ext uri="{9D8B030D-6E8A-4147-A177-3AD203B41FA5}">
                      <a16:colId xmlns:a16="http://schemas.microsoft.com/office/drawing/2014/main" val="20000"/>
                    </a:ext>
                  </a:extLst>
                </a:gridCol>
                <a:gridCol w="679011">
                  <a:extLst>
                    <a:ext uri="{9D8B030D-6E8A-4147-A177-3AD203B41FA5}">
                      <a16:colId xmlns:a16="http://schemas.microsoft.com/office/drawing/2014/main" val="20001"/>
                    </a:ext>
                  </a:extLst>
                </a:gridCol>
                <a:gridCol w="1518821">
                  <a:extLst>
                    <a:ext uri="{9D8B030D-6E8A-4147-A177-3AD203B41FA5}">
                      <a16:colId xmlns:a16="http://schemas.microsoft.com/office/drawing/2014/main" val="20002"/>
                    </a:ext>
                  </a:extLst>
                </a:gridCol>
                <a:gridCol w="2040844">
                  <a:extLst>
                    <a:ext uri="{9D8B030D-6E8A-4147-A177-3AD203B41FA5}">
                      <a16:colId xmlns:a16="http://schemas.microsoft.com/office/drawing/2014/main" val="20003"/>
                    </a:ext>
                  </a:extLst>
                </a:gridCol>
                <a:gridCol w="2672475">
                  <a:extLst>
                    <a:ext uri="{9D8B030D-6E8A-4147-A177-3AD203B41FA5}">
                      <a16:colId xmlns:a16="http://schemas.microsoft.com/office/drawing/2014/main" val="20004"/>
                    </a:ext>
                  </a:extLst>
                </a:gridCol>
              </a:tblGrid>
              <a:tr h="518160">
                <a:tc>
                  <a:txBody>
                    <a:bodyPr/>
                    <a:lstStyle/>
                    <a:p>
                      <a:pPr algn="ctr"/>
                      <a:r>
                        <a:rPr lang="en-US" sz="1000" b="1"/>
                        <a:t>weather element</a:t>
                      </a:r>
                      <a:endParaRPr lang="en-US" sz="1000" b="1" dirty="0"/>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a:effectLst/>
                        </a:rPr>
                        <a:t>Alarm level color</a:t>
                      </a:r>
                      <a:endParaRPr lang="en-US" sz="1000" b="1" dirty="0">
                        <a:effectLst/>
                        <a:latin typeface="Calibri" panose="020F0502020204030204" pitchFamily="34" charset="0"/>
                      </a:endParaRP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dirty="0">
                          <a:effectLst/>
                        </a:rPr>
                        <a:t>Severity of the weather element</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dirty="0">
                          <a:effectLst/>
                        </a:rPr>
                        <a:t>Level of impact</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kern="1200" dirty="0">
                          <a:solidFill>
                            <a:schemeClr val="tx1"/>
                          </a:solidFill>
                          <a:effectLst/>
                          <a:latin typeface="+mn-lt"/>
                          <a:ea typeface="+mn-ea"/>
                          <a:cs typeface="+mn-cs"/>
                        </a:rPr>
                        <a:t>Level of impact criteria</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b="1" dirty="0">
                        <a:effectLs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dirty="0">
                          <a:effectLst/>
                        </a:rPr>
                        <a:t>horizontal visibility decreasing due to dust</a:t>
                      </a:r>
                    </a:p>
                  </a:txBody>
                  <a:tcPr anchor="ctr">
                    <a:solidFill>
                      <a:schemeClr val="bg1">
                        <a:lumMod val="85000"/>
                      </a:schemeClr>
                    </a:solidFill>
                  </a:tcPr>
                </a:tc>
                <a:extLst>
                  <a:ext uri="{0D108BD9-81ED-4DB2-BD59-A6C34878D82A}">
                    <a16:rowId xmlns:a16="http://schemas.microsoft.com/office/drawing/2014/main" val="10000"/>
                  </a:ext>
                </a:extLst>
              </a:tr>
              <a:tr h="518160">
                <a:tc rowSpan="4">
                  <a:txBody>
                    <a:bodyPr/>
                    <a:lstStyle/>
                    <a:p>
                      <a:pPr algn="ctr"/>
                      <a:r>
                        <a:rPr lang="en-US" sz="1400" dirty="0">
                          <a:latin typeface="+mn-lt"/>
                        </a:rPr>
                        <a:t>Sand and Dust Storms</a:t>
                      </a:r>
                    </a:p>
                    <a:p>
                      <a:pPr algn="ctr"/>
                      <a:endParaRPr lang="en-US" sz="1400" dirty="0">
                        <a:latin typeface="+mn-lt"/>
                      </a:endParaRPr>
                    </a:p>
                  </a:txBody>
                  <a:tcPr anchor="ctr"/>
                </a:tc>
                <a:tc>
                  <a:txBody>
                    <a:bodyPr/>
                    <a:lstStyle/>
                    <a:p>
                      <a:pPr algn="ctr"/>
                      <a:r>
                        <a:rPr lang="en-US" sz="1400">
                          <a:effectLst/>
                          <a:latin typeface="+mn-lt"/>
                        </a:rPr>
                        <a:t>green</a:t>
                      </a:r>
                      <a:endParaRPr lang="en-US" sz="1400" dirty="0">
                        <a:latin typeface="+mn-lt"/>
                      </a:endParaRPr>
                    </a:p>
                  </a:txBody>
                  <a:tcPr anchor="ctr">
                    <a:solidFill>
                      <a:srgbClr val="00FF00"/>
                    </a:solidFill>
                  </a:tcPr>
                </a:tc>
                <a:tc>
                  <a:txBody>
                    <a:bodyPr/>
                    <a:lstStyle/>
                    <a:p>
                      <a:pPr marL="0" marR="0" algn="ctr" rtl="0">
                        <a:spcBef>
                          <a:spcPts val="0"/>
                        </a:spcBef>
                        <a:spcAft>
                          <a:spcPts val="0"/>
                        </a:spcAft>
                      </a:pPr>
                      <a:r>
                        <a:rPr lang="en-US" sz="1400" dirty="0">
                          <a:effectLst/>
                          <a:latin typeface="+mn-lt"/>
                        </a:rPr>
                        <a:t>Dust spread and dust rise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effectLst/>
                          <a:latin typeface="+mn-lt"/>
                        </a:rPr>
                        <a:t>Low</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lang="en-US" sz="1400" dirty="0">
                          <a:effectLst/>
                          <a:latin typeface="+mn-lt"/>
                        </a:rPr>
                        <a:t>Above 5000 meters</a:t>
                      </a:r>
                    </a:p>
                  </a:txBody>
                  <a:tcPr anchor="ctr"/>
                </a:tc>
                <a:extLst>
                  <a:ext uri="{0D108BD9-81ED-4DB2-BD59-A6C34878D82A}">
                    <a16:rowId xmlns:a16="http://schemas.microsoft.com/office/drawing/2014/main" val="10001"/>
                  </a:ext>
                </a:extLst>
              </a:tr>
              <a:tr h="518160">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a:t>Level 2</a:t>
                      </a:r>
                    </a:p>
                  </a:txBody>
                  <a:tcPr anchor="ctr"/>
                </a:tc>
                <a:tc>
                  <a:txBody>
                    <a:bodyPr/>
                    <a:lstStyle/>
                    <a:p>
                      <a:pPr algn="ctr"/>
                      <a:r>
                        <a:rPr lang="en-US" sz="1400">
                          <a:effectLst/>
                          <a:latin typeface="+mn-lt"/>
                        </a:rPr>
                        <a:t>yellow</a:t>
                      </a:r>
                      <a:endParaRPr lang="en-US" sz="1400" dirty="0">
                        <a:latin typeface="+mn-lt"/>
                      </a:endParaRPr>
                    </a:p>
                  </a:txBody>
                  <a:tcPr anchor="ctr">
                    <a:solidFill>
                      <a:srgbClr val="FFFF00"/>
                    </a:solidFill>
                  </a:tcPr>
                </a:tc>
                <a:tc>
                  <a:txBody>
                    <a:bodyPr/>
                    <a:lstStyle/>
                    <a:p>
                      <a:pPr marL="0" marR="0" algn="ctr" rtl="0">
                        <a:spcBef>
                          <a:spcPts val="0"/>
                        </a:spcBef>
                        <a:spcAft>
                          <a:spcPts val="0"/>
                        </a:spcAft>
                      </a:pPr>
                      <a:r>
                        <a:rPr lang="en-US" sz="1400" dirty="0">
                          <a:effectLst/>
                          <a:latin typeface="+mn-lt"/>
                        </a:rPr>
                        <a:t>Medium density</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effectLst/>
                          <a:latin typeface="+mn-lt"/>
                        </a:rPr>
                        <a:t>Medium</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lang="en-US" sz="1400" dirty="0">
                          <a:effectLst/>
                          <a:latin typeface="+mn-lt"/>
                        </a:rPr>
                        <a:t>3000 - 5000 m</a:t>
                      </a:r>
                    </a:p>
                  </a:txBody>
                  <a:tcPr marL="52705" marR="52705" marT="52705" marB="52705" anchor="ctr"/>
                </a:tc>
                <a:extLst>
                  <a:ext uri="{0D108BD9-81ED-4DB2-BD59-A6C34878D82A}">
                    <a16:rowId xmlns:a16="http://schemas.microsoft.com/office/drawing/2014/main" val="10002"/>
                  </a:ext>
                </a:extLst>
              </a:tr>
              <a:tr h="518160">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a:t>Level 3</a:t>
                      </a:r>
                    </a:p>
                  </a:txBody>
                  <a:tcPr anchor="ctr"/>
                </a:tc>
                <a:tc>
                  <a:txBody>
                    <a:bodyPr/>
                    <a:lstStyle/>
                    <a:p>
                      <a:pPr algn="ctr"/>
                      <a:r>
                        <a:rPr lang="en-US" sz="1400">
                          <a:effectLst/>
                          <a:latin typeface="+mn-lt"/>
                        </a:rPr>
                        <a:t>orange</a:t>
                      </a:r>
                      <a:endParaRPr lang="en-US" sz="1400" dirty="0">
                        <a:latin typeface="+mn-lt"/>
                      </a:endParaRPr>
                    </a:p>
                  </a:txBody>
                  <a:tcPr anchor="ctr">
                    <a:solidFill>
                      <a:srgbClr val="FF6600"/>
                    </a:solidFill>
                  </a:tcPr>
                </a:tc>
                <a:tc>
                  <a:txBody>
                    <a:bodyPr/>
                    <a:lstStyle/>
                    <a:p>
                      <a:pPr marL="0" marR="0" algn="ctr" rtl="0">
                        <a:spcBef>
                          <a:spcPts val="0"/>
                        </a:spcBef>
                        <a:spcAft>
                          <a:spcPts val="0"/>
                        </a:spcAft>
                      </a:pPr>
                      <a:r>
                        <a:rPr lang="en-US" sz="1400" dirty="0">
                          <a:effectLst/>
                          <a:latin typeface="+mn-lt"/>
                        </a:rPr>
                        <a:t>Dense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effectLst/>
                          <a:latin typeface="+mn-lt"/>
                        </a:rPr>
                        <a:t>High</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lang="en-US" sz="1400" dirty="0">
                          <a:effectLst/>
                          <a:latin typeface="+mn-lt"/>
                        </a:rPr>
                        <a:t>1000 -3000 m</a:t>
                      </a:r>
                    </a:p>
                  </a:txBody>
                  <a:tcPr marL="52705" marR="52705" marT="52705" marB="52705" anchor="ctr"/>
                </a:tc>
                <a:extLst>
                  <a:ext uri="{0D108BD9-81ED-4DB2-BD59-A6C34878D82A}">
                    <a16:rowId xmlns:a16="http://schemas.microsoft.com/office/drawing/2014/main" val="10003"/>
                  </a:ext>
                </a:extLst>
              </a:tr>
              <a:tr h="518160">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a:t>Level 4</a:t>
                      </a:r>
                    </a:p>
                  </a:txBody>
                  <a:tcPr anchor="ctr"/>
                </a:tc>
                <a:tc>
                  <a:txBody>
                    <a:bodyPr/>
                    <a:lstStyle/>
                    <a:p>
                      <a:pPr algn="ctr"/>
                      <a:r>
                        <a:rPr lang="en-US" sz="1400" dirty="0">
                          <a:effectLst/>
                          <a:latin typeface="+mn-lt"/>
                        </a:rPr>
                        <a:t>Red</a:t>
                      </a:r>
                      <a:endParaRPr lang="en-US" sz="1400" dirty="0">
                        <a:latin typeface="+mn-lt"/>
                      </a:endParaRPr>
                    </a:p>
                  </a:txBody>
                  <a:tcPr anchor="ctr">
                    <a:solidFill>
                      <a:srgbClr val="FF0000"/>
                    </a:solidFill>
                  </a:tcPr>
                </a:tc>
                <a:tc>
                  <a:txBody>
                    <a:bodyPr/>
                    <a:lstStyle/>
                    <a:p>
                      <a:pPr marL="0" marR="0" algn="ctr" rtl="0">
                        <a:spcBef>
                          <a:spcPts val="0"/>
                        </a:spcBef>
                        <a:spcAft>
                          <a:spcPts val="0"/>
                        </a:spcAft>
                      </a:pPr>
                      <a:r>
                        <a:rPr lang="en-US" sz="1400" dirty="0">
                          <a:effectLst/>
                          <a:latin typeface="+mn-lt"/>
                        </a:rPr>
                        <a:t>Very dense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effectLst/>
                          <a:latin typeface="+mn-lt"/>
                        </a:rPr>
                        <a:t>Severe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lang="en-US" sz="1400" dirty="0">
                          <a:effectLst/>
                          <a:latin typeface="+mn-lt"/>
                        </a:rPr>
                        <a:t>Less than 1000 meters</a:t>
                      </a:r>
                    </a:p>
                  </a:txBody>
                  <a:tcPr marL="52705" marR="52705" marT="52705" marB="52705" anchor="ctr"/>
                </a:tc>
                <a:extLst>
                  <a:ext uri="{0D108BD9-81ED-4DB2-BD59-A6C34878D82A}">
                    <a16:rowId xmlns:a16="http://schemas.microsoft.com/office/drawing/2014/main" val="10004"/>
                  </a:ext>
                </a:extLst>
              </a:tr>
            </a:tbl>
          </a:graphicData>
        </a:graphic>
      </p:graphicFrame>
      <p:pic>
        <p:nvPicPr>
          <p:cNvPr id="3" name="Picture 2">
            <a:extLst>
              <a:ext uri="{FF2B5EF4-FFF2-40B4-BE49-F238E27FC236}">
                <a16:creationId xmlns:a16="http://schemas.microsoft.com/office/drawing/2014/main" id="{C425A8E9-895F-2927-21BD-83587D53AD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758" y="135504"/>
            <a:ext cx="1604860" cy="1007496"/>
          </a:xfrm>
          <a:prstGeom prst="rect">
            <a:avLst/>
          </a:prstGeom>
        </p:spPr>
      </p:pic>
    </p:spTree>
    <p:extLst>
      <p:ext uri="{BB962C8B-B14F-4D97-AF65-F5344CB8AC3E}">
        <p14:creationId xmlns:p14="http://schemas.microsoft.com/office/powerpoint/2010/main" val="22213042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p:cNvSpPr/>
          <p:nvPr/>
        </p:nvSpPr>
        <p:spPr>
          <a:xfrm>
            <a:off x="260076" y="391340"/>
            <a:ext cx="2410917" cy="492443"/>
          </a:xfrm>
          <a:prstGeom prst="rect">
            <a:avLst/>
          </a:prstGeom>
          <a:solidFill>
            <a:schemeClr val="bg1"/>
          </a:solidFill>
          <a:ln>
            <a:solidFill>
              <a:schemeClr val="tx1"/>
            </a:solidFill>
          </a:ln>
        </p:spPr>
        <p:txBody>
          <a:bodyPr wrap="none">
            <a:spAutoFit/>
          </a:bodyPr>
          <a:lstStyle/>
          <a:p>
            <a:pPr algn="ctr" rtl="1"/>
            <a:r>
              <a:rPr lang="en-US" sz="2600" cap="all" spc="200" dirty="0">
                <a:solidFill>
                  <a:srgbClr val="262626"/>
                </a:solidFill>
                <a:latin typeface="+mj-lt"/>
                <a:ea typeface="+mj-ea"/>
                <a:cs typeface="+mj-cs"/>
              </a:rPr>
              <a:t>Emergency:</a:t>
            </a:r>
            <a:endParaRPr lang="ar-OM" sz="2600" cap="all" spc="200" dirty="0">
              <a:solidFill>
                <a:srgbClr val="262626"/>
              </a:solidFill>
              <a:latin typeface="+mj-lt"/>
              <a:ea typeface="+mj-ea"/>
              <a:cs typeface="+mj-cs"/>
            </a:endParaRPr>
          </a:p>
        </p:txBody>
      </p:sp>
      <p:pic>
        <p:nvPicPr>
          <p:cNvPr id="51" name="Picture 5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6096000"/>
            <a:ext cx="990600" cy="621877"/>
          </a:xfrm>
          <a:prstGeom prst="rect">
            <a:avLst/>
          </a:prstGeom>
        </p:spPr>
      </p:pic>
      <p:pic>
        <p:nvPicPr>
          <p:cNvPr id="52" name="صورة 19"/>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12411" t="25845" r="11747" b="21865"/>
          <a:stretch/>
        </p:blipFill>
        <p:spPr>
          <a:xfrm>
            <a:off x="8153400" y="76284"/>
            <a:ext cx="904872" cy="896646"/>
          </a:xfrm>
          <a:prstGeom prst="rect">
            <a:avLst/>
          </a:prstGeom>
        </p:spPr>
      </p:pic>
      <p:grpSp>
        <p:nvGrpSpPr>
          <p:cNvPr id="28" name="Group 27">
            <a:extLst>
              <a:ext uri="{FF2B5EF4-FFF2-40B4-BE49-F238E27FC236}">
                <a16:creationId xmlns:a16="http://schemas.microsoft.com/office/drawing/2014/main" id="{8FA74341-F110-51E7-2C7E-074E04C01700}"/>
              </a:ext>
            </a:extLst>
          </p:cNvPr>
          <p:cNvGrpSpPr/>
          <p:nvPr/>
        </p:nvGrpSpPr>
        <p:grpSpPr>
          <a:xfrm>
            <a:off x="458623" y="1007566"/>
            <a:ext cx="8599649" cy="5079461"/>
            <a:chOff x="468151" y="1203004"/>
            <a:chExt cx="8599649" cy="5079461"/>
          </a:xfrm>
        </p:grpSpPr>
        <p:grpSp>
          <p:nvGrpSpPr>
            <p:cNvPr id="29" name="Group 28">
              <a:extLst>
                <a:ext uri="{FF2B5EF4-FFF2-40B4-BE49-F238E27FC236}">
                  <a16:creationId xmlns:a16="http://schemas.microsoft.com/office/drawing/2014/main" id="{8DD1F27A-BDF2-5A49-D0C8-8E61131A678A}"/>
                </a:ext>
              </a:extLst>
            </p:cNvPr>
            <p:cNvGrpSpPr/>
            <p:nvPr/>
          </p:nvGrpSpPr>
          <p:grpSpPr>
            <a:xfrm>
              <a:off x="1871480" y="5574386"/>
              <a:ext cx="5519919" cy="708079"/>
              <a:chOff x="632367" y="4832546"/>
              <a:chExt cx="4480560" cy="1280160"/>
            </a:xfrm>
            <a:effectLst>
              <a:outerShdw blurRad="355600" dist="38100" dir="5400000" algn="t" rotWithShape="0">
                <a:prstClr val="black">
                  <a:alpha val="50000"/>
                </a:prstClr>
              </a:outerShdw>
            </a:effectLst>
          </p:grpSpPr>
          <p:sp>
            <p:nvSpPr>
              <p:cNvPr id="83" name="Freeform 36">
                <a:extLst>
                  <a:ext uri="{FF2B5EF4-FFF2-40B4-BE49-F238E27FC236}">
                    <a16:creationId xmlns:a16="http://schemas.microsoft.com/office/drawing/2014/main" id="{D5060862-E068-B1AC-7F1E-C4A25FD28DE5}"/>
                  </a:ext>
                </a:extLst>
              </p:cNvPr>
              <p:cNvSpPr/>
              <p:nvPr/>
            </p:nvSpPr>
            <p:spPr>
              <a:xfrm flipH="1">
                <a:off x="632367" y="4832546"/>
                <a:ext cx="4480560" cy="1280160"/>
              </a:xfrm>
              <a:prstGeom prst="roundRect">
                <a:avLst/>
              </a:prstGeom>
              <a:solidFill>
                <a:schemeClr val="bg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nvGrpSpPr>
              <p:cNvPr id="84" name="Group 20">
                <a:extLst>
                  <a:ext uri="{FF2B5EF4-FFF2-40B4-BE49-F238E27FC236}">
                    <a16:creationId xmlns:a16="http://schemas.microsoft.com/office/drawing/2014/main" id="{6E28748A-0F4E-A740-80A4-71F868088B16}"/>
                  </a:ext>
                </a:extLst>
              </p:cNvPr>
              <p:cNvGrpSpPr>
                <a:grpSpLocks noChangeAspect="1"/>
              </p:cNvGrpSpPr>
              <p:nvPr/>
            </p:nvGrpSpPr>
            <p:grpSpPr bwMode="auto">
              <a:xfrm flipH="1">
                <a:off x="4306957" y="5247356"/>
                <a:ext cx="361474" cy="450540"/>
                <a:chOff x="5288" y="583"/>
                <a:chExt cx="1526" cy="1902"/>
              </a:xfrm>
              <a:solidFill>
                <a:schemeClr val="bg1"/>
              </a:solidFill>
            </p:grpSpPr>
            <p:sp>
              <p:nvSpPr>
                <p:cNvPr id="85" name="Freeform 22">
                  <a:extLst>
                    <a:ext uri="{FF2B5EF4-FFF2-40B4-BE49-F238E27FC236}">
                      <a16:creationId xmlns:a16="http://schemas.microsoft.com/office/drawing/2014/main" id="{393D12F7-9DD7-A344-6584-1F38063A0458}"/>
                    </a:ext>
                  </a:extLst>
                </p:cNvPr>
                <p:cNvSpPr>
                  <a:spLocks noEditPoints="1"/>
                </p:cNvSpPr>
                <p:nvPr/>
              </p:nvSpPr>
              <p:spPr bwMode="auto">
                <a:xfrm>
                  <a:off x="5288" y="583"/>
                  <a:ext cx="1526" cy="1902"/>
                </a:xfrm>
                <a:prstGeom prst="roundRect">
                  <a:avLst/>
                </a:pr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86" name="Freeform 23">
                  <a:extLst>
                    <a:ext uri="{FF2B5EF4-FFF2-40B4-BE49-F238E27FC236}">
                      <a16:creationId xmlns:a16="http://schemas.microsoft.com/office/drawing/2014/main" id="{72E715B7-F007-84B4-B234-FD29DC531B7A}"/>
                    </a:ext>
                  </a:extLst>
                </p:cNvPr>
                <p:cNvSpPr>
                  <a:spLocks/>
                </p:cNvSpPr>
                <p:nvPr/>
              </p:nvSpPr>
              <p:spPr bwMode="auto">
                <a:xfrm>
                  <a:off x="6219" y="1234"/>
                  <a:ext cx="130" cy="596"/>
                </a:xfrm>
                <a:prstGeom prst="roundRect">
                  <a:avLst/>
                </a:pr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mn-lt"/>
                  </a:endParaRPr>
                </a:p>
              </p:txBody>
            </p:sp>
          </p:grpSp>
        </p:grpSp>
        <p:sp>
          <p:nvSpPr>
            <p:cNvPr id="30" name="Freeform 64">
              <a:extLst>
                <a:ext uri="{FF2B5EF4-FFF2-40B4-BE49-F238E27FC236}">
                  <a16:creationId xmlns:a16="http://schemas.microsoft.com/office/drawing/2014/main" id="{B9B85105-8887-22DA-58F3-4DF20D4F2C36}"/>
                </a:ext>
              </a:extLst>
            </p:cNvPr>
            <p:cNvSpPr>
              <a:spLocks noEditPoints="1"/>
            </p:cNvSpPr>
            <p:nvPr/>
          </p:nvSpPr>
          <p:spPr bwMode="auto">
            <a:xfrm rot="7925828" flipH="1">
              <a:off x="2623269" y="3754468"/>
              <a:ext cx="270666" cy="946274"/>
            </a:xfrm>
            <a:custGeom>
              <a:avLst/>
              <a:gdLst>
                <a:gd name="T0" fmla="*/ 87 w 189"/>
                <a:gd name="T1" fmla="*/ 32 h 662"/>
                <a:gd name="T2" fmla="*/ 63 w 189"/>
                <a:gd name="T3" fmla="*/ 70 h 662"/>
                <a:gd name="T4" fmla="*/ 36 w 189"/>
                <a:gd name="T5" fmla="*/ 162 h 662"/>
                <a:gd name="T6" fmla="*/ 28 w 189"/>
                <a:gd name="T7" fmla="*/ 363 h 662"/>
                <a:gd name="T8" fmla="*/ 30 w 189"/>
                <a:gd name="T9" fmla="*/ 382 h 662"/>
                <a:gd name="T10" fmla="*/ 39 w 189"/>
                <a:gd name="T11" fmla="*/ 430 h 662"/>
                <a:gd name="T12" fmla="*/ 57 w 189"/>
                <a:gd name="T13" fmla="*/ 488 h 662"/>
                <a:gd name="T14" fmla="*/ 81 w 189"/>
                <a:gd name="T15" fmla="*/ 540 h 662"/>
                <a:gd name="T16" fmla="*/ 131 w 189"/>
                <a:gd name="T17" fmla="*/ 617 h 662"/>
                <a:gd name="T18" fmla="*/ 158 w 189"/>
                <a:gd name="T19" fmla="*/ 641 h 662"/>
                <a:gd name="T20" fmla="*/ 189 w 189"/>
                <a:gd name="T21" fmla="*/ 662 h 662"/>
                <a:gd name="T22" fmla="*/ 170 w 189"/>
                <a:gd name="T23" fmla="*/ 631 h 662"/>
                <a:gd name="T24" fmla="*/ 151 w 189"/>
                <a:gd name="T25" fmla="*/ 601 h 662"/>
                <a:gd name="T26" fmla="*/ 105 w 189"/>
                <a:gd name="T27" fmla="*/ 528 h 662"/>
                <a:gd name="T28" fmla="*/ 60 w 189"/>
                <a:gd name="T29" fmla="*/ 399 h 662"/>
                <a:gd name="T30" fmla="*/ 55 w 189"/>
                <a:gd name="T31" fmla="*/ 365 h 662"/>
                <a:gd name="T32" fmla="*/ 50 w 189"/>
                <a:gd name="T33" fmla="*/ 285 h 662"/>
                <a:gd name="T34" fmla="*/ 71 w 189"/>
                <a:gd name="T35" fmla="*/ 126 h 662"/>
                <a:gd name="T36" fmla="*/ 88 w 189"/>
                <a:gd name="T37" fmla="*/ 32 h 662"/>
                <a:gd name="T38" fmla="*/ 104 w 189"/>
                <a:gd name="T39" fmla="*/ 98 h 662"/>
                <a:gd name="T40" fmla="*/ 130 w 189"/>
                <a:gd name="T41" fmla="*/ 93 h 662"/>
                <a:gd name="T42" fmla="*/ 115 w 189"/>
                <a:gd name="T43" fmla="*/ 27 h 662"/>
                <a:gd name="T44" fmla="*/ 112 w 189"/>
                <a:gd name="T45" fmla="*/ 18 h 662"/>
                <a:gd name="T46" fmla="*/ 107 w 189"/>
                <a:gd name="T47" fmla="*/ 8 h 662"/>
                <a:gd name="T48" fmla="*/ 100 w 189"/>
                <a:gd name="T49" fmla="*/ 2 h 662"/>
                <a:gd name="T50" fmla="*/ 99 w 189"/>
                <a:gd name="T51" fmla="*/ 1 h 662"/>
                <a:gd name="T52" fmla="*/ 99 w 189"/>
                <a:gd name="T53" fmla="*/ 2 h 662"/>
                <a:gd name="T54" fmla="*/ 99 w 189"/>
                <a:gd name="T55" fmla="*/ 2 h 662"/>
                <a:gd name="T56" fmla="*/ 95 w 189"/>
                <a:gd name="T57" fmla="*/ 0 h 662"/>
                <a:gd name="T58" fmla="*/ 88 w 189"/>
                <a:gd name="T59" fmla="*/ 1 h 662"/>
                <a:gd name="T60" fmla="*/ 77 w 189"/>
                <a:gd name="T61" fmla="*/ 6 h 662"/>
                <a:gd name="T62" fmla="*/ 48 w 189"/>
                <a:gd name="T63" fmla="*/ 30 h 662"/>
                <a:gd name="T64" fmla="*/ 0 w 189"/>
                <a:gd name="T65" fmla="*/ 103 h 662"/>
                <a:gd name="T66" fmla="*/ 67 w 189"/>
                <a:gd name="T67" fmla="*/ 49 h 662"/>
                <a:gd name="T68" fmla="*/ 88 w 189"/>
                <a:gd name="T69" fmla="*/ 30 h 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9" h="662">
                  <a:moveTo>
                    <a:pt x="67" y="49"/>
                  </a:moveTo>
                  <a:cubicBezTo>
                    <a:pt x="74" y="42"/>
                    <a:pt x="82" y="36"/>
                    <a:pt x="87" y="32"/>
                  </a:cubicBezTo>
                  <a:cubicBezTo>
                    <a:pt x="87" y="31"/>
                    <a:pt x="87" y="31"/>
                    <a:pt x="87" y="31"/>
                  </a:cubicBezTo>
                  <a:cubicBezTo>
                    <a:pt x="77" y="45"/>
                    <a:pt x="70" y="57"/>
                    <a:pt x="63" y="70"/>
                  </a:cubicBezTo>
                  <a:cubicBezTo>
                    <a:pt x="56" y="84"/>
                    <a:pt x="50" y="100"/>
                    <a:pt x="45" y="120"/>
                  </a:cubicBezTo>
                  <a:cubicBezTo>
                    <a:pt x="44" y="127"/>
                    <a:pt x="41" y="138"/>
                    <a:pt x="36" y="162"/>
                  </a:cubicBezTo>
                  <a:cubicBezTo>
                    <a:pt x="30" y="191"/>
                    <a:pt x="24" y="241"/>
                    <a:pt x="23" y="284"/>
                  </a:cubicBezTo>
                  <a:cubicBezTo>
                    <a:pt x="23" y="328"/>
                    <a:pt x="28" y="363"/>
                    <a:pt x="28" y="363"/>
                  </a:cubicBezTo>
                  <a:cubicBezTo>
                    <a:pt x="28" y="363"/>
                    <a:pt x="28" y="365"/>
                    <a:pt x="28" y="368"/>
                  </a:cubicBezTo>
                  <a:cubicBezTo>
                    <a:pt x="29" y="372"/>
                    <a:pt x="29" y="376"/>
                    <a:pt x="30" y="382"/>
                  </a:cubicBezTo>
                  <a:cubicBezTo>
                    <a:pt x="31" y="389"/>
                    <a:pt x="32" y="396"/>
                    <a:pt x="34" y="404"/>
                  </a:cubicBezTo>
                  <a:cubicBezTo>
                    <a:pt x="35" y="412"/>
                    <a:pt x="37" y="421"/>
                    <a:pt x="39" y="430"/>
                  </a:cubicBezTo>
                  <a:cubicBezTo>
                    <a:pt x="42" y="439"/>
                    <a:pt x="45" y="449"/>
                    <a:pt x="47" y="459"/>
                  </a:cubicBezTo>
                  <a:cubicBezTo>
                    <a:pt x="51" y="468"/>
                    <a:pt x="54" y="478"/>
                    <a:pt x="57" y="488"/>
                  </a:cubicBezTo>
                  <a:cubicBezTo>
                    <a:pt x="61" y="498"/>
                    <a:pt x="65" y="507"/>
                    <a:pt x="69" y="516"/>
                  </a:cubicBezTo>
                  <a:cubicBezTo>
                    <a:pt x="73" y="525"/>
                    <a:pt x="77" y="533"/>
                    <a:pt x="81" y="540"/>
                  </a:cubicBezTo>
                  <a:cubicBezTo>
                    <a:pt x="96" y="569"/>
                    <a:pt x="108" y="585"/>
                    <a:pt x="113" y="594"/>
                  </a:cubicBezTo>
                  <a:cubicBezTo>
                    <a:pt x="120" y="603"/>
                    <a:pt x="126" y="610"/>
                    <a:pt x="131" y="617"/>
                  </a:cubicBezTo>
                  <a:cubicBezTo>
                    <a:pt x="137" y="623"/>
                    <a:pt x="143" y="629"/>
                    <a:pt x="149" y="634"/>
                  </a:cubicBezTo>
                  <a:cubicBezTo>
                    <a:pt x="152" y="636"/>
                    <a:pt x="155" y="639"/>
                    <a:pt x="158" y="641"/>
                  </a:cubicBezTo>
                  <a:cubicBezTo>
                    <a:pt x="161" y="644"/>
                    <a:pt x="165" y="646"/>
                    <a:pt x="168" y="648"/>
                  </a:cubicBezTo>
                  <a:cubicBezTo>
                    <a:pt x="174" y="653"/>
                    <a:pt x="181" y="657"/>
                    <a:pt x="189" y="662"/>
                  </a:cubicBezTo>
                  <a:cubicBezTo>
                    <a:pt x="184" y="654"/>
                    <a:pt x="180" y="647"/>
                    <a:pt x="176" y="640"/>
                  </a:cubicBezTo>
                  <a:cubicBezTo>
                    <a:pt x="174" y="637"/>
                    <a:pt x="172" y="634"/>
                    <a:pt x="170" y="631"/>
                  </a:cubicBezTo>
                  <a:cubicBezTo>
                    <a:pt x="168" y="627"/>
                    <a:pt x="166" y="624"/>
                    <a:pt x="164" y="621"/>
                  </a:cubicBezTo>
                  <a:cubicBezTo>
                    <a:pt x="160" y="614"/>
                    <a:pt x="155" y="608"/>
                    <a:pt x="151" y="601"/>
                  </a:cubicBezTo>
                  <a:cubicBezTo>
                    <a:pt x="146" y="594"/>
                    <a:pt x="141" y="587"/>
                    <a:pt x="135" y="579"/>
                  </a:cubicBezTo>
                  <a:cubicBezTo>
                    <a:pt x="130" y="570"/>
                    <a:pt x="119" y="555"/>
                    <a:pt x="105" y="528"/>
                  </a:cubicBezTo>
                  <a:cubicBezTo>
                    <a:pt x="90" y="500"/>
                    <a:pt x="74" y="459"/>
                    <a:pt x="66" y="423"/>
                  </a:cubicBezTo>
                  <a:cubicBezTo>
                    <a:pt x="64" y="415"/>
                    <a:pt x="62" y="406"/>
                    <a:pt x="60" y="399"/>
                  </a:cubicBezTo>
                  <a:cubicBezTo>
                    <a:pt x="59" y="391"/>
                    <a:pt x="58" y="384"/>
                    <a:pt x="57" y="378"/>
                  </a:cubicBezTo>
                  <a:cubicBezTo>
                    <a:pt x="56" y="373"/>
                    <a:pt x="55" y="368"/>
                    <a:pt x="55" y="365"/>
                  </a:cubicBezTo>
                  <a:cubicBezTo>
                    <a:pt x="54" y="362"/>
                    <a:pt x="54" y="360"/>
                    <a:pt x="54" y="360"/>
                  </a:cubicBezTo>
                  <a:cubicBezTo>
                    <a:pt x="54" y="360"/>
                    <a:pt x="50" y="326"/>
                    <a:pt x="50" y="285"/>
                  </a:cubicBezTo>
                  <a:cubicBezTo>
                    <a:pt x="51" y="243"/>
                    <a:pt x="57" y="195"/>
                    <a:pt x="63" y="167"/>
                  </a:cubicBezTo>
                  <a:cubicBezTo>
                    <a:pt x="67" y="144"/>
                    <a:pt x="70" y="133"/>
                    <a:pt x="71" y="126"/>
                  </a:cubicBezTo>
                  <a:cubicBezTo>
                    <a:pt x="76" y="107"/>
                    <a:pt x="79" y="91"/>
                    <a:pt x="82" y="76"/>
                  </a:cubicBezTo>
                  <a:cubicBezTo>
                    <a:pt x="84" y="62"/>
                    <a:pt x="86" y="48"/>
                    <a:pt x="88" y="32"/>
                  </a:cubicBezTo>
                  <a:cubicBezTo>
                    <a:pt x="89" y="35"/>
                    <a:pt x="92" y="43"/>
                    <a:pt x="93" y="49"/>
                  </a:cubicBezTo>
                  <a:cubicBezTo>
                    <a:pt x="98" y="68"/>
                    <a:pt x="102" y="91"/>
                    <a:pt x="104" y="98"/>
                  </a:cubicBezTo>
                  <a:cubicBezTo>
                    <a:pt x="107" y="112"/>
                    <a:pt x="112" y="119"/>
                    <a:pt x="123" y="129"/>
                  </a:cubicBezTo>
                  <a:cubicBezTo>
                    <a:pt x="129" y="116"/>
                    <a:pt x="133" y="107"/>
                    <a:pt x="130" y="93"/>
                  </a:cubicBezTo>
                  <a:cubicBezTo>
                    <a:pt x="129" y="86"/>
                    <a:pt x="125" y="63"/>
                    <a:pt x="119" y="42"/>
                  </a:cubicBezTo>
                  <a:cubicBezTo>
                    <a:pt x="118" y="37"/>
                    <a:pt x="117" y="32"/>
                    <a:pt x="115" y="27"/>
                  </a:cubicBezTo>
                  <a:cubicBezTo>
                    <a:pt x="115" y="26"/>
                    <a:pt x="114" y="24"/>
                    <a:pt x="114" y="23"/>
                  </a:cubicBezTo>
                  <a:cubicBezTo>
                    <a:pt x="113" y="21"/>
                    <a:pt x="113" y="20"/>
                    <a:pt x="112" y="18"/>
                  </a:cubicBezTo>
                  <a:cubicBezTo>
                    <a:pt x="111" y="16"/>
                    <a:pt x="110" y="14"/>
                    <a:pt x="110" y="13"/>
                  </a:cubicBezTo>
                  <a:cubicBezTo>
                    <a:pt x="109" y="11"/>
                    <a:pt x="108" y="9"/>
                    <a:pt x="107" y="8"/>
                  </a:cubicBezTo>
                  <a:cubicBezTo>
                    <a:pt x="105" y="5"/>
                    <a:pt x="103" y="3"/>
                    <a:pt x="101" y="2"/>
                  </a:cubicBezTo>
                  <a:cubicBezTo>
                    <a:pt x="100" y="2"/>
                    <a:pt x="100" y="2"/>
                    <a:pt x="100" y="2"/>
                  </a:cubicBezTo>
                  <a:cubicBezTo>
                    <a:pt x="100" y="1"/>
                    <a:pt x="100" y="1"/>
                    <a:pt x="100" y="1"/>
                  </a:cubicBezTo>
                  <a:cubicBezTo>
                    <a:pt x="99" y="1"/>
                    <a:pt x="99" y="1"/>
                    <a:pt x="99" y="1"/>
                  </a:cubicBezTo>
                  <a:cubicBezTo>
                    <a:pt x="99" y="1"/>
                    <a:pt x="99" y="1"/>
                    <a:pt x="99" y="1"/>
                  </a:cubicBezTo>
                  <a:cubicBezTo>
                    <a:pt x="99" y="2"/>
                    <a:pt x="99" y="2"/>
                    <a:pt x="99" y="2"/>
                  </a:cubicBezTo>
                  <a:cubicBezTo>
                    <a:pt x="99" y="2"/>
                    <a:pt x="99" y="2"/>
                    <a:pt x="99" y="2"/>
                  </a:cubicBezTo>
                  <a:cubicBezTo>
                    <a:pt x="99" y="2"/>
                    <a:pt x="99" y="2"/>
                    <a:pt x="99" y="2"/>
                  </a:cubicBezTo>
                  <a:cubicBezTo>
                    <a:pt x="98" y="1"/>
                    <a:pt x="98" y="1"/>
                    <a:pt x="97" y="1"/>
                  </a:cubicBezTo>
                  <a:cubicBezTo>
                    <a:pt x="96" y="0"/>
                    <a:pt x="95" y="0"/>
                    <a:pt x="95" y="0"/>
                  </a:cubicBezTo>
                  <a:cubicBezTo>
                    <a:pt x="91" y="0"/>
                    <a:pt x="89" y="0"/>
                    <a:pt x="89" y="0"/>
                  </a:cubicBezTo>
                  <a:cubicBezTo>
                    <a:pt x="89" y="0"/>
                    <a:pt x="89" y="0"/>
                    <a:pt x="88" y="1"/>
                  </a:cubicBezTo>
                  <a:cubicBezTo>
                    <a:pt x="87" y="1"/>
                    <a:pt x="85" y="1"/>
                    <a:pt x="83" y="2"/>
                  </a:cubicBezTo>
                  <a:cubicBezTo>
                    <a:pt x="82" y="3"/>
                    <a:pt x="79" y="4"/>
                    <a:pt x="77" y="6"/>
                  </a:cubicBezTo>
                  <a:cubicBezTo>
                    <a:pt x="74" y="7"/>
                    <a:pt x="71" y="10"/>
                    <a:pt x="70" y="10"/>
                  </a:cubicBezTo>
                  <a:cubicBezTo>
                    <a:pt x="64" y="15"/>
                    <a:pt x="56" y="23"/>
                    <a:pt x="48" y="30"/>
                  </a:cubicBezTo>
                  <a:cubicBezTo>
                    <a:pt x="33" y="45"/>
                    <a:pt x="17" y="62"/>
                    <a:pt x="12" y="68"/>
                  </a:cubicBezTo>
                  <a:cubicBezTo>
                    <a:pt x="3" y="79"/>
                    <a:pt x="1" y="88"/>
                    <a:pt x="0" y="103"/>
                  </a:cubicBezTo>
                  <a:cubicBezTo>
                    <a:pt x="14" y="99"/>
                    <a:pt x="23" y="96"/>
                    <a:pt x="32" y="86"/>
                  </a:cubicBezTo>
                  <a:cubicBezTo>
                    <a:pt x="37" y="81"/>
                    <a:pt x="53" y="64"/>
                    <a:pt x="67" y="49"/>
                  </a:cubicBezTo>
                  <a:close/>
                  <a:moveTo>
                    <a:pt x="88" y="30"/>
                  </a:moveTo>
                  <a:cubicBezTo>
                    <a:pt x="88" y="30"/>
                    <a:pt x="88" y="30"/>
                    <a:pt x="88" y="30"/>
                  </a:cubicBezTo>
                  <a:cubicBezTo>
                    <a:pt x="88" y="30"/>
                    <a:pt x="88" y="30"/>
                    <a:pt x="88" y="30"/>
                  </a:cubicBezTo>
                  <a:close/>
                </a:path>
              </a:pathLst>
            </a:custGeom>
            <a:solidFill>
              <a:srgbClr val="215968"/>
            </a:solidFill>
            <a:ln w="9525">
              <a:noFill/>
              <a:round/>
              <a:headEnd/>
              <a:tailEnd/>
            </a:ln>
          </p:spPr>
          <p:txBody>
            <a:bodyPr vert="horz" wrap="square" lIns="91440" tIns="45720" rIns="91440" bIns="45720" numCol="1" anchor="t" anchorCtr="0" compatLnSpc="1">
              <a:prstTxWarp prst="textNoShape">
                <a:avLst/>
              </a:prstTxWarp>
            </a:bodyPr>
            <a:lstStyle/>
            <a:p>
              <a:endParaRPr lang="en-IN">
                <a:latin typeface="+mn-lt"/>
              </a:endParaRPr>
            </a:p>
          </p:txBody>
        </p:sp>
        <p:sp>
          <p:nvSpPr>
            <p:cNvPr id="31" name="Freeform 64">
              <a:extLst>
                <a:ext uri="{FF2B5EF4-FFF2-40B4-BE49-F238E27FC236}">
                  <a16:creationId xmlns:a16="http://schemas.microsoft.com/office/drawing/2014/main" id="{908E27FA-7B70-E635-7B76-6BB0CC586A35}"/>
                </a:ext>
              </a:extLst>
            </p:cNvPr>
            <p:cNvSpPr>
              <a:spLocks noEditPoints="1"/>
            </p:cNvSpPr>
            <p:nvPr/>
          </p:nvSpPr>
          <p:spPr bwMode="auto">
            <a:xfrm rot="13674172">
              <a:off x="6250065" y="3754468"/>
              <a:ext cx="270666" cy="946274"/>
            </a:xfrm>
            <a:custGeom>
              <a:avLst/>
              <a:gdLst>
                <a:gd name="T0" fmla="*/ 87 w 189"/>
                <a:gd name="T1" fmla="*/ 32 h 662"/>
                <a:gd name="T2" fmla="*/ 63 w 189"/>
                <a:gd name="T3" fmla="*/ 70 h 662"/>
                <a:gd name="T4" fmla="*/ 36 w 189"/>
                <a:gd name="T5" fmla="*/ 162 h 662"/>
                <a:gd name="T6" fmla="*/ 28 w 189"/>
                <a:gd name="T7" fmla="*/ 363 h 662"/>
                <a:gd name="T8" fmla="*/ 30 w 189"/>
                <a:gd name="T9" fmla="*/ 382 h 662"/>
                <a:gd name="T10" fmla="*/ 39 w 189"/>
                <a:gd name="T11" fmla="*/ 430 h 662"/>
                <a:gd name="T12" fmla="*/ 57 w 189"/>
                <a:gd name="T13" fmla="*/ 488 h 662"/>
                <a:gd name="T14" fmla="*/ 81 w 189"/>
                <a:gd name="T15" fmla="*/ 540 h 662"/>
                <a:gd name="T16" fmla="*/ 131 w 189"/>
                <a:gd name="T17" fmla="*/ 617 h 662"/>
                <a:gd name="T18" fmla="*/ 158 w 189"/>
                <a:gd name="T19" fmla="*/ 641 h 662"/>
                <a:gd name="T20" fmla="*/ 189 w 189"/>
                <a:gd name="T21" fmla="*/ 662 h 662"/>
                <a:gd name="T22" fmla="*/ 170 w 189"/>
                <a:gd name="T23" fmla="*/ 631 h 662"/>
                <a:gd name="T24" fmla="*/ 151 w 189"/>
                <a:gd name="T25" fmla="*/ 601 h 662"/>
                <a:gd name="T26" fmla="*/ 105 w 189"/>
                <a:gd name="T27" fmla="*/ 528 h 662"/>
                <a:gd name="T28" fmla="*/ 60 w 189"/>
                <a:gd name="T29" fmla="*/ 399 h 662"/>
                <a:gd name="T30" fmla="*/ 55 w 189"/>
                <a:gd name="T31" fmla="*/ 365 h 662"/>
                <a:gd name="T32" fmla="*/ 50 w 189"/>
                <a:gd name="T33" fmla="*/ 285 h 662"/>
                <a:gd name="T34" fmla="*/ 71 w 189"/>
                <a:gd name="T35" fmla="*/ 126 h 662"/>
                <a:gd name="T36" fmla="*/ 88 w 189"/>
                <a:gd name="T37" fmla="*/ 32 h 662"/>
                <a:gd name="T38" fmla="*/ 104 w 189"/>
                <a:gd name="T39" fmla="*/ 98 h 662"/>
                <a:gd name="T40" fmla="*/ 130 w 189"/>
                <a:gd name="T41" fmla="*/ 93 h 662"/>
                <a:gd name="T42" fmla="*/ 115 w 189"/>
                <a:gd name="T43" fmla="*/ 27 h 662"/>
                <a:gd name="T44" fmla="*/ 112 w 189"/>
                <a:gd name="T45" fmla="*/ 18 h 662"/>
                <a:gd name="T46" fmla="*/ 107 w 189"/>
                <a:gd name="T47" fmla="*/ 8 h 662"/>
                <a:gd name="T48" fmla="*/ 100 w 189"/>
                <a:gd name="T49" fmla="*/ 2 h 662"/>
                <a:gd name="T50" fmla="*/ 99 w 189"/>
                <a:gd name="T51" fmla="*/ 1 h 662"/>
                <a:gd name="T52" fmla="*/ 99 w 189"/>
                <a:gd name="T53" fmla="*/ 2 h 662"/>
                <a:gd name="T54" fmla="*/ 99 w 189"/>
                <a:gd name="T55" fmla="*/ 2 h 662"/>
                <a:gd name="T56" fmla="*/ 95 w 189"/>
                <a:gd name="T57" fmla="*/ 0 h 662"/>
                <a:gd name="T58" fmla="*/ 88 w 189"/>
                <a:gd name="T59" fmla="*/ 1 h 662"/>
                <a:gd name="T60" fmla="*/ 77 w 189"/>
                <a:gd name="T61" fmla="*/ 6 h 662"/>
                <a:gd name="T62" fmla="*/ 48 w 189"/>
                <a:gd name="T63" fmla="*/ 30 h 662"/>
                <a:gd name="T64" fmla="*/ 0 w 189"/>
                <a:gd name="T65" fmla="*/ 103 h 662"/>
                <a:gd name="T66" fmla="*/ 67 w 189"/>
                <a:gd name="T67" fmla="*/ 49 h 662"/>
                <a:gd name="T68" fmla="*/ 88 w 189"/>
                <a:gd name="T69" fmla="*/ 30 h 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9" h="662">
                  <a:moveTo>
                    <a:pt x="67" y="49"/>
                  </a:moveTo>
                  <a:cubicBezTo>
                    <a:pt x="74" y="42"/>
                    <a:pt x="82" y="36"/>
                    <a:pt x="87" y="32"/>
                  </a:cubicBezTo>
                  <a:cubicBezTo>
                    <a:pt x="87" y="31"/>
                    <a:pt x="87" y="31"/>
                    <a:pt x="87" y="31"/>
                  </a:cubicBezTo>
                  <a:cubicBezTo>
                    <a:pt x="77" y="45"/>
                    <a:pt x="70" y="57"/>
                    <a:pt x="63" y="70"/>
                  </a:cubicBezTo>
                  <a:cubicBezTo>
                    <a:pt x="56" y="84"/>
                    <a:pt x="50" y="100"/>
                    <a:pt x="45" y="120"/>
                  </a:cubicBezTo>
                  <a:cubicBezTo>
                    <a:pt x="44" y="127"/>
                    <a:pt x="41" y="138"/>
                    <a:pt x="36" y="162"/>
                  </a:cubicBezTo>
                  <a:cubicBezTo>
                    <a:pt x="30" y="191"/>
                    <a:pt x="24" y="241"/>
                    <a:pt x="23" y="284"/>
                  </a:cubicBezTo>
                  <a:cubicBezTo>
                    <a:pt x="23" y="328"/>
                    <a:pt x="28" y="363"/>
                    <a:pt x="28" y="363"/>
                  </a:cubicBezTo>
                  <a:cubicBezTo>
                    <a:pt x="28" y="363"/>
                    <a:pt x="28" y="365"/>
                    <a:pt x="28" y="368"/>
                  </a:cubicBezTo>
                  <a:cubicBezTo>
                    <a:pt x="29" y="372"/>
                    <a:pt x="29" y="376"/>
                    <a:pt x="30" y="382"/>
                  </a:cubicBezTo>
                  <a:cubicBezTo>
                    <a:pt x="31" y="389"/>
                    <a:pt x="32" y="396"/>
                    <a:pt x="34" y="404"/>
                  </a:cubicBezTo>
                  <a:cubicBezTo>
                    <a:pt x="35" y="412"/>
                    <a:pt x="37" y="421"/>
                    <a:pt x="39" y="430"/>
                  </a:cubicBezTo>
                  <a:cubicBezTo>
                    <a:pt x="42" y="439"/>
                    <a:pt x="45" y="449"/>
                    <a:pt x="47" y="459"/>
                  </a:cubicBezTo>
                  <a:cubicBezTo>
                    <a:pt x="51" y="468"/>
                    <a:pt x="54" y="478"/>
                    <a:pt x="57" y="488"/>
                  </a:cubicBezTo>
                  <a:cubicBezTo>
                    <a:pt x="61" y="498"/>
                    <a:pt x="65" y="507"/>
                    <a:pt x="69" y="516"/>
                  </a:cubicBezTo>
                  <a:cubicBezTo>
                    <a:pt x="73" y="525"/>
                    <a:pt x="77" y="533"/>
                    <a:pt x="81" y="540"/>
                  </a:cubicBezTo>
                  <a:cubicBezTo>
                    <a:pt x="96" y="569"/>
                    <a:pt x="108" y="585"/>
                    <a:pt x="113" y="594"/>
                  </a:cubicBezTo>
                  <a:cubicBezTo>
                    <a:pt x="120" y="603"/>
                    <a:pt x="126" y="610"/>
                    <a:pt x="131" y="617"/>
                  </a:cubicBezTo>
                  <a:cubicBezTo>
                    <a:pt x="137" y="623"/>
                    <a:pt x="143" y="629"/>
                    <a:pt x="149" y="634"/>
                  </a:cubicBezTo>
                  <a:cubicBezTo>
                    <a:pt x="152" y="636"/>
                    <a:pt x="155" y="639"/>
                    <a:pt x="158" y="641"/>
                  </a:cubicBezTo>
                  <a:cubicBezTo>
                    <a:pt x="161" y="644"/>
                    <a:pt x="165" y="646"/>
                    <a:pt x="168" y="648"/>
                  </a:cubicBezTo>
                  <a:cubicBezTo>
                    <a:pt x="174" y="653"/>
                    <a:pt x="181" y="657"/>
                    <a:pt x="189" y="662"/>
                  </a:cubicBezTo>
                  <a:cubicBezTo>
                    <a:pt x="184" y="654"/>
                    <a:pt x="180" y="647"/>
                    <a:pt x="176" y="640"/>
                  </a:cubicBezTo>
                  <a:cubicBezTo>
                    <a:pt x="174" y="637"/>
                    <a:pt x="172" y="634"/>
                    <a:pt x="170" y="631"/>
                  </a:cubicBezTo>
                  <a:cubicBezTo>
                    <a:pt x="168" y="627"/>
                    <a:pt x="166" y="624"/>
                    <a:pt x="164" y="621"/>
                  </a:cubicBezTo>
                  <a:cubicBezTo>
                    <a:pt x="160" y="614"/>
                    <a:pt x="155" y="608"/>
                    <a:pt x="151" y="601"/>
                  </a:cubicBezTo>
                  <a:cubicBezTo>
                    <a:pt x="146" y="594"/>
                    <a:pt x="141" y="587"/>
                    <a:pt x="135" y="579"/>
                  </a:cubicBezTo>
                  <a:cubicBezTo>
                    <a:pt x="130" y="570"/>
                    <a:pt x="119" y="555"/>
                    <a:pt x="105" y="528"/>
                  </a:cubicBezTo>
                  <a:cubicBezTo>
                    <a:pt x="90" y="500"/>
                    <a:pt x="74" y="459"/>
                    <a:pt x="66" y="423"/>
                  </a:cubicBezTo>
                  <a:cubicBezTo>
                    <a:pt x="64" y="415"/>
                    <a:pt x="62" y="406"/>
                    <a:pt x="60" y="399"/>
                  </a:cubicBezTo>
                  <a:cubicBezTo>
                    <a:pt x="59" y="391"/>
                    <a:pt x="58" y="384"/>
                    <a:pt x="57" y="378"/>
                  </a:cubicBezTo>
                  <a:cubicBezTo>
                    <a:pt x="56" y="373"/>
                    <a:pt x="55" y="368"/>
                    <a:pt x="55" y="365"/>
                  </a:cubicBezTo>
                  <a:cubicBezTo>
                    <a:pt x="54" y="362"/>
                    <a:pt x="54" y="360"/>
                    <a:pt x="54" y="360"/>
                  </a:cubicBezTo>
                  <a:cubicBezTo>
                    <a:pt x="54" y="360"/>
                    <a:pt x="50" y="326"/>
                    <a:pt x="50" y="285"/>
                  </a:cubicBezTo>
                  <a:cubicBezTo>
                    <a:pt x="51" y="243"/>
                    <a:pt x="57" y="195"/>
                    <a:pt x="63" y="167"/>
                  </a:cubicBezTo>
                  <a:cubicBezTo>
                    <a:pt x="67" y="144"/>
                    <a:pt x="70" y="133"/>
                    <a:pt x="71" y="126"/>
                  </a:cubicBezTo>
                  <a:cubicBezTo>
                    <a:pt x="76" y="107"/>
                    <a:pt x="79" y="91"/>
                    <a:pt x="82" y="76"/>
                  </a:cubicBezTo>
                  <a:cubicBezTo>
                    <a:pt x="84" y="62"/>
                    <a:pt x="86" y="48"/>
                    <a:pt x="88" y="32"/>
                  </a:cubicBezTo>
                  <a:cubicBezTo>
                    <a:pt x="89" y="35"/>
                    <a:pt x="92" y="43"/>
                    <a:pt x="93" y="49"/>
                  </a:cubicBezTo>
                  <a:cubicBezTo>
                    <a:pt x="98" y="68"/>
                    <a:pt x="102" y="91"/>
                    <a:pt x="104" y="98"/>
                  </a:cubicBezTo>
                  <a:cubicBezTo>
                    <a:pt x="107" y="112"/>
                    <a:pt x="112" y="119"/>
                    <a:pt x="123" y="129"/>
                  </a:cubicBezTo>
                  <a:cubicBezTo>
                    <a:pt x="129" y="116"/>
                    <a:pt x="133" y="107"/>
                    <a:pt x="130" y="93"/>
                  </a:cubicBezTo>
                  <a:cubicBezTo>
                    <a:pt x="129" y="86"/>
                    <a:pt x="125" y="63"/>
                    <a:pt x="119" y="42"/>
                  </a:cubicBezTo>
                  <a:cubicBezTo>
                    <a:pt x="118" y="37"/>
                    <a:pt x="117" y="32"/>
                    <a:pt x="115" y="27"/>
                  </a:cubicBezTo>
                  <a:cubicBezTo>
                    <a:pt x="115" y="26"/>
                    <a:pt x="114" y="24"/>
                    <a:pt x="114" y="23"/>
                  </a:cubicBezTo>
                  <a:cubicBezTo>
                    <a:pt x="113" y="21"/>
                    <a:pt x="113" y="20"/>
                    <a:pt x="112" y="18"/>
                  </a:cubicBezTo>
                  <a:cubicBezTo>
                    <a:pt x="111" y="16"/>
                    <a:pt x="110" y="14"/>
                    <a:pt x="110" y="13"/>
                  </a:cubicBezTo>
                  <a:cubicBezTo>
                    <a:pt x="109" y="11"/>
                    <a:pt x="108" y="9"/>
                    <a:pt x="107" y="8"/>
                  </a:cubicBezTo>
                  <a:cubicBezTo>
                    <a:pt x="105" y="5"/>
                    <a:pt x="103" y="3"/>
                    <a:pt x="101" y="2"/>
                  </a:cubicBezTo>
                  <a:cubicBezTo>
                    <a:pt x="100" y="2"/>
                    <a:pt x="100" y="2"/>
                    <a:pt x="100" y="2"/>
                  </a:cubicBezTo>
                  <a:cubicBezTo>
                    <a:pt x="100" y="1"/>
                    <a:pt x="100" y="1"/>
                    <a:pt x="100" y="1"/>
                  </a:cubicBezTo>
                  <a:cubicBezTo>
                    <a:pt x="99" y="1"/>
                    <a:pt x="99" y="1"/>
                    <a:pt x="99" y="1"/>
                  </a:cubicBezTo>
                  <a:cubicBezTo>
                    <a:pt x="99" y="1"/>
                    <a:pt x="99" y="1"/>
                    <a:pt x="99" y="1"/>
                  </a:cubicBezTo>
                  <a:cubicBezTo>
                    <a:pt x="99" y="2"/>
                    <a:pt x="99" y="2"/>
                    <a:pt x="99" y="2"/>
                  </a:cubicBezTo>
                  <a:cubicBezTo>
                    <a:pt x="99" y="2"/>
                    <a:pt x="99" y="2"/>
                    <a:pt x="99" y="2"/>
                  </a:cubicBezTo>
                  <a:cubicBezTo>
                    <a:pt x="99" y="2"/>
                    <a:pt x="99" y="2"/>
                    <a:pt x="99" y="2"/>
                  </a:cubicBezTo>
                  <a:cubicBezTo>
                    <a:pt x="98" y="1"/>
                    <a:pt x="98" y="1"/>
                    <a:pt x="97" y="1"/>
                  </a:cubicBezTo>
                  <a:cubicBezTo>
                    <a:pt x="96" y="0"/>
                    <a:pt x="95" y="0"/>
                    <a:pt x="95" y="0"/>
                  </a:cubicBezTo>
                  <a:cubicBezTo>
                    <a:pt x="91" y="0"/>
                    <a:pt x="89" y="0"/>
                    <a:pt x="89" y="0"/>
                  </a:cubicBezTo>
                  <a:cubicBezTo>
                    <a:pt x="89" y="0"/>
                    <a:pt x="89" y="0"/>
                    <a:pt x="88" y="1"/>
                  </a:cubicBezTo>
                  <a:cubicBezTo>
                    <a:pt x="87" y="1"/>
                    <a:pt x="85" y="1"/>
                    <a:pt x="83" y="2"/>
                  </a:cubicBezTo>
                  <a:cubicBezTo>
                    <a:pt x="82" y="3"/>
                    <a:pt x="79" y="4"/>
                    <a:pt x="77" y="6"/>
                  </a:cubicBezTo>
                  <a:cubicBezTo>
                    <a:pt x="74" y="7"/>
                    <a:pt x="71" y="10"/>
                    <a:pt x="70" y="10"/>
                  </a:cubicBezTo>
                  <a:cubicBezTo>
                    <a:pt x="64" y="15"/>
                    <a:pt x="56" y="23"/>
                    <a:pt x="48" y="30"/>
                  </a:cubicBezTo>
                  <a:cubicBezTo>
                    <a:pt x="33" y="45"/>
                    <a:pt x="17" y="62"/>
                    <a:pt x="12" y="68"/>
                  </a:cubicBezTo>
                  <a:cubicBezTo>
                    <a:pt x="3" y="79"/>
                    <a:pt x="1" y="88"/>
                    <a:pt x="0" y="103"/>
                  </a:cubicBezTo>
                  <a:cubicBezTo>
                    <a:pt x="14" y="99"/>
                    <a:pt x="23" y="96"/>
                    <a:pt x="32" y="86"/>
                  </a:cubicBezTo>
                  <a:cubicBezTo>
                    <a:pt x="37" y="81"/>
                    <a:pt x="53" y="64"/>
                    <a:pt x="67" y="49"/>
                  </a:cubicBezTo>
                  <a:close/>
                  <a:moveTo>
                    <a:pt x="88" y="30"/>
                  </a:moveTo>
                  <a:cubicBezTo>
                    <a:pt x="88" y="30"/>
                    <a:pt x="88" y="30"/>
                    <a:pt x="88" y="30"/>
                  </a:cubicBezTo>
                  <a:cubicBezTo>
                    <a:pt x="88" y="30"/>
                    <a:pt x="88" y="30"/>
                    <a:pt x="88" y="30"/>
                  </a:cubicBezTo>
                  <a:close/>
                </a:path>
              </a:pathLst>
            </a:custGeom>
            <a:solidFill>
              <a:srgbClr val="215968"/>
            </a:solidFill>
            <a:ln w="9525">
              <a:noFill/>
              <a:round/>
              <a:headEnd/>
              <a:tailEnd/>
            </a:ln>
          </p:spPr>
          <p:txBody>
            <a:bodyPr vert="horz" wrap="square" lIns="91440" tIns="45720" rIns="91440" bIns="45720" numCol="1" anchor="t" anchorCtr="0" compatLnSpc="1">
              <a:prstTxWarp prst="textNoShape">
                <a:avLst/>
              </a:prstTxWarp>
            </a:bodyPr>
            <a:lstStyle/>
            <a:p>
              <a:endParaRPr lang="en-IN">
                <a:latin typeface="+mn-lt"/>
              </a:endParaRPr>
            </a:p>
          </p:txBody>
        </p:sp>
        <p:grpSp>
          <p:nvGrpSpPr>
            <p:cNvPr id="32" name="Group 31">
              <a:extLst>
                <a:ext uri="{FF2B5EF4-FFF2-40B4-BE49-F238E27FC236}">
                  <a16:creationId xmlns:a16="http://schemas.microsoft.com/office/drawing/2014/main" id="{918491F8-5947-77D8-7013-12E2981EA263}"/>
                </a:ext>
              </a:extLst>
            </p:cNvPr>
            <p:cNvGrpSpPr/>
            <p:nvPr/>
          </p:nvGrpSpPr>
          <p:grpSpPr>
            <a:xfrm>
              <a:off x="5622551" y="3482885"/>
              <a:ext cx="2751438" cy="708079"/>
              <a:chOff x="632367" y="4832546"/>
              <a:chExt cx="4480560" cy="1280160"/>
            </a:xfrm>
            <a:effectLst>
              <a:outerShdw blurRad="355600" dist="38100" dir="5400000" algn="t" rotWithShape="0">
                <a:prstClr val="black">
                  <a:alpha val="50000"/>
                </a:prstClr>
              </a:outerShdw>
            </a:effectLst>
          </p:grpSpPr>
          <p:sp>
            <p:nvSpPr>
              <p:cNvPr id="79" name="Freeform 36">
                <a:extLst>
                  <a:ext uri="{FF2B5EF4-FFF2-40B4-BE49-F238E27FC236}">
                    <a16:creationId xmlns:a16="http://schemas.microsoft.com/office/drawing/2014/main" id="{D2B9D7B5-19B7-BE1C-2677-5778FEAC0DFE}"/>
                  </a:ext>
                </a:extLst>
              </p:cNvPr>
              <p:cNvSpPr/>
              <p:nvPr/>
            </p:nvSpPr>
            <p:spPr>
              <a:xfrm flipH="1">
                <a:off x="632367" y="4832546"/>
                <a:ext cx="4480560" cy="1280160"/>
              </a:xfrm>
              <a:prstGeom prst="flowChartTerminator">
                <a:avLst/>
              </a:prstGeom>
              <a:solidFill>
                <a:schemeClr val="bg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nvGrpSpPr>
              <p:cNvPr id="80" name="Group 20">
                <a:extLst>
                  <a:ext uri="{FF2B5EF4-FFF2-40B4-BE49-F238E27FC236}">
                    <a16:creationId xmlns:a16="http://schemas.microsoft.com/office/drawing/2014/main" id="{D0F10D4F-F0F1-7A4B-221A-937E7CD52C3B}"/>
                  </a:ext>
                </a:extLst>
              </p:cNvPr>
              <p:cNvGrpSpPr>
                <a:grpSpLocks noChangeAspect="1"/>
              </p:cNvGrpSpPr>
              <p:nvPr/>
            </p:nvGrpSpPr>
            <p:grpSpPr bwMode="auto">
              <a:xfrm flipH="1">
                <a:off x="4306957" y="5247356"/>
                <a:ext cx="361474" cy="450540"/>
                <a:chOff x="5288" y="583"/>
                <a:chExt cx="1526" cy="1902"/>
              </a:xfrm>
              <a:solidFill>
                <a:schemeClr val="bg1"/>
              </a:solidFill>
            </p:grpSpPr>
            <p:sp>
              <p:nvSpPr>
                <p:cNvPr id="81" name="Freeform 22">
                  <a:extLst>
                    <a:ext uri="{FF2B5EF4-FFF2-40B4-BE49-F238E27FC236}">
                      <a16:creationId xmlns:a16="http://schemas.microsoft.com/office/drawing/2014/main" id="{5E898BA8-E522-A20A-E976-DA42690940C2}"/>
                    </a:ext>
                  </a:extLst>
                </p:cNvPr>
                <p:cNvSpPr>
                  <a:spLocks noEditPoints="1"/>
                </p:cNvSpPr>
                <p:nvPr/>
              </p:nvSpPr>
              <p:spPr bwMode="auto">
                <a:xfrm>
                  <a:off x="5288" y="583"/>
                  <a:ext cx="1526" cy="1902"/>
                </a:xfrm>
                <a:prstGeom prst="flowChartTerminator">
                  <a:avLst/>
                </a:pr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82" name="Freeform 23">
                  <a:extLst>
                    <a:ext uri="{FF2B5EF4-FFF2-40B4-BE49-F238E27FC236}">
                      <a16:creationId xmlns:a16="http://schemas.microsoft.com/office/drawing/2014/main" id="{9DA50807-CC4E-DED3-2F44-1C2B6C11A121}"/>
                    </a:ext>
                  </a:extLst>
                </p:cNvPr>
                <p:cNvSpPr>
                  <a:spLocks/>
                </p:cNvSpPr>
                <p:nvPr/>
              </p:nvSpPr>
              <p:spPr bwMode="auto">
                <a:xfrm>
                  <a:off x="6219" y="1234"/>
                  <a:ext cx="130" cy="596"/>
                </a:xfrm>
                <a:prstGeom prst="flowChartTerminator">
                  <a:avLst/>
                </a:pr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mn-lt"/>
                  </a:endParaRPr>
                </a:p>
              </p:txBody>
            </p:sp>
          </p:grpSp>
        </p:grpSp>
        <p:grpSp>
          <p:nvGrpSpPr>
            <p:cNvPr id="33" name="Group 32">
              <a:extLst>
                <a:ext uri="{FF2B5EF4-FFF2-40B4-BE49-F238E27FC236}">
                  <a16:creationId xmlns:a16="http://schemas.microsoft.com/office/drawing/2014/main" id="{D47A52D8-5E1D-A84B-17CD-32956A11343B}"/>
                </a:ext>
              </a:extLst>
            </p:cNvPr>
            <p:cNvGrpSpPr/>
            <p:nvPr/>
          </p:nvGrpSpPr>
          <p:grpSpPr>
            <a:xfrm>
              <a:off x="594043" y="3456639"/>
              <a:ext cx="2751438" cy="708079"/>
              <a:chOff x="632367" y="4832546"/>
              <a:chExt cx="4480560" cy="1280160"/>
            </a:xfrm>
            <a:effectLst>
              <a:outerShdw blurRad="355600" dist="38100" dir="5400000" algn="t" rotWithShape="0">
                <a:prstClr val="black">
                  <a:alpha val="50000"/>
                </a:prstClr>
              </a:outerShdw>
            </a:effectLst>
          </p:grpSpPr>
          <p:sp>
            <p:nvSpPr>
              <p:cNvPr id="75" name="Freeform 36">
                <a:extLst>
                  <a:ext uri="{FF2B5EF4-FFF2-40B4-BE49-F238E27FC236}">
                    <a16:creationId xmlns:a16="http://schemas.microsoft.com/office/drawing/2014/main" id="{146AA2E2-6FDB-4B69-D9D0-E9CAFDC23BA6}"/>
                  </a:ext>
                </a:extLst>
              </p:cNvPr>
              <p:cNvSpPr/>
              <p:nvPr/>
            </p:nvSpPr>
            <p:spPr>
              <a:xfrm flipH="1">
                <a:off x="632367" y="4832546"/>
                <a:ext cx="4480560" cy="1280160"/>
              </a:xfrm>
              <a:prstGeom prst="flowChartTerminator">
                <a:avLst/>
              </a:prstGeom>
              <a:solidFill>
                <a:schemeClr val="bg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nvGrpSpPr>
              <p:cNvPr id="76" name="Group 20">
                <a:extLst>
                  <a:ext uri="{FF2B5EF4-FFF2-40B4-BE49-F238E27FC236}">
                    <a16:creationId xmlns:a16="http://schemas.microsoft.com/office/drawing/2014/main" id="{58359D40-E559-65B9-A2C5-F0578538E9BA}"/>
                  </a:ext>
                </a:extLst>
              </p:cNvPr>
              <p:cNvGrpSpPr>
                <a:grpSpLocks noChangeAspect="1"/>
              </p:cNvGrpSpPr>
              <p:nvPr/>
            </p:nvGrpSpPr>
            <p:grpSpPr bwMode="auto">
              <a:xfrm flipH="1">
                <a:off x="4306957" y="5247356"/>
                <a:ext cx="361474" cy="450540"/>
                <a:chOff x="5288" y="583"/>
                <a:chExt cx="1526" cy="1902"/>
              </a:xfrm>
              <a:solidFill>
                <a:schemeClr val="bg1"/>
              </a:solidFill>
            </p:grpSpPr>
            <p:sp>
              <p:nvSpPr>
                <p:cNvPr id="77" name="Freeform 22">
                  <a:extLst>
                    <a:ext uri="{FF2B5EF4-FFF2-40B4-BE49-F238E27FC236}">
                      <a16:creationId xmlns:a16="http://schemas.microsoft.com/office/drawing/2014/main" id="{3C4E0B47-46D4-A851-C0C6-6C4A29943E69}"/>
                    </a:ext>
                  </a:extLst>
                </p:cNvPr>
                <p:cNvSpPr>
                  <a:spLocks noEditPoints="1"/>
                </p:cNvSpPr>
                <p:nvPr/>
              </p:nvSpPr>
              <p:spPr bwMode="auto">
                <a:xfrm>
                  <a:off x="5288" y="583"/>
                  <a:ext cx="1526" cy="1902"/>
                </a:xfrm>
                <a:prstGeom prst="flowChartTerminator">
                  <a:avLst/>
                </a:pr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78" name="Freeform 23">
                  <a:extLst>
                    <a:ext uri="{FF2B5EF4-FFF2-40B4-BE49-F238E27FC236}">
                      <a16:creationId xmlns:a16="http://schemas.microsoft.com/office/drawing/2014/main" id="{5DEAC39D-CCB6-C4B0-D7FC-0F4F670AAD7F}"/>
                    </a:ext>
                  </a:extLst>
                </p:cNvPr>
                <p:cNvSpPr>
                  <a:spLocks/>
                </p:cNvSpPr>
                <p:nvPr/>
              </p:nvSpPr>
              <p:spPr bwMode="auto">
                <a:xfrm>
                  <a:off x="6219" y="1234"/>
                  <a:ext cx="130" cy="596"/>
                </a:xfrm>
                <a:prstGeom prst="flowChartTerminator">
                  <a:avLst/>
                </a:pr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mn-lt"/>
                  </a:endParaRPr>
                </a:p>
              </p:txBody>
            </p:sp>
          </p:grpSp>
        </p:grpSp>
        <p:sp>
          <p:nvSpPr>
            <p:cNvPr id="34" name="Freeform 64">
              <a:extLst>
                <a:ext uri="{FF2B5EF4-FFF2-40B4-BE49-F238E27FC236}">
                  <a16:creationId xmlns:a16="http://schemas.microsoft.com/office/drawing/2014/main" id="{FE63DA8D-8B57-3100-B2F4-E9A67BE0C408}"/>
                </a:ext>
              </a:extLst>
            </p:cNvPr>
            <p:cNvSpPr>
              <a:spLocks noEditPoints="1"/>
            </p:cNvSpPr>
            <p:nvPr/>
          </p:nvSpPr>
          <p:spPr bwMode="auto">
            <a:xfrm rot="10800000" flipH="1">
              <a:off x="2320134" y="2406525"/>
              <a:ext cx="270666" cy="946274"/>
            </a:xfrm>
            <a:custGeom>
              <a:avLst/>
              <a:gdLst>
                <a:gd name="T0" fmla="*/ 87 w 189"/>
                <a:gd name="T1" fmla="*/ 32 h 662"/>
                <a:gd name="T2" fmla="*/ 63 w 189"/>
                <a:gd name="T3" fmla="*/ 70 h 662"/>
                <a:gd name="T4" fmla="*/ 36 w 189"/>
                <a:gd name="T5" fmla="*/ 162 h 662"/>
                <a:gd name="T6" fmla="*/ 28 w 189"/>
                <a:gd name="T7" fmla="*/ 363 h 662"/>
                <a:gd name="T8" fmla="*/ 30 w 189"/>
                <a:gd name="T9" fmla="*/ 382 h 662"/>
                <a:gd name="T10" fmla="*/ 39 w 189"/>
                <a:gd name="T11" fmla="*/ 430 h 662"/>
                <a:gd name="T12" fmla="*/ 57 w 189"/>
                <a:gd name="T13" fmla="*/ 488 h 662"/>
                <a:gd name="T14" fmla="*/ 81 w 189"/>
                <a:gd name="T15" fmla="*/ 540 h 662"/>
                <a:gd name="T16" fmla="*/ 131 w 189"/>
                <a:gd name="T17" fmla="*/ 617 h 662"/>
                <a:gd name="T18" fmla="*/ 158 w 189"/>
                <a:gd name="T19" fmla="*/ 641 h 662"/>
                <a:gd name="T20" fmla="*/ 189 w 189"/>
                <a:gd name="T21" fmla="*/ 662 h 662"/>
                <a:gd name="T22" fmla="*/ 170 w 189"/>
                <a:gd name="T23" fmla="*/ 631 h 662"/>
                <a:gd name="T24" fmla="*/ 151 w 189"/>
                <a:gd name="T25" fmla="*/ 601 h 662"/>
                <a:gd name="T26" fmla="*/ 105 w 189"/>
                <a:gd name="T27" fmla="*/ 528 h 662"/>
                <a:gd name="T28" fmla="*/ 60 w 189"/>
                <a:gd name="T29" fmla="*/ 399 h 662"/>
                <a:gd name="T30" fmla="*/ 55 w 189"/>
                <a:gd name="T31" fmla="*/ 365 h 662"/>
                <a:gd name="T32" fmla="*/ 50 w 189"/>
                <a:gd name="T33" fmla="*/ 285 h 662"/>
                <a:gd name="T34" fmla="*/ 71 w 189"/>
                <a:gd name="T35" fmla="*/ 126 h 662"/>
                <a:gd name="T36" fmla="*/ 88 w 189"/>
                <a:gd name="T37" fmla="*/ 32 h 662"/>
                <a:gd name="T38" fmla="*/ 104 w 189"/>
                <a:gd name="T39" fmla="*/ 98 h 662"/>
                <a:gd name="T40" fmla="*/ 130 w 189"/>
                <a:gd name="T41" fmla="*/ 93 h 662"/>
                <a:gd name="T42" fmla="*/ 115 w 189"/>
                <a:gd name="T43" fmla="*/ 27 h 662"/>
                <a:gd name="T44" fmla="*/ 112 w 189"/>
                <a:gd name="T45" fmla="*/ 18 h 662"/>
                <a:gd name="T46" fmla="*/ 107 w 189"/>
                <a:gd name="T47" fmla="*/ 8 h 662"/>
                <a:gd name="T48" fmla="*/ 100 w 189"/>
                <a:gd name="T49" fmla="*/ 2 h 662"/>
                <a:gd name="T50" fmla="*/ 99 w 189"/>
                <a:gd name="T51" fmla="*/ 1 h 662"/>
                <a:gd name="T52" fmla="*/ 99 w 189"/>
                <a:gd name="T53" fmla="*/ 2 h 662"/>
                <a:gd name="T54" fmla="*/ 99 w 189"/>
                <a:gd name="T55" fmla="*/ 2 h 662"/>
                <a:gd name="T56" fmla="*/ 95 w 189"/>
                <a:gd name="T57" fmla="*/ 0 h 662"/>
                <a:gd name="T58" fmla="*/ 88 w 189"/>
                <a:gd name="T59" fmla="*/ 1 h 662"/>
                <a:gd name="T60" fmla="*/ 77 w 189"/>
                <a:gd name="T61" fmla="*/ 6 h 662"/>
                <a:gd name="T62" fmla="*/ 48 w 189"/>
                <a:gd name="T63" fmla="*/ 30 h 662"/>
                <a:gd name="T64" fmla="*/ 0 w 189"/>
                <a:gd name="T65" fmla="*/ 103 h 662"/>
                <a:gd name="T66" fmla="*/ 67 w 189"/>
                <a:gd name="T67" fmla="*/ 49 h 662"/>
                <a:gd name="T68" fmla="*/ 88 w 189"/>
                <a:gd name="T69" fmla="*/ 30 h 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9" h="662">
                  <a:moveTo>
                    <a:pt x="67" y="49"/>
                  </a:moveTo>
                  <a:cubicBezTo>
                    <a:pt x="74" y="42"/>
                    <a:pt x="82" y="36"/>
                    <a:pt x="87" y="32"/>
                  </a:cubicBezTo>
                  <a:cubicBezTo>
                    <a:pt x="87" y="31"/>
                    <a:pt x="87" y="31"/>
                    <a:pt x="87" y="31"/>
                  </a:cubicBezTo>
                  <a:cubicBezTo>
                    <a:pt x="77" y="45"/>
                    <a:pt x="70" y="57"/>
                    <a:pt x="63" y="70"/>
                  </a:cubicBezTo>
                  <a:cubicBezTo>
                    <a:pt x="56" y="84"/>
                    <a:pt x="50" y="100"/>
                    <a:pt x="45" y="120"/>
                  </a:cubicBezTo>
                  <a:cubicBezTo>
                    <a:pt x="44" y="127"/>
                    <a:pt x="41" y="138"/>
                    <a:pt x="36" y="162"/>
                  </a:cubicBezTo>
                  <a:cubicBezTo>
                    <a:pt x="30" y="191"/>
                    <a:pt x="24" y="241"/>
                    <a:pt x="23" y="284"/>
                  </a:cubicBezTo>
                  <a:cubicBezTo>
                    <a:pt x="23" y="328"/>
                    <a:pt x="28" y="363"/>
                    <a:pt x="28" y="363"/>
                  </a:cubicBezTo>
                  <a:cubicBezTo>
                    <a:pt x="28" y="363"/>
                    <a:pt x="28" y="365"/>
                    <a:pt x="28" y="368"/>
                  </a:cubicBezTo>
                  <a:cubicBezTo>
                    <a:pt x="29" y="372"/>
                    <a:pt x="29" y="376"/>
                    <a:pt x="30" y="382"/>
                  </a:cubicBezTo>
                  <a:cubicBezTo>
                    <a:pt x="31" y="389"/>
                    <a:pt x="32" y="396"/>
                    <a:pt x="34" y="404"/>
                  </a:cubicBezTo>
                  <a:cubicBezTo>
                    <a:pt x="35" y="412"/>
                    <a:pt x="37" y="421"/>
                    <a:pt x="39" y="430"/>
                  </a:cubicBezTo>
                  <a:cubicBezTo>
                    <a:pt x="42" y="439"/>
                    <a:pt x="45" y="449"/>
                    <a:pt x="47" y="459"/>
                  </a:cubicBezTo>
                  <a:cubicBezTo>
                    <a:pt x="51" y="468"/>
                    <a:pt x="54" y="478"/>
                    <a:pt x="57" y="488"/>
                  </a:cubicBezTo>
                  <a:cubicBezTo>
                    <a:pt x="61" y="498"/>
                    <a:pt x="65" y="507"/>
                    <a:pt x="69" y="516"/>
                  </a:cubicBezTo>
                  <a:cubicBezTo>
                    <a:pt x="73" y="525"/>
                    <a:pt x="77" y="533"/>
                    <a:pt x="81" y="540"/>
                  </a:cubicBezTo>
                  <a:cubicBezTo>
                    <a:pt x="96" y="569"/>
                    <a:pt x="108" y="585"/>
                    <a:pt x="113" y="594"/>
                  </a:cubicBezTo>
                  <a:cubicBezTo>
                    <a:pt x="120" y="603"/>
                    <a:pt x="126" y="610"/>
                    <a:pt x="131" y="617"/>
                  </a:cubicBezTo>
                  <a:cubicBezTo>
                    <a:pt x="137" y="623"/>
                    <a:pt x="143" y="629"/>
                    <a:pt x="149" y="634"/>
                  </a:cubicBezTo>
                  <a:cubicBezTo>
                    <a:pt x="152" y="636"/>
                    <a:pt x="155" y="639"/>
                    <a:pt x="158" y="641"/>
                  </a:cubicBezTo>
                  <a:cubicBezTo>
                    <a:pt x="161" y="644"/>
                    <a:pt x="165" y="646"/>
                    <a:pt x="168" y="648"/>
                  </a:cubicBezTo>
                  <a:cubicBezTo>
                    <a:pt x="174" y="653"/>
                    <a:pt x="181" y="657"/>
                    <a:pt x="189" y="662"/>
                  </a:cubicBezTo>
                  <a:cubicBezTo>
                    <a:pt x="184" y="654"/>
                    <a:pt x="180" y="647"/>
                    <a:pt x="176" y="640"/>
                  </a:cubicBezTo>
                  <a:cubicBezTo>
                    <a:pt x="174" y="637"/>
                    <a:pt x="172" y="634"/>
                    <a:pt x="170" y="631"/>
                  </a:cubicBezTo>
                  <a:cubicBezTo>
                    <a:pt x="168" y="627"/>
                    <a:pt x="166" y="624"/>
                    <a:pt x="164" y="621"/>
                  </a:cubicBezTo>
                  <a:cubicBezTo>
                    <a:pt x="160" y="614"/>
                    <a:pt x="155" y="608"/>
                    <a:pt x="151" y="601"/>
                  </a:cubicBezTo>
                  <a:cubicBezTo>
                    <a:pt x="146" y="594"/>
                    <a:pt x="141" y="587"/>
                    <a:pt x="135" y="579"/>
                  </a:cubicBezTo>
                  <a:cubicBezTo>
                    <a:pt x="130" y="570"/>
                    <a:pt x="119" y="555"/>
                    <a:pt x="105" y="528"/>
                  </a:cubicBezTo>
                  <a:cubicBezTo>
                    <a:pt x="90" y="500"/>
                    <a:pt x="74" y="459"/>
                    <a:pt x="66" y="423"/>
                  </a:cubicBezTo>
                  <a:cubicBezTo>
                    <a:pt x="64" y="415"/>
                    <a:pt x="62" y="406"/>
                    <a:pt x="60" y="399"/>
                  </a:cubicBezTo>
                  <a:cubicBezTo>
                    <a:pt x="59" y="391"/>
                    <a:pt x="58" y="384"/>
                    <a:pt x="57" y="378"/>
                  </a:cubicBezTo>
                  <a:cubicBezTo>
                    <a:pt x="56" y="373"/>
                    <a:pt x="55" y="368"/>
                    <a:pt x="55" y="365"/>
                  </a:cubicBezTo>
                  <a:cubicBezTo>
                    <a:pt x="54" y="362"/>
                    <a:pt x="54" y="360"/>
                    <a:pt x="54" y="360"/>
                  </a:cubicBezTo>
                  <a:cubicBezTo>
                    <a:pt x="54" y="360"/>
                    <a:pt x="50" y="326"/>
                    <a:pt x="50" y="285"/>
                  </a:cubicBezTo>
                  <a:cubicBezTo>
                    <a:pt x="51" y="243"/>
                    <a:pt x="57" y="195"/>
                    <a:pt x="63" y="167"/>
                  </a:cubicBezTo>
                  <a:cubicBezTo>
                    <a:pt x="67" y="144"/>
                    <a:pt x="70" y="133"/>
                    <a:pt x="71" y="126"/>
                  </a:cubicBezTo>
                  <a:cubicBezTo>
                    <a:pt x="76" y="107"/>
                    <a:pt x="79" y="91"/>
                    <a:pt x="82" y="76"/>
                  </a:cubicBezTo>
                  <a:cubicBezTo>
                    <a:pt x="84" y="62"/>
                    <a:pt x="86" y="48"/>
                    <a:pt x="88" y="32"/>
                  </a:cubicBezTo>
                  <a:cubicBezTo>
                    <a:pt x="89" y="35"/>
                    <a:pt x="92" y="43"/>
                    <a:pt x="93" y="49"/>
                  </a:cubicBezTo>
                  <a:cubicBezTo>
                    <a:pt x="98" y="68"/>
                    <a:pt x="102" y="91"/>
                    <a:pt x="104" y="98"/>
                  </a:cubicBezTo>
                  <a:cubicBezTo>
                    <a:pt x="107" y="112"/>
                    <a:pt x="112" y="119"/>
                    <a:pt x="123" y="129"/>
                  </a:cubicBezTo>
                  <a:cubicBezTo>
                    <a:pt x="129" y="116"/>
                    <a:pt x="133" y="107"/>
                    <a:pt x="130" y="93"/>
                  </a:cubicBezTo>
                  <a:cubicBezTo>
                    <a:pt x="129" y="86"/>
                    <a:pt x="125" y="63"/>
                    <a:pt x="119" y="42"/>
                  </a:cubicBezTo>
                  <a:cubicBezTo>
                    <a:pt x="118" y="37"/>
                    <a:pt x="117" y="32"/>
                    <a:pt x="115" y="27"/>
                  </a:cubicBezTo>
                  <a:cubicBezTo>
                    <a:pt x="115" y="26"/>
                    <a:pt x="114" y="24"/>
                    <a:pt x="114" y="23"/>
                  </a:cubicBezTo>
                  <a:cubicBezTo>
                    <a:pt x="113" y="21"/>
                    <a:pt x="113" y="20"/>
                    <a:pt x="112" y="18"/>
                  </a:cubicBezTo>
                  <a:cubicBezTo>
                    <a:pt x="111" y="16"/>
                    <a:pt x="110" y="14"/>
                    <a:pt x="110" y="13"/>
                  </a:cubicBezTo>
                  <a:cubicBezTo>
                    <a:pt x="109" y="11"/>
                    <a:pt x="108" y="9"/>
                    <a:pt x="107" y="8"/>
                  </a:cubicBezTo>
                  <a:cubicBezTo>
                    <a:pt x="105" y="5"/>
                    <a:pt x="103" y="3"/>
                    <a:pt x="101" y="2"/>
                  </a:cubicBezTo>
                  <a:cubicBezTo>
                    <a:pt x="100" y="2"/>
                    <a:pt x="100" y="2"/>
                    <a:pt x="100" y="2"/>
                  </a:cubicBezTo>
                  <a:cubicBezTo>
                    <a:pt x="100" y="1"/>
                    <a:pt x="100" y="1"/>
                    <a:pt x="100" y="1"/>
                  </a:cubicBezTo>
                  <a:cubicBezTo>
                    <a:pt x="99" y="1"/>
                    <a:pt x="99" y="1"/>
                    <a:pt x="99" y="1"/>
                  </a:cubicBezTo>
                  <a:cubicBezTo>
                    <a:pt x="99" y="1"/>
                    <a:pt x="99" y="1"/>
                    <a:pt x="99" y="1"/>
                  </a:cubicBezTo>
                  <a:cubicBezTo>
                    <a:pt x="99" y="2"/>
                    <a:pt x="99" y="2"/>
                    <a:pt x="99" y="2"/>
                  </a:cubicBezTo>
                  <a:cubicBezTo>
                    <a:pt x="99" y="2"/>
                    <a:pt x="99" y="2"/>
                    <a:pt x="99" y="2"/>
                  </a:cubicBezTo>
                  <a:cubicBezTo>
                    <a:pt x="99" y="2"/>
                    <a:pt x="99" y="2"/>
                    <a:pt x="99" y="2"/>
                  </a:cubicBezTo>
                  <a:cubicBezTo>
                    <a:pt x="98" y="1"/>
                    <a:pt x="98" y="1"/>
                    <a:pt x="97" y="1"/>
                  </a:cubicBezTo>
                  <a:cubicBezTo>
                    <a:pt x="96" y="0"/>
                    <a:pt x="95" y="0"/>
                    <a:pt x="95" y="0"/>
                  </a:cubicBezTo>
                  <a:cubicBezTo>
                    <a:pt x="91" y="0"/>
                    <a:pt x="89" y="0"/>
                    <a:pt x="89" y="0"/>
                  </a:cubicBezTo>
                  <a:cubicBezTo>
                    <a:pt x="89" y="0"/>
                    <a:pt x="89" y="0"/>
                    <a:pt x="88" y="1"/>
                  </a:cubicBezTo>
                  <a:cubicBezTo>
                    <a:pt x="87" y="1"/>
                    <a:pt x="85" y="1"/>
                    <a:pt x="83" y="2"/>
                  </a:cubicBezTo>
                  <a:cubicBezTo>
                    <a:pt x="82" y="3"/>
                    <a:pt x="79" y="4"/>
                    <a:pt x="77" y="6"/>
                  </a:cubicBezTo>
                  <a:cubicBezTo>
                    <a:pt x="74" y="7"/>
                    <a:pt x="71" y="10"/>
                    <a:pt x="70" y="10"/>
                  </a:cubicBezTo>
                  <a:cubicBezTo>
                    <a:pt x="64" y="15"/>
                    <a:pt x="56" y="23"/>
                    <a:pt x="48" y="30"/>
                  </a:cubicBezTo>
                  <a:cubicBezTo>
                    <a:pt x="33" y="45"/>
                    <a:pt x="17" y="62"/>
                    <a:pt x="12" y="68"/>
                  </a:cubicBezTo>
                  <a:cubicBezTo>
                    <a:pt x="3" y="79"/>
                    <a:pt x="1" y="88"/>
                    <a:pt x="0" y="103"/>
                  </a:cubicBezTo>
                  <a:cubicBezTo>
                    <a:pt x="14" y="99"/>
                    <a:pt x="23" y="96"/>
                    <a:pt x="32" y="86"/>
                  </a:cubicBezTo>
                  <a:cubicBezTo>
                    <a:pt x="37" y="81"/>
                    <a:pt x="53" y="64"/>
                    <a:pt x="67" y="49"/>
                  </a:cubicBezTo>
                  <a:close/>
                  <a:moveTo>
                    <a:pt x="88" y="30"/>
                  </a:moveTo>
                  <a:cubicBezTo>
                    <a:pt x="88" y="30"/>
                    <a:pt x="88" y="30"/>
                    <a:pt x="88" y="30"/>
                  </a:cubicBezTo>
                  <a:cubicBezTo>
                    <a:pt x="88" y="30"/>
                    <a:pt x="88" y="30"/>
                    <a:pt x="88" y="30"/>
                  </a:cubicBezTo>
                  <a:close/>
                </a:path>
              </a:pathLst>
            </a:custGeom>
            <a:solidFill>
              <a:srgbClr val="215968"/>
            </a:solidFill>
            <a:ln w="9525">
              <a:noFill/>
              <a:round/>
              <a:headEnd/>
              <a:tailEnd/>
            </a:ln>
          </p:spPr>
          <p:txBody>
            <a:bodyPr vert="horz" wrap="square" lIns="91440" tIns="45720" rIns="91440" bIns="45720" numCol="1" anchor="t" anchorCtr="0" compatLnSpc="1">
              <a:prstTxWarp prst="textNoShape">
                <a:avLst/>
              </a:prstTxWarp>
            </a:bodyPr>
            <a:lstStyle/>
            <a:p>
              <a:endParaRPr lang="en-IN">
                <a:latin typeface="+mn-lt"/>
              </a:endParaRPr>
            </a:p>
          </p:txBody>
        </p:sp>
        <p:sp>
          <p:nvSpPr>
            <p:cNvPr id="35" name="Freeform 64">
              <a:extLst>
                <a:ext uri="{FF2B5EF4-FFF2-40B4-BE49-F238E27FC236}">
                  <a16:creationId xmlns:a16="http://schemas.microsoft.com/office/drawing/2014/main" id="{32390DF9-6540-8426-6682-7256280D9CFF}"/>
                </a:ext>
              </a:extLst>
            </p:cNvPr>
            <p:cNvSpPr>
              <a:spLocks noEditPoints="1"/>
            </p:cNvSpPr>
            <p:nvPr/>
          </p:nvSpPr>
          <p:spPr bwMode="auto">
            <a:xfrm rot="13163554" flipH="1">
              <a:off x="2654544" y="1350390"/>
              <a:ext cx="270666" cy="946274"/>
            </a:xfrm>
            <a:custGeom>
              <a:avLst/>
              <a:gdLst>
                <a:gd name="T0" fmla="*/ 87 w 189"/>
                <a:gd name="T1" fmla="*/ 32 h 662"/>
                <a:gd name="T2" fmla="*/ 63 w 189"/>
                <a:gd name="T3" fmla="*/ 70 h 662"/>
                <a:gd name="T4" fmla="*/ 36 w 189"/>
                <a:gd name="T5" fmla="*/ 162 h 662"/>
                <a:gd name="T6" fmla="*/ 28 w 189"/>
                <a:gd name="T7" fmla="*/ 363 h 662"/>
                <a:gd name="T8" fmla="*/ 30 w 189"/>
                <a:gd name="T9" fmla="*/ 382 h 662"/>
                <a:gd name="T10" fmla="*/ 39 w 189"/>
                <a:gd name="T11" fmla="*/ 430 h 662"/>
                <a:gd name="T12" fmla="*/ 57 w 189"/>
                <a:gd name="T13" fmla="*/ 488 h 662"/>
                <a:gd name="T14" fmla="*/ 81 w 189"/>
                <a:gd name="T15" fmla="*/ 540 h 662"/>
                <a:gd name="T16" fmla="*/ 131 w 189"/>
                <a:gd name="T17" fmla="*/ 617 h 662"/>
                <a:gd name="T18" fmla="*/ 158 w 189"/>
                <a:gd name="T19" fmla="*/ 641 h 662"/>
                <a:gd name="T20" fmla="*/ 189 w 189"/>
                <a:gd name="T21" fmla="*/ 662 h 662"/>
                <a:gd name="T22" fmla="*/ 170 w 189"/>
                <a:gd name="T23" fmla="*/ 631 h 662"/>
                <a:gd name="T24" fmla="*/ 151 w 189"/>
                <a:gd name="T25" fmla="*/ 601 h 662"/>
                <a:gd name="T26" fmla="*/ 105 w 189"/>
                <a:gd name="T27" fmla="*/ 528 h 662"/>
                <a:gd name="T28" fmla="*/ 60 w 189"/>
                <a:gd name="T29" fmla="*/ 399 h 662"/>
                <a:gd name="T30" fmla="*/ 55 w 189"/>
                <a:gd name="T31" fmla="*/ 365 h 662"/>
                <a:gd name="T32" fmla="*/ 50 w 189"/>
                <a:gd name="T33" fmla="*/ 285 h 662"/>
                <a:gd name="T34" fmla="*/ 71 w 189"/>
                <a:gd name="T35" fmla="*/ 126 h 662"/>
                <a:gd name="T36" fmla="*/ 88 w 189"/>
                <a:gd name="T37" fmla="*/ 32 h 662"/>
                <a:gd name="T38" fmla="*/ 104 w 189"/>
                <a:gd name="T39" fmla="*/ 98 h 662"/>
                <a:gd name="T40" fmla="*/ 130 w 189"/>
                <a:gd name="T41" fmla="*/ 93 h 662"/>
                <a:gd name="T42" fmla="*/ 115 w 189"/>
                <a:gd name="T43" fmla="*/ 27 h 662"/>
                <a:gd name="T44" fmla="*/ 112 w 189"/>
                <a:gd name="T45" fmla="*/ 18 h 662"/>
                <a:gd name="T46" fmla="*/ 107 w 189"/>
                <a:gd name="T47" fmla="*/ 8 h 662"/>
                <a:gd name="T48" fmla="*/ 100 w 189"/>
                <a:gd name="T49" fmla="*/ 2 h 662"/>
                <a:gd name="T50" fmla="*/ 99 w 189"/>
                <a:gd name="T51" fmla="*/ 1 h 662"/>
                <a:gd name="T52" fmla="*/ 99 w 189"/>
                <a:gd name="T53" fmla="*/ 2 h 662"/>
                <a:gd name="T54" fmla="*/ 99 w 189"/>
                <a:gd name="T55" fmla="*/ 2 h 662"/>
                <a:gd name="T56" fmla="*/ 95 w 189"/>
                <a:gd name="T57" fmla="*/ 0 h 662"/>
                <a:gd name="T58" fmla="*/ 88 w 189"/>
                <a:gd name="T59" fmla="*/ 1 h 662"/>
                <a:gd name="T60" fmla="*/ 77 w 189"/>
                <a:gd name="T61" fmla="*/ 6 h 662"/>
                <a:gd name="T62" fmla="*/ 48 w 189"/>
                <a:gd name="T63" fmla="*/ 30 h 662"/>
                <a:gd name="T64" fmla="*/ 0 w 189"/>
                <a:gd name="T65" fmla="*/ 103 h 662"/>
                <a:gd name="T66" fmla="*/ 67 w 189"/>
                <a:gd name="T67" fmla="*/ 49 h 662"/>
                <a:gd name="T68" fmla="*/ 88 w 189"/>
                <a:gd name="T69" fmla="*/ 30 h 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9" h="662">
                  <a:moveTo>
                    <a:pt x="67" y="49"/>
                  </a:moveTo>
                  <a:cubicBezTo>
                    <a:pt x="74" y="42"/>
                    <a:pt x="82" y="36"/>
                    <a:pt x="87" y="32"/>
                  </a:cubicBezTo>
                  <a:cubicBezTo>
                    <a:pt x="87" y="31"/>
                    <a:pt x="87" y="31"/>
                    <a:pt x="87" y="31"/>
                  </a:cubicBezTo>
                  <a:cubicBezTo>
                    <a:pt x="77" y="45"/>
                    <a:pt x="70" y="57"/>
                    <a:pt x="63" y="70"/>
                  </a:cubicBezTo>
                  <a:cubicBezTo>
                    <a:pt x="56" y="84"/>
                    <a:pt x="50" y="100"/>
                    <a:pt x="45" y="120"/>
                  </a:cubicBezTo>
                  <a:cubicBezTo>
                    <a:pt x="44" y="127"/>
                    <a:pt x="41" y="138"/>
                    <a:pt x="36" y="162"/>
                  </a:cubicBezTo>
                  <a:cubicBezTo>
                    <a:pt x="30" y="191"/>
                    <a:pt x="24" y="241"/>
                    <a:pt x="23" y="284"/>
                  </a:cubicBezTo>
                  <a:cubicBezTo>
                    <a:pt x="23" y="328"/>
                    <a:pt x="28" y="363"/>
                    <a:pt x="28" y="363"/>
                  </a:cubicBezTo>
                  <a:cubicBezTo>
                    <a:pt x="28" y="363"/>
                    <a:pt x="28" y="365"/>
                    <a:pt x="28" y="368"/>
                  </a:cubicBezTo>
                  <a:cubicBezTo>
                    <a:pt x="29" y="372"/>
                    <a:pt x="29" y="376"/>
                    <a:pt x="30" y="382"/>
                  </a:cubicBezTo>
                  <a:cubicBezTo>
                    <a:pt x="31" y="389"/>
                    <a:pt x="32" y="396"/>
                    <a:pt x="34" y="404"/>
                  </a:cubicBezTo>
                  <a:cubicBezTo>
                    <a:pt x="35" y="412"/>
                    <a:pt x="37" y="421"/>
                    <a:pt x="39" y="430"/>
                  </a:cubicBezTo>
                  <a:cubicBezTo>
                    <a:pt x="42" y="439"/>
                    <a:pt x="45" y="449"/>
                    <a:pt x="47" y="459"/>
                  </a:cubicBezTo>
                  <a:cubicBezTo>
                    <a:pt x="51" y="468"/>
                    <a:pt x="54" y="478"/>
                    <a:pt x="57" y="488"/>
                  </a:cubicBezTo>
                  <a:cubicBezTo>
                    <a:pt x="61" y="498"/>
                    <a:pt x="65" y="507"/>
                    <a:pt x="69" y="516"/>
                  </a:cubicBezTo>
                  <a:cubicBezTo>
                    <a:pt x="73" y="525"/>
                    <a:pt x="77" y="533"/>
                    <a:pt x="81" y="540"/>
                  </a:cubicBezTo>
                  <a:cubicBezTo>
                    <a:pt x="96" y="569"/>
                    <a:pt x="108" y="585"/>
                    <a:pt x="113" y="594"/>
                  </a:cubicBezTo>
                  <a:cubicBezTo>
                    <a:pt x="120" y="603"/>
                    <a:pt x="126" y="610"/>
                    <a:pt x="131" y="617"/>
                  </a:cubicBezTo>
                  <a:cubicBezTo>
                    <a:pt x="137" y="623"/>
                    <a:pt x="143" y="629"/>
                    <a:pt x="149" y="634"/>
                  </a:cubicBezTo>
                  <a:cubicBezTo>
                    <a:pt x="152" y="636"/>
                    <a:pt x="155" y="639"/>
                    <a:pt x="158" y="641"/>
                  </a:cubicBezTo>
                  <a:cubicBezTo>
                    <a:pt x="161" y="644"/>
                    <a:pt x="165" y="646"/>
                    <a:pt x="168" y="648"/>
                  </a:cubicBezTo>
                  <a:cubicBezTo>
                    <a:pt x="174" y="653"/>
                    <a:pt x="181" y="657"/>
                    <a:pt x="189" y="662"/>
                  </a:cubicBezTo>
                  <a:cubicBezTo>
                    <a:pt x="184" y="654"/>
                    <a:pt x="180" y="647"/>
                    <a:pt x="176" y="640"/>
                  </a:cubicBezTo>
                  <a:cubicBezTo>
                    <a:pt x="174" y="637"/>
                    <a:pt x="172" y="634"/>
                    <a:pt x="170" y="631"/>
                  </a:cubicBezTo>
                  <a:cubicBezTo>
                    <a:pt x="168" y="627"/>
                    <a:pt x="166" y="624"/>
                    <a:pt x="164" y="621"/>
                  </a:cubicBezTo>
                  <a:cubicBezTo>
                    <a:pt x="160" y="614"/>
                    <a:pt x="155" y="608"/>
                    <a:pt x="151" y="601"/>
                  </a:cubicBezTo>
                  <a:cubicBezTo>
                    <a:pt x="146" y="594"/>
                    <a:pt x="141" y="587"/>
                    <a:pt x="135" y="579"/>
                  </a:cubicBezTo>
                  <a:cubicBezTo>
                    <a:pt x="130" y="570"/>
                    <a:pt x="119" y="555"/>
                    <a:pt x="105" y="528"/>
                  </a:cubicBezTo>
                  <a:cubicBezTo>
                    <a:pt x="90" y="500"/>
                    <a:pt x="74" y="459"/>
                    <a:pt x="66" y="423"/>
                  </a:cubicBezTo>
                  <a:cubicBezTo>
                    <a:pt x="64" y="415"/>
                    <a:pt x="62" y="406"/>
                    <a:pt x="60" y="399"/>
                  </a:cubicBezTo>
                  <a:cubicBezTo>
                    <a:pt x="59" y="391"/>
                    <a:pt x="58" y="384"/>
                    <a:pt x="57" y="378"/>
                  </a:cubicBezTo>
                  <a:cubicBezTo>
                    <a:pt x="56" y="373"/>
                    <a:pt x="55" y="368"/>
                    <a:pt x="55" y="365"/>
                  </a:cubicBezTo>
                  <a:cubicBezTo>
                    <a:pt x="54" y="362"/>
                    <a:pt x="54" y="360"/>
                    <a:pt x="54" y="360"/>
                  </a:cubicBezTo>
                  <a:cubicBezTo>
                    <a:pt x="54" y="360"/>
                    <a:pt x="50" y="326"/>
                    <a:pt x="50" y="285"/>
                  </a:cubicBezTo>
                  <a:cubicBezTo>
                    <a:pt x="51" y="243"/>
                    <a:pt x="57" y="195"/>
                    <a:pt x="63" y="167"/>
                  </a:cubicBezTo>
                  <a:cubicBezTo>
                    <a:pt x="67" y="144"/>
                    <a:pt x="70" y="133"/>
                    <a:pt x="71" y="126"/>
                  </a:cubicBezTo>
                  <a:cubicBezTo>
                    <a:pt x="76" y="107"/>
                    <a:pt x="79" y="91"/>
                    <a:pt x="82" y="76"/>
                  </a:cubicBezTo>
                  <a:cubicBezTo>
                    <a:pt x="84" y="62"/>
                    <a:pt x="86" y="48"/>
                    <a:pt x="88" y="32"/>
                  </a:cubicBezTo>
                  <a:cubicBezTo>
                    <a:pt x="89" y="35"/>
                    <a:pt x="92" y="43"/>
                    <a:pt x="93" y="49"/>
                  </a:cubicBezTo>
                  <a:cubicBezTo>
                    <a:pt x="98" y="68"/>
                    <a:pt x="102" y="91"/>
                    <a:pt x="104" y="98"/>
                  </a:cubicBezTo>
                  <a:cubicBezTo>
                    <a:pt x="107" y="112"/>
                    <a:pt x="112" y="119"/>
                    <a:pt x="123" y="129"/>
                  </a:cubicBezTo>
                  <a:cubicBezTo>
                    <a:pt x="129" y="116"/>
                    <a:pt x="133" y="107"/>
                    <a:pt x="130" y="93"/>
                  </a:cubicBezTo>
                  <a:cubicBezTo>
                    <a:pt x="129" y="86"/>
                    <a:pt x="125" y="63"/>
                    <a:pt x="119" y="42"/>
                  </a:cubicBezTo>
                  <a:cubicBezTo>
                    <a:pt x="118" y="37"/>
                    <a:pt x="117" y="32"/>
                    <a:pt x="115" y="27"/>
                  </a:cubicBezTo>
                  <a:cubicBezTo>
                    <a:pt x="115" y="26"/>
                    <a:pt x="114" y="24"/>
                    <a:pt x="114" y="23"/>
                  </a:cubicBezTo>
                  <a:cubicBezTo>
                    <a:pt x="113" y="21"/>
                    <a:pt x="113" y="20"/>
                    <a:pt x="112" y="18"/>
                  </a:cubicBezTo>
                  <a:cubicBezTo>
                    <a:pt x="111" y="16"/>
                    <a:pt x="110" y="14"/>
                    <a:pt x="110" y="13"/>
                  </a:cubicBezTo>
                  <a:cubicBezTo>
                    <a:pt x="109" y="11"/>
                    <a:pt x="108" y="9"/>
                    <a:pt x="107" y="8"/>
                  </a:cubicBezTo>
                  <a:cubicBezTo>
                    <a:pt x="105" y="5"/>
                    <a:pt x="103" y="3"/>
                    <a:pt x="101" y="2"/>
                  </a:cubicBezTo>
                  <a:cubicBezTo>
                    <a:pt x="100" y="2"/>
                    <a:pt x="100" y="2"/>
                    <a:pt x="100" y="2"/>
                  </a:cubicBezTo>
                  <a:cubicBezTo>
                    <a:pt x="100" y="1"/>
                    <a:pt x="100" y="1"/>
                    <a:pt x="100" y="1"/>
                  </a:cubicBezTo>
                  <a:cubicBezTo>
                    <a:pt x="99" y="1"/>
                    <a:pt x="99" y="1"/>
                    <a:pt x="99" y="1"/>
                  </a:cubicBezTo>
                  <a:cubicBezTo>
                    <a:pt x="99" y="1"/>
                    <a:pt x="99" y="1"/>
                    <a:pt x="99" y="1"/>
                  </a:cubicBezTo>
                  <a:cubicBezTo>
                    <a:pt x="99" y="2"/>
                    <a:pt x="99" y="2"/>
                    <a:pt x="99" y="2"/>
                  </a:cubicBezTo>
                  <a:cubicBezTo>
                    <a:pt x="99" y="2"/>
                    <a:pt x="99" y="2"/>
                    <a:pt x="99" y="2"/>
                  </a:cubicBezTo>
                  <a:cubicBezTo>
                    <a:pt x="99" y="2"/>
                    <a:pt x="99" y="2"/>
                    <a:pt x="99" y="2"/>
                  </a:cubicBezTo>
                  <a:cubicBezTo>
                    <a:pt x="98" y="1"/>
                    <a:pt x="98" y="1"/>
                    <a:pt x="97" y="1"/>
                  </a:cubicBezTo>
                  <a:cubicBezTo>
                    <a:pt x="96" y="0"/>
                    <a:pt x="95" y="0"/>
                    <a:pt x="95" y="0"/>
                  </a:cubicBezTo>
                  <a:cubicBezTo>
                    <a:pt x="91" y="0"/>
                    <a:pt x="89" y="0"/>
                    <a:pt x="89" y="0"/>
                  </a:cubicBezTo>
                  <a:cubicBezTo>
                    <a:pt x="89" y="0"/>
                    <a:pt x="89" y="0"/>
                    <a:pt x="88" y="1"/>
                  </a:cubicBezTo>
                  <a:cubicBezTo>
                    <a:pt x="87" y="1"/>
                    <a:pt x="85" y="1"/>
                    <a:pt x="83" y="2"/>
                  </a:cubicBezTo>
                  <a:cubicBezTo>
                    <a:pt x="82" y="3"/>
                    <a:pt x="79" y="4"/>
                    <a:pt x="77" y="6"/>
                  </a:cubicBezTo>
                  <a:cubicBezTo>
                    <a:pt x="74" y="7"/>
                    <a:pt x="71" y="10"/>
                    <a:pt x="70" y="10"/>
                  </a:cubicBezTo>
                  <a:cubicBezTo>
                    <a:pt x="64" y="15"/>
                    <a:pt x="56" y="23"/>
                    <a:pt x="48" y="30"/>
                  </a:cubicBezTo>
                  <a:cubicBezTo>
                    <a:pt x="33" y="45"/>
                    <a:pt x="17" y="62"/>
                    <a:pt x="12" y="68"/>
                  </a:cubicBezTo>
                  <a:cubicBezTo>
                    <a:pt x="3" y="79"/>
                    <a:pt x="1" y="88"/>
                    <a:pt x="0" y="103"/>
                  </a:cubicBezTo>
                  <a:cubicBezTo>
                    <a:pt x="14" y="99"/>
                    <a:pt x="23" y="96"/>
                    <a:pt x="32" y="86"/>
                  </a:cubicBezTo>
                  <a:cubicBezTo>
                    <a:pt x="37" y="81"/>
                    <a:pt x="53" y="64"/>
                    <a:pt x="67" y="49"/>
                  </a:cubicBezTo>
                  <a:close/>
                  <a:moveTo>
                    <a:pt x="88" y="30"/>
                  </a:moveTo>
                  <a:cubicBezTo>
                    <a:pt x="88" y="30"/>
                    <a:pt x="88" y="30"/>
                    <a:pt x="88" y="30"/>
                  </a:cubicBezTo>
                  <a:cubicBezTo>
                    <a:pt x="88" y="30"/>
                    <a:pt x="88" y="30"/>
                    <a:pt x="88" y="30"/>
                  </a:cubicBezTo>
                  <a:close/>
                </a:path>
              </a:pathLst>
            </a:custGeom>
            <a:solidFill>
              <a:srgbClr val="215968"/>
            </a:solidFill>
            <a:ln w="9525">
              <a:noFill/>
              <a:round/>
              <a:headEnd/>
              <a:tailEnd/>
            </a:ln>
          </p:spPr>
          <p:txBody>
            <a:bodyPr vert="horz" wrap="square" lIns="91440" tIns="45720" rIns="91440" bIns="45720" numCol="1" anchor="t" anchorCtr="0" compatLnSpc="1">
              <a:prstTxWarp prst="textNoShape">
                <a:avLst/>
              </a:prstTxWarp>
            </a:bodyPr>
            <a:lstStyle/>
            <a:p>
              <a:endParaRPr lang="en-IN">
                <a:latin typeface="+mn-lt"/>
              </a:endParaRPr>
            </a:p>
          </p:txBody>
        </p:sp>
        <p:grpSp>
          <p:nvGrpSpPr>
            <p:cNvPr id="36" name="Group 35">
              <a:extLst>
                <a:ext uri="{FF2B5EF4-FFF2-40B4-BE49-F238E27FC236}">
                  <a16:creationId xmlns:a16="http://schemas.microsoft.com/office/drawing/2014/main" id="{C2A4EE87-4A9B-00E7-7C93-54FB2DF2DF16}"/>
                </a:ext>
              </a:extLst>
            </p:cNvPr>
            <p:cNvGrpSpPr/>
            <p:nvPr/>
          </p:nvGrpSpPr>
          <p:grpSpPr>
            <a:xfrm>
              <a:off x="468151" y="2269573"/>
              <a:ext cx="2751438" cy="708079"/>
              <a:chOff x="632367" y="4832546"/>
              <a:chExt cx="4480560" cy="1280160"/>
            </a:xfrm>
            <a:effectLst>
              <a:outerShdw blurRad="355600" dist="38100" dir="5400000" algn="t" rotWithShape="0">
                <a:prstClr val="black">
                  <a:alpha val="50000"/>
                </a:prstClr>
              </a:outerShdw>
            </a:effectLst>
          </p:grpSpPr>
          <p:sp>
            <p:nvSpPr>
              <p:cNvPr id="71" name="Freeform 36">
                <a:extLst>
                  <a:ext uri="{FF2B5EF4-FFF2-40B4-BE49-F238E27FC236}">
                    <a16:creationId xmlns:a16="http://schemas.microsoft.com/office/drawing/2014/main" id="{6C13388D-FD77-6800-9A67-5DCEB3147107}"/>
                  </a:ext>
                </a:extLst>
              </p:cNvPr>
              <p:cNvSpPr/>
              <p:nvPr/>
            </p:nvSpPr>
            <p:spPr>
              <a:xfrm flipH="1">
                <a:off x="632367" y="4832546"/>
                <a:ext cx="4480560" cy="1280160"/>
              </a:xfrm>
              <a:prstGeom prst="flowChartTerminator">
                <a:avLst/>
              </a:prstGeom>
              <a:solidFill>
                <a:schemeClr val="bg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nvGrpSpPr>
              <p:cNvPr id="72" name="Group 20">
                <a:extLst>
                  <a:ext uri="{FF2B5EF4-FFF2-40B4-BE49-F238E27FC236}">
                    <a16:creationId xmlns:a16="http://schemas.microsoft.com/office/drawing/2014/main" id="{E5FC8BAB-987D-34F0-BE5D-A4FCD52A5B67}"/>
                  </a:ext>
                </a:extLst>
              </p:cNvPr>
              <p:cNvGrpSpPr>
                <a:grpSpLocks noChangeAspect="1"/>
              </p:cNvGrpSpPr>
              <p:nvPr/>
            </p:nvGrpSpPr>
            <p:grpSpPr bwMode="auto">
              <a:xfrm flipH="1">
                <a:off x="4306957" y="5247356"/>
                <a:ext cx="361474" cy="450540"/>
                <a:chOff x="5288" y="583"/>
                <a:chExt cx="1526" cy="1902"/>
              </a:xfrm>
              <a:solidFill>
                <a:schemeClr val="bg1"/>
              </a:solidFill>
            </p:grpSpPr>
            <p:sp>
              <p:nvSpPr>
                <p:cNvPr id="73" name="Freeform 22">
                  <a:extLst>
                    <a:ext uri="{FF2B5EF4-FFF2-40B4-BE49-F238E27FC236}">
                      <a16:creationId xmlns:a16="http://schemas.microsoft.com/office/drawing/2014/main" id="{8BF04BEA-9171-3776-46A8-86803753405E}"/>
                    </a:ext>
                  </a:extLst>
                </p:cNvPr>
                <p:cNvSpPr>
                  <a:spLocks noEditPoints="1"/>
                </p:cNvSpPr>
                <p:nvPr/>
              </p:nvSpPr>
              <p:spPr bwMode="auto">
                <a:xfrm>
                  <a:off x="5288" y="583"/>
                  <a:ext cx="1526" cy="1902"/>
                </a:xfrm>
                <a:prstGeom prst="flowChartTerminator">
                  <a:avLst/>
                </a:pr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74" name="Freeform 23">
                  <a:extLst>
                    <a:ext uri="{FF2B5EF4-FFF2-40B4-BE49-F238E27FC236}">
                      <a16:creationId xmlns:a16="http://schemas.microsoft.com/office/drawing/2014/main" id="{CCC79312-251B-85B6-31C7-0E2B6CD7849F}"/>
                    </a:ext>
                  </a:extLst>
                </p:cNvPr>
                <p:cNvSpPr>
                  <a:spLocks/>
                </p:cNvSpPr>
                <p:nvPr/>
              </p:nvSpPr>
              <p:spPr bwMode="auto">
                <a:xfrm>
                  <a:off x="6219" y="1234"/>
                  <a:ext cx="130" cy="596"/>
                </a:xfrm>
                <a:prstGeom prst="flowChartTerminator">
                  <a:avLst/>
                </a:pr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mn-lt"/>
                  </a:endParaRPr>
                </a:p>
              </p:txBody>
            </p:sp>
          </p:grpSp>
        </p:grpSp>
        <p:sp>
          <p:nvSpPr>
            <p:cNvPr id="37" name="Rounded Rectangle 29">
              <a:extLst>
                <a:ext uri="{FF2B5EF4-FFF2-40B4-BE49-F238E27FC236}">
                  <a16:creationId xmlns:a16="http://schemas.microsoft.com/office/drawing/2014/main" id="{4451B6B6-FF87-6C27-2280-823E4570E0B3}"/>
                </a:ext>
              </a:extLst>
            </p:cNvPr>
            <p:cNvSpPr/>
            <p:nvPr/>
          </p:nvSpPr>
          <p:spPr>
            <a:xfrm>
              <a:off x="7010400" y="3886200"/>
              <a:ext cx="2057400" cy="4572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OM" dirty="0">
                <a:solidFill>
                  <a:schemeClr val="tx1"/>
                </a:solidFill>
                <a:cs typeface="Sultan normal" pitchFamily="2" charset="-78"/>
              </a:endParaRPr>
            </a:p>
          </p:txBody>
        </p:sp>
        <p:sp>
          <p:nvSpPr>
            <p:cNvPr id="38" name="Freeform 64">
              <a:extLst>
                <a:ext uri="{FF2B5EF4-FFF2-40B4-BE49-F238E27FC236}">
                  <a16:creationId xmlns:a16="http://schemas.microsoft.com/office/drawing/2014/main" id="{A2DF8490-5AF8-D2BB-B679-62EA589EAB82}"/>
                </a:ext>
              </a:extLst>
            </p:cNvPr>
            <p:cNvSpPr>
              <a:spLocks noEditPoints="1"/>
            </p:cNvSpPr>
            <p:nvPr/>
          </p:nvSpPr>
          <p:spPr bwMode="auto">
            <a:xfrm rot="8436446">
              <a:off x="6144525" y="1361328"/>
              <a:ext cx="270666" cy="946274"/>
            </a:xfrm>
            <a:custGeom>
              <a:avLst/>
              <a:gdLst>
                <a:gd name="T0" fmla="*/ 87 w 189"/>
                <a:gd name="T1" fmla="*/ 32 h 662"/>
                <a:gd name="T2" fmla="*/ 63 w 189"/>
                <a:gd name="T3" fmla="*/ 70 h 662"/>
                <a:gd name="T4" fmla="*/ 36 w 189"/>
                <a:gd name="T5" fmla="*/ 162 h 662"/>
                <a:gd name="T6" fmla="*/ 28 w 189"/>
                <a:gd name="T7" fmla="*/ 363 h 662"/>
                <a:gd name="T8" fmla="*/ 30 w 189"/>
                <a:gd name="T9" fmla="*/ 382 h 662"/>
                <a:gd name="T10" fmla="*/ 39 w 189"/>
                <a:gd name="T11" fmla="*/ 430 h 662"/>
                <a:gd name="T12" fmla="*/ 57 w 189"/>
                <a:gd name="T13" fmla="*/ 488 h 662"/>
                <a:gd name="T14" fmla="*/ 81 w 189"/>
                <a:gd name="T15" fmla="*/ 540 h 662"/>
                <a:gd name="T16" fmla="*/ 131 w 189"/>
                <a:gd name="T17" fmla="*/ 617 h 662"/>
                <a:gd name="T18" fmla="*/ 158 w 189"/>
                <a:gd name="T19" fmla="*/ 641 h 662"/>
                <a:gd name="T20" fmla="*/ 189 w 189"/>
                <a:gd name="T21" fmla="*/ 662 h 662"/>
                <a:gd name="T22" fmla="*/ 170 w 189"/>
                <a:gd name="T23" fmla="*/ 631 h 662"/>
                <a:gd name="T24" fmla="*/ 151 w 189"/>
                <a:gd name="T25" fmla="*/ 601 h 662"/>
                <a:gd name="T26" fmla="*/ 105 w 189"/>
                <a:gd name="T27" fmla="*/ 528 h 662"/>
                <a:gd name="T28" fmla="*/ 60 w 189"/>
                <a:gd name="T29" fmla="*/ 399 h 662"/>
                <a:gd name="T30" fmla="*/ 55 w 189"/>
                <a:gd name="T31" fmla="*/ 365 h 662"/>
                <a:gd name="T32" fmla="*/ 50 w 189"/>
                <a:gd name="T33" fmla="*/ 285 h 662"/>
                <a:gd name="T34" fmla="*/ 71 w 189"/>
                <a:gd name="T35" fmla="*/ 126 h 662"/>
                <a:gd name="T36" fmla="*/ 88 w 189"/>
                <a:gd name="T37" fmla="*/ 32 h 662"/>
                <a:gd name="T38" fmla="*/ 104 w 189"/>
                <a:gd name="T39" fmla="*/ 98 h 662"/>
                <a:gd name="T40" fmla="*/ 130 w 189"/>
                <a:gd name="T41" fmla="*/ 93 h 662"/>
                <a:gd name="T42" fmla="*/ 115 w 189"/>
                <a:gd name="T43" fmla="*/ 27 h 662"/>
                <a:gd name="T44" fmla="*/ 112 w 189"/>
                <a:gd name="T45" fmla="*/ 18 h 662"/>
                <a:gd name="T46" fmla="*/ 107 w 189"/>
                <a:gd name="T47" fmla="*/ 8 h 662"/>
                <a:gd name="T48" fmla="*/ 100 w 189"/>
                <a:gd name="T49" fmla="*/ 2 h 662"/>
                <a:gd name="T50" fmla="*/ 99 w 189"/>
                <a:gd name="T51" fmla="*/ 1 h 662"/>
                <a:gd name="T52" fmla="*/ 99 w 189"/>
                <a:gd name="T53" fmla="*/ 2 h 662"/>
                <a:gd name="T54" fmla="*/ 99 w 189"/>
                <a:gd name="T55" fmla="*/ 2 h 662"/>
                <a:gd name="T56" fmla="*/ 95 w 189"/>
                <a:gd name="T57" fmla="*/ 0 h 662"/>
                <a:gd name="T58" fmla="*/ 88 w 189"/>
                <a:gd name="T59" fmla="*/ 1 h 662"/>
                <a:gd name="T60" fmla="*/ 77 w 189"/>
                <a:gd name="T61" fmla="*/ 6 h 662"/>
                <a:gd name="T62" fmla="*/ 48 w 189"/>
                <a:gd name="T63" fmla="*/ 30 h 662"/>
                <a:gd name="T64" fmla="*/ 0 w 189"/>
                <a:gd name="T65" fmla="*/ 103 h 662"/>
                <a:gd name="T66" fmla="*/ 67 w 189"/>
                <a:gd name="T67" fmla="*/ 49 h 662"/>
                <a:gd name="T68" fmla="*/ 88 w 189"/>
                <a:gd name="T69" fmla="*/ 30 h 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9" h="662">
                  <a:moveTo>
                    <a:pt x="67" y="49"/>
                  </a:moveTo>
                  <a:cubicBezTo>
                    <a:pt x="74" y="42"/>
                    <a:pt x="82" y="36"/>
                    <a:pt x="87" y="32"/>
                  </a:cubicBezTo>
                  <a:cubicBezTo>
                    <a:pt x="87" y="31"/>
                    <a:pt x="87" y="31"/>
                    <a:pt x="87" y="31"/>
                  </a:cubicBezTo>
                  <a:cubicBezTo>
                    <a:pt x="77" y="45"/>
                    <a:pt x="70" y="57"/>
                    <a:pt x="63" y="70"/>
                  </a:cubicBezTo>
                  <a:cubicBezTo>
                    <a:pt x="56" y="84"/>
                    <a:pt x="50" y="100"/>
                    <a:pt x="45" y="120"/>
                  </a:cubicBezTo>
                  <a:cubicBezTo>
                    <a:pt x="44" y="127"/>
                    <a:pt x="41" y="138"/>
                    <a:pt x="36" y="162"/>
                  </a:cubicBezTo>
                  <a:cubicBezTo>
                    <a:pt x="30" y="191"/>
                    <a:pt x="24" y="241"/>
                    <a:pt x="23" y="284"/>
                  </a:cubicBezTo>
                  <a:cubicBezTo>
                    <a:pt x="23" y="328"/>
                    <a:pt x="28" y="363"/>
                    <a:pt x="28" y="363"/>
                  </a:cubicBezTo>
                  <a:cubicBezTo>
                    <a:pt x="28" y="363"/>
                    <a:pt x="28" y="365"/>
                    <a:pt x="28" y="368"/>
                  </a:cubicBezTo>
                  <a:cubicBezTo>
                    <a:pt x="29" y="372"/>
                    <a:pt x="29" y="376"/>
                    <a:pt x="30" y="382"/>
                  </a:cubicBezTo>
                  <a:cubicBezTo>
                    <a:pt x="31" y="389"/>
                    <a:pt x="32" y="396"/>
                    <a:pt x="34" y="404"/>
                  </a:cubicBezTo>
                  <a:cubicBezTo>
                    <a:pt x="35" y="412"/>
                    <a:pt x="37" y="421"/>
                    <a:pt x="39" y="430"/>
                  </a:cubicBezTo>
                  <a:cubicBezTo>
                    <a:pt x="42" y="439"/>
                    <a:pt x="45" y="449"/>
                    <a:pt x="47" y="459"/>
                  </a:cubicBezTo>
                  <a:cubicBezTo>
                    <a:pt x="51" y="468"/>
                    <a:pt x="54" y="478"/>
                    <a:pt x="57" y="488"/>
                  </a:cubicBezTo>
                  <a:cubicBezTo>
                    <a:pt x="61" y="498"/>
                    <a:pt x="65" y="507"/>
                    <a:pt x="69" y="516"/>
                  </a:cubicBezTo>
                  <a:cubicBezTo>
                    <a:pt x="73" y="525"/>
                    <a:pt x="77" y="533"/>
                    <a:pt x="81" y="540"/>
                  </a:cubicBezTo>
                  <a:cubicBezTo>
                    <a:pt x="96" y="569"/>
                    <a:pt x="108" y="585"/>
                    <a:pt x="113" y="594"/>
                  </a:cubicBezTo>
                  <a:cubicBezTo>
                    <a:pt x="120" y="603"/>
                    <a:pt x="126" y="610"/>
                    <a:pt x="131" y="617"/>
                  </a:cubicBezTo>
                  <a:cubicBezTo>
                    <a:pt x="137" y="623"/>
                    <a:pt x="143" y="629"/>
                    <a:pt x="149" y="634"/>
                  </a:cubicBezTo>
                  <a:cubicBezTo>
                    <a:pt x="152" y="636"/>
                    <a:pt x="155" y="639"/>
                    <a:pt x="158" y="641"/>
                  </a:cubicBezTo>
                  <a:cubicBezTo>
                    <a:pt x="161" y="644"/>
                    <a:pt x="165" y="646"/>
                    <a:pt x="168" y="648"/>
                  </a:cubicBezTo>
                  <a:cubicBezTo>
                    <a:pt x="174" y="653"/>
                    <a:pt x="181" y="657"/>
                    <a:pt x="189" y="662"/>
                  </a:cubicBezTo>
                  <a:cubicBezTo>
                    <a:pt x="184" y="654"/>
                    <a:pt x="180" y="647"/>
                    <a:pt x="176" y="640"/>
                  </a:cubicBezTo>
                  <a:cubicBezTo>
                    <a:pt x="174" y="637"/>
                    <a:pt x="172" y="634"/>
                    <a:pt x="170" y="631"/>
                  </a:cubicBezTo>
                  <a:cubicBezTo>
                    <a:pt x="168" y="627"/>
                    <a:pt x="166" y="624"/>
                    <a:pt x="164" y="621"/>
                  </a:cubicBezTo>
                  <a:cubicBezTo>
                    <a:pt x="160" y="614"/>
                    <a:pt x="155" y="608"/>
                    <a:pt x="151" y="601"/>
                  </a:cubicBezTo>
                  <a:cubicBezTo>
                    <a:pt x="146" y="594"/>
                    <a:pt x="141" y="587"/>
                    <a:pt x="135" y="579"/>
                  </a:cubicBezTo>
                  <a:cubicBezTo>
                    <a:pt x="130" y="570"/>
                    <a:pt x="119" y="555"/>
                    <a:pt x="105" y="528"/>
                  </a:cubicBezTo>
                  <a:cubicBezTo>
                    <a:pt x="90" y="500"/>
                    <a:pt x="74" y="459"/>
                    <a:pt x="66" y="423"/>
                  </a:cubicBezTo>
                  <a:cubicBezTo>
                    <a:pt x="64" y="415"/>
                    <a:pt x="62" y="406"/>
                    <a:pt x="60" y="399"/>
                  </a:cubicBezTo>
                  <a:cubicBezTo>
                    <a:pt x="59" y="391"/>
                    <a:pt x="58" y="384"/>
                    <a:pt x="57" y="378"/>
                  </a:cubicBezTo>
                  <a:cubicBezTo>
                    <a:pt x="56" y="373"/>
                    <a:pt x="55" y="368"/>
                    <a:pt x="55" y="365"/>
                  </a:cubicBezTo>
                  <a:cubicBezTo>
                    <a:pt x="54" y="362"/>
                    <a:pt x="54" y="360"/>
                    <a:pt x="54" y="360"/>
                  </a:cubicBezTo>
                  <a:cubicBezTo>
                    <a:pt x="54" y="360"/>
                    <a:pt x="50" y="326"/>
                    <a:pt x="50" y="285"/>
                  </a:cubicBezTo>
                  <a:cubicBezTo>
                    <a:pt x="51" y="243"/>
                    <a:pt x="57" y="195"/>
                    <a:pt x="63" y="167"/>
                  </a:cubicBezTo>
                  <a:cubicBezTo>
                    <a:pt x="67" y="144"/>
                    <a:pt x="70" y="133"/>
                    <a:pt x="71" y="126"/>
                  </a:cubicBezTo>
                  <a:cubicBezTo>
                    <a:pt x="76" y="107"/>
                    <a:pt x="79" y="91"/>
                    <a:pt x="82" y="76"/>
                  </a:cubicBezTo>
                  <a:cubicBezTo>
                    <a:pt x="84" y="62"/>
                    <a:pt x="86" y="48"/>
                    <a:pt x="88" y="32"/>
                  </a:cubicBezTo>
                  <a:cubicBezTo>
                    <a:pt x="89" y="35"/>
                    <a:pt x="92" y="43"/>
                    <a:pt x="93" y="49"/>
                  </a:cubicBezTo>
                  <a:cubicBezTo>
                    <a:pt x="98" y="68"/>
                    <a:pt x="102" y="91"/>
                    <a:pt x="104" y="98"/>
                  </a:cubicBezTo>
                  <a:cubicBezTo>
                    <a:pt x="107" y="112"/>
                    <a:pt x="112" y="119"/>
                    <a:pt x="123" y="129"/>
                  </a:cubicBezTo>
                  <a:cubicBezTo>
                    <a:pt x="129" y="116"/>
                    <a:pt x="133" y="107"/>
                    <a:pt x="130" y="93"/>
                  </a:cubicBezTo>
                  <a:cubicBezTo>
                    <a:pt x="129" y="86"/>
                    <a:pt x="125" y="63"/>
                    <a:pt x="119" y="42"/>
                  </a:cubicBezTo>
                  <a:cubicBezTo>
                    <a:pt x="118" y="37"/>
                    <a:pt x="117" y="32"/>
                    <a:pt x="115" y="27"/>
                  </a:cubicBezTo>
                  <a:cubicBezTo>
                    <a:pt x="115" y="26"/>
                    <a:pt x="114" y="24"/>
                    <a:pt x="114" y="23"/>
                  </a:cubicBezTo>
                  <a:cubicBezTo>
                    <a:pt x="113" y="21"/>
                    <a:pt x="113" y="20"/>
                    <a:pt x="112" y="18"/>
                  </a:cubicBezTo>
                  <a:cubicBezTo>
                    <a:pt x="111" y="16"/>
                    <a:pt x="110" y="14"/>
                    <a:pt x="110" y="13"/>
                  </a:cubicBezTo>
                  <a:cubicBezTo>
                    <a:pt x="109" y="11"/>
                    <a:pt x="108" y="9"/>
                    <a:pt x="107" y="8"/>
                  </a:cubicBezTo>
                  <a:cubicBezTo>
                    <a:pt x="105" y="5"/>
                    <a:pt x="103" y="3"/>
                    <a:pt x="101" y="2"/>
                  </a:cubicBezTo>
                  <a:cubicBezTo>
                    <a:pt x="100" y="2"/>
                    <a:pt x="100" y="2"/>
                    <a:pt x="100" y="2"/>
                  </a:cubicBezTo>
                  <a:cubicBezTo>
                    <a:pt x="100" y="1"/>
                    <a:pt x="100" y="1"/>
                    <a:pt x="100" y="1"/>
                  </a:cubicBezTo>
                  <a:cubicBezTo>
                    <a:pt x="99" y="1"/>
                    <a:pt x="99" y="1"/>
                    <a:pt x="99" y="1"/>
                  </a:cubicBezTo>
                  <a:cubicBezTo>
                    <a:pt x="99" y="1"/>
                    <a:pt x="99" y="1"/>
                    <a:pt x="99" y="1"/>
                  </a:cubicBezTo>
                  <a:cubicBezTo>
                    <a:pt x="99" y="2"/>
                    <a:pt x="99" y="2"/>
                    <a:pt x="99" y="2"/>
                  </a:cubicBezTo>
                  <a:cubicBezTo>
                    <a:pt x="99" y="2"/>
                    <a:pt x="99" y="2"/>
                    <a:pt x="99" y="2"/>
                  </a:cubicBezTo>
                  <a:cubicBezTo>
                    <a:pt x="99" y="2"/>
                    <a:pt x="99" y="2"/>
                    <a:pt x="99" y="2"/>
                  </a:cubicBezTo>
                  <a:cubicBezTo>
                    <a:pt x="98" y="1"/>
                    <a:pt x="98" y="1"/>
                    <a:pt x="97" y="1"/>
                  </a:cubicBezTo>
                  <a:cubicBezTo>
                    <a:pt x="96" y="0"/>
                    <a:pt x="95" y="0"/>
                    <a:pt x="95" y="0"/>
                  </a:cubicBezTo>
                  <a:cubicBezTo>
                    <a:pt x="91" y="0"/>
                    <a:pt x="89" y="0"/>
                    <a:pt x="89" y="0"/>
                  </a:cubicBezTo>
                  <a:cubicBezTo>
                    <a:pt x="89" y="0"/>
                    <a:pt x="89" y="0"/>
                    <a:pt x="88" y="1"/>
                  </a:cubicBezTo>
                  <a:cubicBezTo>
                    <a:pt x="87" y="1"/>
                    <a:pt x="85" y="1"/>
                    <a:pt x="83" y="2"/>
                  </a:cubicBezTo>
                  <a:cubicBezTo>
                    <a:pt x="82" y="3"/>
                    <a:pt x="79" y="4"/>
                    <a:pt x="77" y="6"/>
                  </a:cubicBezTo>
                  <a:cubicBezTo>
                    <a:pt x="74" y="7"/>
                    <a:pt x="71" y="10"/>
                    <a:pt x="70" y="10"/>
                  </a:cubicBezTo>
                  <a:cubicBezTo>
                    <a:pt x="64" y="15"/>
                    <a:pt x="56" y="23"/>
                    <a:pt x="48" y="30"/>
                  </a:cubicBezTo>
                  <a:cubicBezTo>
                    <a:pt x="33" y="45"/>
                    <a:pt x="17" y="62"/>
                    <a:pt x="12" y="68"/>
                  </a:cubicBezTo>
                  <a:cubicBezTo>
                    <a:pt x="3" y="79"/>
                    <a:pt x="1" y="88"/>
                    <a:pt x="0" y="103"/>
                  </a:cubicBezTo>
                  <a:cubicBezTo>
                    <a:pt x="14" y="99"/>
                    <a:pt x="23" y="96"/>
                    <a:pt x="32" y="86"/>
                  </a:cubicBezTo>
                  <a:cubicBezTo>
                    <a:pt x="37" y="81"/>
                    <a:pt x="53" y="64"/>
                    <a:pt x="67" y="49"/>
                  </a:cubicBezTo>
                  <a:close/>
                  <a:moveTo>
                    <a:pt x="88" y="30"/>
                  </a:moveTo>
                  <a:cubicBezTo>
                    <a:pt x="88" y="30"/>
                    <a:pt x="88" y="30"/>
                    <a:pt x="88" y="30"/>
                  </a:cubicBezTo>
                  <a:cubicBezTo>
                    <a:pt x="88" y="30"/>
                    <a:pt x="88" y="30"/>
                    <a:pt x="88" y="30"/>
                  </a:cubicBezTo>
                  <a:close/>
                </a:path>
              </a:pathLst>
            </a:custGeom>
            <a:solidFill>
              <a:srgbClr val="215968"/>
            </a:solidFill>
            <a:ln w="9525">
              <a:noFill/>
              <a:round/>
              <a:headEnd/>
              <a:tailEnd/>
            </a:ln>
          </p:spPr>
          <p:txBody>
            <a:bodyPr vert="horz" wrap="square" lIns="91440" tIns="45720" rIns="91440" bIns="45720" numCol="1" anchor="t" anchorCtr="0" compatLnSpc="1">
              <a:prstTxWarp prst="textNoShape">
                <a:avLst/>
              </a:prstTxWarp>
            </a:bodyPr>
            <a:lstStyle/>
            <a:p>
              <a:endParaRPr lang="en-IN">
                <a:latin typeface="+mn-lt"/>
              </a:endParaRPr>
            </a:p>
          </p:txBody>
        </p:sp>
        <p:sp>
          <p:nvSpPr>
            <p:cNvPr id="39" name="Freeform 64">
              <a:extLst>
                <a:ext uri="{FF2B5EF4-FFF2-40B4-BE49-F238E27FC236}">
                  <a16:creationId xmlns:a16="http://schemas.microsoft.com/office/drawing/2014/main" id="{4C7661D1-5955-BF1E-561E-54FC9692DE2D}"/>
                </a:ext>
              </a:extLst>
            </p:cNvPr>
            <p:cNvSpPr>
              <a:spLocks noEditPoints="1"/>
            </p:cNvSpPr>
            <p:nvPr/>
          </p:nvSpPr>
          <p:spPr bwMode="auto">
            <a:xfrm rot="10800000">
              <a:off x="6477000" y="2406526"/>
              <a:ext cx="270666" cy="946274"/>
            </a:xfrm>
            <a:custGeom>
              <a:avLst/>
              <a:gdLst>
                <a:gd name="T0" fmla="*/ 87 w 189"/>
                <a:gd name="T1" fmla="*/ 32 h 662"/>
                <a:gd name="T2" fmla="*/ 63 w 189"/>
                <a:gd name="T3" fmla="*/ 70 h 662"/>
                <a:gd name="T4" fmla="*/ 36 w 189"/>
                <a:gd name="T5" fmla="*/ 162 h 662"/>
                <a:gd name="T6" fmla="*/ 28 w 189"/>
                <a:gd name="T7" fmla="*/ 363 h 662"/>
                <a:gd name="T8" fmla="*/ 30 w 189"/>
                <a:gd name="T9" fmla="*/ 382 h 662"/>
                <a:gd name="T10" fmla="*/ 39 w 189"/>
                <a:gd name="T11" fmla="*/ 430 h 662"/>
                <a:gd name="T12" fmla="*/ 57 w 189"/>
                <a:gd name="T13" fmla="*/ 488 h 662"/>
                <a:gd name="T14" fmla="*/ 81 w 189"/>
                <a:gd name="T15" fmla="*/ 540 h 662"/>
                <a:gd name="T16" fmla="*/ 131 w 189"/>
                <a:gd name="T17" fmla="*/ 617 h 662"/>
                <a:gd name="T18" fmla="*/ 158 w 189"/>
                <a:gd name="T19" fmla="*/ 641 h 662"/>
                <a:gd name="T20" fmla="*/ 189 w 189"/>
                <a:gd name="T21" fmla="*/ 662 h 662"/>
                <a:gd name="T22" fmla="*/ 170 w 189"/>
                <a:gd name="T23" fmla="*/ 631 h 662"/>
                <a:gd name="T24" fmla="*/ 151 w 189"/>
                <a:gd name="T25" fmla="*/ 601 h 662"/>
                <a:gd name="T26" fmla="*/ 105 w 189"/>
                <a:gd name="T27" fmla="*/ 528 h 662"/>
                <a:gd name="T28" fmla="*/ 60 w 189"/>
                <a:gd name="T29" fmla="*/ 399 h 662"/>
                <a:gd name="T30" fmla="*/ 55 w 189"/>
                <a:gd name="T31" fmla="*/ 365 h 662"/>
                <a:gd name="T32" fmla="*/ 50 w 189"/>
                <a:gd name="T33" fmla="*/ 285 h 662"/>
                <a:gd name="T34" fmla="*/ 71 w 189"/>
                <a:gd name="T35" fmla="*/ 126 h 662"/>
                <a:gd name="T36" fmla="*/ 88 w 189"/>
                <a:gd name="T37" fmla="*/ 32 h 662"/>
                <a:gd name="T38" fmla="*/ 104 w 189"/>
                <a:gd name="T39" fmla="*/ 98 h 662"/>
                <a:gd name="T40" fmla="*/ 130 w 189"/>
                <a:gd name="T41" fmla="*/ 93 h 662"/>
                <a:gd name="T42" fmla="*/ 115 w 189"/>
                <a:gd name="T43" fmla="*/ 27 h 662"/>
                <a:gd name="T44" fmla="*/ 112 w 189"/>
                <a:gd name="T45" fmla="*/ 18 h 662"/>
                <a:gd name="T46" fmla="*/ 107 w 189"/>
                <a:gd name="T47" fmla="*/ 8 h 662"/>
                <a:gd name="T48" fmla="*/ 100 w 189"/>
                <a:gd name="T49" fmla="*/ 2 h 662"/>
                <a:gd name="T50" fmla="*/ 99 w 189"/>
                <a:gd name="T51" fmla="*/ 1 h 662"/>
                <a:gd name="T52" fmla="*/ 99 w 189"/>
                <a:gd name="T53" fmla="*/ 2 h 662"/>
                <a:gd name="T54" fmla="*/ 99 w 189"/>
                <a:gd name="T55" fmla="*/ 2 h 662"/>
                <a:gd name="T56" fmla="*/ 95 w 189"/>
                <a:gd name="T57" fmla="*/ 0 h 662"/>
                <a:gd name="T58" fmla="*/ 88 w 189"/>
                <a:gd name="T59" fmla="*/ 1 h 662"/>
                <a:gd name="T60" fmla="*/ 77 w 189"/>
                <a:gd name="T61" fmla="*/ 6 h 662"/>
                <a:gd name="T62" fmla="*/ 48 w 189"/>
                <a:gd name="T63" fmla="*/ 30 h 662"/>
                <a:gd name="T64" fmla="*/ 0 w 189"/>
                <a:gd name="T65" fmla="*/ 103 h 662"/>
                <a:gd name="T66" fmla="*/ 67 w 189"/>
                <a:gd name="T67" fmla="*/ 49 h 662"/>
                <a:gd name="T68" fmla="*/ 88 w 189"/>
                <a:gd name="T69" fmla="*/ 30 h 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9" h="662">
                  <a:moveTo>
                    <a:pt x="67" y="49"/>
                  </a:moveTo>
                  <a:cubicBezTo>
                    <a:pt x="74" y="42"/>
                    <a:pt x="82" y="36"/>
                    <a:pt x="87" y="32"/>
                  </a:cubicBezTo>
                  <a:cubicBezTo>
                    <a:pt x="87" y="31"/>
                    <a:pt x="87" y="31"/>
                    <a:pt x="87" y="31"/>
                  </a:cubicBezTo>
                  <a:cubicBezTo>
                    <a:pt x="77" y="45"/>
                    <a:pt x="70" y="57"/>
                    <a:pt x="63" y="70"/>
                  </a:cubicBezTo>
                  <a:cubicBezTo>
                    <a:pt x="56" y="84"/>
                    <a:pt x="50" y="100"/>
                    <a:pt x="45" y="120"/>
                  </a:cubicBezTo>
                  <a:cubicBezTo>
                    <a:pt x="44" y="127"/>
                    <a:pt x="41" y="138"/>
                    <a:pt x="36" y="162"/>
                  </a:cubicBezTo>
                  <a:cubicBezTo>
                    <a:pt x="30" y="191"/>
                    <a:pt x="24" y="241"/>
                    <a:pt x="23" y="284"/>
                  </a:cubicBezTo>
                  <a:cubicBezTo>
                    <a:pt x="23" y="328"/>
                    <a:pt x="28" y="363"/>
                    <a:pt x="28" y="363"/>
                  </a:cubicBezTo>
                  <a:cubicBezTo>
                    <a:pt x="28" y="363"/>
                    <a:pt x="28" y="365"/>
                    <a:pt x="28" y="368"/>
                  </a:cubicBezTo>
                  <a:cubicBezTo>
                    <a:pt x="29" y="372"/>
                    <a:pt x="29" y="376"/>
                    <a:pt x="30" y="382"/>
                  </a:cubicBezTo>
                  <a:cubicBezTo>
                    <a:pt x="31" y="389"/>
                    <a:pt x="32" y="396"/>
                    <a:pt x="34" y="404"/>
                  </a:cubicBezTo>
                  <a:cubicBezTo>
                    <a:pt x="35" y="412"/>
                    <a:pt x="37" y="421"/>
                    <a:pt x="39" y="430"/>
                  </a:cubicBezTo>
                  <a:cubicBezTo>
                    <a:pt x="42" y="439"/>
                    <a:pt x="45" y="449"/>
                    <a:pt x="47" y="459"/>
                  </a:cubicBezTo>
                  <a:cubicBezTo>
                    <a:pt x="51" y="468"/>
                    <a:pt x="54" y="478"/>
                    <a:pt x="57" y="488"/>
                  </a:cubicBezTo>
                  <a:cubicBezTo>
                    <a:pt x="61" y="498"/>
                    <a:pt x="65" y="507"/>
                    <a:pt x="69" y="516"/>
                  </a:cubicBezTo>
                  <a:cubicBezTo>
                    <a:pt x="73" y="525"/>
                    <a:pt x="77" y="533"/>
                    <a:pt x="81" y="540"/>
                  </a:cubicBezTo>
                  <a:cubicBezTo>
                    <a:pt x="96" y="569"/>
                    <a:pt x="108" y="585"/>
                    <a:pt x="113" y="594"/>
                  </a:cubicBezTo>
                  <a:cubicBezTo>
                    <a:pt x="120" y="603"/>
                    <a:pt x="126" y="610"/>
                    <a:pt x="131" y="617"/>
                  </a:cubicBezTo>
                  <a:cubicBezTo>
                    <a:pt x="137" y="623"/>
                    <a:pt x="143" y="629"/>
                    <a:pt x="149" y="634"/>
                  </a:cubicBezTo>
                  <a:cubicBezTo>
                    <a:pt x="152" y="636"/>
                    <a:pt x="155" y="639"/>
                    <a:pt x="158" y="641"/>
                  </a:cubicBezTo>
                  <a:cubicBezTo>
                    <a:pt x="161" y="644"/>
                    <a:pt x="165" y="646"/>
                    <a:pt x="168" y="648"/>
                  </a:cubicBezTo>
                  <a:cubicBezTo>
                    <a:pt x="174" y="653"/>
                    <a:pt x="181" y="657"/>
                    <a:pt x="189" y="662"/>
                  </a:cubicBezTo>
                  <a:cubicBezTo>
                    <a:pt x="184" y="654"/>
                    <a:pt x="180" y="647"/>
                    <a:pt x="176" y="640"/>
                  </a:cubicBezTo>
                  <a:cubicBezTo>
                    <a:pt x="174" y="637"/>
                    <a:pt x="172" y="634"/>
                    <a:pt x="170" y="631"/>
                  </a:cubicBezTo>
                  <a:cubicBezTo>
                    <a:pt x="168" y="627"/>
                    <a:pt x="166" y="624"/>
                    <a:pt x="164" y="621"/>
                  </a:cubicBezTo>
                  <a:cubicBezTo>
                    <a:pt x="160" y="614"/>
                    <a:pt x="155" y="608"/>
                    <a:pt x="151" y="601"/>
                  </a:cubicBezTo>
                  <a:cubicBezTo>
                    <a:pt x="146" y="594"/>
                    <a:pt x="141" y="587"/>
                    <a:pt x="135" y="579"/>
                  </a:cubicBezTo>
                  <a:cubicBezTo>
                    <a:pt x="130" y="570"/>
                    <a:pt x="119" y="555"/>
                    <a:pt x="105" y="528"/>
                  </a:cubicBezTo>
                  <a:cubicBezTo>
                    <a:pt x="90" y="500"/>
                    <a:pt x="74" y="459"/>
                    <a:pt x="66" y="423"/>
                  </a:cubicBezTo>
                  <a:cubicBezTo>
                    <a:pt x="64" y="415"/>
                    <a:pt x="62" y="406"/>
                    <a:pt x="60" y="399"/>
                  </a:cubicBezTo>
                  <a:cubicBezTo>
                    <a:pt x="59" y="391"/>
                    <a:pt x="58" y="384"/>
                    <a:pt x="57" y="378"/>
                  </a:cubicBezTo>
                  <a:cubicBezTo>
                    <a:pt x="56" y="373"/>
                    <a:pt x="55" y="368"/>
                    <a:pt x="55" y="365"/>
                  </a:cubicBezTo>
                  <a:cubicBezTo>
                    <a:pt x="54" y="362"/>
                    <a:pt x="54" y="360"/>
                    <a:pt x="54" y="360"/>
                  </a:cubicBezTo>
                  <a:cubicBezTo>
                    <a:pt x="54" y="360"/>
                    <a:pt x="50" y="326"/>
                    <a:pt x="50" y="285"/>
                  </a:cubicBezTo>
                  <a:cubicBezTo>
                    <a:pt x="51" y="243"/>
                    <a:pt x="57" y="195"/>
                    <a:pt x="63" y="167"/>
                  </a:cubicBezTo>
                  <a:cubicBezTo>
                    <a:pt x="67" y="144"/>
                    <a:pt x="70" y="133"/>
                    <a:pt x="71" y="126"/>
                  </a:cubicBezTo>
                  <a:cubicBezTo>
                    <a:pt x="76" y="107"/>
                    <a:pt x="79" y="91"/>
                    <a:pt x="82" y="76"/>
                  </a:cubicBezTo>
                  <a:cubicBezTo>
                    <a:pt x="84" y="62"/>
                    <a:pt x="86" y="48"/>
                    <a:pt x="88" y="32"/>
                  </a:cubicBezTo>
                  <a:cubicBezTo>
                    <a:pt x="89" y="35"/>
                    <a:pt x="92" y="43"/>
                    <a:pt x="93" y="49"/>
                  </a:cubicBezTo>
                  <a:cubicBezTo>
                    <a:pt x="98" y="68"/>
                    <a:pt x="102" y="91"/>
                    <a:pt x="104" y="98"/>
                  </a:cubicBezTo>
                  <a:cubicBezTo>
                    <a:pt x="107" y="112"/>
                    <a:pt x="112" y="119"/>
                    <a:pt x="123" y="129"/>
                  </a:cubicBezTo>
                  <a:cubicBezTo>
                    <a:pt x="129" y="116"/>
                    <a:pt x="133" y="107"/>
                    <a:pt x="130" y="93"/>
                  </a:cubicBezTo>
                  <a:cubicBezTo>
                    <a:pt x="129" y="86"/>
                    <a:pt x="125" y="63"/>
                    <a:pt x="119" y="42"/>
                  </a:cubicBezTo>
                  <a:cubicBezTo>
                    <a:pt x="118" y="37"/>
                    <a:pt x="117" y="32"/>
                    <a:pt x="115" y="27"/>
                  </a:cubicBezTo>
                  <a:cubicBezTo>
                    <a:pt x="115" y="26"/>
                    <a:pt x="114" y="24"/>
                    <a:pt x="114" y="23"/>
                  </a:cubicBezTo>
                  <a:cubicBezTo>
                    <a:pt x="113" y="21"/>
                    <a:pt x="113" y="20"/>
                    <a:pt x="112" y="18"/>
                  </a:cubicBezTo>
                  <a:cubicBezTo>
                    <a:pt x="111" y="16"/>
                    <a:pt x="110" y="14"/>
                    <a:pt x="110" y="13"/>
                  </a:cubicBezTo>
                  <a:cubicBezTo>
                    <a:pt x="109" y="11"/>
                    <a:pt x="108" y="9"/>
                    <a:pt x="107" y="8"/>
                  </a:cubicBezTo>
                  <a:cubicBezTo>
                    <a:pt x="105" y="5"/>
                    <a:pt x="103" y="3"/>
                    <a:pt x="101" y="2"/>
                  </a:cubicBezTo>
                  <a:cubicBezTo>
                    <a:pt x="100" y="2"/>
                    <a:pt x="100" y="2"/>
                    <a:pt x="100" y="2"/>
                  </a:cubicBezTo>
                  <a:cubicBezTo>
                    <a:pt x="100" y="1"/>
                    <a:pt x="100" y="1"/>
                    <a:pt x="100" y="1"/>
                  </a:cubicBezTo>
                  <a:cubicBezTo>
                    <a:pt x="99" y="1"/>
                    <a:pt x="99" y="1"/>
                    <a:pt x="99" y="1"/>
                  </a:cubicBezTo>
                  <a:cubicBezTo>
                    <a:pt x="99" y="1"/>
                    <a:pt x="99" y="1"/>
                    <a:pt x="99" y="1"/>
                  </a:cubicBezTo>
                  <a:cubicBezTo>
                    <a:pt x="99" y="2"/>
                    <a:pt x="99" y="2"/>
                    <a:pt x="99" y="2"/>
                  </a:cubicBezTo>
                  <a:cubicBezTo>
                    <a:pt x="99" y="2"/>
                    <a:pt x="99" y="2"/>
                    <a:pt x="99" y="2"/>
                  </a:cubicBezTo>
                  <a:cubicBezTo>
                    <a:pt x="99" y="2"/>
                    <a:pt x="99" y="2"/>
                    <a:pt x="99" y="2"/>
                  </a:cubicBezTo>
                  <a:cubicBezTo>
                    <a:pt x="98" y="1"/>
                    <a:pt x="98" y="1"/>
                    <a:pt x="97" y="1"/>
                  </a:cubicBezTo>
                  <a:cubicBezTo>
                    <a:pt x="96" y="0"/>
                    <a:pt x="95" y="0"/>
                    <a:pt x="95" y="0"/>
                  </a:cubicBezTo>
                  <a:cubicBezTo>
                    <a:pt x="91" y="0"/>
                    <a:pt x="89" y="0"/>
                    <a:pt x="89" y="0"/>
                  </a:cubicBezTo>
                  <a:cubicBezTo>
                    <a:pt x="89" y="0"/>
                    <a:pt x="89" y="0"/>
                    <a:pt x="88" y="1"/>
                  </a:cubicBezTo>
                  <a:cubicBezTo>
                    <a:pt x="87" y="1"/>
                    <a:pt x="85" y="1"/>
                    <a:pt x="83" y="2"/>
                  </a:cubicBezTo>
                  <a:cubicBezTo>
                    <a:pt x="82" y="3"/>
                    <a:pt x="79" y="4"/>
                    <a:pt x="77" y="6"/>
                  </a:cubicBezTo>
                  <a:cubicBezTo>
                    <a:pt x="74" y="7"/>
                    <a:pt x="71" y="10"/>
                    <a:pt x="70" y="10"/>
                  </a:cubicBezTo>
                  <a:cubicBezTo>
                    <a:pt x="64" y="15"/>
                    <a:pt x="56" y="23"/>
                    <a:pt x="48" y="30"/>
                  </a:cubicBezTo>
                  <a:cubicBezTo>
                    <a:pt x="33" y="45"/>
                    <a:pt x="17" y="62"/>
                    <a:pt x="12" y="68"/>
                  </a:cubicBezTo>
                  <a:cubicBezTo>
                    <a:pt x="3" y="79"/>
                    <a:pt x="1" y="88"/>
                    <a:pt x="0" y="103"/>
                  </a:cubicBezTo>
                  <a:cubicBezTo>
                    <a:pt x="14" y="99"/>
                    <a:pt x="23" y="96"/>
                    <a:pt x="32" y="86"/>
                  </a:cubicBezTo>
                  <a:cubicBezTo>
                    <a:pt x="37" y="81"/>
                    <a:pt x="53" y="64"/>
                    <a:pt x="67" y="49"/>
                  </a:cubicBezTo>
                  <a:close/>
                  <a:moveTo>
                    <a:pt x="88" y="30"/>
                  </a:moveTo>
                  <a:cubicBezTo>
                    <a:pt x="88" y="30"/>
                    <a:pt x="88" y="30"/>
                    <a:pt x="88" y="30"/>
                  </a:cubicBezTo>
                  <a:cubicBezTo>
                    <a:pt x="88" y="30"/>
                    <a:pt x="88" y="30"/>
                    <a:pt x="88" y="30"/>
                  </a:cubicBezTo>
                  <a:close/>
                </a:path>
              </a:pathLst>
            </a:custGeom>
            <a:solidFill>
              <a:srgbClr val="215968"/>
            </a:solidFill>
            <a:ln w="9525">
              <a:noFill/>
              <a:round/>
              <a:headEnd/>
              <a:tailEnd/>
            </a:ln>
          </p:spPr>
          <p:txBody>
            <a:bodyPr vert="horz" wrap="square" lIns="91440" tIns="45720" rIns="91440" bIns="45720" numCol="1" anchor="t" anchorCtr="0" compatLnSpc="1">
              <a:prstTxWarp prst="textNoShape">
                <a:avLst/>
              </a:prstTxWarp>
            </a:bodyPr>
            <a:lstStyle/>
            <a:p>
              <a:endParaRPr lang="en-IN">
                <a:latin typeface="+mn-lt"/>
              </a:endParaRPr>
            </a:p>
          </p:txBody>
        </p:sp>
        <p:grpSp>
          <p:nvGrpSpPr>
            <p:cNvPr id="40" name="Group 39">
              <a:extLst>
                <a:ext uri="{FF2B5EF4-FFF2-40B4-BE49-F238E27FC236}">
                  <a16:creationId xmlns:a16="http://schemas.microsoft.com/office/drawing/2014/main" id="{7593DA4D-68C5-8CD1-1AC6-33E21D343564}"/>
                </a:ext>
              </a:extLst>
            </p:cNvPr>
            <p:cNvGrpSpPr/>
            <p:nvPr/>
          </p:nvGrpSpPr>
          <p:grpSpPr>
            <a:xfrm>
              <a:off x="3194732" y="1203004"/>
              <a:ext cx="2751438" cy="708079"/>
              <a:chOff x="632367" y="4832546"/>
              <a:chExt cx="4480560" cy="1280160"/>
            </a:xfrm>
            <a:effectLst>
              <a:outerShdw blurRad="355600" dist="38100" dir="5400000" algn="t" rotWithShape="0">
                <a:prstClr val="black">
                  <a:alpha val="50000"/>
                </a:prstClr>
              </a:outerShdw>
            </a:effectLst>
          </p:grpSpPr>
          <p:sp>
            <p:nvSpPr>
              <p:cNvPr id="67" name="Freeform 36">
                <a:extLst>
                  <a:ext uri="{FF2B5EF4-FFF2-40B4-BE49-F238E27FC236}">
                    <a16:creationId xmlns:a16="http://schemas.microsoft.com/office/drawing/2014/main" id="{17EBEE24-C25C-D884-1B5B-59818281E758}"/>
                  </a:ext>
                </a:extLst>
              </p:cNvPr>
              <p:cNvSpPr/>
              <p:nvPr/>
            </p:nvSpPr>
            <p:spPr>
              <a:xfrm flipH="1">
                <a:off x="632367" y="4832546"/>
                <a:ext cx="4480560" cy="1280160"/>
              </a:xfrm>
              <a:prstGeom prst="flowChartTerminator">
                <a:avLst/>
              </a:prstGeom>
              <a:solidFill>
                <a:schemeClr val="bg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nvGrpSpPr>
              <p:cNvPr id="68" name="Group 20">
                <a:extLst>
                  <a:ext uri="{FF2B5EF4-FFF2-40B4-BE49-F238E27FC236}">
                    <a16:creationId xmlns:a16="http://schemas.microsoft.com/office/drawing/2014/main" id="{867A98BD-5E22-DB9F-0E34-A9158A1CAD25}"/>
                  </a:ext>
                </a:extLst>
              </p:cNvPr>
              <p:cNvGrpSpPr>
                <a:grpSpLocks noChangeAspect="1"/>
              </p:cNvGrpSpPr>
              <p:nvPr/>
            </p:nvGrpSpPr>
            <p:grpSpPr bwMode="auto">
              <a:xfrm flipH="1">
                <a:off x="4306957" y="5247356"/>
                <a:ext cx="361474" cy="450540"/>
                <a:chOff x="5288" y="583"/>
                <a:chExt cx="1526" cy="1902"/>
              </a:xfrm>
              <a:solidFill>
                <a:schemeClr val="bg1"/>
              </a:solidFill>
            </p:grpSpPr>
            <p:sp>
              <p:nvSpPr>
                <p:cNvPr id="69" name="Freeform 22">
                  <a:extLst>
                    <a:ext uri="{FF2B5EF4-FFF2-40B4-BE49-F238E27FC236}">
                      <a16:creationId xmlns:a16="http://schemas.microsoft.com/office/drawing/2014/main" id="{E630260E-3A86-3009-5BB1-6B868C6E1952}"/>
                    </a:ext>
                  </a:extLst>
                </p:cNvPr>
                <p:cNvSpPr>
                  <a:spLocks noEditPoints="1"/>
                </p:cNvSpPr>
                <p:nvPr/>
              </p:nvSpPr>
              <p:spPr bwMode="auto">
                <a:xfrm>
                  <a:off x="5288" y="583"/>
                  <a:ext cx="1526" cy="1902"/>
                </a:xfrm>
                <a:prstGeom prst="flowChartTerminator">
                  <a:avLst/>
                </a:pr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70" name="Freeform 23">
                  <a:extLst>
                    <a:ext uri="{FF2B5EF4-FFF2-40B4-BE49-F238E27FC236}">
                      <a16:creationId xmlns:a16="http://schemas.microsoft.com/office/drawing/2014/main" id="{4C0AF4C5-6735-47D2-0D1E-BAAC6CC40C76}"/>
                    </a:ext>
                  </a:extLst>
                </p:cNvPr>
                <p:cNvSpPr>
                  <a:spLocks/>
                </p:cNvSpPr>
                <p:nvPr/>
              </p:nvSpPr>
              <p:spPr bwMode="auto">
                <a:xfrm>
                  <a:off x="6219" y="1234"/>
                  <a:ext cx="130" cy="596"/>
                </a:xfrm>
                <a:prstGeom prst="flowChartTerminator">
                  <a:avLst/>
                </a:pr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mn-lt"/>
                  </a:endParaRPr>
                </a:p>
              </p:txBody>
            </p:sp>
          </p:grpSp>
        </p:grpSp>
        <p:sp>
          <p:nvSpPr>
            <p:cNvPr id="41" name="TextBox 40">
              <a:extLst>
                <a:ext uri="{FF2B5EF4-FFF2-40B4-BE49-F238E27FC236}">
                  <a16:creationId xmlns:a16="http://schemas.microsoft.com/office/drawing/2014/main" id="{10D0A83F-91D6-B913-CCD3-3C353EC7FB18}"/>
                </a:ext>
              </a:extLst>
            </p:cNvPr>
            <p:cNvSpPr txBox="1"/>
            <p:nvPr/>
          </p:nvSpPr>
          <p:spPr>
            <a:xfrm>
              <a:off x="3197527" y="1394732"/>
              <a:ext cx="2748643" cy="369332"/>
            </a:xfrm>
            <a:prstGeom prst="rect">
              <a:avLst/>
            </a:prstGeom>
            <a:noFill/>
          </p:spPr>
          <p:txBody>
            <a:bodyPr wrap="square">
              <a:spAutoFit/>
            </a:bodyPr>
            <a:lstStyle/>
            <a:p>
              <a:pPr algn="ctr" rtl="1"/>
              <a:r>
                <a:rPr lang="en-US" dirty="0">
                  <a:effectLst>
                    <a:outerShdw blurRad="38100" dist="38100" dir="2700000" algn="tl">
                      <a:srgbClr val="000000">
                        <a:alpha val="43137"/>
                      </a:srgbClr>
                    </a:outerShdw>
                  </a:effectLst>
                  <a:latin typeface="+mn-lt"/>
                  <a:cs typeface="Sakkal Majalla" panose="02000000000000000000" pitchFamily="2" charset="-78"/>
                </a:rPr>
                <a:t>Emergencies and crises</a:t>
              </a:r>
              <a:endParaRPr lang="ar-OM" dirty="0">
                <a:effectLst>
                  <a:outerShdw blurRad="38100" dist="38100" dir="2700000" algn="tl">
                    <a:srgbClr val="000000">
                      <a:alpha val="43137"/>
                    </a:srgbClr>
                  </a:outerShdw>
                </a:effectLst>
                <a:latin typeface="+mn-lt"/>
                <a:cs typeface="Sakkal Majalla" panose="02000000000000000000" pitchFamily="2" charset="-78"/>
              </a:endParaRPr>
            </a:p>
          </p:txBody>
        </p:sp>
        <p:sp>
          <p:nvSpPr>
            <p:cNvPr id="42" name="TextBox 41">
              <a:extLst>
                <a:ext uri="{FF2B5EF4-FFF2-40B4-BE49-F238E27FC236}">
                  <a16:creationId xmlns:a16="http://schemas.microsoft.com/office/drawing/2014/main" id="{C9EBA9A8-1D29-1B4A-46D3-34004D6BCC3D}"/>
                </a:ext>
              </a:extLst>
            </p:cNvPr>
            <p:cNvSpPr txBox="1"/>
            <p:nvPr/>
          </p:nvSpPr>
          <p:spPr>
            <a:xfrm>
              <a:off x="726058" y="3503458"/>
              <a:ext cx="2364813" cy="646331"/>
            </a:xfrm>
            <a:prstGeom prst="rect">
              <a:avLst/>
            </a:prstGeom>
            <a:noFill/>
          </p:spPr>
          <p:txBody>
            <a:bodyPr wrap="square">
              <a:spAutoFit/>
            </a:bodyPr>
            <a:lstStyle/>
            <a:p>
              <a:pPr algn="ctr"/>
              <a:r>
                <a:rPr lang="en-US" dirty="0">
                  <a:effectLst>
                    <a:outerShdw blurRad="38100" dist="38100" dir="2700000" algn="tl">
                      <a:srgbClr val="000000">
                        <a:alpha val="43137"/>
                      </a:srgbClr>
                    </a:outerShdw>
                  </a:effectLst>
                  <a:latin typeface="+mn-lt"/>
                  <a:cs typeface="Sakkal Majalla" panose="02000000000000000000" pitchFamily="2" charset="-78"/>
                </a:rPr>
                <a:t>Joint Security Operations Committee</a:t>
              </a:r>
              <a:endParaRPr lang="ar-OM" dirty="0">
                <a:effectLst>
                  <a:outerShdw blurRad="38100" dist="38100" dir="2700000" algn="tl">
                    <a:srgbClr val="000000">
                      <a:alpha val="43137"/>
                    </a:srgbClr>
                  </a:outerShdw>
                </a:effectLst>
                <a:latin typeface="+mn-lt"/>
                <a:cs typeface="Sakkal Majalla" panose="02000000000000000000" pitchFamily="2" charset="-78"/>
              </a:endParaRPr>
            </a:p>
          </p:txBody>
        </p:sp>
        <p:sp>
          <p:nvSpPr>
            <p:cNvPr id="43" name="TextBox 42">
              <a:extLst>
                <a:ext uri="{FF2B5EF4-FFF2-40B4-BE49-F238E27FC236}">
                  <a16:creationId xmlns:a16="http://schemas.microsoft.com/office/drawing/2014/main" id="{CACC2F97-6B13-A25C-3388-9412FDEC8177}"/>
                </a:ext>
              </a:extLst>
            </p:cNvPr>
            <p:cNvSpPr txBox="1"/>
            <p:nvPr/>
          </p:nvSpPr>
          <p:spPr>
            <a:xfrm>
              <a:off x="468723" y="2331321"/>
              <a:ext cx="2751438" cy="646331"/>
            </a:xfrm>
            <a:prstGeom prst="rect">
              <a:avLst/>
            </a:prstGeom>
            <a:noFill/>
          </p:spPr>
          <p:txBody>
            <a:bodyPr wrap="square">
              <a:spAutoFit/>
            </a:bodyPr>
            <a:lstStyle/>
            <a:p>
              <a:pPr algn="ctr" rtl="1"/>
              <a:r>
                <a:rPr lang="en-US" dirty="0">
                  <a:effectLst>
                    <a:outerShdw blurRad="38100" dist="38100" dir="2700000" algn="tl">
                      <a:srgbClr val="000000">
                        <a:alpha val="43137"/>
                      </a:srgbClr>
                    </a:outerShdw>
                  </a:effectLst>
                  <a:latin typeface="+mn-lt"/>
                  <a:cs typeface="Sakkal Majalla" panose="02000000000000000000" pitchFamily="2" charset="-78"/>
                </a:rPr>
                <a:t>Accidents and security crises</a:t>
              </a:r>
              <a:endParaRPr lang="ar-OM" dirty="0">
                <a:effectLst>
                  <a:outerShdw blurRad="38100" dist="38100" dir="2700000" algn="tl">
                    <a:srgbClr val="000000">
                      <a:alpha val="43137"/>
                    </a:srgbClr>
                  </a:outerShdw>
                </a:effectLst>
                <a:latin typeface="+mn-lt"/>
                <a:cs typeface="Sakkal Majalla" panose="02000000000000000000" pitchFamily="2" charset="-78"/>
              </a:endParaRPr>
            </a:p>
          </p:txBody>
        </p:sp>
        <p:sp>
          <p:nvSpPr>
            <p:cNvPr id="44" name="TextBox 43">
              <a:extLst>
                <a:ext uri="{FF2B5EF4-FFF2-40B4-BE49-F238E27FC236}">
                  <a16:creationId xmlns:a16="http://schemas.microsoft.com/office/drawing/2014/main" id="{F5B10FCA-9FB2-3D58-44BB-CB58088E3712}"/>
                </a:ext>
              </a:extLst>
            </p:cNvPr>
            <p:cNvSpPr txBox="1"/>
            <p:nvPr/>
          </p:nvSpPr>
          <p:spPr>
            <a:xfrm>
              <a:off x="5467344" y="3505499"/>
              <a:ext cx="3084601" cy="646331"/>
            </a:xfrm>
            <a:prstGeom prst="rect">
              <a:avLst/>
            </a:prstGeom>
            <a:noFill/>
          </p:spPr>
          <p:txBody>
            <a:bodyPr wrap="square">
              <a:spAutoFit/>
            </a:bodyPr>
            <a:lstStyle/>
            <a:p>
              <a:pPr algn="ctr" rtl="1"/>
              <a:r>
                <a:rPr lang="en-US" dirty="0">
                  <a:effectLst>
                    <a:outerShdw blurRad="38100" dist="38100" dir="2700000" algn="tl">
                      <a:srgbClr val="000000">
                        <a:alpha val="43137"/>
                      </a:srgbClr>
                    </a:outerShdw>
                  </a:effectLst>
                  <a:latin typeface="+mn-lt"/>
                  <a:cs typeface="Sakkal Majalla" panose="02000000000000000000" pitchFamily="2" charset="-78"/>
                </a:rPr>
                <a:t>National Emergency Management Committee</a:t>
              </a:r>
              <a:endParaRPr lang="ar-OM" dirty="0">
                <a:effectLst>
                  <a:outerShdw blurRad="38100" dist="38100" dir="2700000" algn="tl">
                    <a:srgbClr val="000000">
                      <a:alpha val="43137"/>
                    </a:srgbClr>
                  </a:outerShdw>
                </a:effectLst>
                <a:latin typeface="+mn-lt"/>
                <a:cs typeface="Sakkal Majalla" panose="02000000000000000000" pitchFamily="2" charset="-78"/>
              </a:endParaRPr>
            </a:p>
          </p:txBody>
        </p:sp>
        <p:grpSp>
          <p:nvGrpSpPr>
            <p:cNvPr id="45" name="Group 44">
              <a:extLst>
                <a:ext uri="{FF2B5EF4-FFF2-40B4-BE49-F238E27FC236}">
                  <a16:creationId xmlns:a16="http://schemas.microsoft.com/office/drawing/2014/main" id="{7979FA4D-49C6-7B70-47DF-66708D2BFA10}"/>
                </a:ext>
              </a:extLst>
            </p:cNvPr>
            <p:cNvGrpSpPr/>
            <p:nvPr/>
          </p:nvGrpSpPr>
          <p:grpSpPr>
            <a:xfrm>
              <a:off x="5946170" y="2318080"/>
              <a:ext cx="2751438" cy="708079"/>
              <a:chOff x="632367" y="4832546"/>
              <a:chExt cx="4480560" cy="1280160"/>
            </a:xfrm>
            <a:effectLst>
              <a:outerShdw blurRad="355600" dist="38100" dir="5400000" algn="t" rotWithShape="0">
                <a:prstClr val="black">
                  <a:alpha val="50000"/>
                </a:prstClr>
              </a:outerShdw>
            </a:effectLst>
          </p:grpSpPr>
          <p:sp>
            <p:nvSpPr>
              <p:cNvPr id="63" name="Freeform 36">
                <a:extLst>
                  <a:ext uri="{FF2B5EF4-FFF2-40B4-BE49-F238E27FC236}">
                    <a16:creationId xmlns:a16="http://schemas.microsoft.com/office/drawing/2014/main" id="{FDD5E803-B77A-989C-0DC6-C89ED3A14718}"/>
                  </a:ext>
                </a:extLst>
              </p:cNvPr>
              <p:cNvSpPr/>
              <p:nvPr/>
            </p:nvSpPr>
            <p:spPr>
              <a:xfrm flipH="1">
                <a:off x="632367" y="4832546"/>
                <a:ext cx="4480560" cy="1280160"/>
              </a:xfrm>
              <a:prstGeom prst="flowChartTerminator">
                <a:avLst/>
              </a:prstGeom>
              <a:solidFill>
                <a:schemeClr val="bg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nvGrpSpPr>
              <p:cNvPr id="64" name="Group 20">
                <a:extLst>
                  <a:ext uri="{FF2B5EF4-FFF2-40B4-BE49-F238E27FC236}">
                    <a16:creationId xmlns:a16="http://schemas.microsoft.com/office/drawing/2014/main" id="{48A77373-ACEF-827D-6129-16D11B21B5FC}"/>
                  </a:ext>
                </a:extLst>
              </p:cNvPr>
              <p:cNvGrpSpPr>
                <a:grpSpLocks noChangeAspect="1"/>
              </p:cNvGrpSpPr>
              <p:nvPr/>
            </p:nvGrpSpPr>
            <p:grpSpPr bwMode="auto">
              <a:xfrm flipH="1">
                <a:off x="4306957" y="5247356"/>
                <a:ext cx="361474" cy="450540"/>
                <a:chOff x="5288" y="583"/>
                <a:chExt cx="1526" cy="1902"/>
              </a:xfrm>
              <a:solidFill>
                <a:schemeClr val="bg1"/>
              </a:solidFill>
            </p:grpSpPr>
            <p:sp>
              <p:nvSpPr>
                <p:cNvPr id="65" name="Freeform 22">
                  <a:extLst>
                    <a:ext uri="{FF2B5EF4-FFF2-40B4-BE49-F238E27FC236}">
                      <a16:creationId xmlns:a16="http://schemas.microsoft.com/office/drawing/2014/main" id="{5679E88E-1254-4F7F-1BBF-1F6B9B8CDD7E}"/>
                    </a:ext>
                  </a:extLst>
                </p:cNvPr>
                <p:cNvSpPr>
                  <a:spLocks noEditPoints="1"/>
                </p:cNvSpPr>
                <p:nvPr/>
              </p:nvSpPr>
              <p:spPr bwMode="auto">
                <a:xfrm>
                  <a:off x="5288" y="583"/>
                  <a:ext cx="1526" cy="1902"/>
                </a:xfrm>
                <a:prstGeom prst="flowChartTerminator">
                  <a:avLst/>
                </a:pr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66" name="Freeform 23">
                  <a:extLst>
                    <a:ext uri="{FF2B5EF4-FFF2-40B4-BE49-F238E27FC236}">
                      <a16:creationId xmlns:a16="http://schemas.microsoft.com/office/drawing/2014/main" id="{63796890-05F7-81FF-FC52-0FD9809551A3}"/>
                    </a:ext>
                  </a:extLst>
                </p:cNvPr>
                <p:cNvSpPr>
                  <a:spLocks/>
                </p:cNvSpPr>
                <p:nvPr/>
              </p:nvSpPr>
              <p:spPr bwMode="auto">
                <a:xfrm>
                  <a:off x="6219" y="1234"/>
                  <a:ext cx="130" cy="596"/>
                </a:xfrm>
                <a:prstGeom prst="flowChartTerminator">
                  <a:avLst/>
                </a:pr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mn-lt"/>
                  </a:endParaRPr>
                </a:p>
              </p:txBody>
            </p:sp>
          </p:grpSp>
        </p:grpSp>
        <p:sp>
          <p:nvSpPr>
            <p:cNvPr id="46" name="TextBox 45">
              <a:extLst>
                <a:ext uri="{FF2B5EF4-FFF2-40B4-BE49-F238E27FC236}">
                  <a16:creationId xmlns:a16="http://schemas.microsoft.com/office/drawing/2014/main" id="{A93A76F8-8AFF-7694-B5B3-5F974A20F321}"/>
                </a:ext>
              </a:extLst>
            </p:cNvPr>
            <p:cNvSpPr txBox="1"/>
            <p:nvPr/>
          </p:nvSpPr>
          <p:spPr>
            <a:xfrm>
              <a:off x="5927206" y="2488201"/>
              <a:ext cx="2748643" cy="369332"/>
            </a:xfrm>
            <a:prstGeom prst="rect">
              <a:avLst/>
            </a:prstGeom>
            <a:noFill/>
          </p:spPr>
          <p:txBody>
            <a:bodyPr wrap="square">
              <a:spAutoFit/>
            </a:bodyPr>
            <a:lstStyle/>
            <a:p>
              <a:pPr algn="ctr" rtl="1"/>
              <a:r>
                <a:rPr lang="en-US" dirty="0">
                  <a:effectLst>
                    <a:outerShdw blurRad="38100" dist="38100" dir="2700000" algn="tl">
                      <a:srgbClr val="000000">
                        <a:alpha val="43137"/>
                      </a:srgbClr>
                    </a:outerShdw>
                  </a:effectLst>
                  <a:latin typeface="+mn-lt"/>
                  <a:cs typeface="Sakkal Majalla" panose="02000000000000000000" pitchFamily="2" charset="-78"/>
                </a:rPr>
                <a:t>Disasters / Emergencies</a:t>
              </a:r>
              <a:endParaRPr lang="ar-OM" dirty="0">
                <a:effectLst>
                  <a:outerShdw blurRad="38100" dist="38100" dir="2700000" algn="tl">
                    <a:srgbClr val="000000">
                      <a:alpha val="43137"/>
                    </a:srgbClr>
                  </a:outerShdw>
                </a:effectLst>
                <a:latin typeface="+mn-lt"/>
                <a:cs typeface="Sakkal Majalla" panose="02000000000000000000" pitchFamily="2" charset="-78"/>
              </a:endParaRPr>
            </a:p>
          </p:txBody>
        </p:sp>
        <p:grpSp>
          <p:nvGrpSpPr>
            <p:cNvPr id="47" name="Group 46">
              <a:extLst>
                <a:ext uri="{FF2B5EF4-FFF2-40B4-BE49-F238E27FC236}">
                  <a16:creationId xmlns:a16="http://schemas.microsoft.com/office/drawing/2014/main" id="{61A50EA3-AA12-1FBE-CDEF-671A42F7A616}"/>
                </a:ext>
              </a:extLst>
            </p:cNvPr>
            <p:cNvGrpSpPr/>
            <p:nvPr/>
          </p:nvGrpSpPr>
          <p:grpSpPr>
            <a:xfrm>
              <a:off x="2968148" y="4418082"/>
              <a:ext cx="3203015" cy="708079"/>
              <a:chOff x="2968148" y="4418082"/>
              <a:chExt cx="3203015" cy="708079"/>
            </a:xfrm>
          </p:grpSpPr>
          <p:grpSp>
            <p:nvGrpSpPr>
              <p:cNvPr id="57" name="Group 56">
                <a:extLst>
                  <a:ext uri="{FF2B5EF4-FFF2-40B4-BE49-F238E27FC236}">
                    <a16:creationId xmlns:a16="http://schemas.microsoft.com/office/drawing/2014/main" id="{74D114E2-E04D-563B-0ABD-6900F8105FA7}"/>
                  </a:ext>
                </a:extLst>
              </p:cNvPr>
              <p:cNvGrpSpPr/>
              <p:nvPr/>
            </p:nvGrpSpPr>
            <p:grpSpPr>
              <a:xfrm>
                <a:off x="3169258" y="4418082"/>
                <a:ext cx="2751438" cy="708079"/>
                <a:chOff x="632367" y="4832546"/>
                <a:chExt cx="4480560" cy="1280160"/>
              </a:xfrm>
              <a:effectLst>
                <a:outerShdw blurRad="355600" dist="38100" dir="5400000" algn="t" rotWithShape="0">
                  <a:prstClr val="black">
                    <a:alpha val="50000"/>
                  </a:prstClr>
                </a:outerShdw>
              </a:effectLst>
            </p:grpSpPr>
            <p:sp>
              <p:nvSpPr>
                <p:cNvPr id="59" name="Freeform 36">
                  <a:extLst>
                    <a:ext uri="{FF2B5EF4-FFF2-40B4-BE49-F238E27FC236}">
                      <a16:creationId xmlns:a16="http://schemas.microsoft.com/office/drawing/2014/main" id="{70C427F4-8AE1-85E5-F020-58D17D73D478}"/>
                    </a:ext>
                  </a:extLst>
                </p:cNvPr>
                <p:cNvSpPr/>
                <p:nvPr/>
              </p:nvSpPr>
              <p:spPr>
                <a:xfrm flipH="1">
                  <a:off x="632367" y="4832546"/>
                  <a:ext cx="4480560" cy="1280160"/>
                </a:xfrm>
                <a:prstGeom prst="flowChartTerminator">
                  <a:avLst/>
                </a:prstGeom>
                <a:solidFill>
                  <a:schemeClr val="bg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nvGrpSpPr>
                <p:cNvPr id="60" name="Group 20">
                  <a:extLst>
                    <a:ext uri="{FF2B5EF4-FFF2-40B4-BE49-F238E27FC236}">
                      <a16:creationId xmlns:a16="http://schemas.microsoft.com/office/drawing/2014/main" id="{6489DBA2-0245-7CEF-4054-025FF547AA57}"/>
                    </a:ext>
                  </a:extLst>
                </p:cNvPr>
                <p:cNvGrpSpPr>
                  <a:grpSpLocks noChangeAspect="1"/>
                </p:cNvGrpSpPr>
                <p:nvPr/>
              </p:nvGrpSpPr>
              <p:grpSpPr bwMode="auto">
                <a:xfrm flipH="1">
                  <a:off x="4306957" y="5247356"/>
                  <a:ext cx="361474" cy="450540"/>
                  <a:chOff x="5288" y="583"/>
                  <a:chExt cx="1526" cy="1902"/>
                </a:xfrm>
                <a:solidFill>
                  <a:schemeClr val="bg1"/>
                </a:solidFill>
              </p:grpSpPr>
              <p:sp>
                <p:nvSpPr>
                  <p:cNvPr id="61" name="Freeform 22">
                    <a:extLst>
                      <a:ext uri="{FF2B5EF4-FFF2-40B4-BE49-F238E27FC236}">
                        <a16:creationId xmlns:a16="http://schemas.microsoft.com/office/drawing/2014/main" id="{89E7841B-19EE-608F-F8F6-8B9F49514020}"/>
                      </a:ext>
                    </a:extLst>
                  </p:cNvPr>
                  <p:cNvSpPr>
                    <a:spLocks noEditPoints="1"/>
                  </p:cNvSpPr>
                  <p:nvPr/>
                </p:nvSpPr>
                <p:spPr bwMode="auto">
                  <a:xfrm>
                    <a:off x="5288" y="583"/>
                    <a:ext cx="1526" cy="1902"/>
                  </a:xfrm>
                  <a:prstGeom prst="flowChartTerminator">
                    <a:avLst/>
                  </a:pr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62" name="Freeform 23">
                    <a:extLst>
                      <a:ext uri="{FF2B5EF4-FFF2-40B4-BE49-F238E27FC236}">
                        <a16:creationId xmlns:a16="http://schemas.microsoft.com/office/drawing/2014/main" id="{99096397-2ACF-DAB5-B3CB-7578ED8063ED}"/>
                      </a:ext>
                    </a:extLst>
                  </p:cNvPr>
                  <p:cNvSpPr>
                    <a:spLocks/>
                  </p:cNvSpPr>
                  <p:nvPr/>
                </p:nvSpPr>
                <p:spPr bwMode="auto">
                  <a:xfrm>
                    <a:off x="6219" y="1234"/>
                    <a:ext cx="130" cy="596"/>
                  </a:xfrm>
                  <a:prstGeom prst="flowChartTerminator">
                    <a:avLst/>
                  </a:pr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mn-lt"/>
                    </a:endParaRPr>
                  </a:p>
                </p:txBody>
              </p:sp>
            </p:grpSp>
          </p:grpSp>
          <p:sp>
            <p:nvSpPr>
              <p:cNvPr id="58" name="TextBox 57">
                <a:extLst>
                  <a:ext uri="{FF2B5EF4-FFF2-40B4-BE49-F238E27FC236}">
                    <a16:creationId xmlns:a16="http://schemas.microsoft.com/office/drawing/2014/main" id="{0F11C3CA-C6B8-92D5-C352-78276CB17036}"/>
                  </a:ext>
                </a:extLst>
              </p:cNvPr>
              <p:cNvSpPr txBox="1"/>
              <p:nvPr/>
            </p:nvSpPr>
            <p:spPr>
              <a:xfrm>
                <a:off x="2968148" y="4711948"/>
                <a:ext cx="3203015" cy="276999"/>
              </a:xfrm>
              <a:prstGeom prst="rect">
                <a:avLst/>
              </a:prstGeom>
              <a:noFill/>
            </p:spPr>
            <p:txBody>
              <a:bodyPr wrap="square">
                <a:spAutoFit/>
              </a:bodyPr>
              <a:lstStyle/>
              <a:p>
                <a:pPr algn="ctr" rtl="1">
                  <a:lnSpc>
                    <a:spcPts val="1214"/>
                  </a:lnSpc>
                </a:pPr>
                <a:r>
                  <a:rPr lang="en-US" dirty="0">
                    <a:effectLst>
                      <a:outerShdw blurRad="38100" dist="38100" dir="2700000" algn="tl">
                        <a:srgbClr val="000000">
                          <a:alpha val="43137"/>
                        </a:srgbClr>
                      </a:outerShdw>
                    </a:effectLst>
                    <a:latin typeface="+mn-lt"/>
                    <a:cs typeface="Sakkal Majalla" panose="02000000000000000000" pitchFamily="2" charset="-78"/>
                  </a:rPr>
                  <a:t>National Security Council</a:t>
                </a:r>
                <a:endParaRPr lang="ar-OM" dirty="0">
                  <a:effectLst>
                    <a:outerShdw blurRad="38100" dist="38100" dir="2700000" algn="tl">
                      <a:srgbClr val="000000">
                        <a:alpha val="43137"/>
                      </a:srgbClr>
                    </a:outerShdw>
                  </a:effectLst>
                  <a:latin typeface="+mn-lt"/>
                  <a:cs typeface="Sakkal Majalla" panose="02000000000000000000" pitchFamily="2" charset="-78"/>
                </a:endParaRPr>
              </a:p>
            </p:txBody>
          </p:sp>
        </p:grpSp>
        <p:sp>
          <p:nvSpPr>
            <p:cNvPr id="48" name="TextBox 47">
              <a:extLst>
                <a:ext uri="{FF2B5EF4-FFF2-40B4-BE49-F238E27FC236}">
                  <a16:creationId xmlns:a16="http://schemas.microsoft.com/office/drawing/2014/main" id="{29C10814-E464-4E8B-308B-BD0B43B176E2}"/>
                </a:ext>
              </a:extLst>
            </p:cNvPr>
            <p:cNvSpPr txBox="1"/>
            <p:nvPr/>
          </p:nvSpPr>
          <p:spPr>
            <a:xfrm>
              <a:off x="1709344" y="5751965"/>
              <a:ext cx="5827151" cy="400110"/>
            </a:xfrm>
            <a:prstGeom prst="rect">
              <a:avLst/>
            </a:prstGeom>
            <a:noFill/>
          </p:spPr>
          <p:txBody>
            <a:bodyPr wrap="square">
              <a:spAutoFit/>
            </a:bodyPr>
            <a:lstStyle/>
            <a:p>
              <a:pPr algn="ctr" rtl="1"/>
              <a:r>
                <a:rPr lang="en-US" sz="2000" dirty="0">
                  <a:latin typeface="+mn-lt"/>
                  <a:cs typeface="Sakkal Majalla" panose="02000000000000000000" pitchFamily="2" charset="-78"/>
                </a:rPr>
                <a:t>His Majesty the Sultan, the Supreme Commander</a:t>
              </a:r>
              <a:endParaRPr lang="ar-OM" sz="2000" dirty="0">
                <a:latin typeface="+mn-lt"/>
                <a:cs typeface="Sakkal Majalla" panose="02000000000000000000" pitchFamily="2" charset="-78"/>
              </a:endParaRPr>
            </a:p>
          </p:txBody>
        </p:sp>
        <p:grpSp>
          <p:nvGrpSpPr>
            <p:cNvPr id="49" name="Group 48">
              <a:extLst>
                <a:ext uri="{FF2B5EF4-FFF2-40B4-BE49-F238E27FC236}">
                  <a16:creationId xmlns:a16="http://schemas.microsoft.com/office/drawing/2014/main" id="{33242BDF-A63C-8C53-C66B-923E95D47F7F}"/>
                </a:ext>
              </a:extLst>
            </p:cNvPr>
            <p:cNvGrpSpPr/>
            <p:nvPr/>
          </p:nvGrpSpPr>
          <p:grpSpPr>
            <a:xfrm rot="16200000">
              <a:off x="4463792" y="5357405"/>
              <a:ext cx="211726" cy="211726"/>
              <a:chOff x="3664634" y="1552237"/>
              <a:chExt cx="211726" cy="211726"/>
            </a:xfrm>
            <a:solidFill>
              <a:srgbClr val="215968"/>
            </a:solidFill>
          </p:grpSpPr>
          <p:sp>
            <p:nvSpPr>
              <p:cNvPr id="53" name="Freeform 108">
                <a:extLst>
                  <a:ext uri="{FF2B5EF4-FFF2-40B4-BE49-F238E27FC236}">
                    <a16:creationId xmlns:a16="http://schemas.microsoft.com/office/drawing/2014/main" id="{AC158F2F-4C28-CC92-FD50-3DF2F6CDE3FA}"/>
                  </a:ext>
                </a:extLst>
              </p:cNvPr>
              <p:cNvSpPr>
                <a:spLocks/>
              </p:cNvSpPr>
              <p:nvPr/>
            </p:nvSpPr>
            <p:spPr bwMode="auto">
              <a:xfrm>
                <a:off x="3664634" y="1552237"/>
                <a:ext cx="211726" cy="211726"/>
              </a:xfrm>
              <a:custGeom>
                <a:avLst/>
                <a:gdLst>
                  <a:gd name="T0" fmla="*/ 159 w 159"/>
                  <a:gd name="T1" fmla="*/ 159 h 159"/>
                  <a:gd name="T2" fmla="*/ 0 w 159"/>
                  <a:gd name="T3" fmla="*/ 80 h 159"/>
                  <a:gd name="T4" fmla="*/ 159 w 159"/>
                  <a:gd name="T5" fmla="*/ 0 h 159"/>
                  <a:gd name="T6" fmla="*/ 159 w 159"/>
                  <a:gd name="T7" fmla="*/ 159 h 159"/>
                </a:gdLst>
                <a:ahLst/>
                <a:cxnLst>
                  <a:cxn ang="0">
                    <a:pos x="T0" y="T1"/>
                  </a:cxn>
                  <a:cxn ang="0">
                    <a:pos x="T2" y="T3"/>
                  </a:cxn>
                  <a:cxn ang="0">
                    <a:pos x="T4" y="T5"/>
                  </a:cxn>
                  <a:cxn ang="0">
                    <a:pos x="T6" y="T7"/>
                  </a:cxn>
                </a:cxnLst>
                <a:rect l="0" t="0" r="r" b="b"/>
                <a:pathLst>
                  <a:path w="159" h="159">
                    <a:moveTo>
                      <a:pt x="159" y="159"/>
                    </a:moveTo>
                    <a:lnTo>
                      <a:pt x="0" y="80"/>
                    </a:lnTo>
                    <a:lnTo>
                      <a:pt x="159" y="0"/>
                    </a:lnTo>
                    <a:lnTo>
                      <a:pt x="159" y="159"/>
                    </a:lnTo>
                    <a:close/>
                  </a:path>
                </a:pathLst>
              </a:custGeom>
              <a:grpFill/>
              <a:ln>
                <a:noFill/>
              </a:ln>
              <a:scene3d>
                <a:camera prst="orthographicFront"/>
                <a:lightRig rig="threePt" dir="t"/>
              </a:scene3d>
              <a:sp3d/>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54" name="Freeform 109">
                <a:extLst>
                  <a:ext uri="{FF2B5EF4-FFF2-40B4-BE49-F238E27FC236}">
                    <a16:creationId xmlns:a16="http://schemas.microsoft.com/office/drawing/2014/main" id="{6E20C5C0-EE39-4543-2ED7-51415C42ADBD}"/>
                  </a:ext>
                </a:extLst>
              </p:cNvPr>
              <p:cNvSpPr>
                <a:spLocks/>
              </p:cNvSpPr>
              <p:nvPr/>
            </p:nvSpPr>
            <p:spPr bwMode="auto">
              <a:xfrm>
                <a:off x="3664634" y="1552237"/>
                <a:ext cx="211726" cy="211726"/>
              </a:xfrm>
              <a:custGeom>
                <a:avLst/>
                <a:gdLst>
                  <a:gd name="T0" fmla="*/ 159 w 159"/>
                  <a:gd name="T1" fmla="*/ 159 h 159"/>
                  <a:gd name="T2" fmla="*/ 0 w 159"/>
                  <a:gd name="T3" fmla="*/ 80 h 159"/>
                  <a:gd name="T4" fmla="*/ 159 w 159"/>
                  <a:gd name="T5" fmla="*/ 0 h 159"/>
                  <a:gd name="T6" fmla="*/ 159 w 159"/>
                  <a:gd name="T7" fmla="*/ 159 h 159"/>
                </a:gdLst>
                <a:ahLst/>
                <a:cxnLst>
                  <a:cxn ang="0">
                    <a:pos x="T0" y="T1"/>
                  </a:cxn>
                  <a:cxn ang="0">
                    <a:pos x="T2" y="T3"/>
                  </a:cxn>
                  <a:cxn ang="0">
                    <a:pos x="T4" y="T5"/>
                  </a:cxn>
                  <a:cxn ang="0">
                    <a:pos x="T6" y="T7"/>
                  </a:cxn>
                </a:cxnLst>
                <a:rect l="0" t="0" r="r" b="b"/>
                <a:pathLst>
                  <a:path w="159" h="159">
                    <a:moveTo>
                      <a:pt x="159" y="159"/>
                    </a:moveTo>
                    <a:lnTo>
                      <a:pt x="0" y="80"/>
                    </a:lnTo>
                    <a:lnTo>
                      <a:pt x="159" y="0"/>
                    </a:lnTo>
                    <a:lnTo>
                      <a:pt x="159" y="159"/>
                    </a:lnTo>
                  </a:path>
                </a:pathLst>
              </a:custGeom>
              <a:grpFill/>
              <a:ln>
                <a:noFill/>
              </a:ln>
              <a:scene3d>
                <a:camera prst="orthographicFront"/>
                <a:lightRig rig="threePt" dir="t"/>
              </a:scene3d>
              <a:sp3d/>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55" name="Freeform 110">
                <a:extLst>
                  <a:ext uri="{FF2B5EF4-FFF2-40B4-BE49-F238E27FC236}">
                    <a16:creationId xmlns:a16="http://schemas.microsoft.com/office/drawing/2014/main" id="{4B2EC806-1E75-C297-66BC-57754900C04B}"/>
                  </a:ext>
                </a:extLst>
              </p:cNvPr>
              <p:cNvSpPr>
                <a:spLocks/>
              </p:cNvSpPr>
              <p:nvPr/>
            </p:nvSpPr>
            <p:spPr bwMode="auto">
              <a:xfrm>
                <a:off x="3664634" y="1658766"/>
                <a:ext cx="211726" cy="105197"/>
              </a:xfrm>
              <a:custGeom>
                <a:avLst/>
                <a:gdLst>
                  <a:gd name="T0" fmla="*/ 159 w 159"/>
                  <a:gd name="T1" fmla="*/ 0 h 79"/>
                  <a:gd name="T2" fmla="*/ 0 w 159"/>
                  <a:gd name="T3" fmla="*/ 0 h 79"/>
                  <a:gd name="T4" fmla="*/ 159 w 159"/>
                  <a:gd name="T5" fmla="*/ 79 h 79"/>
                  <a:gd name="T6" fmla="*/ 159 w 159"/>
                  <a:gd name="T7" fmla="*/ 0 h 79"/>
                </a:gdLst>
                <a:ahLst/>
                <a:cxnLst>
                  <a:cxn ang="0">
                    <a:pos x="T0" y="T1"/>
                  </a:cxn>
                  <a:cxn ang="0">
                    <a:pos x="T2" y="T3"/>
                  </a:cxn>
                  <a:cxn ang="0">
                    <a:pos x="T4" y="T5"/>
                  </a:cxn>
                  <a:cxn ang="0">
                    <a:pos x="T6" y="T7"/>
                  </a:cxn>
                </a:cxnLst>
                <a:rect l="0" t="0" r="r" b="b"/>
                <a:pathLst>
                  <a:path w="159" h="79">
                    <a:moveTo>
                      <a:pt x="159" y="0"/>
                    </a:moveTo>
                    <a:lnTo>
                      <a:pt x="0" y="0"/>
                    </a:lnTo>
                    <a:lnTo>
                      <a:pt x="159" y="79"/>
                    </a:lnTo>
                    <a:lnTo>
                      <a:pt x="159" y="0"/>
                    </a:lnTo>
                    <a:close/>
                  </a:path>
                </a:pathLst>
              </a:custGeom>
              <a:grpFill/>
              <a:ln>
                <a:noFill/>
              </a:ln>
              <a:scene3d>
                <a:camera prst="orthographicFront"/>
                <a:lightRig rig="threePt" dir="t"/>
              </a:scene3d>
              <a:sp3d/>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56" name="Freeform 111">
                <a:extLst>
                  <a:ext uri="{FF2B5EF4-FFF2-40B4-BE49-F238E27FC236}">
                    <a16:creationId xmlns:a16="http://schemas.microsoft.com/office/drawing/2014/main" id="{C64D80AB-5196-1D08-564E-3426F2F5D1EF}"/>
                  </a:ext>
                </a:extLst>
              </p:cNvPr>
              <p:cNvSpPr>
                <a:spLocks/>
              </p:cNvSpPr>
              <p:nvPr/>
            </p:nvSpPr>
            <p:spPr bwMode="auto">
              <a:xfrm>
                <a:off x="3664634" y="1658766"/>
                <a:ext cx="211726" cy="105197"/>
              </a:xfrm>
              <a:custGeom>
                <a:avLst/>
                <a:gdLst>
                  <a:gd name="T0" fmla="*/ 159 w 159"/>
                  <a:gd name="T1" fmla="*/ 0 h 79"/>
                  <a:gd name="T2" fmla="*/ 0 w 159"/>
                  <a:gd name="T3" fmla="*/ 0 h 79"/>
                  <a:gd name="T4" fmla="*/ 159 w 159"/>
                  <a:gd name="T5" fmla="*/ 79 h 79"/>
                  <a:gd name="T6" fmla="*/ 159 w 159"/>
                  <a:gd name="T7" fmla="*/ 0 h 79"/>
                </a:gdLst>
                <a:ahLst/>
                <a:cxnLst>
                  <a:cxn ang="0">
                    <a:pos x="T0" y="T1"/>
                  </a:cxn>
                  <a:cxn ang="0">
                    <a:pos x="T2" y="T3"/>
                  </a:cxn>
                  <a:cxn ang="0">
                    <a:pos x="T4" y="T5"/>
                  </a:cxn>
                  <a:cxn ang="0">
                    <a:pos x="T6" y="T7"/>
                  </a:cxn>
                </a:cxnLst>
                <a:rect l="0" t="0" r="r" b="b"/>
                <a:pathLst>
                  <a:path w="159" h="79">
                    <a:moveTo>
                      <a:pt x="159" y="0"/>
                    </a:moveTo>
                    <a:lnTo>
                      <a:pt x="0" y="0"/>
                    </a:lnTo>
                    <a:lnTo>
                      <a:pt x="159" y="79"/>
                    </a:lnTo>
                    <a:lnTo>
                      <a:pt x="159" y="0"/>
                    </a:lnTo>
                  </a:path>
                </a:pathLst>
              </a:custGeom>
              <a:grpFill/>
              <a:ln>
                <a:noFill/>
              </a:ln>
              <a:scene3d>
                <a:camera prst="orthographicFront"/>
                <a:lightRig rig="threePt" dir="t"/>
              </a:scene3d>
              <a:sp3d/>
            </p:spPr>
            <p:txBody>
              <a:bodyPr vert="horz" wrap="square" lIns="91440" tIns="45720" rIns="91440" bIns="45720" numCol="1" anchor="t" anchorCtr="0" compatLnSpc="1">
                <a:prstTxWarp prst="textNoShape">
                  <a:avLst/>
                </a:prstTxWarp>
              </a:bodyPr>
              <a:lstStyle/>
              <a:p>
                <a:endParaRPr lang="en-US">
                  <a:latin typeface="+mn-lt"/>
                </a:endParaRPr>
              </a:p>
            </p:txBody>
          </p:sp>
        </p:grpSp>
      </p:grpSp>
    </p:spTree>
    <p:extLst>
      <p:ext uri="{BB962C8B-B14F-4D97-AF65-F5344CB8AC3E}">
        <p14:creationId xmlns:p14="http://schemas.microsoft.com/office/powerpoint/2010/main" val="870717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1E061EE9-ACBA-4C23-A73B-458211A3F80D}"/>
              </a:ext>
            </a:extLst>
          </p:cNvPr>
          <p:cNvSpPr txBox="1"/>
          <p:nvPr/>
        </p:nvSpPr>
        <p:spPr>
          <a:xfrm>
            <a:off x="2286000" y="1289692"/>
            <a:ext cx="4572000" cy="461665"/>
          </a:xfrm>
          <a:prstGeom prst="rect">
            <a:avLst/>
          </a:prstGeom>
          <a:noFill/>
        </p:spPr>
        <p:txBody>
          <a:bodyPr wrap="square">
            <a:spAutoFit/>
          </a:bodyPr>
          <a:lstStyle/>
          <a:p>
            <a:pPr algn="ctr" rtl="1"/>
            <a:r>
              <a:rPr lang="en-US" sz="2400" b="1" dirty="0">
                <a:latin typeface="+mj-lt"/>
                <a:ea typeface="+mj-ea"/>
                <a:cs typeface="Times New Roman" panose="02020603050405020304" pitchFamily="18" charset="0"/>
              </a:rPr>
              <a:t>Fog</a:t>
            </a:r>
          </a:p>
        </p:txBody>
      </p:sp>
      <p:graphicFrame>
        <p:nvGraphicFramePr>
          <p:cNvPr id="8" name="Table 7">
            <a:extLst>
              <a:ext uri="{FF2B5EF4-FFF2-40B4-BE49-F238E27FC236}">
                <a16:creationId xmlns:a16="http://schemas.microsoft.com/office/drawing/2014/main" id="{9A6064F5-FEF0-5A3E-374D-0CFE36D2FA8C}"/>
              </a:ext>
            </a:extLst>
          </p:cNvPr>
          <p:cNvGraphicFramePr>
            <a:graphicFrameLocks noGrp="1"/>
          </p:cNvGraphicFramePr>
          <p:nvPr>
            <p:extLst>
              <p:ext uri="{D42A27DB-BD31-4B8C-83A1-F6EECF244321}">
                <p14:modId xmlns:p14="http://schemas.microsoft.com/office/powerpoint/2010/main" val="1392705328"/>
              </p:ext>
            </p:extLst>
          </p:nvPr>
        </p:nvGraphicFramePr>
        <p:xfrm>
          <a:off x="609600" y="1981200"/>
          <a:ext cx="7699771" cy="2621280"/>
        </p:xfrm>
        <a:graphic>
          <a:graphicData uri="http://schemas.openxmlformats.org/drawingml/2006/table">
            <a:tbl>
              <a:tblPr firstRow="1" bandRow="1">
                <a:tableStyleId>{5940675A-B579-460E-94D1-54222C63F5DA}</a:tableStyleId>
              </a:tblPr>
              <a:tblGrid>
                <a:gridCol w="788620">
                  <a:extLst>
                    <a:ext uri="{9D8B030D-6E8A-4147-A177-3AD203B41FA5}">
                      <a16:colId xmlns:a16="http://schemas.microsoft.com/office/drawing/2014/main" val="20000"/>
                    </a:ext>
                  </a:extLst>
                </a:gridCol>
                <a:gridCol w="679011">
                  <a:extLst>
                    <a:ext uri="{9D8B030D-6E8A-4147-A177-3AD203B41FA5}">
                      <a16:colId xmlns:a16="http://schemas.microsoft.com/office/drawing/2014/main" val="20001"/>
                    </a:ext>
                  </a:extLst>
                </a:gridCol>
                <a:gridCol w="1518821">
                  <a:extLst>
                    <a:ext uri="{9D8B030D-6E8A-4147-A177-3AD203B41FA5}">
                      <a16:colId xmlns:a16="http://schemas.microsoft.com/office/drawing/2014/main" val="20002"/>
                    </a:ext>
                  </a:extLst>
                </a:gridCol>
                <a:gridCol w="2040844">
                  <a:extLst>
                    <a:ext uri="{9D8B030D-6E8A-4147-A177-3AD203B41FA5}">
                      <a16:colId xmlns:a16="http://schemas.microsoft.com/office/drawing/2014/main" val="20003"/>
                    </a:ext>
                  </a:extLst>
                </a:gridCol>
                <a:gridCol w="2672475">
                  <a:extLst>
                    <a:ext uri="{9D8B030D-6E8A-4147-A177-3AD203B41FA5}">
                      <a16:colId xmlns:a16="http://schemas.microsoft.com/office/drawing/2014/main" val="20004"/>
                    </a:ext>
                  </a:extLst>
                </a:gridCol>
              </a:tblGrid>
              <a:tr h="518160">
                <a:tc>
                  <a:txBody>
                    <a:bodyPr/>
                    <a:lstStyle/>
                    <a:p>
                      <a:pPr algn="ctr"/>
                      <a:r>
                        <a:rPr lang="en-US" sz="1000" b="1"/>
                        <a:t>weather element</a:t>
                      </a:r>
                      <a:endParaRPr lang="en-US" sz="1000" b="1" dirty="0"/>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a:effectLst/>
                        </a:rPr>
                        <a:t>Alarm level color</a:t>
                      </a:r>
                      <a:endParaRPr lang="en-US" sz="1000" b="1" dirty="0">
                        <a:effectLst/>
                        <a:latin typeface="Calibri" panose="020F0502020204030204" pitchFamily="34" charset="0"/>
                      </a:endParaRP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dirty="0">
                          <a:effectLst/>
                        </a:rPr>
                        <a:t>Severity of the weather element</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dirty="0">
                          <a:effectLst/>
                        </a:rPr>
                        <a:t>Level of impact</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kern="1200" dirty="0">
                          <a:solidFill>
                            <a:schemeClr val="tx1"/>
                          </a:solidFill>
                          <a:effectLst/>
                          <a:latin typeface="+mn-lt"/>
                          <a:ea typeface="+mn-ea"/>
                          <a:cs typeface="+mn-cs"/>
                        </a:rPr>
                        <a:t>Level of impact criteria</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b="1" dirty="0">
                        <a:effectLs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dirty="0">
                          <a:effectLst/>
                        </a:rPr>
                        <a:t>horizontal visibility decreasing due to fog</a:t>
                      </a:r>
                    </a:p>
                  </a:txBody>
                  <a:tcPr anchor="ctr">
                    <a:solidFill>
                      <a:schemeClr val="bg1">
                        <a:lumMod val="85000"/>
                      </a:schemeClr>
                    </a:solidFill>
                  </a:tcPr>
                </a:tc>
                <a:extLst>
                  <a:ext uri="{0D108BD9-81ED-4DB2-BD59-A6C34878D82A}">
                    <a16:rowId xmlns:a16="http://schemas.microsoft.com/office/drawing/2014/main" val="10000"/>
                  </a:ext>
                </a:extLst>
              </a:tr>
              <a:tr h="518160">
                <a:tc rowSpan="4">
                  <a:txBody>
                    <a:bodyPr/>
                    <a:lstStyle/>
                    <a:p>
                      <a:pPr algn="ctr"/>
                      <a:r>
                        <a:rPr lang="en-US" sz="1400" dirty="0">
                          <a:latin typeface="+mn-lt"/>
                        </a:rPr>
                        <a:t>Fog</a:t>
                      </a:r>
                    </a:p>
                  </a:txBody>
                  <a:tcPr anchor="ctr"/>
                </a:tc>
                <a:tc>
                  <a:txBody>
                    <a:bodyPr/>
                    <a:lstStyle/>
                    <a:p>
                      <a:pPr algn="ctr"/>
                      <a:r>
                        <a:rPr lang="en-US" sz="1400">
                          <a:effectLst/>
                          <a:latin typeface="+mn-lt"/>
                        </a:rPr>
                        <a:t>green</a:t>
                      </a:r>
                      <a:endParaRPr lang="en-US" sz="1400" dirty="0">
                        <a:latin typeface="+mn-lt"/>
                      </a:endParaRPr>
                    </a:p>
                  </a:txBody>
                  <a:tcPr anchor="ctr">
                    <a:solidFill>
                      <a:srgbClr val="00FF00"/>
                    </a:solidFill>
                  </a:tcPr>
                </a:tc>
                <a:tc>
                  <a:txBody>
                    <a:bodyPr/>
                    <a:lstStyle/>
                    <a:p>
                      <a:pPr marL="0" marR="0" algn="ctr" rtl="0">
                        <a:spcBef>
                          <a:spcPts val="0"/>
                        </a:spcBef>
                        <a:spcAft>
                          <a:spcPts val="0"/>
                        </a:spcAft>
                      </a:pPr>
                      <a:r>
                        <a:rPr lang="en-US" sz="1400" dirty="0">
                          <a:effectLst/>
                          <a:latin typeface="+mn-lt"/>
                        </a:rPr>
                        <a:t>High humidity</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effectLst/>
                          <a:latin typeface="+mn-lt"/>
                        </a:rPr>
                        <a:t>Low</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lang="en-US" sz="1400" dirty="0">
                          <a:effectLst/>
                          <a:latin typeface="+mn-lt"/>
                        </a:rPr>
                        <a:t>Above 1500 meters</a:t>
                      </a:r>
                    </a:p>
                  </a:txBody>
                  <a:tcPr anchor="ctr"/>
                </a:tc>
                <a:extLst>
                  <a:ext uri="{0D108BD9-81ED-4DB2-BD59-A6C34878D82A}">
                    <a16:rowId xmlns:a16="http://schemas.microsoft.com/office/drawing/2014/main" val="10001"/>
                  </a:ext>
                </a:extLst>
              </a:tr>
              <a:tr h="518160">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a:t>Level 2</a:t>
                      </a:r>
                    </a:p>
                  </a:txBody>
                  <a:tcPr anchor="ctr"/>
                </a:tc>
                <a:tc>
                  <a:txBody>
                    <a:bodyPr/>
                    <a:lstStyle/>
                    <a:p>
                      <a:pPr algn="ctr"/>
                      <a:r>
                        <a:rPr lang="en-US" sz="1400" dirty="0">
                          <a:effectLst/>
                          <a:latin typeface="+mn-lt"/>
                        </a:rPr>
                        <a:t>yellow</a:t>
                      </a:r>
                      <a:endParaRPr lang="en-US" sz="1400" dirty="0">
                        <a:latin typeface="+mn-lt"/>
                      </a:endParaRPr>
                    </a:p>
                  </a:txBody>
                  <a:tcPr anchor="ctr">
                    <a:solidFill>
                      <a:srgbClr val="FFFF00"/>
                    </a:solidFill>
                  </a:tcPr>
                </a:tc>
                <a:tc>
                  <a:txBody>
                    <a:bodyPr/>
                    <a:lstStyle/>
                    <a:p>
                      <a:pPr marL="0" marR="0" algn="ctr" rtl="0">
                        <a:spcBef>
                          <a:spcPts val="0"/>
                        </a:spcBef>
                        <a:spcAft>
                          <a:spcPts val="0"/>
                        </a:spcAft>
                      </a:pPr>
                      <a:r>
                        <a:rPr lang="en-US" sz="1400" dirty="0">
                          <a:effectLst/>
                          <a:latin typeface="+mn-lt"/>
                        </a:rPr>
                        <a:t>Average density</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effectLst/>
                          <a:latin typeface="+mn-lt"/>
                        </a:rPr>
                        <a:t>Medium</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lang="en-US" sz="1400" dirty="0">
                          <a:effectLst/>
                          <a:latin typeface="+mn-lt"/>
                        </a:rPr>
                        <a:t>1000 to 1500 meters</a:t>
                      </a:r>
                    </a:p>
                  </a:txBody>
                  <a:tcPr marL="52705" marR="52705" marT="52705" marB="52705" anchor="ctr"/>
                </a:tc>
                <a:extLst>
                  <a:ext uri="{0D108BD9-81ED-4DB2-BD59-A6C34878D82A}">
                    <a16:rowId xmlns:a16="http://schemas.microsoft.com/office/drawing/2014/main" val="10002"/>
                  </a:ext>
                </a:extLst>
              </a:tr>
              <a:tr h="518160">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a:t>Level 3</a:t>
                      </a:r>
                    </a:p>
                  </a:txBody>
                  <a:tcPr anchor="ctr"/>
                </a:tc>
                <a:tc>
                  <a:txBody>
                    <a:bodyPr/>
                    <a:lstStyle/>
                    <a:p>
                      <a:pPr algn="ctr"/>
                      <a:r>
                        <a:rPr lang="en-US" sz="1400">
                          <a:effectLst/>
                          <a:latin typeface="+mn-lt"/>
                        </a:rPr>
                        <a:t>orange</a:t>
                      </a:r>
                      <a:endParaRPr lang="en-US" sz="1400" dirty="0">
                        <a:latin typeface="+mn-lt"/>
                      </a:endParaRPr>
                    </a:p>
                  </a:txBody>
                  <a:tcPr anchor="ctr">
                    <a:solidFill>
                      <a:srgbClr val="FF6600"/>
                    </a:solidFill>
                  </a:tcPr>
                </a:tc>
                <a:tc>
                  <a:txBody>
                    <a:bodyPr/>
                    <a:lstStyle/>
                    <a:p>
                      <a:pPr marL="0" marR="0" algn="ctr" rtl="0">
                        <a:spcBef>
                          <a:spcPts val="0"/>
                        </a:spcBef>
                        <a:spcAft>
                          <a:spcPts val="0"/>
                        </a:spcAft>
                      </a:pPr>
                      <a:r>
                        <a:rPr lang="en-US" sz="1400" dirty="0">
                          <a:effectLst/>
                          <a:latin typeface="+mn-lt"/>
                        </a:rPr>
                        <a:t>Too dense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effectLst/>
                          <a:latin typeface="+mn-lt"/>
                        </a:rPr>
                        <a:t>High</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lang="en-US" sz="1400" dirty="0">
                          <a:effectLst/>
                          <a:latin typeface="+mn-lt"/>
                        </a:rPr>
                        <a:t>500 to 1000 meters</a:t>
                      </a:r>
                    </a:p>
                  </a:txBody>
                  <a:tcPr marL="52705" marR="52705" marT="52705" marB="52705" anchor="ctr"/>
                </a:tc>
                <a:extLst>
                  <a:ext uri="{0D108BD9-81ED-4DB2-BD59-A6C34878D82A}">
                    <a16:rowId xmlns:a16="http://schemas.microsoft.com/office/drawing/2014/main" val="10003"/>
                  </a:ext>
                </a:extLst>
              </a:tr>
              <a:tr h="518160">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a:t>Level 4</a:t>
                      </a:r>
                    </a:p>
                  </a:txBody>
                  <a:tcPr anchor="ctr"/>
                </a:tc>
                <a:tc>
                  <a:txBody>
                    <a:bodyPr/>
                    <a:lstStyle/>
                    <a:p>
                      <a:pPr algn="ctr"/>
                      <a:r>
                        <a:rPr lang="en-US" sz="1400" dirty="0">
                          <a:effectLst/>
                          <a:latin typeface="+mn-lt"/>
                        </a:rPr>
                        <a:t>Red</a:t>
                      </a:r>
                      <a:endParaRPr lang="en-US" sz="1400" dirty="0">
                        <a:latin typeface="+mn-lt"/>
                      </a:endParaRPr>
                    </a:p>
                  </a:txBody>
                  <a:tcPr anchor="ctr">
                    <a:solidFill>
                      <a:srgbClr val="FF0000"/>
                    </a:solidFill>
                  </a:tcPr>
                </a:tc>
                <a:tc>
                  <a:txBody>
                    <a:bodyPr/>
                    <a:lstStyle/>
                    <a:p>
                      <a:pPr marL="0" marR="0" algn="ctr" rtl="0">
                        <a:spcBef>
                          <a:spcPts val="0"/>
                        </a:spcBef>
                        <a:spcAft>
                          <a:spcPts val="0"/>
                        </a:spcAft>
                      </a:pPr>
                      <a:r>
                        <a:rPr lang="en-US" sz="1400" dirty="0">
                          <a:effectLst/>
                          <a:latin typeface="+mn-lt"/>
                        </a:rPr>
                        <a:t>High density</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effectLst/>
                          <a:latin typeface="+mn-lt"/>
                        </a:rPr>
                        <a:t>Severe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lang="en-US" sz="1400" dirty="0">
                          <a:effectLst/>
                          <a:latin typeface="+mn-lt"/>
                        </a:rPr>
                        <a:t>Less than 500 meters</a:t>
                      </a:r>
                    </a:p>
                  </a:txBody>
                  <a:tcPr marL="52705" marR="52705" marT="52705" marB="52705" anchor="ctr"/>
                </a:tc>
                <a:extLst>
                  <a:ext uri="{0D108BD9-81ED-4DB2-BD59-A6C34878D82A}">
                    <a16:rowId xmlns:a16="http://schemas.microsoft.com/office/drawing/2014/main" val="10004"/>
                  </a:ext>
                </a:extLst>
              </a:tr>
            </a:tbl>
          </a:graphicData>
        </a:graphic>
      </p:graphicFrame>
      <p:pic>
        <p:nvPicPr>
          <p:cNvPr id="3" name="Picture 2">
            <a:extLst>
              <a:ext uri="{FF2B5EF4-FFF2-40B4-BE49-F238E27FC236}">
                <a16:creationId xmlns:a16="http://schemas.microsoft.com/office/drawing/2014/main" id="{F6E6F2FE-569B-2019-E2E5-74100C2B6D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758" y="135504"/>
            <a:ext cx="1604860" cy="1007496"/>
          </a:xfrm>
          <a:prstGeom prst="rect">
            <a:avLst/>
          </a:prstGeom>
        </p:spPr>
      </p:pic>
    </p:spTree>
    <p:extLst>
      <p:ext uri="{BB962C8B-B14F-4D97-AF65-F5344CB8AC3E}">
        <p14:creationId xmlns:p14="http://schemas.microsoft.com/office/powerpoint/2010/main" val="25974704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1E061EE9-ACBA-4C23-A73B-458211A3F80D}"/>
              </a:ext>
            </a:extLst>
          </p:cNvPr>
          <p:cNvSpPr txBox="1"/>
          <p:nvPr/>
        </p:nvSpPr>
        <p:spPr>
          <a:xfrm>
            <a:off x="2286000" y="1289692"/>
            <a:ext cx="4572000" cy="461665"/>
          </a:xfrm>
          <a:prstGeom prst="rect">
            <a:avLst/>
          </a:prstGeom>
          <a:noFill/>
        </p:spPr>
        <p:txBody>
          <a:bodyPr wrap="square">
            <a:spAutoFit/>
          </a:bodyPr>
          <a:lstStyle/>
          <a:p>
            <a:pPr algn="ctr" rtl="1"/>
            <a:r>
              <a:rPr lang="en-US" sz="2400" b="1" dirty="0">
                <a:latin typeface="+mj-lt"/>
                <a:ea typeface="+mj-ea"/>
                <a:cs typeface="Times New Roman" panose="02020603050405020304" pitchFamily="18" charset="0"/>
              </a:rPr>
              <a:t>Cold Wave</a:t>
            </a:r>
          </a:p>
        </p:txBody>
      </p:sp>
      <p:graphicFrame>
        <p:nvGraphicFramePr>
          <p:cNvPr id="8" name="Table 7">
            <a:extLst>
              <a:ext uri="{FF2B5EF4-FFF2-40B4-BE49-F238E27FC236}">
                <a16:creationId xmlns:a16="http://schemas.microsoft.com/office/drawing/2014/main" id="{9A6064F5-FEF0-5A3E-374D-0CFE36D2FA8C}"/>
              </a:ext>
            </a:extLst>
          </p:cNvPr>
          <p:cNvGraphicFramePr>
            <a:graphicFrameLocks noGrp="1"/>
          </p:cNvGraphicFramePr>
          <p:nvPr>
            <p:extLst>
              <p:ext uri="{D42A27DB-BD31-4B8C-83A1-F6EECF244321}">
                <p14:modId xmlns:p14="http://schemas.microsoft.com/office/powerpoint/2010/main" val="319956954"/>
              </p:ext>
            </p:extLst>
          </p:nvPr>
        </p:nvGraphicFramePr>
        <p:xfrm>
          <a:off x="685800" y="1981200"/>
          <a:ext cx="7623571" cy="2621280"/>
        </p:xfrm>
        <a:graphic>
          <a:graphicData uri="http://schemas.openxmlformats.org/drawingml/2006/table">
            <a:tbl>
              <a:tblPr firstRow="1" bandRow="1">
                <a:tableStyleId>{5940675A-B579-460E-94D1-54222C63F5DA}</a:tableStyleId>
              </a:tblPr>
              <a:tblGrid>
                <a:gridCol w="762000">
                  <a:extLst>
                    <a:ext uri="{9D8B030D-6E8A-4147-A177-3AD203B41FA5}">
                      <a16:colId xmlns:a16="http://schemas.microsoft.com/office/drawing/2014/main" val="20000"/>
                    </a:ext>
                  </a:extLst>
                </a:gridCol>
                <a:gridCol w="691107">
                  <a:extLst>
                    <a:ext uri="{9D8B030D-6E8A-4147-A177-3AD203B41FA5}">
                      <a16:colId xmlns:a16="http://schemas.microsoft.com/office/drawing/2014/main" val="20001"/>
                    </a:ext>
                  </a:extLst>
                </a:gridCol>
                <a:gridCol w="1503790">
                  <a:extLst>
                    <a:ext uri="{9D8B030D-6E8A-4147-A177-3AD203B41FA5}">
                      <a16:colId xmlns:a16="http://schemas.microsoft.com/office/drawing/2014/main" val="20002"/>
                    </a:ext>
                  </a:extLst>
                </a:gridCol>
                <a:gridCol w="2020647">
                  <a:extLst>
                    <a:ext uri="{9D8B030D-6E8A-4147-A177-3AD203B41FA5}">
                      <a16:colId xmlns:a16="http://schemas.microsoft.com/office/drawing/2014/main" val="20003"/>
                    </a:ext>
                  </a:extLst>
                </a:gridCol>
                <a:gridCol w="2646027">
                  <a:extLst>
                    <a:ext uri="{9D8B030D-6E8A-4147-A177-3AD203B41FA5}">
                      <a16:colId xmlns:a16="http://schemas.microsoft.com/office/drawing/2014/main" val="20004"/>
                    </a:ext>
                  </a:extLst>
                </a:gridCol>
              </a:tblGrid>
              <a:tr h="518160">
                <a:tc>
                  <a:txBody>
                    <a:bodyPr/>
                    <a:lstStyle/>
                    <a:p>
                      <a:pPr algn="ctr"/>
                      <a:r>
                        <a:rPr lang="en-US" sz="1000" b="1"/>
                        <a:t>weather element</a:t>
                      </a:r>
                      <a:endParaRPr lang="en-US" sz="1000" b="1" dirty="0"/>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a:effectLst/>
                        </a:rPr>
                        <a:t>Alarm level color</a:t>
                      </a:r>
                      <a:endParaRPr lang="en-US" sz="1000" b="1" dirty="0">
                        <a:effectLst/>
                        <a:latin typeface="Calibri" panose="020F0502020204030204" pitchFamily="34" charset="0"/>
                      </a:endParaRP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dirty="0">
                          <a:effectLst/>
                        </a:rPr>
                        <a:t>Severity of the weather element</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dirty="0">
                          <a:effectLst/>
                        </a:rPr>
                        <a:t>Level of impact</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kern="1200" dirty="0">
                          <a:solidFill>
                            <a:schemeClr val="tx1"/>
                          </a:solidFill>
                          <a:effectLst/>
                          <a:latin typeface="+mn-lt"/>
                          <a:ea typeface="+mn-ea"/>
                          <a:cs typeface="+mn-cs"/>
                        </a:rPr>
                        <a:t>Level of impact criteria</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b="1" kern="1200" dirty="0">
                        <a:solidFill>
                          <a:schemeClr val="tx1"/>
                        </a:solidFill>
                        <a:effectLst/>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dirty="0">
                          <a:effectLst/>
                        </a:rPr>
                        <a:t>Tangible heat</a:t>
                      </a:r>
                    </a:p>
                  </a:txBody>
                  <a:tcPr anchor="ctr">
                    <a:solidFill>
                      <a:schemeClr val="bg1">
                        <a:lumMod val="85000"/>
                      </a:schemeClr>
                    </a:solidFill>
                  </a:tcPr>
                </a:tc>
                <a:extLst>
                  <a:ext uri="{0D108BD9-81ED-4DB2-BD59-A6C34878D82A}">
                    <a16:rowId xmlns:a16="http://schemas.microsoft.com/office/drawing/2014/main" val="10000"/>
                  </a:ext>
                </a:extLst>
              </a:tr>
              <a:tr h="518160">
                <a:tc rowSpan="4">
                  <a:txBody>
                    <a:bodyPr/>
                    <a:lstStyle/>
                    <a:p>
                      <a:pPr algn="ctr"/>
                      <a:r>
                        <a:rPr lang="en-US" sz="1400" dirty="0">
                          <a:latin typeface="+mn-lt"/>
                        </a:rPr>
                        <a:t>Cold Wave</a:t>
                      </a:r>
                    </a:p>
                    <a:p>
                      <a:pPr algn="ctr"/>
                      <a:endParaRPr lang="en-US" sz="1400" dirty="0">
                        <a:latin typeface="+mn-lt"/>
                      </a:endParaRPr>
                    </a:p>
                  </a:txBody>
                  <a:tcPr anchor="ctr"/>
                </a:tc>
                <a:tc>
                  <a:txBody>
                    <a:bodyPr/>
                    <a:lstStyle/>
                    <a:p>
                      <a:pPr algn="ctr"/>
                      <a:r>
                        <a:rPr lang="en-US" sz="1400">
                          <a:effectLst/>
                          <a:latin typeface="+mn-lt"/>
                        </a:rPr>
                        <a:t>green</a:t>
                      </a:r>
                      <a:endParaRPr lang="en-US" sz="1400" dirty="0">
                        <a:latin typeface="+mn-lt"/>
                      </a:endParaRPr>
                    </a:p>
                  </a:txBody>
                  <a:tcPr anchor="ctr">
                    <a:solidFill>
                      <a:srgbClr val="00FF00"/>
                    </a:solidFill>
                  </a:tcPr>
                </a:tc>
                <a:tc>
                  <a:txBody>
                    <a:bodyPr/>
                    <a:lstStyle/>
                    <a:p>
                      <a:pPr marL="0" marR="0" algn="ctr" rtl="0">
                        <a:spcBef>
                          <a:spcPts val="0"/>
                        </a:spcBef>
                        <a:spcAft>
                          <a:spcPts val="0"/>
                        </a:spcAft>
                      </a:pPr>
                      <a:r>
                        <a:rPr lang="en-US" sz="1400" dirty="0">
                          <a:effectLst/>
                          <a:latin typeface="+mn-lt"/>
                        </a:rPr>
                        <a:t>Natural</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effectLst/>
                          <a:latin typeface="+mn-lt"/>
                        </a:rPr>
                        <a:t>Low</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lang="en-US" sz="1400" dirty="0">
                          <a:effectLst/>
                          <a:latin typeface="+mn-lt"/>
                        </a:rPr>
                        <a:t>More than 15°C</a:t>
                      </a:r>
                    </a:p>
                  </a:txBody>
                  <a:tcPr anchor="ctr"/>
                </a:tc>
                <a:extLst>
                  <a:ext uri="{0D108BD9-81ED-4DB2-BD59-A6C34878D82A}">
                    <a16:rowId xmlns:a16="http://schemas.microsoft.com/office/drawing/2014/main" val="10001"/>
                  </a:ext>
                </a:extLst>
              </a:tr>
              <a:tr h="518160">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a:t>Level 2</a:t>
                      </a:r>
                    </a:p>
                  </a:txBody>
                  <a:tcPr anchor="ctr"/>
                </a:tc>
                <a:tc>
                  <a:txBody>
                    <a:bodyPr/>
                    <a:lstStyle/>
                    <a:p>
                      <a:pPr algn="ctr"/>
                      <a:r>
                        <a:rPr lang="en-US" sz="1400">
                          <a:effectLst/>
                          <a:latin typeface="+mn-lt"/>
                        </a:rPr>
                        <a:t>yellow</a:t>
                      </a:r>
                      <a:endParaRPr lang="en-US" sz="1400" dirty="0">
                        <a:latin typeface="+mn-lt"/>
                      </a:endParaRPr>
                    </a:p>
                  </a:txBody>
                  <a:tcPr anchor="ctr">
                    <a:solidFill>
                      <a:srgbClr val="FFFF00"/>
                    </a:solidFill>
                  </a:tcPr>
                </a:tc>
                <a:tc>
                  <a:txBody>
                    <a:bodyPr/>
                    <a:lstStyle/>
                    <a:p>
                      <a:pPr marL="0" marR="0" algn="ctr" rtl="0">
                        <a:spcBef>
                          <a:spcPts val="0"/>
                        </a:spcBef>
                        <a:spcAft>
                          <a:spcPts val="0"/>
                        </a:spcAft>
                      </a:pPr>
                      <a:r>
                        <a:rPr lang="en-US" sz="1400" dirty="0">
                          <a:effectLst/>
                          <a:latin typeface="+mn-lt"/>
                        </a:rPr>
                        <a:t>Cold day</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effectLst/>
                          <a:latin typeface="+mn-lt"/>
                        </a:rPr>
                        <a:t>Medium</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lang="en-US" sz="1400" dirty="0">
                          <a:effectLst/>
                          <a:latin typeface="+mn-lt"/>
                        </a:rPr>
                        <a:t>10 to 15°C</a:t>
                      </a:r>
                    </a:p>
                  </a:txBody>
                  <a:tcPr marL="52705" marR="52705" marT="52705" marB="52705" anchor="ctr"/>
                </a:tc>
                <a:extLst>
                  <a:ext uri="{0D108BD9-81ED-4DB2-BD59-A6C34878D82A}">
                    <a16:rowId xmlns:a16="http://schemas.microsoft.com/office/drawing/2014/main" val="10002"/>
                  </a:ext>
                </a:extLst>
              </a:tr>
              <a:tr h="518160">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a:t>Level 3</a:t>
                      </a:r>
                    </a:p>
                  </a:txBody>
                  <a:tcPr anchor="ctr"/>
                </a:tc>
                <a:tc>
                  <a:txBody>
                    <a:bodyPr/>
                    <a:lstStyle/>
                    <a:p>
                      <a:pPr algn="ctr"/>
                      <a:r>
                        <a:rPr lang="en-US" sz="1400">
                          <a:effectLst/>
                          <a:latin typeface="+mn-lt"/>
                        </a:rPr>
                        <a:t>orange</a:t>
                      </a:r>
                      <a:endParaRPr lang="en-US" sz="1400" dirty="0">
                        <a:latin typeface="+mn-lt"/>
                      </a:endParaRPr>
                    </a:p>
                  </a:txBody>
                  <a:tcPr anchor="ctr">
                    <a:solidFill>
                      <a:srgbClr val="FF6600"/>
                    </a:solidFill>
                  </a:tcPr>
                </a:tc>
                <a:tc>
                  <a:txBody>
                    <a:bodyPr/>
                    <a:lstStyle/>
                    <a:p>
                      <a:pPr marL="0" marR="0" algn="ctr" rtl="0">
                        <a:spcBef>
                          <a:spcPts val="0"/>
                        </a:spcBef>
                        <a:spcAft>
                          <a:spcPts val="0"/>
                        </a:spcAft>
                      </a:pPr>
                      <a:r>
                        <a:rPr lang="en-US" sz="1400" dirty="0">
                          <a:effectLst/>
                          <a:latin typeface="+mn-lt"/>
                        </a:rPr>
                        <a:t>Cold wave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effectLst/>
                          <a:latin typeface="+mn-lt"/>
                        </a:rPr>
                        <a:t>High</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lang="en-US" sz="1400" dirty="0">
                          <a:effectLst/>
                          <a:latin typeface="+mn-lt"/>
                        </a:rPr>
                        <a:t>5 to 9°C</a:t>
                      </a:r>
                    </a:p>
                  </a:txBody>
                  <a:tcPr marL="52705" marR="52705" marT="52705" marB="52705" anchor="ctr"/>
                </a:tc>
                <a:extLst>
                  <a:ext uri="{0D108BD9-81ED-4DB2-BD59-A6C34878D82A}">
                    <a16:rowId xmlns:a16="http://schemas.microsoft.com/office/drawing/2014/main" val="10003"/>
                  </a:ext>
                </a:extLst>
              </a:tr>
              <a:tr h="518160">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a:t>Level 4</a:t>
                      </a:r>
                    </a:p>
                  </a:txBody>
                  <a:tcPr anchor="ctr"/>
                </a:tc>
                <a:tc>
                  <a:txBody>
                    <a:bodyPr/>
                    <a:lstStyle/>
                    <a:p>
                      <a:pPr algn="ctr"/>
                      <a:r>
                        <a:rPr lang="en-US" sz="1400" dirty="0">
                          <a:effectLst/>
                          <a:latin typeface="+mn-lt"/>
                        </a:rPr>
                        <a:t>Red</a:t>
                      </a:r>
                      <a:endParaRPr lang="en-US" sz="1400" dirty="0">
                        <a:latin typeface="+mn-lt"/>
                      </a:endParaRPr>
                    </a:p>
                  </a:txBody>
                  <a:tcPr anchor="ctr">
                    <a:solidFill>
                      <a:srgbClr val="FF0000"/>
                    </a:solidFill>
                  </a:tcPr>
                </a:tc>
                <a:tc>
                  <a:txBody>
                    <a:bodyPr/>
                    <a:lstStyle/>
                    <a:p>
                      <a:pPr marL="0" marR="0" algn="ctr" rtl="0">
                        <a:spcBef>
                          <a:spcPts val="0"/>
                        </a:spcBef>
                        <a:spcAft>
                          <a:spcPts val="0"/>
                        </a:spcAft>
                      </a:pPr>
                      <a:r>
                        <a:rPr lang="en-US" sz="1400" dirty="0">
                          <a:effectLst/>
                          <a:latin typeface="+mn-lt"/>
                        </a:rPr>
                        <a:t>Strong cold wave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effectLst/>
                          <a:latin typeface="+mn-lt"/>
                        </a:rPr>
                        <a:t>Severe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lang="en-US" sz="1400" dirty="0">
                          <a:effectLst/>
                          <a:latin typeface="+mn-lt"/>
                        </a:rPr>
                        <a:t>Less than 5 degrees Celsius</a:t>
                      </a:r>
                    </a:p>
                  </a:txBody>
                  <a:tcPr marL="52705" marR="52705" marT="52705" marB="52705" anchor="ctr"/>
                </a:tc>
                <a:extLst>
                  <a:ext uri="{0D108BD9-81ED-4DB2-BD59-A6C34878D82A}">
                    <a16:rowId xmlns:a16="http://schemas.microsoft.com/office/drawing/2014/main" val="10004"/>
                  </a:ext>
                </a:extLst>
              </a:tr>
            </a:tbl>
          </a:graphicData>
        </a:graphic>
      </p:graphicFrame>
      <p:pic>
        <p:nvPicPr>
          <p:cNvPr id="3" name="Picture 2">
            <a:extLst>
              <a:ext uri="{FF2B5EF4-FFF2-40B4-BE49-F238E27FC236}">
                <a16:creationId xmlns:a16="http://schemas.microsoft.com/office/drawing/2014/main" id="{05B7B525-3410-030E-17F8-7DAF877EDA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758" y="135504"/>
            <a:ext cx="1604860" cy="1007496"/>
          </a:xfrm>
          <a:prstGeom prst="rect">
            <a:avLst/>
          </a:prstGeom>
        </p:spPr>
      </p:pic>
    </p:spTree>
    <p:extLst>
      <p:ext uri="{BB962C8B-B14F-4D97-AF65-F5344CB8AC3E}">
        <p14:creationId xmlns:p14="http://schemas.microsoft.com/office/powerpoint/2010/main" val="32849393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1E061EE9-ACBA-4C23-A73B-458211A3F80D}"/>
              </a:ext>
            </a:extLst>
          </p:cNvPr>
          <p:cNvSpPr txBox="1"/>
          <p:nvPr/>
        </p:nvSpPr>
        <p:spPr>
          <a:xfrm>
            <a:off x="2286000" y="1289692"/>
            <a:ext cx="4572000" cy="461665"/>
          </a:xfrm>
          <a:prstGeom prst="rect">
            <a:avLst/>
          </a:prstGeom>
          <a:noFill/>
        </p:spPr>
        <p:txBody>
          <a:bodyPr wrap="square">
            <a:spAutoFit/>
          </a:bodyPr>
          <a:lstStyle/>
          <a:p>
            <a:pPr algn="ctr" rtl="1"/>
            <a:r>
              <a:rPr lang="en-US" sz="2400" b="1" dirty="0">
                <a:latin typeface="+mj-lt"/>
                <a:ea typeface="+mj-ea"/>
                <a:cs typeface="Times New Roman" panose="02020603050405020304" pitchFamily="18" charset="0"/>
              </a:rPr>
              <a:t>Heat Wave</a:t>
            </a:r>
          </a:p>
        </p:txBody>
      </p:sp>
      <p:graphicFrame>
        <p:nvGraphicFramePr>
          <p:cNvPr id="8" name="Table 7">
            <a:extLst>
              <a:ext uri="{FF2B5EF4-FFF2-40B4-BE49-F238E27FC236}">
                <a16:creationId xmlns:a16="http://schemas.microsoft.com/office/drawing/2014/main" id="{9A6064F5-FEF0-5A3E-374D-0CFE36D2FA8C}"/>
              </a:ext>
            </a:extLst>
          </p:cNvPr>
          <p:cNvGraphicFramePr>
            <a:graphicFrameLocks noGrp="1"/>
          </p:cNvGraphicFramePr>
          <p:nvPr>
            <p:extLst>
              <p:ext uri="{D42A27DB-BD31-4B8C-83A1-F6EECF244321}">
                <p14:modId xmlns:p14="http://schemas.microsoft.com/office/powerpoint/2010/main" val="2532707061"/>
              </p:ext>
            </p:extLst>
          </p:nvPr>
        </p:nvGraphicFramePr>
        <p:xfrm>
          <a:off x="685800" y="1981200"/>
          <a:ext cx="7623571" cy="2621280"/>
        </p:xfrm>
        <a:graphic>
          <a:graphicData uri="http://schemas.openxmlformats.org/drawingml/2006/table">
            <a:tbl>
              <a:tblPr firstRow="1" bandRow="1">
                <a:tableStyleId>{5940675A-B579-460E-94D1-54222C63F5DA}</a:tableStyleId>
              </a:tblPr>
              <a:tblGrid>
                <a:gridCol w="762000">
                  <a:extLst>
                    <a:ext uri="{9D8B030D-6E8A-4147-A177-3AD203B41FA5}">
                      <a16:colId xmlns:a16="http://schemas.microsoft.com/office/drawing/2014/main" val="20000"/>
                    </a:ext>
                  </a:extLst>
                </a:gridCol>
                <a:gridCol w="691107">
                  <a:extLst>
                    <a:ext uri="{9D8B030D-6E8A-4147-A177-3AD203B41FA5}">
                      <a16:colId xmlns:a16="http://schemas.microsoft.com/office/drawing/2014/main" val="20001"/>
                    </a:ext>
                  </a:extLst>
                </a:gridCol>
                <a:gridCol w="1503790">
                  <a:extLst>
                    <a:ext uri="{9D8B030D-6E8A-4147-A177-3AD203B41FA5}">
                      <a16:colId xmlns:a16="http://schemas.microsoft.com/office/drawing/2014/main" val="20002"/>
                    </a:ext>
                  </a:extLst>
                </a:gridCol>
                <a:gridCol w="2020647">
                  <a:extLst>
                    <a:ext uri="{9D8B030D-6E8A-4147-A177-3AD203B41FA5}">
                      <a16:colId xmlns:a16="http://schemas.microsoft.com/office/drawing/2014/main" val="20003"/>
                    </a:ext>
                  </a:extLst>
                </a:gridCol>
                <a:gridCol w="2646027">
                  <a:extLst>
                    <a:ext uri="{9D8B030D-6E8A-4147-A177-3AD203B41FA5}">
                      <a16:colId xmlns:a16="http://schemas.microsoft.com/office/drawing/2014/main" val="20004"/>
                    </a:ext>
                  </a:extLst>
                </a:gridCol>
              </a:tblGrid>
              <a:tr h="518160">
                <a:tc>
                  <a:txBody>
                    <a:bodyPr/>
                    <a:lstStyle/>
                    <a:p>
                      <a:pPr algn="ctr"/>
                      <a:r>
                        <a:rPr lang="en-US" sz="1000" b="1"/>
                        <a:t>weather element</a:t>
                      </a:r>
                      <a:endParaRPr lang="en-US" sz="1000" b="1" dirty="0"/>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a:effectLst/>
                        </a:rPr>
                        <a:t>Alarm level color</a:t>
                      </a:r>
                      <a:endParaRPr lang="en-US" sz="1000" b="1" dirty="0">
                        <a:effectLst/>
                        <a:latin typeface="Calibri" panose="020F0502020204030204" pitchFamily="34" charset="0"/>
                      </a:endParaRP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dirty="0">
                          <a:effectLst/>
                        </a:rPr>
                        <a:t>Severity of the weather element</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dirty="0">
                          <a:effectLst/>
                        </a:rPr>
                        <a:t>Level of impact</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kern="1200" dirty="0">
                          <a:solidFill>
                            <a:schemeClr val="tx1"/>
                          </a:solidFill>
                          <a:effectLst/>
                          <a:latin typeface="+mn-lt"/>
                          <a:ea typeface="+mn-ea"/>
                          <a:cs typeface="+mn-cs"/>
                        </a:rPr>
                        <a:t>Level of impact criteria</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b="1" kern="1200" dirty="0">
                        <a:solidFill>
                          <a:schemeClr val="tx1"/>
                        </a:solidFill>
                        <a:effectLst/>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dirty="0">
                          <a:effectLst/>
                        </a:rPr>
                        <a:t>Tangible heat</a:t>
                      </a:r>
                    </a:p>
                  </a:txBody>
                  <a:tcPr anchor="ctr">
                    <a:solidFill>
                      <a:schemeClr val="bg1">
                        <a:lumMod val="85000"/>
                      </a:schemeClr>
                    </a:solidFill>
                  </a:tcPr>
                </a:tc>
                <a:extLst>
                  <a:ext uri="{0D108BD9-81ED-4DB2-BD59-A6C34878D82A}">
                    <a16:rowId xmlns:a16="http://schemas.microsoft.com/office/drawing/2014/main" val="10000"/>
                  </a:ext>
                </a:extLst>
              </a:tr>
              <a:tr h="518160">
                <a:tc rowSpan="4">
                  <a:txBody>
                    <a:bodyPr/>
                    <a:lstStyle/>
                    <a:p>
                      <a:pPr algn="ctr"/>
                      <a:r>
                        <a:rPr lang="en-US" sz="1400" dirty="0">
                          <a:latin typeface="+mn-lt"/>
                        </a:rPr>
                        <a:t>Heat Wave</a:t>
                      </a:r>
                    </a:p>
                    <a:p>
                      <a:pPr algn="ctr"/>
                      <a:endParaRPr lang="en-US" sz="1400" dirty="0">
                        <a:latin typeface="+mn-lt"/>
                      </a:endParaRPr>
                    </a:p>
                  </a:txBody>
                  <a:tcPr anchor="ctr"/>
                </a:tc>
                <a:tc>
                  <a:txBody>
                    <a:bodyPr/>
                    <a:lstStyle/>
                    <a:p>
                      <a:pPr algn="ctr"/>
                      <a:r>
                        <a:rPr lang="en-US" sz="1400">
                          <a:effectLst/>
                          <a:latin typeface="+mn-lt"/>
                        </a:rPr>
                        <a:t>green</a:t>
                      </a:r>
                      <a:endParaRPr lang="en-US" sz="1400" dirty="0">
                        <a:latin typeface="+mn-lt"/>
                      </a:endParaRPr>
                    </a:p>
                  </a:txBody>
                  <a:tcPr anchor="ctr">
                    <a:solidFill>
                      <a:srgbClr val="00FF00"/>
                    </a:solidFill>
                  </a:tcPr>
                </a:tc>
                <a:tc>
                  <a:txBody>
                    <a:bodyPr/>
                    <a:lstStyle/>
                    <a:p>
                      <a:pPr marL="0" marR="0" algn="ctr" rtl="0">
                        <a:spcBef>
                          <a:spcPts val="0"/>
                        </a:spcBef>
                        <a:spcAft>
                          <a:spcPts val="0"/>
                        </a:spcAft>
                      </a:pPr>
                      <a:r>
                        <a:rPr lang="en-US" sz="1400" dirty="0">
                          <a:effectLst/>
                          <a:latin typeface="+mn-lt"/>
                        </a:rPr>
                        <a:t>Natural</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effectLst/>
                          <a:latin typeface="+mn-lt"/>
                        </a:rPr>
                        <a:t>Low</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lang="en-US" sz="1400" dirty="0">
                          <a:effectLst/>
                          <a:latin typeface="+mn-lt"/>
                        </a:rPr>
                        <a:t>Less than 37°C</a:t>
                      </a:r>
                    </a:p>
                  </a:txBody>
                  <a:tcPr anchor="ctr"/>
                </a:tc>
                <a:extLst>
                  <a:ext uri="{0D108BD9-81ED-4DB2-BD59-A6C34878D82A}">
                    <a16:rowId xmlns:a16="http://schemas.microsoft.com/office/drawing/2014/main" val="10001"/>
                  </a:ext>
                </a:extLst>
              </a:tr>
              <a:tr h="518160">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a:t>Level 2</a:t>
                      </a:r>
                    </a:p>
                  </a:txBody>
                  <a:tcPr anchor="ctr"/>
                </a:tc>
                <a:tc>
                  <a:txBody>
                    <a:bodyPr/>
                    <a:lstStyle/>
                    <a:p>
                      <a:pPr algn="ctr"/>
                      <a:r>
                        <a:rPr lang="en-US" sz="1400">
                          <a:effectLst/>
                          <a:latin typeface="+mn-lt"/>
                        </a:rPr>
                        <a:t>yellow</a:t>
                      </a:r>
                      <a:endParaRPr lang="en-US" sz="1400" dirty="0">
                        <a:latin typeface="+mn-lt"/>
                      </a:endParaRPr>
                    </a:p>
                  </a:txBody>
                  <a:tcPr anchor="ctr">
                    <a:solidFill>
                      <a:srgbClr val="FFFF00"/>
                    </a:solidFill>
                  </a:tcPr>
                </a:tc>
                <a:tc>
                  <a:txBody>
                    <a:bodyPr/>
                    <a:lstStyle/>
                    <a:p>
                      <a:pPr marL="0" marR="0" algn="ctr" rtl="0">
                        <a:spcBef>
                          <a:spcPts val="0"/>
                        </a:spcBef>
                        <a:spcAft>
                          <a:spcPts val="0"/>
                        </a:spcAft>
                      </a:pPr>
                      <a:r>
                        <a:rPr lang="en-US" sz="1400" dirty="0">
                          <a:effectLst/>
                          <a:latin typeface="+mn-lt"/>
                        </a:rPr>
                        <a:t>Hot day</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effectLst/>
                          <a:latin typeface="+mn-lt"/>
                        </a:rPr>
                        <a:t>Medium</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lang="en-US" sz="1400" dirty="0">
                          <a:effectLst/>
                          <a:latin typeface="+mn-lt"/>
                        </a:rPr>
                        <a:t>37 to 45°C</a:t>
                      </a:r>
                    </a:p>
                  </a:txBody>
                  <a:tcPr marL="52705" marR="52705" marT="52705" marB="52705" anchor="ctr"/>
                </a:tc>
                <a:extLst>
                  <a:ext uri="{0D108BD9-81ED-4DB2-BD59-A6C34878D82A}">
                    <a16:rowId xmlns:a16="http://schemas.microsoft.com/office/drawing/2014/main" val="10002"/>
                  </a:ext>
                </a:extLst>
              </a:tr>
              <a:tr h="518160">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a:t>Level 3</a:t>
                      </a:r>
                    </a:p>
                  </a:txBody>
                  <a:tcPr anchor="ctr"/>
                </a:tc>
                <a:tc>
                  <a:txBody>
                    <a:bodyPr/>
                    <a:lstStyle/>
                    <a:p>
                      <a:pPr algn="ctr"/>
                      <a:r>
                        <a:rPr lang="en-US" sz="1400">
                          <a:effectLst/>
                          <a:latin typeface="+mn-lt"/>
                        </a:rPr>
                        <a:t>orange</a:t>
                      </a:r>
                      <a:endParaRPr lang="en-US" sz="1400" dirty="0">
                        <a:latin typeface="+mn-lt"/>
                      </a:endParaRPr>
                    </a:p>
                  </a:txBody>
                  <a:tcPr anchor="ctr">
                    <a:solidFill>
                      <a:srgbClr val="FF6600"/>
                    </a:solidFill>
                  </a:tcPr>
                </a:tc>
                <a:tc>
                  <a:txBody>
                    <a:bodyPr/>
                    <a:lstStyle/>
                    <a:p>
                      <a:pPr marL="0" marR="0" algn="ctr" rtl="0">
                        <a:spcBef>
                          <a:spcPts val="0"/>
                        </a:spcBef>
                        <a:spcAft>
                          <a:spcPts val="0"/>
                        </a:spcAft>
                      </a:pPr>
                      <a:r>
                        <a:rPr lang="en-US" sz="1400" dirty="0">
                          <a:effectLst/>
                          <a:latin typeface="+mn-lt"/>
                        </a:rPr>
                        <a:t>Heat wave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effectLst/>
                          <a:latin typeface="+mn-lt"/>
                        </a:rPr>
                        <a:t>High</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lang="en-US" sz="1400" dirty="0">
                          <a:effectLst/>
                          <a:latin typeface="+mn-lt"/>
                        </a:rPr>
                        <a:t>45 to 50°C</a:t>
                      </a:r>
                    </a:p>
                  </a:txBody>
                  <a:tcPr marL="52705" marR="52705" marT="52705" marB="52705" anchor="ctr"/>
                </a:tc>
                <a:extLst>
                  <a:ext uri="{0D108BD9-81ED-4DB2-BD59-A6C34878D82A}">
                    <a16:rowId xmlns:a16="http://schemas.microsoft.com/office/drawing/2014/main" val="10003"/>
                  </a:ext>
                </a:extLst>
              </a:tr>
              <a:tr h="518160">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a:t>Level 4</a:t>
                      </a:r>
                    </a:p>
                  </a:txBody>
                  <a:tcPr anchor="ctr"/>
                </a:tc>
                <a:tc>
                  <a:txBody>
                    <a:bodyPr/>
                    <a:lstStyle/>
                    <a:p>
                      <a:pPr algn="ctr"/>
                      <a:r>
                        <a:rPr lang="en-US" sz="1400" dirty="0">
                          <a:effectLst/>
                          <a:latin typeface="+mn-lt"/>
                        </a:rPr>
                        <a:t>Red</a:t>
                      </a:r>
                      <a:endParaRPr lang="en-US" sz="1400" dirty="0">
                        <a:latin typeface="+mn-lt"/>
                      </a:endParaRPr>
                    </a:p>
                  </a:txBody>
                  <a:tcPr anchor="ctr">
                    <a:solidFill>
                      <a:srgbClr val="FF0000"/>
                    </a:solidFill>
                  </a:tcPr>
                </a:tc>
                <a:tc>
                  <a:txBody>
                    <a:bodyPr/>
                    <a:lstStyle/>
                    <a:p>
                      <a:pPr marL="0" marR="0" algn="ctr" rtl="0">
                        <a:spcBef>
                          <a:spcPts val="0"/>
                        </a:spcBef>
                        <a:spcAft>
                          <a:spcPts val="0"/>
                        </a:spcAft>
                      </a:pPr>
                      <a:r>
                        <a:rPr lang="en-US" sz="1400" dirty="0">
                          <a:effectLst/>
                          <a:latin typeface="+mn-lt"/>
                        </a:rPr>
                        <a:t>Strong heat wave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effectLst/>
                          <a:latin typeface="+mn-lt"/>
                        </a:rPr>
                        <a:t>Severe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lang="en-US" sz="1400" dirty="0">
                          <a:effectLst/>
                          <a:latin typeface="+mn-lt"/>
                        </a:rPr>
                        <a:t>Above 50°C</a:t>
                      </a:r>
                    </a:p>
                  </a:txBody>
                  <a:tcPr marL="52705" marR="52705" marT="52705" marB="52705" anchor="ctr"/>
                </a:tc>
                <a:extLst>
                  <a:ext uri="{0D108BD9-81ED-4DB2-BD59-A6C34878D82A}">
                    <a16:rowId xmlns:a16="http://schemas.microsoft.com/office/drawing/2014/main" val="10004"/>
                  </a:ext>
                </a:extLst>
              </a:tr>
            </a:tbl>
          </a:graphicData>
        </a:graphic>
      </p:graphicFrame>
      <p:pic>
        <p:nvPicPr>
          <p:cNvPr id="3" name="Picture 2">
            <a:extLst>
              <a:ext uri="{FF2B5EF4-FFF2-40B4-BE49-F238E27FC236}">
                <a16:creationId xmlns:a16="http://schemas.microsoft.com/office/drawing/2014/main" id="{3EC1443D-200C-74CF-6E19-F7FCAF2E3F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758" y="135504"/>
            <a:ext cx="1604860" cy="1007496"/>
          </a:xfrm>
          <a:prstGeom prst="rect">
            <a:avLst/>
          </a:prstGeom>
        </p:spPr>
      </p:pic>
    </p:spTree>
    <p:extLst>
      <p:ext uri="{BB962C8B-B14F-4D97-AF65-F5344CB8AC3E}">
        <p14:creationId xmlns:p14="http://schemas.microsoft.com/office/powerpoint/2010/main" val="5523497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1E061EE9-ACBA-4C23-A73B-458211A3F80D}"/>
              </a:ext>
            </a:extLst>
          </p:cNvPr>
          <p:cNvSpPr txBox="1"/>
          <p:nvPr/>
        </p:nvSpPr>
        <p:spPr>
          <a:xfrm>
            <a:off x="2286000" y="1289692"/>
            <a:ext cx="4572000" cy="461665"/>
          </a:xfrm>
          <a:prstGeom prst="rect">
            <a:avLst/>
          </a:prstGeom>
          <a:noFill/>
        </p:spPr>
        <p:txBody>
          <a:bodyPr wrap="square">
            <a:spAutoFit/>
          </a:bodyPr>
          <a:lstStyle/>
          <a:p>
            <a:pPr algn="ctr" rtl="1"/>
            <a:r>
              <a:rPr lang="en-US" sz="2400" b="1" dirty="0">
                <a:latin typeface="+mj-lt"/>
                <a:ea typeface="+mj-ea"/>
                <a:cs typeface="Times New Roman" panose="02020603050405020304" pitchFamily="18" charset="0"/>
              </a:rPr>
              <a:t>Sea waves</a:t>
            </a:r>
          </a:p>
        </p:txBody>
      </p:sp>
      <p:graphicFrame>
        <p:nvGraphicFramePr>
          <p:cNvPr id="8" name="Table 7">
            <a:extLst>
              <a:ext uri="{FF2B5EF4-FFF2-40B4-BE49-F238E27FC236}">
                <a16:creationId xmlns:a16="http://schemas.microsoft.com/office/drawing/2014/main" id="{9A6064F5-FEF0-5A3E-374D-0CFE36D2FA8C}"/>
              </a:ext>
            </a:extLst>
          </p:cNvPr>
          <p:cNvGraphicFramePr>
            <a:graphicFrameLocks noGrp="1"/>
          </p:cNvGraphicFramePr>
          <p:nvPr>
            <p:extLst>
              <p:ext uri="{D42A27DB-BD31-4B8C-83A1-F6EECF244321}">
                <p14:modId xmlns:p14="http://schemas.microsoft.com/office/powerpoint/2010/main" val="3194593779"/>
              </p:ext>
            </p:extLst>
          </p:nvPr>
        </p:nvGraphicFramePr>
        <p:xfrm>
          <a:off x="685800" y="1981200"/>
          <a:ext cx="7623571" cy="2621280"/>
        </p:xfrm>
        <a:graphic>
          <a:graphicData uri="http://schemas.openxmlformats.org/drawingml/2006/table">
            <a:tbl>
              <a:tblPr firstRow="1" bandRow="1">
                <a:tableStyleId>{5940675A-B579-460E-94D1-54222C63F5DA}</a:tableStyleId>
              </a:tblPr>
              <a:tblGrid>
                <a:gridCol w="762000">
                  <a:extLst>
                    <a:ext uri="{9D8B030D-6E8A-4147-A177-3AD203B41FA5}">
                      <a16:colId xmlns:a16="http://schemas.microsoft.com/office/drawing/2014/main" val="20000"/>
                    </a:ext>
                  </a:extLst>
                </a:gridCol>
                <a:gridCol w="691107">
                  <a:extLst>
                    <a:ext uri="{9D8B030D-6E8A-4147-A177-3AD203B41FA5}">
                      <a16:colId xmlns:a16="http://schemas.microsoft.com/office/drawing/2014/main" val="20001"/>
                    </a:ext>
                  </a:extLst>
                </a:gridCol>
                <a:gridCol w="1503790">
                  <a:extLst>
                    <a:ext uri="{9D8B030D-6E8A-4147-A177-3AD203B41FA5}">
                      <a16:colId xmlns:a16="http://schemas.microsoft.com/office/drawing/2014/main" val="20002"/>
                    </a:ext>
                  </a:extLst>
                </a:gridCol>
                <a:gridCol w="2020647">
                  <a:extLst>
                    <a:ext uri="{9D8B030D-6E8A-4147-A177-3AD203B41FA5}">
                      <a16:colId xmlns:a16="http://schemas.microsoft.com/office/drawing/2014/main" val="20003"/>
                    </a:ext>
                  </a:extLst>
                </a:gridCol>
                <a:gridCol w="2646027">
                  <a:extLst>
                    <a:ext uri="{9D8B030D-6E8A-4147-A177-3AD203B41FA5}">
                      <a16:colId xmlns:a16="http://schemas.microsoft.com/office/drawing/2014/main" val="20004"/>
                    </a:ext>
                  </a:extLst>
                </a:gridCol>
              </a:tblGrid>
              <a:tr h="518160">
                <a:tc>
                  <a:txBody>
                    <a:bodyPr/>
                    <a:lstStyle/>
                    <a:p>
                      <a:pPr algn="ctr"/>
                      <a:r>
                        <a:rPr lang="en-US" sz="1000" b="1"/>
                        <a:t>weather element</a:t>
                      </a:r>
                      <a:endParaRPr lang="en-US" sz="1000" b="1" dirty="0"/>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a:effectLst/>
                        </a:rPr>
                        <a:t>Alarm level color</a:t>
                      </a:r>
                      <a:endParaRPr lang="en-US" sz="1000" b="1" dirty="0">
                        <a:effectLst/>
                        <a:latin typeface="Calibri" panose="020F0502020204030204" pitchFamily="34" charset="0"/>
                      </a:endParaRP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dirty="0">
                          <a:effectLst/>
                        </a:rPr>
                        <a:t>Severity of the weather element</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dirty="0">
                          <a:effectLst/>
                        </a:rPr>
                        <a:t>Level of impact</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kern="1200" dirty="0">
                          <a:solidFill>
                            <a:schemeClr val="tx1"/>
                          </a:solidFill>
                          <a:effectLst/>
                          <a:latin typeface="+mn-lt"/>
                          <a:ea typeface="+mn-ea"/>
                          <a:cs typeface="+mn-cs"/>
                        </a:rPr>
                        <a:t>Level of impact criteria</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b="1" kern="1200" dirty="0">
                        <a:solidFill>
                          <a:schemeClr val="tx1"/>
                        </a:solidFill>
                        <a:effectLst/>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dirty="0">
                          <a:effectLst/>
                        </a:rPr>
                        <a:t>Wave height</a:t>
                      </a:r>
                    </a:p>
                  </a:txBody>
                  <a:tcPr anchor="ctr">
                    <a:solidFill>
                      <a:schemeClr val="bg1">
                        <a:lumMod val="85000"/>
                      </a:schemeClr>
                    </a:solidFill>
                  </a:tcPr>
                </a:tc>
                <a:extLst>
                  <a:ext uri="{0D108BD9-81ED-4DB2-BD59-A6C34878D82A}">
                    <a16:rowId xmlns:a16="http://schemas.microsoft.com/office/drawing/2014/main" val="10000"/>
                  </a:ext>
                </a:extLst>
              </a:tr>
              <a:tr h="518160">
                <a:tc rowSpan="4">
                  <a:txBody>
                    <a:bodyPr/>
                    <a:lstStyle/>
                    <a:p>
                      <a:pPr algn="ctr"/>
                      <a:r>
                        <a:rPr lang="en-US" sz="1400" dirty="0">
                          <a:latin typeface="+mn-lt"/>
                        </a:rPr>
                        <a:t>Sea waves</a:t>
                      </a:r>
                    </a:p>
                    <a:p>
                      <a:pPr algn="ctr"/>
                      <a:endParaRPr lang="en-US" sz="1400" dirty="0">
                        <a:latin typeface="+mn-lt"/>
                      </a:endParaRPr>
                    </a:p>
                  </a:txBody>
                  <a:tcPr anchor="ctr"/>
                </a:tc>
                <a:tc>
                  <a:txBody>
                    <a:bodyPr/>
                    <a:lstStyle/>
                    <a:p>
                      <a:pPr algn="ctr"/>
                      <a:r>
                        <a:rPr lang="en-US" sz="1400">
                          <a:effectLst/>
                          <a:latin typeface="+mn-lt"/>
                        </a:rPr>
                        <a:t>green</a:t>
                      </a:r>
                      <a:endParaRPr lang="en-US" sz="1400" dirty="0">
                        <a:latin typeface="+mn-lt"/>
                      </a:endParaRPr>
                    </a:p>
                  </a:txBody>
                  <a:tcPr anchor="ctr">
                    <a:solidFill>
                      <a:srgbClr val="00FF00"/>
                    </a:solidFill>
                  </a:tcPr>
                </a:tc>
                <a:tc>
                  <a:txBody>
                    <a:bodyPr/>
                    <a:lstStyle/>
                    <a:p>
                      <a:pPr marL="0" marR="0" algn="ctr" rtl="0">
                        <a:spcBef>
                          <a:spcPts val="0"/>
                        </a:spcBef>
                        <a:spcAft>
                          <a:spcPts val="0"/>
                        </a:spcAft>
                      </a:pPr>
                      <a:r>
                        <a:rPr lang="en-US" sz="1400" dirty="0">
                          <a:effectLst/>
                          <a:latin typeface="+mn-lt"/>
                        </a:rPr>
                        <a:t>quiet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effectLst/>
                          <a:latin typeface="+mn-lt"/>
                        </a:rPr>
                        <a:t>Low</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lang="en-US" sz="1400" dirty="0">
                          <a:effectLst/>
                          <a:latin typeface="+mn-lt"/>
                        </a:rPr>
                        <a:t>Less than 1.25 meters </a:t>
                      </a:r>
                    </a:p>
                  </a:txBody>
                  <a:tcPr anchor="ctr"/>
                </a:tc>
                <a:extLst>
                  <a:ext uri="{0D108BD9-81ED-4DB2-BD59-A6C34878D82A}">
                    <a16:rowId xmlns:a16="http://schemas.microsoft.com/office/drawing/2014/main" val="10001"/>
                  </a:ext>
                </a:extLst>
              </a:tr>
              <a:tr h="518160">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a:t>Level 2</a:t>
                      </a:r>
                    </a:p>
                  </a:txBody>
                  <a:tcPr anchor="ctr"/>
                </a:tc>
                <a:tc>
                  <a:txBody>
                    <a:bodyPr/>
                    <a:lstStyle/>
                    <a:p>
                      <a:pPr algn="ctr"/>
                      <a:r>
                        <a:rPr lang="en-US" sz="1400">
                          <a:effectLst/>
                          <a:latin typeface="+mn-lt"/>
                        </a:rPr>
                        <a:t>yellow</a:t>
                      </a:r>
                      <a:endParaRPr lang="en-US" sz="1400" dirty="0">
                        <a:latin typeface="+mn-lt"/>
                      </a:endParaRPr>
                    </a:p>
                  </a:txBody>
                  <a:tcPr anchor="ctr">
                    <a:solidFill>
                      <a:srgbClr val="FFFF00"/>
                    </a:solidFill>
                  </a:tcPr>
                </a:tc>
                <a:tc>
                  <a:txBody>
                    <a:bodyPr/>
                    <a:lstStyle/>
                    <a:p>
                      <a:pPr marL="0" marR="0" algn="ctr" rtl="0">
                        <a:spcBef>
                          <a:spcPts val="0"/>
                        </a:spcBef>
                        <a:spcAft>
                          <a:spcPts val="0"/>
                        </a:spcAft>
                      </a:pPr>
                      <a:r>
                        <a:rPr lang="en-US" sz="1400" dirty="0">
                          <a:effectLst/>
                          <a:latin typeface="+mn-lt"/>
                        </a:rPr>
                        <a:t>Medium</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effectLst/>
                          <a:latin typeface="+mn-lt"/>
                        </a:rPr>
                        <a:t>Medium</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lang="en-US" sz="1400" dirty="0">
                          <a:effectLst/>
                          <a:latin typeface="+mn-lt"/>
                        </a:rPr>
                        <a:t>1.5 to 2.5 m </a:t>
                      </a:r>
                    </a:p>
                  </a:txBody>
                  <a:tcPr marL="52705" marR="52705" marT="52705" marB="52705" anchor="ctr"/>
                </a:tc>
                <a:extLst>
                  <a:ext uri="{0D108BD9-81ED-4DB2-BD59-A6C34878D82A}">
                    <a16:rowId xmlns:a16="http://schemas.microsoft.com/office/drawing/2014/main" val="10002"/>
                  </a:ext>
                </a:extLst>
              </a:tr>
              <a:tr h="518160">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a:t>Level 3</a:t>
                      </a:r>
                    </a:p>
                  </a:txBody>
                  <a:tcPr anchor="ctr"/>
                </a:tc>
                <a:tc>
                  <a:txBody>
                    <a:bodyPr/>
                    <a:lstStyle/>
                    <a:p>
                      <a:pPr algn="ctr"/>
                      <a:r>
                        <a:rPr lang="en-US" sz="1400">
                          <a:effectLst/>
                          <a:latin typeface="+mn-lt"/>
                        </a:rPr>
                        <a:t>orange</a:t>
                      </a:r>
                      <a:endParaRPr lang="en-US" sz="1400" dirty="0">
                        <a:latin typeface="+mn-lt"/>
                      </a:endParaRPr>
                    </a:p>
                  </a:txBody>
                  <a:tcPr anchor="ctr">
                    <a:solidFill>
                      <a:srgbClr val="FF6600"/>
                    </a:solidFill>
                  </a:tcPr>
                </a:tc>
                <a:tc>
                  <a:txBody>
                    <a:bodyPr/>
                    <a:lstStyle/>
                    <a:p>
                      <a:pPr marL="0" marR="0" algn="ctr" rtl="0">
                        <a:spcBef>
                          <a:spcPts val="0"/>
                        </a:spcBef>
                        <a:spcAft>
                          <a:spcPts val="0"/>
                        </a:spcAft>
                      </a:pPr>
                      <a:r>
                        <a:rPr lang="en-US" sz="1400" dirty="0">
                          <a:effectLst/>
                          <a:latin typeface="+mn-lt"/>
                        </a:rPr>
                        <a:t>Rough</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effectLst/>
                          <a:latin typeface="+mn-lt"/>
                        </a:rPr>
                        <a:t>High</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lang="en-US" sz="1400" dirty="0">
                          <a:effectLst/>
                          <a:latin typeface="+mn-lt"/>
                        </a:rPr>
                        <a:t>2.75 to 4 m </a:t>
                      </a:r>
                    </a:p>
                  </a:txBody>
                  <a:tcPr marL="52705" marR="52705" marT="52705" marB="52705" anchor="ctr"/>
                </a:tc>
                <a:extLst>
                  <a:ext uri="{0D108BD9-81ED-4DB2-BD59-A6C34878D82A}">
                    <a16:rowId xmlns:a16="http://schemas.microsoft.com/office/drawing/2014/main" val="10003"/>
                  </a:ext>
                </a:extLst>
              </a:tr>
              <a:tr h="518160">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a:t>Level 4</a:t>
                      </a:r>
                    </a:p>
                  </a:txBody>
                  <a:tcPr anchor="ctr"/>
                </a:tc>
                <a:tc>
                  <a:txBody>
                    <a:bodyPr/>
                    <a:lstStyle/>
                    <a:p>
                      <a:pPr algn="ctr"/>
                      <a:r>
                        <a:rPr lang="en-US" sz="1400" dirty="0">
                          <a:effectLst/>
                          <a:latin typeface="+mn-lt"/>
                        </a:rPr>
                        <a:t>Red</a:t>
                      </a:r>
                      <a:endParaRPr lang="en-US" sz="1400" dirty="0">
                        <a:latin typeface="+mn-lt"/>
                      </a:endParaRPr>
                    </a:p>
                  </a:txBody>
                  <a:tcPr anchor="ctr">
                    <a:solidFill>
                      <a:srgbClr val="FF0000"/>
                    </a:solidFill>
                  </a:tcPr>
                </a:tc>
                <a:tc>
                  <a:txBody>
                    <a:bodyPr/>
                    <a:lstStyle/>
                    <a:p>
                      <a:pPr marL="0" marR="0" algn="ctr" rtl="0">
                        <a:spcBef>
                          <a:spcPts val="0"/>
                        </a:spcBef>
                        <a:spcAft>
                          <a:spcPts val="0"/>
                        </a:spcAft>
                      </a:pPr>
                      <a:r>
                        <a:rPr lang="en-US" sz="1400" dirty="0">
                          <a:effectLst/>
                          <a:latin typeface="+mn-lt"/>
                        </a:rPr>
                        <a:t>Very Rough</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effectLst/>
                          <a:latin typeface="+mn-lt"/>
                        </a:rPr>
                        <a:t>Severe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lang="en-US" sz="1400" dirty="0">
                          <a:effectLst/>
                          <a:latin typeface="+mn-lt"/>
                        </a:rPr>
                        <a:t>Above 4 m</a:t>
                      </a:r>
                    </a:p>
                  </a:txBody>
                  <a:tcPr marL="52705" marR="52705" marT="52705" marB="52705" anchor="ctr"/>
                </a:tc>
                <a:extLst>
                  <a:ext uri="{0D108BD9-81ED-4DB2-BD59-A6C34878D82A}">
                    <a16:rowId xmlns:a16="http://schemas.microsoft.com/office/drawing/2014/main" val="10004"/>
                  </a:ext>
                </a:extLst>
              </a:tr>
            </a:tbl>
          </a:graphicData>
        </a:graphic>
      </p:graphicFrame>
      <p:pic>
        <p:nvPicPr>
          <p:cNvPr id="3" name="Picture 2">
            <a:extLst>
              <a:ext uri="{FF2B5EF4-FFF2-40B4-BE49-F238E27FC236}">
                <a16:creationId xmlns:a16="http://schemas.microsoft.com/office/drawing/2014/main" id="{95574C6C-2536-1641-14E8-7BA3A3161D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758" y="135504"/>
            <a:ext cx="1604860" cy="1007496"/>
          </a:xfrm>
          <a:prstGeom prst="rect">
            <a:avLst/>
          </a:prstGeom>
        </p:spPr>
      </p:pic>
    </p:spTree>
    <p:extLst>
      <p:ext uri="{BB962C8B-B14F-4D97-AF65-F5344CB8AC3E}">
        <p14:creationId xmlns:p14="http://schemas.microsoft.com/office/powerpoint/2010/main" val="40189571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1E061EE9-ACBA-4C23-A73B-458211A3F80D}"/>
              </a:ext>
            </a:extLst>
          </p:cNvPr>
          <p:cNvSpPr txBox="1"/>
          <p:nvPr/>
        </p:nvSpPr>
        <p:spPr>
          <a:xfrm>
            <a:off x="2286000" y="1289692"/>
            <a:ext cx="4572000" cy="461665"/>
          </a:xfrm>
          <a:prstGeom prst="rect">
            <a:avLst/>
          </a:prstGeom>
          <a:noFill/>
        </p:spPr>
        <p:txBody>
          <a:bodyPr wrap="square">
            <a:spAutoFit/>
          </a:bodyPr>
          <a:lstStyle/>
          <a:p>
            <a:pPr algn="ctr" rtl="1"/>
            <a:r>
              <a:rPr lang="en-US" sz="2400" b="1" dirty="0">
                <a:latin typeface="+mj-lt"/>
                <a:ea typeface="+mj-ea"/>
                <a:cs typeface="Times New Roman" panose="02020603050405020304" pitchFamily="18" charset="0"/>
              </a:rPr>
              <a:t>D-Storm </a:t>
            </a:r>
          </a:p>
        </p:txBody>
      </p:sp>
      <p:graphicFrame>
        <p:nvGraphicFramePr>
          <p:cNvPr id="8" name="Table 7">
            <a:extLst>
              <a:ext uri="{FF2B5EF4-FFF2-40B4-BE49-F238E27FC236}">
                <a16:creationId xmlns:a16="http://schemas.microsoft.com/office/drawing/2014/main" id="{9A6064F5-FEF0-5A3E-374D-0CFE36D2FA8C}"/>
              </a:ext>
            </a:extLst>
          </p:cNvPr>
          <p:cNvGraphicFramePr>
            <a:graphicFrameLocks noGrp="1"/>
          </p:cNvGraphicFramePr>
          <p:nvPr>
            <p:extLst>
              <p:ext uri="{D42A27DB-BD31-4B8C-83A1-F6EECF244321}">
                <p14:modId xmlns:p14="http://schemas.microsoft.com/office/powerpoint/2010/main" val="933323852"/>
              </p:ext>
            </p:extLst>
          </p:nvPr>
        </p:nvGraphicFramePr>
        <p:xfrm>
          <a:off x="685800" y="1981200"/>
          <a:ext cx="7623571" cy="2773680"/>
        </p:xfrm>
        <a:graphic>
          <a:graphicData uri="http://schemas.openxmlformats.org/drawingml/2006/table">
            <a:tbl>
              <a:tblPr firstRow="1" bandRow="1">
                <a:tableStyleId>{5940675A-B579-460E-94D1-54222C63F5DA}</a:tableStyleId>
              </a:tblPr>
              <a:tblGrid>
                <a:gridCol w="762000">
                  <a:extLst>
                    <a:ext uri="{9D8B030D-6E8A-4147-A177-3AD203B41FA5}">
                      <a16:colId xmlns:a16="http://schemas.microsoft.com/office/drawing/2014/main" val="20000"/>
                    </a:ext>
                  </a:extLst>
                </a:gridCol>
                <a:gridCol w="691107">
                  <a:extLst>
                    <a:ext uri="{9D8B030D-6E8A-4147-A177-3AD203B41FA5}">
                      <a16:colId xmlns:a16="http://schemas.microsoft.com/office/drawing/2014/main" val="20001"/>
                    </a:ext>
                  </a:extLst>
                </a:gridCol>
                <a:gridCol w="1503790">
                  <a:extLst>
                    <a:ext uri="{9D8B030D-6E8A-4147-A177-3AD203B41FA5}">
                      <a16:colId xmlns:a16="http://schemas.microsoft.com/office/drawing/2014/main" val="20002"/>
                    </a:ext>
                  </a:extLst>
                </a:gridCol>
                <a:gridCol w="2020647">
                  <a:extLst>
                    <a:ext uri="{9D8B030D-6E8A-4147-A177-3AD203B41FA5}">
                      <a16:colId xmlns:a16="http://schemas.microsoft.com/office/drawing/2014/main" val="20003"/>
                    </a:ext>
                  </a:extLst>
                </a:gridCol>
                <a:gridCol w="2646027">
                  <a:extLst>
                    <a:ext uri="{9D8B030D-6E8A-4147-A177-3AD203B41FA5}">
                      <a16:colId xmlns:a16="http://schemas.microsoft.com/office/drawing/2014/main" val="20004"/>
                    </a:ext>
                  </a:extLst>
                </a:gridCol>
              </a:tblGrid>
              <a:tr h="518160">
                <a:tc>
                  <a:txBody>
                    <a:bodyPr/>
                    <a:lstStyle/>
                    <a:p>
                      <a:pPr algn="ctr"/>
                      <a:r>
                        <a:rPr lang="en-US" sz="1000" b="1"/>
                        <a:t>weather element</a:t>
                      </a:r>
                      <a:endParaRPr lang="en-US" sz="1000" b="1" dirty="0"/>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a:effectLst/>
                        </a:rPr>
                        <a:t>Alarm level color</a:t>
                      </a:r>
                      <a:endParaRPr lang="en-US" sz="1000" b="1" dirty="0">
                        <a:effectLst/>
                        <a:latin typeface="Calibri" panose="020F0502020204030204" pitchFamily="34" charset="0"/>
                      </a:endParaRP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dirty="0">
                          <a:effectLst/>
                        </a:rPr>
                        <a:t>Severity of the weather element</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dirty="0">
                          <a:effectLst/>
                        </a:rPr>
                        <a:t>Level of impact</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kern="1200" dirty="0">
                          <a:solidFill>
                            <a:schemeClr val="tx1"/>
                          </a:solidFill>
                          <a:effectLst/>
                          <a:latin typeface="+mn-lt"/>
                          <a:ea typeface="+mn-ea"/>
                          <a:cs typeface="+mn-cs"/>
                        </a:rPr>
                        <a:t>Level of impact criteria</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b="1" kern="1200" dirty="0">
                        <a:solidFill>
                          <a:schemeClr val="tx1"/>
                        </a:solidFill>
                        <a:effectLst/>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dirty="0">
                          <a:effectLst/>
                        </a:rPr>
                        <a:t>Astronomical tide/wind speed coming from the sea</a:t>
                      </a:r>
                    </a:p>
                  </a:txBody>
                  <a:tcPr anchor="ctr">
                    <a:solidFill>
                      <a:schemeClr val="bg1">
                        <a:lumMod val="85000"/>
                      </a:schemeClr>
                    </a:solidFill>
                  </a:tcPr>
                </a:tc>
                <a:extLst>
                  <a:ext uri="{0D108BD9-81ED-4DB2-BD59-A6C34878D82A}">
                    <a16:rowId xmlns:a16="http://schemas.microsoft.com/office/drawing/2014/main" val="10000"/>
                  </a:ext>
                </a:extLst>
              </a:tr>
              <a:tr h="518160">
                <a:tc rowSpan="4">
                  <a:txBody>
                    <a:bodyPr/>
                    <a:lstStyle/>
                    <a:p>
                      <a:pPr algn="ctr"/>
                      <a:r>
                        <a:rPr lang="en-US" sz="1400" dirty="0">
                          <a:latin typeface="+mn-lt"/>
                        </a:rPr>
                        <a:t>D-Storm </a:t>
                      </a:r>
                    </a:p>
                  </a:txBody>
                  <a:tcPr anchor="ctr"/>
                </a:tc>
                <a:tc>
                  <a:txBody>
                    <a:bodyPr/>
                    <a:lstStyle/>
                    <a:p>
                      <a:pPr algn="ctr"/>
                      <a:r>
                        <a:rPr lang="en-US" sz="1400">
                          <a:effectLst/>
                          <a:latin typeface="+mn-lt"/>
                        </a:rPr>
                        <a:t>green</a:t>
                      </a:r>
                      <a:endParaRPr lang="en-US" sz="1400" dirty="0">
                        <a:latin typeface="+mn-lt"/>
                      </a:endParaRPr>
                    </a:p>
                  </a:txBody>
                  <a:tcPr anchor="ctr">
                    <a:solidFill>
                      <a:srgbClr val="00FF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effectLst/>
                          <a:latin typeface="+mn-lt"/>
                        </a:rPr>
                        <a:t>Low</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effectLst/>
                          <a:latin typeface="+mn-lt"/>
                        </a:rPr>
                        <a:t>Low</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lang="en-US" sz="1400" dirty="0">
                          <a:effectLst/>
                          <a:latin typeface="+mn-lt"/>
                        </a:rPr>
                        <a:t>Less than 2.5 meters / less than 50 knots </a:t>
                      </a:r>
                    </a:p>
                  </a:txBody>
                  <a:tcPr anchor="ctr"/>
                </a:tc>
                <a:extLst>
                  <a:ext uri="{0D108BD9-81ED-4DB2-BD59-A6C34878D82A}">
                    <a16:rowId xmlns:a16="http://schemas.microsoft.com/office/drawing/2014/main" val="10001"/>
                  </a:ext>
                </a:extLst>
              </a:tr>
              <a:tr h="518160">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a:t>Level 2</a:t>
                      </a:r>
                    </a:p>
                  </a:txBody>
                  <a:tcPr anchor="ctr"/>
                </a:tc>
                <a:tc>
                  <a:txBody>
                    <a:bodyPr/>
                    <a:lstStyle/>
                    <a:p>
                      <a:pPr algn="ctr"/>
                      <a:r>
                        <a:rPr lang="en-US" sz="1400">
                          <a:effectLst/>
                          <a:latin typeface="+mn-lt"/>
                        </a:rPr>
                        <a:t>yellow</a:t>
                      </a:r>
                      <a:endParaRPr lang="en-US" sz="1400" dirty="0">
                        <a:latin typeface="+mn-lt"/>
                      </a:endParaRPr>
                    </a:p>
                  </a:txBody>
                  <a:tcPr anchor="ctr">
                    <a:solidFill>
                      <a:srgbClr val="FFFF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effectLst/>
                          <a:latin typeface="+mn-lt"/>
                        </a:rPr>
                        <a:t>Medium</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effectLst/>
                          <a:latin typeface="+mn-lt"/>
                        </a:rPr>
                        <a:t>Medium</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lang="en-US" sz="1400" dirty="0">
                          <a:effectLst/>
                          <a:latin typeface="+mn-lt"/>
                        </a:rPr>
                        <a:t>2.5 to 3.0 m / 50 - 70 knots </a:t>
                      </a:r>
                    </a:p>
                  </a:txBody>
                  <a:tcPr marL="52705" marR="52705" marT="52705" marB="52705" anchor="ctr"/>
                </a:tc>
                <a:extLst>
                  <a:ext uri="{0D108BD9-81ED-4DB2-BD59-A6C34878D82A}">
                    <a16:rowId xmlns:a16="http://schemas.microsoft.com/office/drawing/2014/main" val="10002"/>
                  </a:ext>
                </a:extLst>
              </a:tr>
              <a:tr h="518160">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a:t>Level 3</a:t>
                      </a:r>
                    </a:p>
                  </a:txBody>
                  <a:tcPr anchor="ctr"/>
                </a:tc>
                <a:tc>
                  <a:txBody>
                    <a:bodyPr/>
                    <a:lstStyle/>
                    <a:p>
                      <a:pPr algn="ctr"/>
                      <a:r>
                        <a:rPr lang="en-US" sz="1400">
                          <a:effectLst/>
                          <a:latin typeface="+mn-lt"/>
                        </a:rPr>
                        <a:t>orange</a:t>
                      </a:r>
                      <a:endParaRPr lang="en-US" sz="1400" dirty="0">
                        <a:latin typeface="+mn-lt"/>
                      </a:endParaRPr>
                    </a:p>
                  </a:txBody>
                  <a:tcPr anchor="ctr">
                    <a:solidFill>
                      <a:srgbClr val="FF66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effectLst/>
                          <a:latin typeface="+mn-lt"/>
                        </a:rPr>
                        <a:t>High</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effectLst/>
                          <a:latin typeface="+mn-lt"/>
                        </a:rPr>
                        <a:t>High</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lang="en-US" sz="1400" dirty="0">
                          <a:effectLst/>
                          <a:latin typeface="+mn-lt"/>
                        </a:rPr>
                        <a:t>3.0 to 3.5 m / 70 - 90 knots </a:t>
                      </a:r>
                    </a:p>
                  </a:txBody>
                  <a:tcPr marL="52705" marR="52705" marT="52705" marB="52705" anchor="ctr"/>
                </a:tc>
                <a:extLst>
                  <a:ext uri="{0D108BD9-81ED-4DB2-BD59-A6C34878D82A}">
                    <a16:rowId xmlns:a16="http://schemas.microsoft.com/office/drawing/2014/main" val="10003"/>
                  </a:ext>
                </a:extLst>
              </a:tr>
              <a:tr h="518160">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a:t>Level 4</a:t>
                      </a:r>
                    </a:p>
                  </a:txBody>
                  <a:tcPr anchor="ctr"/>
                </a:tc>
                <a:tc>
                  <a:txBody>
                    <a:bodyPr/>
                    <a:lstStyle/>
                    <a:p>
                      <a:pPr algn="ctr"/>
                      <a:r>
                        <a:rPr lang="en-US" sz="1400" dirty="0">
                          <a:effectLst/>
                          <a:latin typeface="+mn-lt"/>
                        </a:rPr>
                        <a:t>Red</a:t>
                      </a:r>
                      <a:endParaRPr lang="en-US" sz="1400" dirty="0">
                        <a:latin typeface="+mn-lt"/>
                      </a:endParaRPr>
                    </a:p>
                  </a:txBody>
                  <a:tcPr anchor="ctr">
                    <a:solidFill>
                      <a:srgbClr val="FF0000"/>
                    </a:solidFill>
                  </a:tcPr>
                </a:tc>
                <a:tc>
                  <a:txBody>
                    <a:bodyPr/>
                    <a:lstStyle/>
                    <a:p>
                      <a:pPr marL="0" marR="0" algn="ctr" rtl="0">
                        <a:spcBef>
                          <a:spcPts val="0"/>
                        </a:spcBef>
                        <a:spcAft>
                          <a:spcPts val="0"/>
                        </a:spcAft>
                      </a:pPr>
                      <a:r>
                        <a:rPr lang="en-US" sz="1400" dirty="0">
                          <a:effectLst/>
                          <a:latin typeface="+mn-lt"/>
                        </a:rPr>
                        <a:t>Very High</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effectLst/>
                          <a:latin typeface="+mn-lt"/>
                        </a:rPr>
                        <a:t>Severe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lang="en-US" sz="1400" dirty="0">
                          <a:effectLst/>
                          <a:latin typeface="+mn-lt"/>
                        </a:rPr>
                        <a:t>3.0 to 3.5 m / 70 - 90 knots </a:t>
                      </a:r>
                    </a:p>
                  </a:txBody>
                  <a:tcPr marL="52705" marR="52705" marT="52705" marB="52705" anchor="ctr"/>
                </a:tc>
                <a:extLst>
                  <a:ext uri="{0D108BD9-81ED-4DB2-BD59-A6C34878D82A}">
                    <a16:rowId xmlns:a16="http://schemas.microsoft.com/office/drawing/2014/main" val="10004"/>
                  </a:ext>
                </a:extLst>
              </a:tr>
            </a:tbl>
          </a:graphicData>
        </a:graphic>
      </p:graphicFrame>
      <p:pic>
        <p:nvPicPr>
          <p:cNvPr id="3" name="Picture 2">
            <a:extLst>
              <a:ext uri="{FF2B5EF4-FFF2-40B4-BE49-F238E27FC236}">
                <a16:creationId xmlns:a16="http://schemas.microsoft.com/office/drawing/2014/main" id="{886C3C95-BD05-E4C4-9F2F-AC044AE3FE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758" y="135504"/>
            <a:ext cx="1604860" cy="1007496"/>
          </a:xfrm>
          <a:prstGeom prst="rect">
            <a:avLst/>
          </a:prstGeom>
        </p:spPr>
      </p:pic>
    </p:spTree>
    <p:extLst>
      <p:ext uri="{BB962C8B-B14F-4D97-AF65-F5344CB8AC3E}">
        <p14:creationId xmlns:p14="http://schemas.microsoft.com/office/powerpoint/2010/main" val="17414126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F2215-422C-9E4A-9272-814E20AD7272}"/>
              </a:ext>
            </a:extLst>
          </p:cNvPr>
          <p:cNvSpPr>
            <a:spLocks noGrp="1"/>
          </p:cNvSpPr>
          <p:nvPr>
            <p:ph type="title"/>
          </p:nvPr>
        </p:nvSpPr>
        <p:spPr>
          <a:xfrm>
            <a:off x="1835618" y="986992"/>
            <a:ext cx="7051518" cy="578053"/>
          </a:xfrm>
        </p:spPr>
        <p:txBody>
          <a:bodyPr>
            <a:noAutofit/>
          </a:bodyPr>
          <a:lstStyle/>
          <a:p>
            <a:pPr rtl="1"/>
            <a:r>
              <a:rPr lang="en-US" sz="1800" b="1" dirty="0">
                <a:solidFill>
                  <a:srgbClr val="002060"/>
                </a:solidFill>
                <a:ea typeface="+mn-ea"/>
                <a:cs typeface="Tahoma" panose="020B0604030504040204" pitchFamily="34" charset="0"/>
              </a:rPr>
              <a:t>The basic operations in monitoring the weather and predicting its impact</a:t>
            </a:r>
          </a:p>
        </p:txBody>
      </p:sp>
      <p:sp>
        <p:nvSpPr>
          <p:cNvPr id="3" name="Content Placeholder 2">
            <a:extLst>
              <a:ext uri="{FF2B5EF4-FFF2-40B4-BE49-F238E27FC236}">
                <a16:creationId xmlns:a16="http://schemas.microsoft.com/office/drawing/2014/main" id="{24746895-5022-5646-BAC9-A122B23D917C}"/>
              </a:ext>
            </a:extLst>
          </p:cNvPr>
          <p:cNvSpPr>
            <a:spLocks noGrp="1"/>
          </p:cNvSpPr>
          <p:nvPr>
            <p:ph idx="1"/>
          </p:nvPr>
        </p:nvSpPr>
        <p:spPr>
          <a:xfrm>
            <a:off x="477043" y="1990132"/>
            <a:ext cx="6445404" cy="3911600"/>
          </a:xfrm>
        </p:spPr>
        <p:txBody>
          <a:bodyPr>
            <a:noAutofit/>
          </a:bodyPr>
          <a:lstStyle/>
          <a:p>
            <a:pPr>
              <a:lnSpc>
                <a:spcPct val="150000"/>
              </a:lnSpc>
            </a:pPr>
            <a:r>
              <a:rPr lang="en-US" dirty="0">
                <a:latin typeface="+mj-lt"/>
                <a:cs typeface="Arial" panose="020B0604020202020204" pitchFamily="34" charset="0"/>
              </a:rPr>
              <a:t>A group of tasks in the proposed SOP.</a:t>
            </a:r>
          </a:p>
          <a:p>
            <a:pPr>
              <a:lnSpc>
                <a:spcPct val="150000"/>
              </a:lnSpc>
            </a:pPr>
            <a:r>
              <a:rPr lang="en-US" dirty="0">
                <a:latin typeface="+mj-lt"/>
                <a:cs typeface="Arial" panose="020B0604020202020204" pitchFamily="34" charset="0"/>
              </a:rPr>
              <a:t>A scheme for the basic daily tasks for weather forecasters.</a:t>
            </a:r>
          </a:p>
          <a:p>
            <a:pPr>
              <a:lnSpc>
                <a:spcPct val="150000"/>
              </a:lnSpc>
            </a:pPr>
            <a:r>
              <a:rPr lang="en-US" dirty="0">
                <a:latin typeface="+mj-lt"/>
                <a:cs typeface="Arial" panose="020B0604020202020204" pitchFamily="34" charset="0"/>
              </a:rPr>
              <a:t>Appendix to routine tasks lists for each shift period.</a:t>
            </a:r>
          </a:p>
          <a:p>
            <a:pPr>
              <a:lnSpc>
                <a:spcPct val="150000"/>
              </a:lnSpc>
            </a:pPr>
            <a:r>
              <a:rPr lang="en-US" dirty="0">
                <a:latin typeface="+mj-lt"/>
                <a:cs typeface="Arial" panose="020B0604020202020204" pitchFamily="34" charset="0"/>
              </a:rPr>
              <a:t>Additional tasks for each level.</a:t>
            </a:r>
          </a:p>
          <a:p>
            <a:pPr>
              <a:lnSpc>
                <a:spcPct val="150000"/>
              </a:lnSpc>
            </a:pPr>
            <a:r>
              <a:rPr lang="en-US" dirty="0">
                <a:latin typeface="+mj-lt"/>
                <a:cs typeface="Arial" panose="020B0604020202020204" pitchFamily="34" charset="0"/>
              </a:rPr>
              <a:t>Activating the management of the weather </a:t>
            </a:r>
          </a:p>
          <a:p>
            <a:pPr marL="0" indent="0">
              <a:lnSpc>
                <a:spcPct val="150000"/>
              </a:lnSpc>
              <a:buNone/>
            </a:pPr>
            <a:r>
              <a:rPr lang="en-US" dirty="0">
                <a:latin typeface="+mj-lt"/>
                <a:cs typeface="Arial" panose="020B0604020202020204" pitchFamily="34" charset="0"/>
              </a:rPr>
              <a:t>cases by forming a team through uniform </a:t>
            </a:r>
          </a:p>
          <a:p>
            <a:pPr marL="0" indent="0">
              <a:lnSpc>
                <a:spcPct val="150000"/>
              </a:lnSpc>
              <a:buNone/>
            </a:pPr>
            <a:r>
              <a:rPr lang="en-US" dirty="0">
                <a:latin typeface="+mj-lt"/>
                <a:cs typeface="Arial" panose="020B0604020202020204" pitchFamily="34" charset="0"/>
              </a:rPr>
              <a:t>alternate schedules.</a:t>
            </a:r>
          </a:p>
          <a:p>
            <a:pPr>
              <a:lnSpc>
                <a:spcPct val="150000"/>
              </a:lnSpc>
            </a:pPr>
            <a:r>
              <a:rPr lang="en-US" dirty="0">
                <a:latin typeface="+mj-lt"/>
                <a:cs typeface="Arial" panose="020B0604020202020204" pitchFamily="34" charset="0"/>
              </a:rPr>
              <a:t>Activating the internal regulations of the </a:t>
            </a:r>
          </a:p>
          <a:p>
            <a:pPr marL="0" indent="0">
              <a:lnSpc>
                <a:spcPct val="150000"/>
              </a:lnSpc>
              <a:buNone/>
            </a:pPr>
            <a:r>
              <a:rPr lang="en-US" dirty="0">
                <a:latin typeface="+mj-lt"/>
                <a:cs typeface="Arial" panose="020B0604020202020204" pitchFamily="34" charset="0"/>
              </a:rPr>
              <a:t>media dealing at the NMHEWC.</a:t>
            </a:r>
          </a:p>
        </p:txBody>
      </p:sp>
      <p:sp>
        <p:nvSpPr>
          <p:cNvPr id="7" name="Rectangle 12">
            <a:extLst>
              <a:ext uri="{FF2B5EF4-FFF2-40B4-BE49-F238E27FC236}">
                <a16:creationId xmlns:a16="http://schemas.microsoft.com/office/drawing/2014/main" id="{08858498-3990-B434-C20D-DCB94A4D7450}"/>
              </a:ext>
            </a:extLst>
          </p:cNvPr>
          <p:cNvSpPr>
            <a:spLocks noChangeArrowheads="1"/>
          </p:cNvSpPr>
          <p:nvPr/>
        </p:nvSpPr>
        <p:spPr bwMode="auto">
          <a:xfrm>
            <a:off x="1066800" y="325515"/>
            <a:ext cx="8077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de-DE" sz="2800" b="1" dirty="0">
                <a:solidFill>
                  <a:srgbClr val="002060"/>
                </a:solidFill>
                <a:latin typeface="+mj-lt"/>
                <a:cs typeface="Tahoma" panose="020B0604030504040204" pitchFamily="34" charset="0"/>
              </a:rPr>
              <a:t>Weather Impact based Forecast SOP</a:t>
            </a:r>
          </a:p>
        </p:txBody>
      </p:sp>
      <p:pic>
        <p:nvPicPr>
          <p:cNvPr id="5" name="Picture 4">
            <a:extLst>
              <a:ext uri="{FF2B5EF4-FFF2-40B4-BE49-F238E27FC236}">
                <a16:creationId xmlns:a16="http://schemas.microsoft.com/office/drawing/2014/main" id="{B3B258BE-BE72-8C5D-6B67-EBEA66079F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758" y="135504"/>
            <a:ext cx="1604860" cy="1007496"/>
          </a:xfrm>
          <a:prstGeom prst="rect">
            <a:avLst/>
          </a:prstGeom>
        </p:spPr>
      </p:pic>
      <p:grpSp>
        <p:nvGrpSpPr>
          <p:cNvPr id="27" name="Group 26">
            <a:extLst>
              <a:ext uri="{FF2B5EF4-FFF2-40B4-BE49-F238E27FC236}">
                <a16:creationId xmlns:a16="http://schemas.microsoft.com/office/drawing/2014/main" id="{FBC74AA5-28B7-E733-F7EA-8C117DA55EF0}"/>
              </a:ext>
            </a:extLst>
          </p:cNvPr>
          <p:cNvGrpSpPr/>
          <p:nvPr/>
        </p:nvGrpSpPr>
        <p:grpSpPr>
          <a:xfrm>
            <a:off x="4222519" y="2357398"/>
            <a:ext cx="4896081" cy="4500602"/>
            <a:chOff x="3469404" y="1877490"/>
            <a:chExt cx="4897356" cy="4501774"/>
          </a:xfrm>
        </p:grpSpPr>
        <p:grpSp>
          <p:nvGrpSpPr>
            <p:cNvPr id="28" name="Group 27">
              <a:extLst>
                <a:ext uri="{FF2B5EF4-FFF2-40B4-BE49-F238E27FC236}">
                  <a16:creationId xmlns:a16="http://schemas.microsoft.com/office/drawing/2014/main" id="{63FB8E2A-8FEA-F734-272A-3680957368F0}"/>
                </a:ext>
              </a:extLst>
            </p:cNvPr>
            <p:cNvGrpSpPr/>
            <p:nvPr/>
          </p:nvGrpSpPr>
          <p:grpSpPr>
            <a:xfrm>
              <a:off x="3469404" y="1877490"/>
              <a:ext cx="4897356" cy="4501774"/>
              <a:chOff x="3469404" y="1877490"/>
              <a:chExt cx="4897356" cy="4501774"/>
            </a:xfrm>
          </p:grpSpPr>
          <p:sp>
            <p:nvSpPr>
              <p:cNvPr id="37" name="Oval 36">
                <a:extLst>
                  <a:ext uri="{FF2B5EF4-FFF2-40B4-BE49-F238E27FC236}">
                    <a16:creationId xmlns:a16="http://schemas.microsoft.com/office/drawing/2014/main" id="{4EA109AF-88C0-5C0A-CFA4-FF643AC59B58}"/>
                  </a:ext>
                </a:extLst>
              </p:cNvPr>
              <p:cNvSpPr/>
              <p:nvPr/>
            </p:nvSpPr>
            <p:spPr>
              <a:xfrm rot="21395266">
                <a:off x="3741101" y="5222568"/>
                <a:ext cx="4560330" cy="1156696"/>
              </a:xfrm>
              <a:prstGeom prst="ellipse">
                <a:avLst/>
              </a:prstGeom>
              <a:gradFill flip="none" rotWithShape="1">
                <a:gsLst>
                  <a:gs pos="0">
                    <a:sysClr val="windowText" lastClr="000000">
                      <a:lumMod val="85000"/>
                      <a:lumOff val="15000"/>
                      <a:alpha val="78000"/>
                    </a:sysClr>
                  </a:gs>
                  <a:gs pos="100000">
                    <a:sysClr val="window" lastClr="FFFFFF">
                      <a:alpha val="0"/>
                      <a:lumMod val="100000"/>
                    </a:sysClr>
                  </a:gs>
                </a:gsLst>
                <a:path path="shape">
                  <a:fillToRect l="50000" t="50000" r="50000" b="50000"/>
                </a:path>
                <a:tileRect/>
              </a:gradFill>
              <a:ln w="25400" cap="flat" cmpd="sng" algn="ctr">
                <a:noFill/>
                <a:prstDash val="solid"/>
              </a:ln>
              <a:effectLst/>
            </p:spPr>
            <p:txBody>
              <a:bodyPr rtlCol="0" anchor="ctr"/>
              <a:lstStyle/>
              <a:p>
                <a:pPr algn="ctr" defTabSz="914126">
                  <a:defRPr/>
                </a:pPr>
                <a:endParaRPr lang="en-US" sz="1799" kern="0">
                  <a:solidFill>
                    <a:sysClr val="window" lastClr="FFFFFF"/>
                  </a:solidFill>
                  <a:latin typeface="+mj-lt"/>
                </a:endParaRPr>
              </a:p>
            </p:txBody>
          </p:sp>
          <p:grpSp>
            <p:nvGrpSpPr>
              <p:cNvPr id="38" name="Group 42">
                <a:extLst>
                  <a:ext uri="{FF2B5EF4-FFF2-40B4-BE49-F238E27FC236}">
                    <a16:creationId xmlns:a16="http://schemas.microsoft.com/office/drawing/2014/main" id="{2DD35E34-7459-B818-E266-A69608A3BA5F}"/>
                  </a:ext>
                </a:extLst>
              </p:cNvPr>
              <p:cNvGrpSpPr/>
              <p:nvPr/>
            </p:nvGrpSpPr>
            <p:grpSpPr>
              <a:xfrm>
                <a:off x="3469406" y="1877490"/>
                <a:ext cx="4897356" cy="4154581"/>
                <a:chOff x="2873071" y="1371600"/>
                <a:chExt cx="6090026" cy="5166363"/>
              </a:xfrm>
            </p:grpSpPr>
            <p:grpSp>
              <p:nvGrpSpPr>
                <p:cNvPr id="39" name="Group 27">
                  <a:extLst>
                    <a:ext uri="{FF2B5EF4-FFF2-40B4-BE49-F238E27FC236}">
                      <a16:creationId xmlns:a16="http://schemas.microsoft.com/office/drawing/2014/main" id="{2EEAAD90-7C6B-703E-A988-80B897352BAB}"/>
                    </a:ext>
                  </a:extLst>
                </p:cNvPr>
                <p:cNvGrpSpPr/>
                <p:nvPr/>
              </p:nvGrpSpPr>
              <p:grpSpPr>
                <a:xfrm>
                  <a:off x="2873071" y="4073700"/>
                  <a:ext cx="6090026" cy="2464263"/>
                  <a:chOff x="3842484" y="4051112"/>
                  <a:chExt cx="4295676" cy="1738197"/>
                </a:xfrm>
              </p:grpSpPr>
              <p:sp>
                <p:nvSpPr>
                  <p:cNvPr id="51" name="Freeform 137">
                    <a:extLst>
                      <a:ext uri="{FF2B5EF4-FFF2-40B4-BE49-F238E27FC236}">
                        <a16:creationId xmlns:a16="http://schemas.microsoft.com/office/drawing/2014/main" id="{3E003FD2-71FD-307E-6D8F-83C3EF59D127}"/>
                      </a:ext>
                    </a:extLst>
                  </p:cNvPr>
                  <p:cNvSpPr/>
                  <p:nvPr/>
                </p:nvSpPr>
                <p:spPr>
                  <a:xfrm>
                    <a:off x="4341734" y="4051112"/>
                    <a:ext cx="3295818" cy="872048"/>
                  </a:xfrm>
                  <a:custGeom>
                    <a:avLst/>
                    <a:gdLst>
                      <a:gd name="connsiteX0" fmla="*/ 3798 w 2465936"/>
                      <a:gd name="connsiteY0" fmla="*/ 311446 h 652328"/>
                      <a:gd name="connsiteX1" fmla="*/ 1245787 w 2465936"/>
                      <a:gd name="connsiteY1" fmla="*/ 949 h 652328"/>
                      <a:gd name="connsiteX2" fmla="*/ 2462138 w 2465936"/>
                      <a:gd name="connsiteY2" fmla="*/ 305749 h 652328"/>
                      <a:gd name="connsiteX3" fmla="*/ 1268575 w 2465936"/>
                      <a:gd name="connsiteY3" fmla="*/ 650429 h 652328"/>
                      <a:gd name="connsiteX4" fmla="*/ 3798 w 2465936"/>
                      <a:gd name="connsiteY4" fmla="*/ 311446 h 652328"/>
                      <a:gd name="connsiteX0" fmla="*/ 3798 w 2465936"/>
                      <a:gd name="connsiteY0" fmla="*/ 311446 h 650429"/>
                      <a:gd name="connsiteX1" fmla="*/ 1245787 w 2465936"/>
                      <a:gd name="connsiteY1" fmla="*/ 949 h 650429"/>
                      <a:gd name="connsiteX2" fmla="*/ 2462138 w 2465936"/>
                      <a:gd name="connsiteY2" fmla="*/ 305749 h 650429"/>
                      <a:gd name="connsiteX3" fmla="*/ 1268575 w 2465936"/>
                      <a:gd name="connsiteY3" fmla="*/ 650429 h 650429"/>
                      <a:gd name="connsiteX4" fmla="*/ 3798 w 2465936"/>
                      <a:gd name="connsiteY4" fmla="*/ 311446 h 650429"/>
                      <a:gd name="connsiteX0" fmla="*/ 3798 w 2462138"/>
                      <a:gd name="connsiteY0" fmla="*/ 311446 h 650429"/>
                      <a:gd name="connsiteX1" fmla="*/ 1245787 w 2462138"/>
                      <a:gd name="connsiteY1" fmla="*/ 949 h 650429"/>
                      <a:gd name="connsiteX2" fmla="*/ 2462138 w 2462138"/>
                      <a:gd name="connsiteY2" fmla="*/ 305749 h 650429"/>
                      <a:gd name="connsiteX3" fmla="*/ 1268575 w 2462138"/>
                      <a:gd name="connsiteY3" fmla="*/ 650429 h 650429"/>
                      <a:gd name="connsiteX4" fmla="*/ 3798 w 2462138"/>
                      <a:gd name="connsiteY4" fmla="*/ 311446 h 650429"/>
                      <a:gd name="connsiteX0" fmla="*/ 0 w 2458340"/>
                      <a:gd name="connsiteY0" fmla="*/ 311446 h 650429"/>
                      <a:gd name="connsiteX1" fmla="*/ 1241989 w 2458340"/>
                      <a:gd name="connsiteY1" fmla="*/ 949 h 650429"/>
                      <a:gd name="connsiteX2" fmla="*/ 2458340 w 2458340"/>
                      <a:gd name="connsiteY2" fmla="*/ 305749 h 650429"/>
                      <a:gd name="connsiteX3" fmla="*/ 1264777 w 2458340"/>
                      <a:gd name="connsiteY3" fmla="*/ 650429 h 650429"/>
                      <a:gd name="connsiteX4" fmla="*/ 0 w 2458340"/>
                      <a:gd name="connsiteY4" fmla="*/ 311446 h 650429"/>
                      <a:gd name="connsiteX0" fmla="*/ 0 w 2458340"/>
                      <a:gd name="connsiteY0" fmla="*/ 310497 h 649480"/>
                      <a:gd name="connsiteX1" fmla="*/ 1241989 w 2458340"/>
                      <a:gd name="connsiteY1" fmla="*/ 0 h 649480"/>
                      <a:gd name="connsiteX2" fmla="*/ 2458340 w 2458340"/>
                      <a:gd name="connsiteY2" fmla="*/ 304800 h 649480"/>
                      <a:gd name="connsiteX3" fmla="*/ 1264777 w 2458340"/>
                      <a:gd name="connsiteY3" fmla="*/ 649480 h 649480"/>
                      <a:gd name="connsiteX4" fmla="*/ 0 w 2458340"/>
                      <a:gd name="connsiteY4" fmla="*/ 310497 h 649480"/>
                      <a:gd name="connsiteX0" fmla="*/ 0 w 2450794"/>
                      <a:gd name="connsiteY0" fmla="*/ 370864 h 649480"/>
                      <a:gd name="connsiteX1" fmla="*/ 1234443 w 2450794"/>
                      <a:gd name="connsiteY1" fmla="*/ 0 h 649480"/>
                      <a:gd name="connsiteX2" fmla="*/ 2450794 w 2450794"/>
                      <a:gd name="connsiteY2" fmla="*/ 304800 h 649480"/>
                      <a:gd name="connsiteX3" fmla="*/ 1257231 w 2450794"/>
                      <a:gd name="connsiteY3" fmla="*/ 649480 h 649480"/>
                      <a:gd name="connsiteX4" fmla="*/ 0 w 2450794"/>
                      <a:gd name="connsiteY4" fmla="*/ 370864 h 649480"/>
                      <a:gd name="connsiteX0" fmla="*/ 0 w 2454642"/>
                      <a:gd name="connsiteY0" fmla="*/ 314269 h 649480"/>
                      <a:gd name="connsiteX1" fmla="*/ 1238291 w 2454642"/>
                      <a:gd name="connsiteY1" fmla="*/ 0 h 649480"/>
                      <a:gd name="connsiteX2" fmla="*/ 2454642 w 2454642"/>
                      <a:gd name="connsiteY2" fmla="*/ 304800 h 649480"/>
                      <a:gd name="connsiteX3" fmla="*/ 1261079 w 2454642"/>
                      <a:gd name="connsiteY3" fmla="*/ 649480 h 649480"/>
                      <a:gd name="connsiteX4" fmla="*/ 0 w 2454642"/>
                      <a:gd name="connsiteY4" fmla="*/ 314269 h 649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4642" h="649480">
                        <a:moveTo>
                          <a:pt x="0" y="314269"/>
                        </a:moveTo>
                        <a:lnTo>
                          <a:pt x="1238291" y="0"/>
                        </a:lnTo>
                        <a:lnTo>
                          <a:pt x="2454642" y="304800"/>
                        </a:lnTo>
                        <a:lnTo>
                          <a:pt x="1261079" y="649480"/>
                        </a:lnTo>
                        <a:lnTo>
                          <a:pt x="0" y="314269"/>
                        </a:lnTo>
                        <a:close/>
                      </a:path>
                    </a:pathLst>
                  </a:cu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126">
                      <a:defRPr/>
                    </a:pPr>
                    <a:endParaRPr lang="en-US" sz="1799" kern="0">
                      <a:solidFill>
                        <a:prstClr val="white"/>
                      </a:solidFill>
                      <a:latin typeface="+mj-lt"/>
                    </a:endParaRPr>
                  </a:p>
                </p:txBody>
              </p:sp>
              <p:sp>
                <p:nvSpPr>
                  <p:cNvPr id="52" name="Freeform 138">
                    <a:extLst>
                      <a:ext uri="{FF2B5EF4-FFF2-40B4-BE49-F238E27FC236}">
                        <a16:creationId xmlns:a16="http://schemas.microsoft.com/office/drawing/2014/main" id="{DE2C1B6D-6DAC-E234-E29A-A3ECE91C8EA3}"/>
                      </a:ext>
                    </a:extLst>
                  </p:cNvPr>
                  <p:cNvSpPr/>
                  <p:nvPr/>
                </p:nvSpPr>
                <p:spPr>
                  <a:xfrm>
                    <a:off x="6005968" y="4456319"/>
                    <a:ext cx="2132192" cy="1332990"/>
                  </a:xfrm>
                  <a:custGeom>
                    <a:avLst/>
                    <a:gdLst>
                      <a:gd name="connsiteX0" fmla="*/ 253032 w 2017002"/>
                      <a:gd name="connsiteY0" fmla="*/ 374953 h 1057608"/>
                      <a:gd name="connsiteX1" fmla="*/ 1440301 w 2017002"/>
                      <a:gd name="connsiteY1" fmla="*/ 32415 h 1057608"/>
                      <a:gd name="connsiteX2" fmla="*/ 1820575 w 2017002"/>
                      <a:gd name="connsiteY2" fmla="*/ 569444 h 1057608"/>
                      <a:gd name="connsiteX3" fmla="*/ 261741 w 2017002"/>
                      <a:gd name="connsiteY3" fmla="*/ 1025193 h 1057608"/>
                      <a:gd name="connsiteX4" fmla="*/ 253032 w 2017002"/>
                      <a:gd name="connsiteY4" fmla="*/ 374953 h 1057608"/>
                      <a:gd name="connsiteX0" fmla="*/ 0 w 1763970"/>
                      <a:gd name="connsiteY0" fmla="*/ 374953 h 1057608"/>
                      <a:gd name="connsiteX1" fmla="*/ 1187269 w 1763970"/>
                      <a:gd name="connsiteY1" fmla="*/ 32415 h 1057608"/>
                      <a:gd name="connsiteX2" fmla="*/ 1567543 w 1763970"/>
                      <a:gd name="connsiteY2" fmla="*/ 569444 h 1057608"/>
                      <a:gd name="connsiteX3" fmla="*/ 8709 w 1763970"/>
                      <a:gd name="connsiteY3" fmla="*/ 1025193 h 1057608"/>
                      <a:gd name="connsiteX4" fmla="*/ 0 w 1763970"/>
                      <a:gd name="connsiteY4" fmla="*/ 374953 h 1057608"/>
                      <a:gd name="connsiteX0" fmla="*/ 0 w 1763970"/>
                      <a:gd name="connsiteY0" fmla="*/ 342538 h 1025193"/>
                      <a:gd name="connsiteX1" fmla="*/ 1187269 w 1763970"/>
                      <a:gd name="connsiteY1" fmla="*/ 0 h 1025193"/>
                      <a:gd name="connsiteX2" fmla="*/ 1567543 w 1763970"/>
                      <a:gd name="connsiteY2" fmla="*/ 537029 h 1025193"/>
                      <a:gd name="connsiteX3" fmla="*/ 8709 w 1763970"/>
                      <a:gd name="connsiteY3" fmla="*/ 992778 h 1025193"/>
                      <a:gd name="connsiteX4" fmla="*/ 0 w 1763970"/>
                      <a:gd name="connsiteY4" fmla="*/ 342538 h 1025193"/>
                      <a:gd name="connsiteX0" fmla="*/ 0 w 1763970"/>
                      <a:gd name="connsiteY0" fmla="*/ 342538 h 992778"/>
                      <a:gd name="connsiteX1" fmla="*/ 1187269 w 1763970"/>
                      <a:gd name="connsiteY1" fmla="*/ 0 h 992778"/>
                      <a:gd name="connsiteX2" fmla="*/ 1567543 w 1763970"/>
                      <a:gd name="connsiteY2" fmla="*/ 537029 h 992778"/>
                      <a:gd name="connsiteX3" fmla="*/ 8709 w 1763970"/>
                      <a:gd name="connsiteY3" fmla="*/ 992778 h 992778"/>
                      <a:gd name="connsiteX4" fmla="*/ 0 w 1763970"/>
                      <a:gd name="connsiteY4" fmla="*/ 342538 h 992778"/>
                      <a:gd name="connsiteX0" fmla="*/ 0 w 1567543"/>
                      <a:gd name="connsiteY0" fmla="*/ 342538 h 992778"/>
                      <a:gd name="connsiteX1" fmla="*/ 1187269 w 1567543"/>
                      <a:gd name="connsiteY1" fmla="*/ 0 h 992778"/>
                      <a:gd name="connsiteX2" fmla="*/ 1567543 w 1567543"/>
                      <a:gd name="connsiteY2" fmla="*/ 537029 h 992778"/>
                      <a:gd name="connsiteX3" fmla="*/ 8709 w 1567543"/>
                      <a:gd name="connsiteY3" fmla="*/ 992778 h 992778"/>
                      <a:gd name="connsiteX4" fmla="*/ 0 w 1567543"/>
                      <a:gd name="connsiteY4" fmla="*/ 342538 h 992778"/>
                      <a:gd name="connsiteX0" fmla="*/ 0 w 1567543"/>
                      <a:gd name="connsiteY0" fmla="*/ 342538 h 992778"/>
                      <a:gd name="connsiteX1" fmla="*/ 1187269 w 1567543"/>
                      <a:gd name="connsiteY1" fmla="*/ 0 h 992778"/>
                      <a:gd name="connsiteX2" fmla="*/ 1567543 w 1567543"/>
                      <a:gd name="connsiteY2" fmla="*/ 537029 h 992778"/>
                      <a:gd name="connsiteX3" fmla="*/ 8709 w 1567543"/>
                      <a:gd name="connsiteY3" fmla="*/ 992778 h 992778"/>
                      <a:gd name="connsiteX4" fmla="*/ 0 w 1567543"/>
                      <a:gd name="connsiteY4" fmla="*/ 342538 h 992778"/>
                      <a:gd name="connsiteX0" fmla="*/ 20459 w 1588002"/>
                      <a:gd name="connsiteY0" fmla="*/ 342538 h 992778"/>
                      <a:gd name="connsiteX1" fmla="*/ 1207728 w 1588002"/>
                      <a:gd name="connsiteY1" fmla="*/ 0 h 992778"/>
                      <a:gd name="connsiteX2" fmla="*/ 1588002 w 1588002"/>
                      <a:gd name="connsiteY2" fmla="*/ 537029 h 992778"/>
                      <a:gd name="connsiteX3" fmla="*/ 29168 w 1588002"/>
                      <a:gd name="connsiteY3" fmla="*/ 992778 h 992778"/>
                      <a:gd name="connsiteX4" fmla="*/ 20459 w 1588002"/>
                      <a:gd name="connsiteY4" fmla="*/ 342538 h 992778"/>
                      <a:gd name="connsiteX0" fmla="*/ 20459 w 1588002"/>
                      <a:gd name="connsiteY0" fmla="*/ 342538 h 992778"/>
                      <a:gd name="connsiteX1" fmla="*/ 1207728 w 1588002"/>
                      <a:gd name="connsiteY1" fmla="*/ 0 h 992778"/>
                      <a:gd name="connsiteX2" fmla="*/ 1588002 w 1588002"/>
                      <a:gd name="connsiteY2" fmla="*/ 537029 h 992778"/>
                      <a:gd name="connsiteX3" fmla="*/ 29168 w 1588002"/>
                      <a:gd name="connsiteY3" fmla="*/ 992778 h 992778"/>
                      <a:gd name="connsiteX4" fmla="*/ 20459 w 1588002"/>
                      <a:gd name="connsiteY4" fmla="*/ 342538 h 992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8002" h="992778">
                        <a:moveTo>
                          <a:pt x="20459" y="342538"/>
                        </a:moveTo>
                        <a:lnTo>
                          <a:pt x="1207728" y="0"/>
                        </a:lnTo>
                        <a:lnTo>
                          <a:pt x="1588002" y="537029"/>
                        </a:lnTo>
                        <a:lnTo>
                          <a:pt x="29168" y="992778"/>
                        </a:lnTo>
                        <a:cubicBezTo>
                          <a:pt x="800" y="784673"/>
                          <a:pt x="0" y="584806"/>
                          <a:pt x="20459" y="342538"/>
                        </a:cubicBezTo>
                        <a:close/>
                      </a:path>
                    </a:pathLst>
                  </a:cu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126">
                      <a:defRPr/>
                    </a:pPr>
                    <a:endParaRPr lang="en-US" sz="1799" kern="0">
                      <a:solidFill>
                        <a:prstClr val="white"/>
                      </a:solidFill>
                      <a:latin typeface="+mj-lt"/>
                    </a:endParaRPr>
                  </a:p>
                </p:txBody>
              </p:sp>
              <p:sp>
                <p:nvSpPr>
                  <p:cNvPr id="53" name="Freeform 139">
                    <a:extLst>
                      <a:ext uri="{FF2B5EF4-FFF2-40B4-BE49-F238E27FC236}">
                        <a16:creationId xmlns:a16="http://schemas.microsoft.com/office/drawing/2014/main" id="{A3C8C880-2F8B-6F07-A7CB-C4171C9C4442}"/>
                      </a:ext>
                    </a:extLst>
                  </p:cNvPr>
                  <p:cNvSpPr/>
                  <p:nvPr/>
                </p:nvSpPr>
                <p:spPr>
                  <a:xfrm>
                    <a:off x="3842484" y="4469474"/>
                    <a:ext cx="2201188" cy="1319835"/>
                  </a:xfrm>
                  <a:custGeom>
                    <a:avLst/>
                    <a:gdLst>
                      <a:gd name="connsiteX0" fmla="*/ 211183 w 2122715"/>
                      <a:gd name="connsiteY0" fmla="*/ 535032 h 1041218"/>
                      <a:gd name="connsiteX1" fmla="*/ 583475 w 2122715"/>
                      <a:gd name="connsiteY1" fmla="*/ 28847 h 1041218"/>
                      <a:gd name="connsiteX2" fmla="*/ 1844041 w 2122715"/>
                      <a:gd name="connsiteY2" fmla="*/ 361949 h 1041218"/>
                      <a:gd name="connsiteX3" fmla="*/ 1850572 w 2122715"/>
                      <a:gd name="connsiteY3" fmla="*/ 1011827 h 1041218"/>
                      <a:gd name="connsiteX4" fmla="*/ 211183 w 2122715"/>
                      <a:gd name="connsiteY4" fmla="*/ 535032 h 1041218"/>
                      <a:gd name="connsiteX0" fmla="*/ 0 w 1911532"/>
                      <a:gd name="connsiteY0" fmla="*/ 535032 h 1041218"/>
                      <a:gd name="connsiteX1" fmla="*/ 372292 w 1911532"/>
                      <a:gd name="connsiteY1" fmla="*/ 28847 h 1041218"/>
                      <a:gd name="connsiteX2" fmla="*/ 1632858 w 1911532"/>
                      <a:gd name="connsiteY2" fmla="*/ 361949 h 1041218"/>
                      <a:gd name="connsiteX3" fmla="*/ 1639389 w 1911532"/>
                      <a:gd name="connsiteY3" fmla="*/ 1011827 h 1041218"/>
                      <a:gd name="connsiteX4" fmla="*/ 0 w 1911532"/>
                      <a:gd name="connsiteY4" fmla="*/ 535032 h 1041218"/>
                      <a:gd name="connsiteX0" fmla="*/ 0 w 1911532"/>
                      <a:gd name="connsiteY0" fmla="*/ 506185 h 1012371"/>
                      <a:gd name="connsiteX1" fmla="*/ 372292 w 1911532"/>
                      <a:gd name="connsiteY1" fmla="*/ 0 h 1012371"/>
                      <a:gd name="connsiteX2" fmla="*/ 1632858 w 1911532"/>
                      <a:gd name="connsiteY2" fmla="*/ 333102 h 1012371"/>
                      <a:gd name="connsiteX3" fmla="*/ 1639389 w 1911532"/>
                      <a:gd name="connsiteY3" fmla="*/ 982980 h 1012371"/>
                      <a:gd name="connsiteX4" fmla="*/ 0 w 1911532"/>
                      <a:gd name="connsiteY4" fmla="*/ 506185 h 1012371"/>
                      <a:gd name="connsiteX0" fmla="*/ 0 w 1639389"/>
                      <a:gd name="connsiteY0" fmla="*/ 506185 h 1012371"/>
                      <a:gd name="connsiteX1" fmla="*/ 372292 w 1639389"/>
                      <a:gd name="connsiteY1" fmla="*/ 0 h 1012371"/>
                      <a:gd name="connsiteX2" fmla="*/ 1632858 w 1639389"/>
                      <a:gd name="connsiteY2" fmla="*/ 333102 h 1012371"/>
                      <a:gd name="connsiteX3" fmla="*/ 1639389 w 1639389"/>
                      <a:gd name="connsiteY3" fmla="*/ 982980 h 1012371"/>
                      <a:gd name="connsiteX4" fmla="*/ 0 w 1639389"/>
                      <a:gd name="connsiteY4" fmla="*/ 506185 h 1012371"/>
                      <a:gd name="connsiteX0" fmla="*/ 0 w 1639389"/>
                      <a:gd name="connsiteY0" fmla="*/ 506185 h 982980"/>
                      <a:gd name="connsiteX1" fmla="*/ 372292 w 1639389"/>
                      <a:gd name="connsiteY1" fmla="*/ 0 h 982980"/>
                      <a:gd name="connsiteX2" fmla="*/ 1632858 w 1639389"/>
                      <a:gd name="connsiteY2" fmla="*/ 333102 h 982980"/>
                      <a:gd name="connsiteX3" fmla="*/ 1639389 w 1639389"/>
                      <a:gd name="connsiteY3" fmla="*/ 982980 h 982980"/>
                      <a:gd name="connsiteX4" fmla="*/ 0 w 1639389"/>
                      <a:gd name="connsiteY4" fmla="*/ 506185 h 982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9389" h="982980">
                        <a:moveTo>
                          <a:pt x="0" y="506185"/>
                        </a:moveTo>
                        <a:lnTo>
                          <a:pt x="372292" y="0"/>
                        </a:lnTo>
                        <a:lnTo>
                          <a:pt x="1632858" y="333102"/>
                        </a:lnTo>
                        <a:lnTo>
                          <a:pt x="1639389" y="982980"/>
                        </a:lnTo>
                        <a:lnTo>
                          <a:pt x="0" y="506185"/>
                        </a:lnTo>
                        <a:close/>
                      </a:path>
                    </a:pathLst>
                  </a:cu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126">
                      <a:defRPr/>
                    </a:pPr>
                    <a:endParaRPr lang="en-US" sz="1799" kern="0">
                      <a:solidFill>
                        <a:prstClr val="white"/>
                      </a:solidFill>
                      <a:latin typeface="+mj-lt"/>
                    </a:endParaRPr>
                  </a:p>
                </p:txBody>
              </p:sp>
            </p:grpSp>
            <p:grpSp>
              <p:nvGrpSpPr>
                <p:cNvPr id="40" name="Group 18">
                  <a:extLst>
                    <a:ext uri="{FF2B5EF4-FFF2-40B4-BE49-F238E27FC236}">
                      <a16:creationId xmlns:a16="http://schemas.microsoft.com/office/drawing/2014/main" id="{7184D1E2-3A40-A09D-152B-95320F60F8FC}"/>
                    </a:ext>
                  </a:extLst>
                </p:cNvPr>
                <p:cNvGrpSpPr/>
                <p:nvPr/>
              </p:nvGrpSpPr>
              <p:grpSpPr>
                <a:xfrm>
                  <a:off x="3770244" y="3263712"/>
                  <a:ext cx="4295676" cy="1738197"/>
                  <a:chOff x="3842484" y="4051112"/>
                  <a:chExt cx="4295676" cy="1738197"/>
                </a:xfrm>
              </p:grpSpPr>
              <p:sp>
                <p:nvSpPr>
                  <p:cNvPr id="48" name="Freeform 134">
                    <a:extLst>
                      <a:ext uri="{FF2B5EF4-FFF2-40B4-BE49-F238E27FC236}">
                        <a16:creationId xmlns:a16="http://schemas.microsoft.com/office/drawing/2014/main" id="{021BB6D8-A7FA-FF22-D8F0-179314F836BA}"/>
                      </a:ext>
                    </a:extLst>
                  </p:cNvPr>
                  <p:cNvSpPr/>
                  <p:nvPr/>
                </p:nvSpPr>
                <p:spPr>
                  <a:xfrm>
                    <a:off x="4341734" y="4051112"/>
                    <a:ext cx="3295818" cy="872048"/>
                  </a:xfrm>
                  <a:custGeom>
                    <a:avLst/>
                    <a:gdLst>
                      <a:gd name="connsiteX0" fmla="*/ 3798 w 2465936"/>
                      <a:gd name="connsiteY0" fmla="*/ 311446 h 652328"/>
                      <a:gd name="connsiteX1" fmla="*/ 1245787 w 2465936"/>
                      <a:gd name="connsiteY1" fmla="*/ 949 h 652328"/>
                      <a:gd name="connsiteX2" fmla="*/ 2462138 w 2465936"/>
                      <a:gd name="connsiteY2" fmla="*/ 305749 h 652328"/>
                      <a:gd name="connsiteX3" fmla="*/ 1268575 w 2465936"/>
                      <a:gd name="connsiteY3" fmla="*/ 650429 h 652328"/>
                      <a:gd name="connsiteX4" fmla="*/ 3798 w 2465936"/>
                      <a:gd name="connsiteY4" fmla="*/ 311446 h 652328"/>
                      <a:gd name="connsiteX0" fmla="*/ 3798 w 2465936"/>
                      <a:gd name="connsiteY0" fmla="*/ 311446 h 650429"/>
                      <a:gd name="connsiteX1" fmla="*/ 1245787 w 2465936"/>
                      <a:gd name="connsiteY1" fmla="*/ 949 h 650429"/>
                      <a:gd name="connsiteX2" fmla="*/ 2462138 w 2465936"/>
                      <a:gd name="connsiteY2" fmla="*/ 305749 h 650429"/>
                      <a:gd name="connsiteX3" fmla="*/ 1268575 w 2465936"/>
                      <a:gd name="connsiteY3" fmla="*/ 650429 h 650429"/>
                      <a:gd name="connsiteX4" fmla="*/ 3798 w 2465936"/>
                      <a:gd name="connsiteY4" fmla="*/ 311446 h 650429"/>
                      <a:gd name="connsiteX0" fmla="*/ 3798 w 2462138"/>
                      <a:gd name="connsiteY0" fmla="*/ 311446 h 650429"/>
                      <a:gd name="connsiteX1" fmla="*/ 1245787 w 2462138"/>
                      <a:gd name="connsiteY1" fmla="*/ 949 h 650429"/>
                      <a:gd name="connsiteX2" fmla="*/ 2462138 w 2462138"/>
                      <a:gd name="connsiteY2" fmla="*/ 305749 h 650429"/>
                      <a:gd name="connsiteX3" fmla="*/ 1268575 w 2462138"/>
                      <a:gd name="connsiteY3" fmla="*/ 650429 h 650429"/>
                      <a:gd name="connsiteX4" fmla="*/ 3798 w 2462138"/>
                      <a:gd name="connsiteY4" fmla="*/ 311446 h 650429"/>
                      <a:gd name="connsiteX0" fmla="*/ 0 w 2458340"/>
                      <a:gd name="connsiteY0" fmla="*/ 311446 h 650429"/>
                      <a:gd name="connsiteX1" fmla="*/ 1241989 w 2458340"/>
                      <a:gd name="connsiteY1" fmla="*/ 949 h 650429"/>
                      <a:gd name="connsiteX2" fmla="*/ 2458340 w 2458340"/>
                      <a:gd name="connsiteY2" fmla="*/ 305749 h 650429"/>
                      <a:gd name="connsiteX3" fmla="*/ 1264777 w 2458340"/>
                      <a:gd name="connsiteY3" fmla="*/ 650429 h 650429"/>
                      <a:gd name="connsiteX4" fmla="*/ 0 w 2458340"/>
                      <a:gd name="connsiteY4" fmla="*/ 311446 h 650429"/>
                      <a:gd name="connsiteX0" fmla="*/ 0 w 2458340"/>
                      <a:gd name="connsiteY0" fmla="*/ 310497 h 649480"/>
                      <a:gd name="connsiteX1" fmla="*/ 1241989 w 2458340"/>
                      <a:gd name="connsiteY1" fmla="*/ 0 h 649480"/>
                      <a:gd name="connsiteX2" fmla="*/ 2458340 w 2458340"/>
                      <a:gd name="connsiteY2" fmla="*/ 304800 h 649480"/>
                      <a:gd name="connsiteX3" fmla="*/ 1264777 w 2458340"/>
                      <a:gd name="connsiteY3" fmla="*/ 649480 h 649480"/>
                      <a:gd name="connsiteX4" fmla="*/ 0 w 2458340"/>
                      <a:gd name="connsiteY4" fmla="*/ 310497 h 649480"/>
                      <a:gd name="connsiteX0" fmla="*/ 0 w 2450794"/>
                      <a:gd name="connsiteY0" fmla="*/ 370864 h 649480"/>
                      <a:gd name="connsiteX1" fmla="*/ 1234443 w 2450794"/>
                      <a:gd name="connsiteY1" fmla="*/ 0 h 649480"/>
                      <a:gd name="connsiteX2" fmla="*/ 2450794 w 2450794"/>
                      <a:gd name="connsiteY2" fmla="*/ 304800 h 649480"/>
                      <a:gd name="connsiteX3" fmla="*/ 1257231 w 2450794"/>
                      <a:gd name="connsiteY3" fmla="*/ 649480 h 649480"/>
                      <a:gd name="connsiteX4" fmla="*/ 0 w 2450794"/>
                      <a:gd name="connsiteY4" fmla="*/ 370864 h 649480"/>
                      <a:gd name="connsiteX0" fmla="*/ 0 w 2454642"/>
                      <a:gd name="connsiteY0" fmla="*/ 314269 h 649480"/>
                      <a:gd name="connsiteX1" fmla="*/ 1238291 w 2454642"/>
                      <a:gd name="connsiteY1" fmla="*/ 0 h 649480"/>
                      <a:gd name="connsiteX2" fmla="*/ 2454642 w 2454642"/>
                      <a:gd name="connsiteY2" fmla="*/ 304800 h 649480"/>
                      <a:gd name="connsiteX3" fmla="*/ 1261079 w 2454642"/>
                      <a:gd name="connsiteY3" fmla="*/ 649480 h 649480"/>
                      <a:gd name="connsiteX4" fmla="*/ 0 w 2454642"/>
                      <a:gd name="connsiteY4" fmla="*/ 314269 h 649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4642" h="649480">
                        <a:moveTo>
                          <a:pt x="0" y="314269"/>
                        </a:moveTo>
                        <a:lnTo>
                          <a:pt x="1238291" y="0"/>
                        </a:lnTo>
                        <a:lnTo>
                          <a:pt x="2454642" y="304800"/>
                        </a:lnTo>
                        <a:lnTo>
                          <a:pt x="1261079" y="649480"/>
                        </a:lnTo>
                        <a:lnTo>
                          <a:pt x="0" y="314269"/>
                        </a:lnTo>
                        <a:close/>
                      </a:path>
                    </a:pathLst>
                  </a:cu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126">
                      <a:defRPr/>
                    </a:pPr>
                    <a:endParaRPr lang="en-US" sz="1799" kern="0">
                      <a:solidFill>
                        <a:prstClr val="white"/>
                      </a:solidFill>
                      <a:latin typeface="+mj-lt"/>
                    </a:endParaRPr>
                  </a:p>
                </p:txBody>
              </p:sp>
              <p:sp>
                <p:nvSpPr>
                  <p:cNvPr id="49" name="Freeform 5">
                    <a:extLst>
                      <a:ext uri="{FF2B5EF4-FFF2-40B4-BE49-F238E27FC236}">
                        <a16:creationId xmlns:a16="http://schemas.microsoft.com/office/drawing/2014/main" id="{8F7D31C6-929F-7BE5-B996-8A2C451AA8A1}"/>
                      </a:ext>
                    </a:extLst>
                  </p:cNvPr>
                  <p:cNvSpPr/>
                  <p:nvPr/>
                </p:nvSpPr>
                <p:spPr>
                  <a:xfrm>
                    <a:off x="3842484" y="4469474"/>
                    <a:ext cx="2201188" cy="1319835"/>
                  </a:xfrm>
                  <a:custGeom>
                    <a:avLst/>
                    <a:gdLst>
                      <a:gd name="connsiteX0" fmla="*/ 211183 w 2122715"/>
                      <a:gd name="connsiteY0" fmla="*/ 535032 h 1041218"/>
                      <a:gd name="connsiteX1" fmla="*/ 583475 w 2122715"/>
                      <a:gd name="connsiteY1" fmla="*/ 28847 h 1041218"/>
                      <a:gd name="connsiteX2" fmla="*/ 1844041 w 2122715"/>
                      <a:gd name="connsiteY2" fmla="*/ 361949 h 1041218"/>
                      <a:gd name="connsiteX3" fmla="*/ 1850572 w 2122715"/>
                      <a:gd name="connsiteY3" fmla="*/ 1011827 h 1041218"/>
                      <a:gd name="connsiteX4" fmla="*/ 211183 w 2122715"/>
                      <a:gd name="connsiteY4" fmla="*/ 535032 h 1041218"/>
                      <a:gd name="connsiteX0" fmla="*/ 0 w 1911532"/>
                      <a:gd name="connsiteY0" fmla="*/ 535032 h 1041218"/>
                      <a:gd name="connsiteX1" fmla="*/ 372292 w 1911532"/>
                      <a:gd name="connsiteY1" fmla="*/ 28847 h 1041218"/>
                      <a:gd name="connsiteX2" fmla="*/ 1632858 w 1911532"/>
                      <a:gd name="connsiteY2" fmla="*/ 361949 h 1041218"/>
                      <a:gd name="connsiteX3" fmla="*/ 1639389 w 1911532"/>
                      <a:gd name="connsiteY3" fmla="*/ 1011827 h 1041218"/>
                      <a:gd name="connsiteX4" fmla="*/ 0 w 1911532"/>
                      <a:gd name="connsiteY4" fmla="*/ 535032 h 1041218"/>
                      <a:gd name="connsiteX0" fmla="*/ 0 w 1911532"/>
                      <a:gd name="connsiteY0" fmla="*/ 506185 h 1012371"/>
                      <a:gd name="connsiteX1" fmla="*/ 372292 w 1911532"/>
                      <a:gd name="connsiteY1" fmla="*/ 0 h 1012371"/>
                      <a:gd name="connsiteX2" fmla="*/ 1632858 w 1911532"/>
                      <a:gd name="connsiteY2" fmla="*/ 333102 h 1012371"/>
                      <a:gd name="connsiteX3" fmla="*/ 1639389 w 1911532"/>
                      <a:gd name="connsiteY3" fmla="*/ 982980 h 1012371"/>
                      <a:gd name="connsiteX4" fmla="*/ 0 w 1911532"/>
                      <a:gd name="connsiteY4" fmla="*/ 506185 h 1012371"/>
                      <a:gd name="connsiteX0" fmla="*/ 0 w 1639389"/>
                      <a:gd name="connsiteY0" fmla="*/ 506185 h 1012371"/>
                      <a:gd name="connsiteX1" fmla="*/ 372292 w 1639389"/>
                      <a:gd name="connsiteY1" fmla="*/ 0 h 1012371"/>
                      <a:gd name="connsiteX2" fmla="*/ 1632858 w 1639389"/>
                      <a:gd name="connsiteY2" fmla="*/ 333102 h 1012371"/>
                      <a:gd name="connsiteX3" fmla="*/ 1639389 w 1639389"/>
                      <a:gd name="connsiteY3" fmla="*/ 982980 h 1012371"/>
                      <a:gd name="connsiteX4" fmla="*/ 0 w 1639389"/>
                      <a:gd name="connsiteY4" fmla="*/ 506185 h 1012371"/>
                      <a:gd name="connsiteX0" fmla="*/ 0 w 1639389"/>
                      <a:gd name="connsiteY0" fmla="*/ 506185 h 982980"/>
                      <a:gd name="connsiteX1" fmla="*/ 372292 w 1639389"/>
                      <a:gd name="connsiteY1" fmla="*/ 0 h 982980"/>
                      <a:gd name="connsiteX2" fmla="*/ 1632858 w 1639389"/>
                      <a:gd name="connsiteY2" fmla="*/ 333102 h 982980"/>
                      <a:gd name="connsiteX3" fmla="*/ 1639389 w 1639389"/>
                      <a:gd name="connsiteY3" fmla="*/ 982980 h 982980"/>
                      <a:gd name="connsiteX4" fmla="*/ 0 w 1639389"/>
                      <a:gd name="connsiteY4" fmla="*/ 506185 h 982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9389" h="982980">
                        <a:moveTo>
                          <a:pt x="0" y="506185"/>
                        </a:moveTo>
                        <a:lnTo>
                          <a:pt x="372292" y="0"/>
                        </a:lnTo>
                        <a:lnTo>
                          <a:pt x="1632858" y="333102"/>
                        </a:lnTo>
                        <a:lnTo>
                          <a:pt x="1639389" y="982980"/>
                        </a:lnTo>
                        <a:lnTo>
                          <a:pt x="0" y="506185"/>
                        </a:lnTo>
                        <a:close/>
                      </a:path>
                    </a:pathLst>
                  </a:cu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126">
                      <a:defRPr/>
                    </a:pPr>
                    <a:endParaRPr lang="en-US" sz="1799" kern="0">
                      <a:solidFill>
                        <a:prstClr val="white"/>
                      </a:solidFill>
                      <a:latin typeface="+mj-lt"/>
                    </a:endParaRPr>
                  </a:p>
                </p:txBody>
              </p:sp>
              <p:sp>
                <p:nvSpPr>
                  <p:cNvPr id="50" name="Freeform 7">
                    <a:extLst>
                      <a:ext uri="{FF2B5EF4-FFF2-40B4-BE49-F238E27FC236}">
                        <a16:creationId xmlns:a16="http://schemas.microsoft.com/office/drawing/2014/main" id="{A1744D3A-95DB-2755-3CF2-9FCF80D44BFB}"/>
                      </a:ext>
                    </a:extLst>
                  </p:cNvPr>
                  <p:cNvSpPr/>
                  <p:nvPr/>
                </p:nvSpPr>
                <p:spPr>
                  <a:xfrm>
                    <a:off x="6033439" y="4456319"/>
                    <a:ext cx="2104721" cy="1332990"/>
                  </a:xfrm>
                  <a:custGeom>
                    <a:avLst/>
                    <a:gdLst>
                      <a:gd name="connsiteX0" fmla="*/ 253032 w 2017002"/>
                      <a:gd name="connsiteY0" fmla="*/ 374953 h 1057608"/>
                      <a:gd name="connsiteX1" fmla="*/ 1440301 w 2017002"/>
                      <a:gd name="connsiteY1" fmla="*/ 32415 h 1057608"/>
                      <a:gd name="connsiteX2" fmla="*/ 1820575 w 2017002"/>
                      <a:gd name="connsiteY2" fmla="*/ 569444 h 1057608"/>
                      <a:gd name="connsiteX3" fmla="*/ 261741 w 2017002"/>
                      <a:gd name="connsiteY3" fmla="*/ 1025193 h 1057608"/>
                      <a:gd name="connsiteX4" fmla="*/ 253032 w 2017002"/>
                      <a:gd name="connsiteY4" fmla="*/ 374953 h 1057608"/>
                      <a:gd name="connsiteX0" fmla="*/ 0 w 1763970"/>
                      <a:gd name="connsiteY0" fmla="*/ 374953 h 1057608"/>
                      <a:gd name="connsiteX1" fmla="*/ 1187269 w 1763970"/>
                      <a:gd name="connsiteY1" fmla="*/ 32415 h 1057608"/>
                      <a:gd name="connsiteX2" fmla="*/ 1567543 w 1763970"/>
                      <a:gd name="connsiteY2" fmla="*/ 569444 h 1057608"/>
                      <a:gd name="connsiteX3" fmla="*/ 8709 w 1763970"/>
                      <a:gd name="connsiteY3" fmla="*/ 1025193 h 1057608"/>
                      <a:gd name="connsiteX4" fmla="*/ 0 w 1763970"/>
                      <a:gd name="connsiteY4" fmla="*/ 374953 h 1057608"/>
                      <a:gd name="connsiteX0" fmla="*/ 0 w 1763970"/>
                      <a:gd name="connsiteY0" fmla="*/ 342538 h 1025193"/>
                      <a:gd name="connsiteX1" fmla="*/ 1187269 w 1763970"/>
                      <a:gd name="connsiteY1" fmla="*/ 0 h 1025193"/>
                      <a:gd name="connsiteX2" fmla="*/ 1567543 w 1763970"/>
                      <a:gd name="connsiteY2" fmla="*/ 537029 h 1025193"/>
                      <a:gd name="connsiteX3" fmla="*/ 8709 w 1763970"/>
                      <a:gd name="connsiteY3" fmla="*/ 992778 h 1025193"/>
                      <a:gd name="connsiteX4" fmla="*/ 0 w 1763970"/>
                      <a:gd name="connsiteY4" fmla="*/ 342538 h 1025193"/>
                      <a:gd name="connsiteX0" fmla="*/ 0 w 1763970"/>
                      <a:gd name="connsiteY0" fmla="*/ 342538 h 992778"/>
                      <a:gd name="connsiteX1" fmla="*/ 1187269 w 1763970"/>
                      <a:gd name="connsiteY1" fmla="*/ 0 h 992778"/>
                      <a:gd name="connsiteX2" fmla="*/ 1567543 w 1763970"/>
                      <a:gd name="connsiteY2" fmla="*/ 537029 h 992778"/>
                      <a:gd name="connsiteX3" fmla="*/ 8709 w 1763970"/>
                      <a:gd name="connsiteY3" fmla="*/ 992778 h 992778"/>
                      <a:gd name="connsiteX4" fmla="*/ 0 w 1763970"/>
                      <a:gd name="connsiteY4" fmla="*/ 342538 h 992778"/>
                      <a:gd name="connsiteX0" fmla="*/ 0 w 1567543"/>
                      <a:gd name="connsiteY0" fmla="*/ 342538 h 992778"/>
                      <a:gd name="connsiteX1" fmla="*/ 1187269 w 1567543"/>
                      <a:gd name="connsiteY1" fmla="*/ 0 h 992778"/>
                      <a:gd name="connsiteX2" fmla="*/ 1567543 w 1567543"/>
                      <a:gd name="connsiteY2" fmla="*/ 537029 h 992778"/>
                      <a:gd name="connsiteX3" fmla="*/ 8709 w 1567543"/>
                      <a:gd name="connsiteY3" fmla="*/ 992778 h 992778"/>
                      <a:gd name="connsiteX4" fmla="*/ 0 w 1567543"/>
                      <a:gd name="connsiteY4" fmla="*/ 342538 h 992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543" h="992778">
                        <a:moveTo>
                          <a:pt x="0" y="342538"/>
                        </a:moveTo>
                        <a:lnTo>
                          <a:pt x="1187269" y="0"/>
                        </a:lnTo>
                        <a:lnTo>
                          <a:pt x="1567543" y="537029"/>
                        </a:lnTo>
                        <a:lnTo>
                          <a:pt x="8709" y="992778"/>
                        </a:lnTo>
                        <a:lnTo>
                          <a:pt x="0" y="342538"/>
                        </a:lnTo>
                        <a:close/>
                      </a:path>
                    </a:pathLst>
                  </a:cu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126">
                      <a:defRPr/>
                    </a:pPr>
                    <a:endParaRPr lang="en-US" sz="1799" kern="0">
                      <a:solidFill>
                        <a:prstClr val="white"/>
                      </a:solidFill>
                      <a:latin typeface="+mj-lt"/>
                    </a:endParaRPr>
                  </a:p>
                </p:txBody>
              </p:sp>
            </p:grpSp>
            <p:grpSp>
              <p:nvGrpSpPr>
                <p:cNvPr id="41" name="Group 16">
                  <a:extLst>
                    <a:ext uri="{FF2B5EF4-FFF2-40B4-BE49-F238E27FC236}">
                      <a16:creationId xmlns:a16="http://schemas.microsoft.com/office/drawing/2014/main" id="{B0EDFD0A-784F-0E92-DA4F-837FB9DFFCA2}"/>
                    </a:ext>
                  </a:extLst>
                </p:cNvPr>
                <p:cNvGrpSpPr/>
                <p:nvPr/>
              </p:nvGrpSpPr>
              <p:grpSpPr>
                <a:xfrm>
                  <a:off x="4510773" y="2552700"/>
                  <a:ext cx="2885330" cy="1261268"/>
                  <a:chOff x="4396387" y="3258519"/>
                  <a:chExt cx="3258582" cy="1424429"/>
                </a:xfrm>
              </p:grpSpPr>
              <p:sp>
                <p:nvSpPr>
                  <p:cNvPr id="45" name="Freeform 131">
                    <a:extLst>
                      <a:ext uri="{FF2B5EF4-FFF2-40B4-BE49-F238E27FC236}">
                        <a16:creationId xmlns:a16="http://schemas.microsoft.com/office/drawing/2014/main" id="{A4DF0756-FC51-6CEF-1B11-051E2DE414A9}"/>
                      </a:ext>
                    </a:extLst>
                  </p:cNvPr>
                  <p:cNvSpPr/>
                  <p:nvPr/>
                </p:nvSpPr>
                <p:spPr>
                  <a:xfrm>
                    <a:off x="4845770" y="3258519"/>
                    <a:ext cx="2350074" cy="630365"/>
                  </a:xfrm>
                  <a:custGeom>
                    <a:avLst/>
                    <a:gdLst>
                      <a:gd name="connsiteX0" fmla="*/ 2295 w 1753518"/>
                      <a:gd name="connsiteY0" fmla="*/ 233650 h 465922"/>
                      <a:gd name="connsiteX1" fmla="*/ 905678 w 1753518"/>
                      <a:gd name="connsiteY1" fmla="*/ 2295 h 465922"/>
                      <a:gd name="connsiteX2" fmla="*/ 1751223 w 1753518"/>
                      <a:gd name="connsiteY2" fmla="*/ 219879 h 465922"/>
                      <a:gd name="connsiteX3" fmla="*/ 891907 w 1753518"/>
                      <a:gd name="connsiteY3" fmla="*/ 462250 h 465922"/>
                      <a:gd name="connsiteX4" fmla="*/ 2295 w 1753518"/>
                      <a:gd name="connsiteY4" fmla="*/ 233650 h 465922"/>
                      <a:gd name="connsiteX0" fmla="*/ 2295 w 1753518"/>
                      <a:gd name="connsiteY0" fmla="*/ 233650 h 465922"/>
                      <a:gd name="connsiteX1" fmla="*/ 905678 w 1753518"/>
                      <a:gd name="connsiteY1" fmla="*/ 2295 h 465922"/>
                      <a:gd name="connsiteX2" fmla="*/ 1751223 w 1753518"/>
                      <a:gd name="connsiteY2" fmla="*/ 219879 h 465922"/>
                      <a:gd name="connsiteX3" fmla="*/ 891907 w 1753518"/>
                      <a:gd name="connsiteY3" fmla="*/ 462250 h 465922"/>
                      <a:gd name="connsiteX4" fmla="*/ 2295 w 1753518"/>
                      <a:gd name="connsiteY4" fmla="*/ 233650 h 465922"/>
                      <a:gd name="connsiteX0" fmla="*/ 0 w 1751223"/>
                      <a:gd name="connsiteY0" fmla="*/ 233650 h 462250"/>
                      <a:gd name="connsiteX1" fmla="*/ 903383 w 1751223"/>
                      <a:gd name="connsiteY1" fmla="*/ 2295 h 462250"/>
                      <a:gd name="connsiteX2" fmla="*/ 1748928 w 1751223"/>
                      <a:gd name="connsiteY2" fmla="*/ 219879 h 462250"/>
                      <a:gd name="connsiteX3" fmla="*/ 889612 w 1751223"/>
                      <a:gd name="connsiteY3" fmla="*/ 462250 h 462250"/>
                      <a:gd name="connsiteX4" fmla="*/ 0 w 1751223"/>
                      <a:gd name="connsiteY4" fmla="*/ 233650 h 462250"/>
                      <a:gd name="connsiteX0" fmla="*/ 0 w 1751223"/>
                      <a:gd name="connsiteY0" fmla="*/ 233650 h 462250"/>
                      <a:gd name="connsiteX1" fmla="*/ 903383 w 1751223"/>
                      <a:gd name="connsiteY1" fmla="*/ 2295 h 462250"/>
                      <a:gd name="connsiteX2" fmla="*/ 1748928 w 1751223"/>
                      <a:gd name="connsiteY2" fmla="*/ 219879 h 462250"/>
                      <a:gd name="connsiteX3" fmla="*/ 889612 w 1751223"/>
                      <a:gd name="connsiteY3" fmla="*/ 462250 h 462250"/>
                      <a:gd name="connsiteX4" fmla="*/ 0 w 1751223"/>
                      <a:gd name="connsiteY4" fmla="*/ 233650 h 462250"/>
                      <a:gd name="connsiteX0" fmla="*/ 0 w 1748928"/>
                      <a:gd name="connsiteY0" fmla="*/ 231355 h 459955"/>
                      <a:gd name="connsiteX1" fmla="*/ 903383 w 1748928"/>
                      <a:gd name="connsiteY1" fmla="*/ 0 h 459955"/>
                      <a:gd name="connsiteX2" fmla="*/ 1748928 w 1748928"/>
                      <a:gd name="connsiteY2" fmla="*/ 217584 h 459955"/>
                      <a:gd name="connsiteX3" fmla="*/ 889612 w 1748928"/>
                      <a:gd name="connsiteY3" fmla="*/ 459955 h 459955"/>
                      <a:gd name="connsiteX4" fmla="*/ 0 w 1748928"/>
                      <a:gd name="connsiteY4" fmla="*/ 231355 h 459955"/>
                      <a:gd name="connsiteX0" fmla="*/ 0 w 1748928"/>
                      <a:gd name="connsiteY0" fmla="*/ 231355 h 464718"/>
                      <a:gd name="connsiteX1" fmla="*/ 903383 w 1748928"/>
                      <a:gd name="connsiteY1" fmla="*/ 0 h 464718"/>
                      <a:gd name="connsiteX2" fmla="*/ 1748928 w 1748928"/>
                      <a:gd name="connsiteY2" fmla="*/ 217584 h 464718"/>
                      <a:gd name="connsiteX3" fmla="*/ 903106 w 1748928"/>
                      <a:gd name="connsiteY3" fmla="*/ 464718 h 464718"/>
                      <a:gd name="connsiteX4" fmla="*/ 0 w 1748928"/>
                      <a:gd name="connsiteY4" fmla="*/ 231355 h 464718"/>
                      <a:gd name="connsiteX0" fmla="*/ 0 w 1787028"/>
                      <a:gd name="connsiteY0" fmla="*/ 267074 h 464718"/>
                      <a:gd name="connsiteX1" fmla="*/ 941483 w 1787028"/>
                      <a:gd name="connsiteY1" fmla="*/ 0 h 464718"/>
                      <a:gd name="connsiteX2" fmla="*/ 1787028 w 1787028"/>
                      <a:gd name="connsiteY2" fmla="*/ 217584 h 464718"/>
                      <a:gd name="connsiteX3" fmla="*/ 941206 w 1787028"/>
                      <a:gd name="connsiteY3" fmla="*/ 464718 h 464718"/>
                      <a:gd name="connsiteX4" fmla="*/ 0 w 1787028"/>
                      <a:gd name="connsiteY4" fmla="*/ 267074 h 464718"/>
                      <a:gd name="connsiteX0" fmla="*/ 0 w 1754484"/>
                      <a:gd name="connsiteY0" fmla="*/ 231355 h 464718"/>
                      <a:gd name="connsiteX1" fmla="*/ 908939 w 1754484"/>
                      <a:gd name="connsiteY1" fmla="*/ 0 h 464718"/>
                      <a:gd name="connsiteX2" fmla="*/ 1754484 w 1754484"/>
                      <a:gd name="connsiteY2" fmla="*/ 217584 h 464718"/>
                      <a:gd name="connsiteX3" fmla="*/ 908662 w 1754484"/>
                      <a:gd name="connsiteY3" fmla="*/ 464718 h 464718"/>
                      <a:gd name="connsiteX4" fmla="*/ 0 w 1754484"/>
                      <a:gd name="connsiteY4" fmla="*/ 231355 h 464718"/>
                      <a:gd name="connsiteX0" fmla="*/ 0 w 1754484"/>
                      <a:gd name="connsiteY0" fmla="*/ 231355 h 419474"/>
                      <a:gd name="connsiteX1" fmla="*/ 908939 w 1754484"/>
                      <a:gd name="connsiteY1" fmla="*/ 0 h 419474"/>
                      <a:gd name="connsiteX2" fmla="*/ 1754484 w 1754484"/>
                      <a:gd name="connsiteY2" fmla="*/ 217584 h 419474"/>
                      <a:gd name="connsiteX3" fmla="*/ 912631 w 1754484"/>
                      <a:gd name="connsiteY3" fmla="*/ 419474 h 419474"/>
                      <a:gd name="connsiteX4" fmla="*/ 0 w 1754484"/>
                      <a:gd name="connsiteY4" fmla="*/ 231355 h 419474"/>
                      <a:gd name="connsiteX0" fmla="*/ 0 w 1754484"/>
                      <a:gd name="connsiteY0" fmla="*/ 231355 h 464718"/>
                      <a:gd name="connsiteX1" fmla="*/ 908939 w 1754484"/>
                      <a:gd name="connsiteY1" fmla="*/ 0 h 464718"/>
                      <a:gd name="connsiteX2" fmla="*/ 1754484 w 1754484"/>
                      <a:gd name="connsiteY2" fmla="*/ 217584 h 464718"/>
                      <a:gd name="connsiteX3" fmla="*/ 909457 w 1754484"/>
                      <a:gd name="connsiteY3" fmla="*/ 464718 h 464718"/>
                      <a:gd name="connsiteX4" fmla="*/ 0 w 1754484"/>
                      <a:gd name="connsiteY4" fmla="*/ 231355 h 464718"/>
                      <a:gd name="connsiteX0" fmla="*/ 0 w 1741785"/>
                      <a:gd name="connsiteY0" fmla="*/ 231355 h 464718"/>
                      <a:gd name="connsiteX1" fmla="*/ 908939 w 1741785"/>
                      <a:gd name="connsiteY1" fmla="*/ 0 h 464718"/>
                      <a:gd name="connsiteX2" fmla="*/ 1741785 w 1741785"/>
                      <a:gd name="connsiteY2" fmla="*/ 224728 h 464718"/>
                      <a:gd name="connsiteX3" fmla="*/ 909457 w 1741785"/>
                      <a:gd name="connsiteY3" fmla="*/ 464718 h 464718"/>
                      <a:gd name="connsiteX4" fmla="*/ 0 w 1741785"/>
                      <a:gd name="connsiteY4" fmla="*/ 231355 h 464718"/>
                      <a:gd name="connsiteX0" fmla="*/ 0 w 1767186"/>
                      <a:gd name="connsiteY0" fmla="*/ 231355 h 464718"/>
                      <a:gd name="connsiteX1" fmla="*/ 908939 w 1767186"/>
                      <a:gd name="connsiteY1" fmla="*/ 0 h 464718"/>
                      <a:gd name="connsiteX2" fmla="*/ 1767186 w 1767186"/>
                      <a:gd name="connsiteY2" fmla="*/ 208059 h 464718"/>
                      <a:gd name="connsiteX3" fmla="*/ 909457 w 1767186"/>
                      <a:gd name="connsiteY3" fmla="*/ 464718 h 464718"/>
                      <a:gd name="connsiteX4" fmla="*/ 0 w 1767186"/>
                      <a:gd name="connsiteY4" fmla="*/ 231355 h 464718"/>
                      <a:gd name="connsiteX0" fmla="*/ 0 w 1747343"/>
                      <a:gd name="connsiteY0" fmla="*/ 231355 h 464718"/>
                      <a:gd name="connsiteX1" fmla="*/ 908939 w 1747343"/>
                      <a:gd name="connsiteY1" fmla="*/ 0 h 464718"/>
                      <a:gd name="connsiteX2" fmla="*/ 1747343 w 1747343"/>
                      <a:gd name="connsiteY2" fmla="*/ 222347 h 464718"/>
                      <a:gd name="connsiteX3" fmla="*/ 909457 w 1747343"/>
                      <a:gd name="connsiteY3" fmla="*/ 464718 h 464718"/>
                      <a:gd name="connsiteX4" fmla="*/ 0 w 1747343"/>
                      <a:gd name="connsiteY4" fmla="*/ 231355 h 464718"/>
                      <a:gd name="connsiteX0" fmla="*/ 0 w 1747343"/>
                      <a:gd name="connsiteY0" fmla="*/ 231355 h 448049"/>
                      <a:gd name="connsiteX1" fmla="*/ 908939 w 1747343"/>
                      <a:gd name="connsiteY1" fmla="*/ 0 h 448049"/>
                      <a:gd name="connsiteX2" fmla="*/ 1747343 w 1747343"/>
                      <a:gd name="connsiteY2" fmla="*/ 222347 h 448049"/>
                      <a:gd name="connsiteX3" fmla="*/ 925333 w 1747343"/>
                      <a:gd name="connsiteY3" fmla="*/ 448049 h 448049"/>
                      <a:gd name="connsiteX4" fmla="*/ 0 w 1747343"/>
                      <a:gd name="connsiteY4" fmla="*/ 231355 h 448049"/>
                      <a:gd name="connsiteX0" fmla="*/ 0 w 1747343"/>
                      <a:gd name="connsiteY0" fmla="*/ 231355 h 469480"/>
                      <a:gd name="connsiteX1" fmla="*/ 908939 w 1747343"/>
                      <a:gd name="connsiteY1" fmla="*/ 0 h 469480"/>
                      <a:gd name="connsiteX2" fmla="*/ 1747343 w 1747343"/>
                      <a:gd name="connsiteY2" fmla="*/ 222347 h 469480"/>
                      <a:gd name="connsiteX3" fmla="*/ 905490 w 1747343"/>
                      <a:gd name="connsiteY3" fmla="*/ 469480 h 469480"/>
                      <a:gd name="connsiteX4" fmla="*/ 0 w 1747343"/>
                      <a:gd name="connsiteY4" fmla="*/ 231355 h 469480"/>
                      <a:gd name="connsiteX0" fmla="*/ 0 w 1733935"/>
                      <a:gd name="connsiteY0" fmla="*/ 318885 h 469480"/>
                      <a:gd name="connsiteX1" fmla="*/ 895531 w 1733935"/>
                      <a:gd name="connsiteY1" fmla="*/ 0 h 469480"/>
                      <a:gd name="connsiteX2" fmla="*/ 1733935 w 1733935"/>
                      <a:gd name="connsiteY2" fmla="*/ 222347 h 469480"/>
                      <a:gd name="connsiteX3" fmla="*/ 892082 w 1733935"/>
                      <a:gd name="connsiteY3" fmla="*/ 469480 h 469480"/>
                      <a:gd name="connsiteX4" fmla="*/ 0 w 1733935"/>
                      <a:gd name="connsiteY4" fmla="*/ 318885 h 469480"/>
                      <a:gd name="connsiteX0" fmla="*/ 0 w 1746270"/>
                      <a:gd name="connsiteY0" fmla="*/ 235616 h 469480"/>
                      <a:gd name="connsiteX1" fmla="*/ 907866 w 1746270"/>
                      <a:gd name="connsiteY1" fmla="*/ 0 h 469480"/>
                      <a:gd name="connsiteX2" fmla="*/ 1746270 w 1746270"/>
                      <a:gd name="connsiteY2" fmla="*/ 222347 h 469480"/>
                      <a:gd name="connsiteX3" fmla="*/ 904417 w 1746270"/>
                      <a:gd name="connsiteY3" fmla="*/ 469480 h 469480"/>
                      <a:gd name="connsiteX4" fmla="*/ 0 w 1746270"/>
                      <a:gd name="connsiteY4" fmla="*/ 235616 h 469480"/>
                      <a:gd name="connsiteX0" fmla="*/ 0 w 1746270"/>
                      <a:gd name="connsiteY0" fmla="*/ 235616 h 469480"/>
                      <a:gd name="connsiteX1" fmla="*/ 907866 w 1746270"/>
                      <a:gd name="connsiteY1" fmla="*/ 0 h 469480"/>
                      <a:gd name="connsiteX2" fmla="*/ 1746270 w 1746270"/>
                      <a:gd name="connsiteY2" fmla="*/ 286440 h 469480"/>
                      <a:gd name="connsiteX3" fmla="*/ 904417 w 1746270"/>
                      <a:gd name="connsiteY3" fmla="*/ 469480 h 469480"/>
                      <a:gd name="connsiteX4" fmla="*/ 0 w 1746270"/>
                      <a:gd name="connsiteY4" fmla="*/ 235616 h 469480"/>
                      <a:gd name="connsiteX0" fmla="*/ 0 w 1750276"/>
                      <a:gd name="connsiteY0" fmla="*/ 235616 h 469480"/>
                      <a:gd name="connsiteX1" fmla="*/ 907866 w 1750276"/>
                      <a:gd name="connsiteY1" fmla="*/ 0 h 469480"/>
                      <a:gd name="connsiteX2" fmla="*/ 1750276 w 1750276"/>
                      <a:gd name="connsiteY2" fmla="*/ 224350 h 469480"/>
                      <a:gd name="connsiteX3" fmla="*/ 904417 w 1750276"/>
                      <a:gd name="connsiteY3" fmla="*/ 469480 h 469480"/>
                      <a:gd name="connsiteX4" fmla="*/ 0 w 1750276"/>
                      <a:gd name="connsiteY4" fmla="*/ 235616 h 469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0276" h="469480">
                        <a:moveTo>
                          <a:pt x="0" y="235616"/>
                        </a:moveTo>
                        <a:lnTo>
                          <a:pt x="907866" y="0"/>
                        </a:lnTo>
                        <a:lnTo>
                          <a:pt x="1750276" y="224350"/>
                        </a:lnTo>
                        <a:lnTo>
                          <a:pt x="904417" y="469480"/>
                        </a:lnTo>
                        <a:lnTo>
                          <a:pt x="0" y="235616"/>
                        </a:ln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0" scaled="1"/>
                    <a:tileRect/>
                  </a:gradFill>
                  <a:ln w="25400" cap="flat" cmpd="sng" algn="ctr">
                    <a:noFill/>
                    <a:prstDash val="solid"/>
                  </a:ln>
                  <a:effectLst/>
                </p:spPr>
                <p:txBody>
                  <a:bodyPr rtlCol="0" anchor="ctr"/>
                  <a:lstStyle/>
                  <a:p>
                    <a:pPr algn="ctr" defTabSz="914126">
                      <a:defRPr/>
                    </a:pPr>
                    <a:endParaRPr lang="en-US" sz="1799" kern="0">
                      <a:solidFill>
                        <a:prstClr val="white"/>
                      </a:solidFill>
                      <a:latin typeface="+mj-lt"/>
                    </a:endParaRPr>
                  </a:p>
                </p:txBody>
              </p:sp>
              <p:sp>
                <p:nvSpPr>
                  <p:cNvPr id="46" name="Freeform 132">
                    <a:extLst>
                      <a:ext uri="{FF2B5EF4-FFF2-40B4-BE49-F238E27FC236}">
                        <a16:creationId xmlns:a16="http://schemas.microsoft.com/office/drawing/2014/main" id="{845610CF-3EC1-CFFF-899B-FF5A5726887F}"/>
                      </a:ext>
                    </a:extLst>
                  </p:cNvPr>
                  <p:cNvSpPr/>
                  <p:nvPr/>
                </p:nvSpPr>
                <p:spPr>
                  <a:xfrm>
                    <a:off x="6000481" y="3555786"/>
                    <a:ext cx="1654488" cy="1125414"/>
                  </a:xfrm>
                  <a:custGeom>
                    <a:avLst/>
                    <a:gdLst>
                      <a:gd name="connsiteX0" fmla="*/ 196941 w 1524437"/>
                      <a:gd name="connsiteY0" fmla="*/ 282093 h 913090"/>
                      <a:gd name="connsiteX1" fmla="*/ 1040599 w 1524437"/>
                      <a:gd name="connsiteY1" fmla="*/ 38427 h 913090"/>
                      <a:gd name="connsiteX2" fmla="*/ 1383827 w 1524437"/>
                      <a:gd name="connsiteY2" fmla="*/ 512658 h 913090"/>
                      <a:gd name="connsiteX3" fmla="*/ 196941 w 1524437"/>
                      <a:gd name="connsiteY3" fmla="*/ 874226 h 913090"/>
                      <a:gd name="connsiteX4" fmla="*/ 196941 w 1524437"/>
                      <a:gd name="connsiteY4" fmla="*/ 282093 h 913090"/>
                      <a:gd name="connsiteX0" fmla="*/ 196941 w 1524437"/>
                      <a:gd name="connsiteY0" fmla="*/ 243666 h 874663"/>
                      <a:gd name="connsiteX1" fmla="*/ 1040599 w 1524437"/>
                      <a:gd name="connsiteY1" fmla="*/ 0 h 874663"/>
                      <a:gd name="connsiteX2" fmla="*/ 1383827 w 1524437"/>
                      <a:gd name="connsiteY2" fmla="*/ 474231 h 874663"/>
                      <a:gd name="connsiteX3" fmla="*/ 196941 w 1524437"/>
                      <a:gd name="connsiteY3" fmla="*/ 835799 h 874663"/>
                      <a:gd name="connsiteX4" fmla="*/ 196941 w 1524437"/>
                      <a:gd name="connsiteY4" fmla="*/ 243666 h 874663"/>
                      <a:gd name="connsiteX0" fmla="*/ 0 w 1327496"/>
                      <a:gd name="connsiteY0" fmla="*/ 243666 h 874663"/>
                      <a:gd name="connsiteX1" fmla="*/ 843658 w 1327496"/>
                      <a:gd name="connsiteY1" fmla="*/ 0 h 874663"/>
                      <a:gd name="connsiteX2" fmla="*/ 1186886 w 1327496"/>
                      <a:gd name="connsiteY2" fmla="*/ 474231 h 874663"/>
                      <a:gd name="connsiteX3" fmla="*/ 0 w 1327496"/>
                      <a:gd name="connsiteY3" fmla="*/ 835799 h 874663"/>
                      <a:gd name="connsiteX4" fmla="*/ 0 w 1327496"/>
                      <a:gd name="connsiteY4" fmla="*/ 243666 h 874663"/>
                      <a:gd name="connsiteX0" fmla="*/ 0 w 1327496"/>
                      <a:gd name="connsiteY0" fmla="*/ 243666 h 835799"/>
                      <a:gd name="connsiteX1" fmla="*/ 843658 w 1327496"/>
                      <a:gd name="connsiteY1" fmla="*/ 0 h 835799"/>
                      <a:gd name="connsiteX2" fmla="*/ 1186886 w 1327496"/>
                      <a:gd name="connsiteY2" fmla="*/ 474231 h 835799"/>
                      <a:gd name="connsiteX3" fmla="*/ 0 w 1327496"/>
                      <a:gd name="connsiteY3" fmla="*/ 835799 h 835799"/>
                      <a:gd name="connsiteX4" fmla="*/ 0 w 1327496"/>
                      <a:gd name="connsiteY4" fmla="*/ 243666 h 835799"/>
                      <a:gd name="connsiteX0" fmla="*/ 0 w 1186886"/>
                      <a:gd name="connsiteY0" fmla="*/ 243666 h 835799"/>
                      <a:gd name="connsiteX1" fmla="*/ 843658 w 1186886"/>
                      <a:gd name="connsiteY1" fmla="*/ 0 h 835799"/>
                      <a:gd name="connsiteX2" fmla="*/ 1186886 w 1186886"/>
                      <a:gd name="connsiteY2" fmla="*/ 474231 h 835799"/>
                      <a:gd name="connsiteX3" fmla="*/ 0 w 1186886"/>
                      <a:gd name="connsiteY3" fmla="*/ 835799 h 835799"/>
                      <a:gd name="connsiteX4" fmla="*/ 0 w 1186886"/>
                      <a:gd name="connsiteY4" fmla="*/ 243666 h 835799"/>
                      <a:gd name="connsiteX0" fmla="*/ 0 w 1191649"/>
                      <a:gd name="connsiteY0" fmla="*/ 248429 h 835799"/>
                      <a:gd name="connsiteX1" fmla="*/ 848421 w 1191649"/>
                      <a:gd name="connsiteY1" fmla="*/ 0 h 835799"/>
                      <a:gd name="connsiteX2" fmla="*/ 1191649 w 1191649"/>
                      <a:gd name="connsiteY2" fmla="*/ 474231 h 835799"/>
                      <a:gd name="connsiteX3" fmla="*/ 4763 w 1191649"/>
                      <a:gd name="connsiteY3" fmla="*/ 835799 h 835799"/>
                      <a:gd name="connsiteX4" fmla="*/ 0 w 1191649"/>
                      <a:gd name="connsiteY4" fmla="*/ 248429 h 835799"/>
                      <a:gd name="connsiteX0" fmla="*/ 1588 w 1188474"/>
                      <a:gd name="connsiteY0" fmla="*/ 246048 h 835799"/>
                      <a:gd name="connsiteX1" fmla="*/ 845246 w 1188474"/>
                      <a:gd name="connsiteY1" fmla="*/ 0 h 835799"/>
                      <a:gd name="connsiteX2" fmla="*/ 1188474 w 1188474"/>
                      <a:gd name="connsiteY2" fmla="*/ 474231 h 835799"/>
                      <a:gd name="connsiteX3" fmla="*/ 1588 w 1188474"/>
                      <a:gd name="connsiteY3" fmla="*/ 835799 h 835799"/>
                      <a:gd name="connsiteX4" fmla="*/ 1588 w 1188474"/>
                      <a:gd name="connsiteY4" fmla="*/ 246048 h 835799"/>
                      <a:gd name="connsiteX0" fmla="*/ 0 w 1194030"/>
                      <a:gd name="connsiteY0" fmla="*/ 246048 h 835799"/>
                      <a:gd name="connsiteX1" fmla="*/ 850802 w 1194030"/>
                      <a:gd name="connsiteY1" fmla="*/ 0 h 835799"/>
                      <a:gd name="connsiteX2" fmla="*/ 1194030 w 1194030"/>
                      <a:gd name="connsiteY2" fmla="*/ 474231 h 835799"/>
                      <a:gd name="connsiteX3" fmla="*/ 7144 w 1194030"/>
                      <a:gd name="connsiteY3" fmla="*/ 835799 h 835799"/>
                      <a:gd name="connsiteX4" fmla="*/ 0 w 1194030"/>
                      <a:gd name="connsiteY4" fmla="*/ 246048 h 835799"/>
                      <a:gd name="connsiteX0" fmla="*/ 0 w 1194030"/>
                      <a:gd name="connsiteY0" fmla="*/ 246048 h 838180"/>
                      <a:gd name="connsiteX1" fmla="*/ 850802 w 1194030"/>
                      <a:gd name="connsiteY1" fmla="*/ 0 h 838180"/>
                      <a:gd name="connsiteX2" fmla="*/ 1194030 w 1194030"/>
                      <a:gd name="connsiteY2" fmla="*/ 474231 h 838180"/>
                      <a:gd name="connsiteX3" fmla="*/ 1588 w 1194030"/>
                      <a:gd name="connsiteY3" fmla="*/ 838180 h 838180"/>
                      <a:gd name="connsiteX4" fmla="*/ 0 w 1194030"/>
                      <a:gd name="connsiteY4" fmla="*/ 246048 h 838180"/>
                      <a:gd name="connsiteX0" fmla="*/ 29130 w 1223160"/>
                      <a:gd name="connsiteY0" fmla="*/ 246048 h 838180"/>
                      <a:gd name="connsiteX1" fmla="*/ 879932 w 1223160"/>
                      <a:gd name="connsiteY1" fmla="*/ 0 h 838180"/>
                      <a:gd name="connsiteX2" fmla="*/ 1223160 w 1223160"/>
                      <a:gd name="connsiteY2" fmla="*/ 474231 h 838180"/>
                      <a:gd name="connsiteX3" fmla="*/ 30718 w 1223160"/>
                      <a:gd name="connsiteY3" fmla="*/ 838180 h 838180"/>
                      <a:gd name="connsiteX4" fmla="*/ 29130 w 1223160"/>
                      <a:gd name="connsiteY4" fmla="*/ 246048 h 838180"/>
                      <a:gd name="connsiteX0" fmla="*/ 38190 w 1232220"/>
                      <a:gd name="connsiteY0" fmla="*/ 246048 h 838180"/>
                      <a:gd name="connsiteX1" fmla="*/ 888992 w 1232220"/>
                      <a:gd name="connsiteY1" fmla="*/ 0 h 838180"/>
                      <a:gd name="connsiteX2" fmla="*/ 1232220 w 1232220"/>
                      <a:gd name="connsiteY2" fmla="*/ 474231 h 838180"/>
                      <a:gd name="connsiteX3" fmla="*/ 39778 w 1232220"/>
                      <a:gd name="connsiteY3" fmla="*/ 838180 h 838180"/>
                      <a:gd name="connsiteX4" fmla="*/ 38190 w 1232220"/>
                      <a:gd name="connsiteY4" fmla="*/ 246048 h 8381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2220" h="838180">
                        <a:moveTo>
                          <a:pt x="38190" y="246048"/>
                        </a:moveTo>
                        <a:lnTo>
                          <a:pt x="888992" y="0"/>
                        </a:lnTo>
                        <a:lnTo>
                          <a:pt x="1232220" y="474231"/>
                        </a:lnTo>
                        <a:lnTo>
                          <a:pt x="39778" y="838180"/>
                        </a:lnTo>
                        <a:cubicBezTo>
                          <a:pt x="0" y="689714"/>
                          <a:pt x="9060" y="411950"/>
                          <a:pt x="38190" y="246048"/>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0" scaled="1"/>
                    <a:tileRect/>
                  </a:gradFill>
                  <a:ln w="25400" cap="flat" cmpd="sng" algn="ctr">
                    <a:noFill/>
                    <a:prstDash val="solid"/>
                  </a:ln>
                  <a:effectLst/>
                </p:spPr>
                <p:txBody>
                  <a:bodyPr rtlCol="0" anchor="ctr"/>
                  <a:lstStyle/>
                  <a:p>
                    <a:pPr algn="ctr" defTabSz="914126">
                      <a:defRPr/>
                    </a:pPr>
                    <a:endParaRPr lang="en-US" sz="1799" kern="0">
                      <a:solidFill>
                        <a:prstClr val="white"/>
                      </a:solidFill>
                      <a:latin typeface="+mj-lt"/>
                    </a:endParaRPr>
                  </a:p>
                </p:txBody>
              </p:sp>
              <p:sp>
                <p:nvSpPr>
                  <p:cNvPr id="47" name="Freeform 133">
                    <a:extLst>
                      <a:ext uri="{FF2B5EF4-FFF2-40B4-BE49-F238E27FC236}">
                        <a16:creationId xmlns:a16="http://schemas.microsoft.com/office/drawing/2014/main" id="{85ECB4EC-BDA2-CC1D-6805-9CF14D0E2A7F}"/>
                      </a:ext>
                    </a:extLst>
                  </p:cNvPr>
                  <p:cNvSpPr/>
                  <p:nvPr/>
                </p:nvSpPr>
                <p:spPr>
                  <a:xfrm>
                    <a:off x="4396387" y="3570340"/>
                    <a:ext cx="1666207" cy="1112608"/>
                  </a:xfrm>
                  <a:custGeom>
                    <a:avLst/>
                    <a:gdLst>
                      <a:gd name="connsiteX0" fmla="*/ 149795 w 1590430"/>
                      <a:gd name="connsiteY0" fmla="*/ 479344 h 885093"/>
                      <a:gd name="connsiteX1" fmla="*/ 485856 w 1590430"/>
                      <a:gd name="connsiteY1" fmla="*/ 33867 h 885093"/>
                      <a:gd name="connsiteX2" fmla="*/ 1384625 w 1590430"/>
                      <a:gd name="connsiteY2" fmla="*/ 276144 h 885093"/>
                      <a:gd name="connsiteX3" fmla="*/ 1384625 w 1590430"/>
                      <a:gd name="connsiteY3" fmla="*/ 850575 h 885093"/>
                      <a:gd name="connsiteX4" fmla="*/ 149795 w 1590430"/>
                      <a:gd name="connsiteY4" fmla="*/ 479344 h 885093"/>
                      <a:gd name="connsiteX0" fmla="*/ 149795 w 1590430"/>
                      <a:gd name="connsiteY0" fmla="*/ 479344 h 850575"/>
                      <a:gd name="connsiteX1" fmla="*/ 485856 w 1590430"/>
                      <a:gd name="connsiteY1" fmla="*/ 33867 h 850575"/>
                      <a:gd name="connsiteX2" fmla="*/ 1384625 w 1590430"/>
                      <a:gd name="connsiteY2" fmla="*/ 276144 h 850575"/>
                      <a:gd name="connsiteX3" fmla="*/ 1384625 w 1590430"/>
                      <a:gd name="connsiteY3" fmla="*/ 850575 h 850575"/>
                      <a:gd name="connsiteX4" fmla="*/ 149795 w 1590430"/>
                      <a:gd name="connsiteY4" fmla="*/ 479344 h 850575"/>
                      <a:gd name="connsiteX0" fmla="*/ 149795 w 1590430"/>
                      <a:gd name="connsiteY0" fmla="*/ 445477 h 816708"/>
                      <a:gd name="connsiteX1" fmla="*/ 485856 w 1590430"/>
                      <a:gd name="connsiteY1" fmla="*/ 0 h 816708"/>
                      <a:gd name="connsiteX2" fmla="*/ 1384625 w 1590430"/>
                      <a:gd name="connsiteY2" fmla="*/ 242277 h 816708"/>
                      <a:gd name="connsiteX3" fmla="*/ 1384625 w 1590430"/>
                      <a:gd name="connsiteY3" fmla="*/ 816708 h 816708"/>
                      <a:gd name="connsiteX4" fmla="*/ 149795 w 1590430"/>
                      <a:gd name="connsiteY4" fmla="*/ 445477 h 816708"/>
                      <a:gd name="connsiteX0" fmla="*/ 0 w 1440635"/>
                      <a:gd name="connsiteY0" fmla="*/ 445477 h 816708"/>
                      <a:gd name="connsiteX1" fmla="*/ 336061 w 1440635"/>
                      <a:gd name="connsiteY1" fmla="*/ 0 h 816708"/>
                      <a:gd name="connsiteX2" fmla="*/ 1234830 w 1440635"/>
                      <a:gd name="connsiteY2" fmla="*/ 242277 h 816708"/>
                      <a:gd name="connsiteX3" fmla="*/ 1234830 w 1440635"/>
                      <a:gd name="connsiteY3" fmla="*/ 816708 h 816708"/>
                      <a:gd name="connsiteX4" fmla="*/ 0 w 1440635"/>
                      <a:gd name="connsiteY4" fmla="*/ 445477 h 816708"/>
                      <a:gd name="connsiteX0" fmla="*/ 0 w 1234830"/>
                      <a:gd name="connsiteY0" fmla="*/ 445477 h 816708"/>
                      <a:gd name="connsiteX1" fmla="*/ 336061 w 1234830"/>
                      <a:gd name="connsiteY1" fmla="*/ 0 h 816708"/>
                      <a:gd name="connsiteX2" fmla="*/ 1234830 w 1234830"/>
                      <a:gd name="connsiteY2" fmla="*/ 242277 h 816708"/>
                      <a:gd name="connsiteX3" fmla="*/ 1234830 w 1234830"/>
                      <a:gd name="connsiteY3" fmla="*/ 816708 h 816708"/>
                      <a:gd name="connsiteX4" fmla="*/ 0 w 1234830"/>
                      <a:gd name="connsiteY4" fmla="*/ 445477 h 816708"/>
                      <a:gd name="connsiteX0" fmla="*/ 0 w 1234830"/>
                      <a:gd name="connsiteY0" fmla="*/ 445477 h 816708"/>
                      <a:gd name="connsiteX1" fmla="*/ 336061 w 1234830"/>
                      <a:gd name="connsiteY1" fmla="*/ 0 h 816708"/>
                      <a:gd name="connsiteX2" fmla="*/ 1234830 w 1234830"/>
                      <a:gd name="connsiteY2" fmla="*/ 242277 h 816708"/>
                      <a:gd name="connsiteX3" fmla="*/ 1234830 w 1234830"/>
                      <a:gd name="connsiteY3" fmla="*/ 816708 h 816708"/>
                      <a:gd name="connsiteX4" fmla="*/ 0 w 1234830"/>
                      <a:gd name="connsiteY4" fmla="*/ 445477 h 816708"/>
                      <a:gd name="connsiteX0" fmla="*/ 0 w 1234830"/>
                      <a:gd name="connsiteY0" fmla="*/ 445477 h 816708"/>
                      <a:gd name="connsiteX1" fmla="*/ 336061 w 1234830"/>
                      <a:gd name="connsiteY1" fmla="*/ 0 h 816708"/>
                      <a:gd name="connsiteX2" fmla="*/ 1230910 w 1234830"/>
                      <a:gd name="connsiteY2" fmla="*/ 235850 h 816708"/>
                      <a:gd name="connsiteX3" fmla="*/ 1234830 w 1234830"/>
                      <a:gd name="connsiteY3" fmla="*/ 816708 h 816708"/>
                      <a:gd name="connsiteX4" fmla="*/ 0 w 1234830"/>
                      <a:gd name="connsiteY4" fmla="*/ 445477 h 816708"/>
                      <a:gd name="connsiteX0" fmla="*/ 0 w 1239172"/>
                      <a:gd name="connsiteY0" fmla="*/ 445477 h 828643"/>
                      <a:gd name="connsiteX1" fmla="*/ 336061 w 1239172"/>
                      <a:gd name="connsiteY1" fmla="*/ 0 h 828643"/>
                      <a:gd name="connsiteX2" fmla="*/ 1230910 w 1239172"/>
                      <a:gd name="connsiteY2" fmla="*/ 235850 h 828643"/>
                      <a:gd name="connsiteX3" fmla="*/ 1239172 w 1239172"/>
                      <a:gd name="connsiteY3" fmla="*/ 828643 h 828643"/>
                      <a:gd name="connsiteX4" fmla="*/ 0 w 1239172"/>
                      <a:gd name="connsiteY4" fmla="*/ 445477 h 828643"/>
                      <a:gd name="connsiteX0" fmla="*/ 0 w 1240949"/>
                      <a:gd name="connsiteY0" fmla="*/ 445477 h 828643"/>
                      <a:gd name="connsiteX1" fmla="*/ 336061 w 1240949"/>
                      <a:gd name="connsiteY1" fmla="*/ 0 h 828643"/>
                      <a:gd name="connsiteX2" fmla="*/ 1239642 w 1240949"/>
                      <a:gd name="connsiteY2" fmla="*/ 233469 h 828643"/>
                      <a:gd name="connsiteX3" fmla="*/ 1239172 w 1240949"/>
                      <a:gd name="connsiteY3" fmla="*/ 828643 h 828643"/>
                      <a:gd name="connsiteX4" fmla="*/ 0 w 1240949"/>
                      <a:gd name="connsiteY4" fmla="*/ 445477 h 82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0949" h="828643">
                        <a:moveTo>
                          <a:pt x="0" y="445477"/>
                        </a:moveTo>
                        <a:lnTo>
                          <a:pt x="336061" y="0"/>
                        </a:lnTo>
                        <a:lnTo>
                          <a:pt x="1239642" y="233469"/>
                        </a:lnTo>
                        <a:cubicBezTo>
                          <a:pt x="1240949" y="427088"/>
                          <a:pt x="1237865" y="635024"/>
                          <a:pt x="1239172" y="828643"/>
                        </a:cubicBezTo>
                        <a:lnTo>
                          <a:pt x="0" y="445477"/>
                        </a:ln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0" scaled="1"/>
                    <a:tileRect/>
                  </a:gradFill>
                  <a:ln w="25400" cap="flat" cmpd="sng" algn="ctr">
                    <a:noFill/>
                    <a:prstDash val="solid"/>
                  </a:ln>
                  <a:effectLst/>
                </p:spPr>
                <p:txBody>
                  <a:bodyPr rtlCol="0" anchor="ctr"/>
                  <a:lstStyle/>
                  <a:p>
                    <a:pPr algn="ctr" defTabSz="914126">
                      <a:defRPr/>
                    </a:pPr>
                    <a:endParaRPr lang="en-US" sz="1799" kern="0">
                      <a:solidFill>
                        <a:prstClr val="white"/>
                      </a:solidFill>
                      <a:latin typeface="+mj-lt"/>
                    </a:endParaRPr>
                  </a:p>
                </p:txBody>
              </p:sp>
            </p:grpSp>
            <p:grpSp>
              <p:nvGrpSpPr>
                <p:cNvPr id="42" name="Group 17">
                  <a:extLst>
                    <a:ext uri="{FF2B5EF4-FFF2-40B4-BE49-F238E27FC236}">
                      <a16:creationId xmlns:a16="http://schemas.microsoft.com/office/drawing/2014/main" id="{595FC2D6-B9E9-0DDC-36AC-3AC99DA615A4}"/>
                    </a:ext>
                  </a:extLst>
                </p:cNvPr>
                <p:cNvGrpSpPr/>
                <p:nvPr/>
              </p:nvGrpSpPr>
              <p:grpSpPr>
                <a:xfrm>
                  <a:off x="5097112" y="1371600"/>
                  <a:ext cx="1724232" cy="1441308"/>
                  <a:chOff x="4903562" y="1682821"/>
                  <a:chExt cx="2255812" cy="1885665"/>
                </a:xfrm>
              </p:grpSpPr>
              <p:sp>
                <p:nvSpPr>
                  <p:cNvPr id="43" name="Freeform 129">
                    <a:extLst>
                      <a:ext uri="{FF2B5EF4-FFF2-40B4-BE49-F238E27FC236}">
                        <a16:creationId xmlns:a16="http://schemas.microsoft.com/office/drawing/2014/main" id="{AA08C52A-F229-3686-9268-8EAD0EC53F09}"/>
                      </a:ext>
                    </a:extLst>
                  </p:cNvPr>
                  <p:cNvSpPr/>
                  <p:nvPr/>
                </p:nvSpPr>
                <p:spPr>
                  <a:xfrm>
                    <a:off x="4903562" y="1685846"/>
                    <a:ext cx="1135303" cy="1882308"/>
                  </a:xfrm>
                  <a:custGeom>
                    <a:avLst/>
                    <a:gdLst>
                      <a:gd name="connsiteX0" fmla="*/ 840954 w 986469"/>
                      <a:gd name="connsiteY0" fmla="*/ 39477 h 1635545"/>
                      <a:gd name="connsiteX1" fmla="*/ 846463 w 986469"/>
                      <a:gd name="connsiteY1" fmla="*/ 1441373 h 1635545"/>
                      <a:gd name="connsiteX2" fmla="*/ 918 w 986469"/>
                      <a:gd name="connsiteY2" fmla="*/ 1204511 h 1635545"/>
                      <a:gd name="connsiteX3" fmla="*/ 840954 w 986469"/>
                      <a:gd name="connsiteY3" fmla="*/ 39477 h 1635545"/>
                      <a:gd name="connsiteX0" fmla="*/ 840954 w 846463"/>
                      <a:gd name="connsiteY0" fmla="*/ 39477 h 1635545"/>
                      <a:gd name="connsiteX1" fmla="*/ 846463 w 846463"/>
                      <a:gd name="connsiteY1" fmla="*/ 1441373 h 1635545"/>
                      <a:gd name="connsiteX2" fmla="*/ 918 w 846463"/>
                      <a:gd name="connsiteY2" fmla="*/ 1204511 h 1635545"/>
                      <a:gd name="connsiteX3" fmla="*/ 840954 w 846463"/>
                      <a:gd name="connsiteY3" fmla="*/ 39477 h 1635545"/>
                      <a:gd name="connsiteX0" fmla="*/ 840954 w 846463"/>
                      <a:gd name="connsiteY0" fmla="*/ 39477 h 1441373"/>
                      <a:gd name="connsiteX1" fmla="*/ 846463 w 846463"/>
                      <a:gd name="connsiteY1" fmla="*/ 1441373 h 1441373"/>
                      <a:gd name="connsiteX2" fmla="*/ 918 w 846463"/>
                      <a:gd name="connsiteY2" fmla="*/ 1204511 h 1441373"/>
                      <a:gd name="connsiteX3" fmla="*/ 840954 w 846463"/>
                      <a:gd name="connsiteY3" fmla="*/ 39477 h 1441373"/>
                      <a:gd name="connsiteX0" fmla="*/ 840036 w 845545"/>
                      <a:gd name="connsiteY0" fmla="*/ 0 h 1401896"/>
                      <a:gd name="connsiteX1" fmla="*/ 845545 w 845545"/>
                      <a:gd name="connsiteY1" fmla="*/ 1401896 h 1401896"/>
                      <a:gd name="connsiteX2" fmla="*/ 0 w 845545"/>
                      <a:gd name="connsiteY2" fmla="*/ 1165034 h 1401896"/>
                      <a:gd name="connsiteX3" fmla="*/ 840036 w 845545"/>
                      <a:gd name="connsiteY3" fmla="*/ 0 h 1401896"/>
                    </a:gdLst>
                    <a:ahLst/>
                    <a:cxnLst>
                      <a:cxn ang="0">
                        <a:pos x="connsiteX0" y="connsiteY0"/>
                      </a:cxn>
                      <a:cxn ang="0">
                        <a:pos x="connsiteX1" y="connsiteY1"/>
                      </a:cxn>
                      <a:cxn ang="0">
                        <a:pos x="connsiteX2" y="connsiteY2"/>
                      </a:cxn>
                      <a:cxn ang="0">
                        <a:pos x="connsiteX3" y="connsiteY3"/>
                      </a:cxn>
                    </a:cxnLst>
                    <a:rect l="l" t="t" r="r" b="b"/>
                    <a:pathLst>
                      <a:path w="845545" h="1401896">
                        <a:moveTo>
                          <a:pt x="840036" y="0"/>
                        </a:moveTo>
                        <a:cubicBezTo>
                          <a:pt x="841872" y="467299"/>
                          <a:pt x="843709" y="934597"/>
                          <a:pt x="845545" y="1401896"/>
                        </a:cubicBezTo>
                        <a:lnTo>
                          <a:pt x="0" y="1165034"/>
                        </a:lnTo>
                        <a:lnTo>
                          <a:pt x="840036" y="0"/>
                        </a:lnTo>
                        <a:close/>
                      </a:path>
                    </a:pathLst>
                  </a:custGeom>
                  <a:gradFill flip="none" rotWithShape="1">
                    <a:gsLst>
                      <a:gs pos="0">
                        <a:srgbClr val="4F81BD">
                          <a:shade val="30000"/>
                          <a:satMod val="115000"/>
                        </a:srgbClr>
                      </a:gs>
                      <a:gs pos="50000">
                        <a:srgbClr val="4F81BD">
                          <a:shade val="67500"/>
                          <a:satMod val="115000"/>
                        </a:srgbClr>
                      </a:gs>
                      <a:gs pos="100000">
                        <a:srgbClr val="4F81BD">
                          <a:shade val="100000"/>
                          <a:satMod val="115000"/>
                        </a:srgbClr>
                      </a:gs>
                    </a:gsLst>
                    <a:lin ang="0" scaled="1"/>
                    <a:tileRect/>
                  </a:gradFill>
                  <a:ln w="25400" cap="flat" cmpd="sng" algn="ctr">
                    <a:noFill/>
                    <a:prstDash val="solid"/>
                  </a:ln>
                  <a:effectLst/>
                </p:spPr>
                <p:txBody>
                  <a:bodyPr rtlCol="0" anchor="ctr"/>
                  <a:lstStyle/>
                  <a:p>
                    <a:pPr algn="ctr" defTabSz="914126">
                      <a:defRPr/>
                    </a:pPr>
                    <a:endParaRPr lang="en-US" sz="1799" kern="0">
                      <a:solidFill>
                        <a:prstClr val="white"/>
                      </a:solidFill>
                      <a:latin typeface="+mj-lt"/>
                    </a:endParaRPr>
                  </a:p>
                </p:txBody>
              </p:sp>
              <p:sp>
                <p:nvSpPr>
                  <p:cNvPr id="44" name="Freeform 130">
                    <a:extLst>
                      <a:ext uri="{FF2B5EF4-FFF2-40B4-BE49-F238E27FC236}">
                        <a16:creationId xmlns:a16="http://schemas.microsoft.com/office/drawing/2014/main" id="{7AFECE65-392B-6973-A7DC-9485F6A26C68}"/>
                      </a:ext>
                    </a:extLst>
                  </p:cNvPr>
                  <p:cNvSpPr/>
                  <p:nvPr/>
                </p:nvSpPr>
                <p:spPr>
                  <a:xfrm>
                    <a:off x="6024055" y="1682821"/>
                    <a:ext cx="1135319" cy="1885665"/>
                  </a:xfrm>
                  <a:custGeom>
                    <a:avLst/>
                    <a:gdLst>
                      <a:gd name="connsiteX0" fmla="*/ 139088 w 982796"/>
                      <a:gd name="connsiteY0" fmla="*/ 39018 h 1632332"/>
                      <a:gd name="connsiteX1" fmla="*/ 147351 w 982796"/>
                      <a:gd name="connsiteY1" fmla="*/ 1438160 h 1632332"/>
                      <a:gd name="connsiteX2" fmla="*/ 981878 w 982796"/>
                      <a:gd name="connsiteY2" fmla="*/ 1204052 h 1632332"/>
                      <a:gd name="connsiteX3" fmla="*/ 139088 w 982796"/>
                      <a:gd name="connsiteY3" fmla="*/ 39018 h 1632332"/>
                      <a:gd name="connsiteX0" fmla="*/ 139088 w 982796"/>
                      <a:gd name="connsiteY0" fmla="*/ 0 h 1593314"/>
                      <a:gd name="connsiteX1" fmla="*/ 147351 w 982796"/>
                      <a:gd name="connsiteY1" fmla="*/ 1399142 h 1593314"/>
                      <a:gd name="connsiteX2" fmla="*/ 981878 w 982796"/>
                      <a:gd name="connsiteY2" fmla="*/ 1165034 h 1593314"/>
                      <a:gd name="connsiteX3" fmla="*/ 139088 w 982796"/>
                      <a:gd name="connsiteY3" fmla="*/ 0 h 1593314"/>
                      <a:gd name="connsiteX0" fmla="*/ 0 w 843708"/>
                      <a:gd name="connsiteY0" fmla="*/ 0 h 1593314"/>
                      <a:gd name="connsiteX1" fmla="*/ 8263 w 843708"/>
                      <a:gd name="connsiteY1" fmla="*/ 1399142 h 1593314"/>
                      <a:gd name="connsiteX2" fmla="*/ 842790 w 843708"/>
                      <a:gd name="connsiteY2" fmla="*/ 1165034 h 1593314"/>
                      <a:gd name="connsiteX3" fmla="*/ 0 w 843708"/>
                      <a:gd name="connsiteY3" fmla="*/ 0 h 1593314"/>
                      <a:gd name="connsiteX0" fmla="*/ 0 w 842790"/>
                      <a:gd name="connsiteY0" fmla="*/ 0 h 1399142"/>
                      <a:gd name="connsiteX1" fmla="*/ 8263 w 842790"/>
                      <a:gd name="connsiteY1" fmla="*/ 1399142 h 1399142"/>
                      <a:gd name="connsiteX2" fmla="*/ 842790 w 842790"/>
                      <a:gd name="connsiteY2" fmla="*/ 1165034 h 1399142"/>
                      <a:gd name="connsiteX3" fmla="*/ 0 w 842790"/>
                      <a:gd name="connsiteY3" fmla="*/ 0 h 1399142"/>
                      <a:gd name="connsiteX0" fmla="*/ 0 w 842790"/>
                      <a:gd name="connsiteY0" fmla="*/ 0 h 1405146"/>
                      <a:gd name="connsiteX1" fmla="*/ 5261 w 842790"/>
                      <a:gd name="connsiteY1" fmla="*/ 1405146 h 1405146"/>
                      <a:gd name="connsiteX2" fmla="*/ 842790 w 842790"/>
                      <a:gd name="connsiteY2" fmla="*/ 1165034 h 1405146"/>
                      <a:gd name="connsiteX3" fmla="*/ 0 w 842790"/>
                      <a:gd name="connsiteY3" fmla="*/ 0 h 1405146"/>
                      <a:gd name="connsiteX0" fmla="*/ 0 w 842790"/>
                      <a:gd name="connsiteY0" fmla="*/ 0 h 1402144"/>
                      <a:gd name="connsiteX1" fmla="*/ 5261 w 842790"/>
                      <a:gd name="connsiteY1" fmla="*/ 1402144 h 1402144"/>
                      <a:gd name="connsiteX2" fmla="*/ 842790 w 842790"/>
                      <a:gd name="connsiteY2" fmla="*/ 1165034 h 1402144"/>
                      <a:gd name="connsiteX3" fmla="*/ 0 w 842790"/>
                      <a:gd name="connsiteY3" fmla="*/ 0 h 1402144"/>
                      <a:gd name="connsiteX0" fmla="*/ 0 w 845557"/>
                      <a:gd name="connsiteY0" fmla="*/ 0 h 1404396"/>
                      <a:gd name="connsiteX1" fmla="*/ 8028 w 845557"/>
                      <a:gd name="connsiteY1" fmla="*/ 1404396 h 1404396"/>
                      <a:gd name="connsiteX2" fmla="*/ 845557 w 845557"/>
                      <a:gd name="connsiteY2" fmla="*/ 1167286 h 1404396"/>
                      <a:gd name="connsiteX3" fmla="*/ 0 w 845557"/>
                      <a:gd name="connsiteY3" fmla="*/ 0 h 1404396"/>
                    </a:gdLst>
                    <a:ahLst/>
                    <a:cxnLst>
                      <a:cxn ang="0">
                        <a:pos x="connsiteX0" y="connsiteY0"/>
                      </a:cxn>
                      <a:cxn ang="0">
                        <a:pos x="connsiteX1" y="connsiteY1"/>
                      </a:cxn>
                      <a:cxn ang="0">
                        <a:pos x="connsiteX2" y="connsiteY2"/>
                      </a:cxn>
                      <a:cxn ang="0">
                        <a:pos x="connsiteX3" y="connsiteY3"/>
                      </a:cxn>
                    </a:cxnLst>
                    <a:rect l="l" t="t" r="r" b="b"/>
                    <a:pathLst>
                      <a:path w="845557" h="1404396">
                        <a:moveTo>
                          <a:pt x="0" y="0"/>
                        </a:moveTo>
                        <a:cubicBezTo>
                          <a:pt x="2754" y="466381"/>
                          <a:pt x="5274" y="938015"/>
                          <a:pt x="8028" y="1404396"/>
                        </a:cubicBezTo>
                        <a:lnTo>
                          <a:pt x="845557" y="1167286"/>
                        </a:lnTo>
                        <a:lnTo>
                          <a:pt x="0" y="0"/>
                        </a:lnTo>
                        <a:close/>
                      </a:path>
                    </a:pathLst>
                  </a:custGeom>
                  <a:gradFill flip="none" rotWithShape="1">
                    <a:gsLst>
                      <a:gs pos="0">
                        <a:srgbClr val="4F81BD">
                          <a:shade val="30000"/>
                          <a:satMod val="115000"/>
                        </a:srgbClr>
                      </a:gs>
                      <a:gs pos="50000">
                        <a:srgbClr val="4F81BD">
                          <a:shade val="67500"/>
                          <a:satMod val="115000"/>
                        </a:srgbClr>
                      </a:gs>
                      <a:gs pos="100000">
                        <a:srgbClr val="4F81BD">
                          <a:shade val="100000"/>
                          <a:satMod val="115000"/>
                        </a:srgbClr>
                      </a:gs>
                    </a:gsLst>
                    <a:lin ang="0" scaled="1"/>
                    <a:tileRect/>
                  </a:gradFill>
                  <a:ln w="25400" cap="flat" cmpd="sng" algn="ctr">
                    <a:noFill/>
                    <a:prstDash val="solid"/>
                  </a:ln>
                  <a:effectLst/>
                </p:spPr>
                <p:txBody>
                  <a:bodyPr rtlCol="0" anchor="ctr"/>
                  <a:lstStyle/>
                  <a:p>
                    <a:pPr algn="ctr" defTabSz="914126">
                      <a:defRPr/>
                    </a:pPr>
                    <a:endParaRPr lang="en-US" sz="1799" kern="0">
                      <a:solidFill>
                        <a:prstClr val="white"/>
                      </a:solidFill>
                      <a:latin typeface="+mj-lt"/>
                    </a:endParaRPr>
                  </a:p>
                </p:txBody>
              </p:sp>
            </p:grpSp>
          </p:grpSp>
        </p:grpSp>
        <p:sp>
          <p:nvSpPr>
            <p:cNvPr id="29" name="TextBox 28">
              <a:extLst>
                <a:ext uri="{FF2B5EF4-FFF2-40B4-BE49-F238E27FC236}">
                  <a16:creationId xmlns:a16="http://schemas.microsoft.com/office/drawing/2014/main" id="{2FC69867-93B6-8658-CDA0-72B594F53AF8}"/>
                </a:ext>
              </a:extLst>
            </p:cNvPr>
            <p:cNvSpPr txBox="1"/>
            <p:nvPr/>
          </p:nvSpPr>
          <p:spPr>
            <a:xfrm rot="20717408">
              <a:off x="5942380" y="2620786"/>
              <a:ext cx="686585" cy="277071"/>
            </a:xfrm>
            <a:prstGeom prst="rect">
              <a:avLst/>
            </a:prstGeom>
            <a:noFill/>
          </p:spPr>
          <p:txBody>
            <a:bodyPr wrap="none" rtlCol="0">
              <a:spAutoFit/>
            </a:bodyPr>
            <a:lstStyle/>
            <a:p>
              <a:pPr algn="ctr" defTabSz="914126">
                <a:defRPr/>
              </a:pPr>
              <a:r>
                <a:rPr lang="en-US" sz="1200" kern="0" dirty="0">
                  <a:solidFill>
                    <a:prstClr val="white"/>
                  </a:solidFill>
                  <a:latin typeface="+mj-lt"/>
                  <a:cs typeface="Arial" pitchFamily="34" charset="0"/>
                </a:rPr>
                <a:t>forecast</a:t>
              </a:r>
            </a:p>
          </p:txBody>
        </p:sp>
        <p:sp>
          <p:nvSpPr>
            <p:cNvPr id="30" name="TextBox 29">
              <a:extLst>
                <a:ext uri="{FF2B5EF4-FFF2-40B4-BE49-F238E27FC236}">
                  <a16:creationId xmlns:a16="http://schemas.microsoft.com/office/drawing/2014/main" id="{D3F6B065-0CF3-7AA2-71C6-263882919649}"/>
                </a:ext>
              </a:extLst>
            </p:cNvPr>
            <p:cNvSpPr txBox="1"/>
            <p:nvPr/>
          </p:nvSpPr>
          <p:spPr>
            <a:xfrm rot="882592" flipH="1">
              <a:off x="5328751" y="2620788"/>
              <a:ext cx="603206" cy="277071"/>
            </a:xfrm>
            <a:prstGeom prst="rect">
              <a:avLst/>
            </a:prstGeom>
            <a:noFill/>
          </p:spPr>
          <p:txBody>
            <a:bodyPr wrap="none" rtlCol="0">
              <a:spAutoFit/>
            </a:bodyPr>
            <a:lstStyle/>
            <a:p>
              <a:pPr algn="ctr" defTabSz="914126">
                <a:defRPr/>
              </a:pPr>
              <a:r>
                <a:rPr lang="en-US" sz="1200" kern="0" dirty="0">
                  <a:solidFill>
                    <a:prstClr val="white"/>
                  </a:solidFill>
                  <a:latin typeface="+mj-lt"/>
                  <a:cs typeface="Arial" pitchFamily="34" charset="0"/>
                </a:rPr>
                <a:t>Impact</a:t>
              </a:r>
            </a:p>
          </p:txBody>
        </p:sp>
        <p:sp>
          <p:nvSpPr>
            <p:cNvPr id="31" name="TextBox 30">
              <a:extLst>
                <a:ext uri="{FF2B5EF4-FFF2-40B4-BE49-F238E27FC236}">
                  <a16:creationId xmlns:a16="http://schemas.microsoft.com/office/drawing/2014/main" id="{5A52D938-FA95-ABAD-FD56-2CF24E73F8D3}"/>
                </a:ext>
              </a:extLst>
            </p:cNvPr>
            <p:cNvSpPr txBox="1"/>
            <p:nvPr/>
          </p:nvSpPr>
          <p:spPr>
            <a:xfrm rot="20717408">
              <a:off x="5920464" y="3242541"/>
              <a:ext cx="1090647" cy="338642"/>
            </a:xfrm>
            <a:prstGeom prst="rect">
              <a:avLst/>
            </a:prstGeom>
            <a:noFill/>
          </p:spPr>
          <p:txBody>
            <a:bodyPr wrap="none" rtlCol="0">
              <a:spAutoFit/>
            </a:bodyPr>
            <a:lstStyle/>
            <a:p>
              <a:pPr algn="ctr" defTabSz="914126">
                <a:defRPr/>
              </a:pPr>
              <a:r>
                <a:rPr lang="en-US" sz="1600" kern="0" dirty="0">
                  <a:solidFill>
                    <a:prstClr val="white"/>
                  </a:solidFill>
                  <a:latin typeface="+mj-lt"/>
                  <a:cs typeface="Arial" pitchFamily="34" charset="0"/>
                </a:rPr>
                <a:t>forecasting</a:t>
              </a:r>
            </a:p>
          </p:txBody>
        </p:sp>
        <p:sp>
          <p:nvSpPr>
            <p:cNvPr id="32" name="TextBox 31">
              <a:extLst>
                <a:ext uri="{FF2B5EF4-FFF2-40B4-BE49-F238E27FC236}">
                  <a16:creationId xmlns:a16="http://schemas.microsoft.com/office/drawing/2014/main" id="{556F2896-9BB7-0B48-DE9D-9B21E82ED435}"/>
                </a:ext>
              </a:extLst>
            </p:cNvPr>
            <p:cNvSpPr txBox="1"/>
            <p:nvPr/>
          </p:nvSpPr>
          <p:spPr>
            <a:xfrm rot="882592" flipH="1">
              <a:off x="4856429" y="3227301"/>
              <a:ext cx="1090647" cy="338642"/>
            </a:xfrm>
            <a:prstGeom prst="rect">
              <a:avLst/>
            </a:prstGeom>
            <a:noFill/>
          </p:spPr>
          <p:txBody>
            <a:bodyPr wrap="none" rtlCol="0">
              <a:spAutoFit/>
            </a:bodyPr>
            <a:lstStyle/>
            <a:p>
              <a:pPr algn="ctr" defTabSz="914126">
                <a:defRPr/>
              </a:pPr>
              <a:r>
                <a:rPr lang="en-US" sz="1600" kern="0" dirty="0">
                  <a:solidFill>
                    <a:prstClr val="white"/>
                  </a:solidFill>
                  <a:latin typeface="+mj-lt"/>
                  <a:cs typeface="Arial" pitchFamily="34" charset="0"/>
                </a:rPr>
                <a:t>forecasting</a:t>
              </a:r>
            </a:p>
          </p:txBody>
        </p:sp>
        <p:sp>
          <p:nvSpPr>
            <p:cNvPr id="33" name="TextBox 32">
              <a:extLst>
                <a:ext uri="{FF2B5EF4-FFF2-40B4-BE49-F238E27FC236}">
                  <a16:creationId xmlns:a16="http://schemas.microsoft.com/office/drawing/2014/main" id="{09CB5623-A363-06D9-29A8-D8C14B6405A3}"/>
                </a:ext>
              </a:extLst>
            </p:cNvPr>
            <p:cNvSpPr txBox="1"/>
            <p:nvPr/>
          </p:nvSpPr>
          <p:spPr>
            <a:xfrm rot="20717408">
              <a:off x="6452252" y="5015159"/>
              <a:ext cx="1293127" cy="369428"/>
            </a:xfrm>
            <a:prstGeom prst="rect">
              <a:avLst/>
            </a:prstGeom>
            <a:noFill/>
          </p:spPr>
          <p:txBody>
            <a:bodyPr wrap="none" rtlCol="0">
              <a:spAutoFit/>
            </a:bodyPr>
            <a:lstStyle/>
            <a:p>
              <a:pPr lvl="0"/>
              <a:r>
                <a:rPr lang="en-US" sz="1800" dirty="0">
                  <a:solidFill>
                    <a:schemeClr val="bg1"/>
                  </a:solidFill>
                  <a:latin typeface="+mj-lt"/>
                  <a:cs typeface="Times New Roman" panose="02020603050405020304" pitchFamily="18" charset="0"/>
                </a:rPr>
                <a:t>observation</a:t>
              </a:r>
              <a:endParaRPr lang="en-US" sz="1400" dirty="0">
                <a:solidFill>
                  <a:schemeClr val="bg1"/>
                </a:solidFill>
                <a:latin typeface="+mj-lt"/>
                <a:cs typeface="Times New Roman" panose="02020603050405020304" pitchFamily="18" charset="0"/>
              </a:endParaRPr>
            </a:p>
          </p:txBody>
        </p:sp>
        <p:sp>
          <p:nvSpPr>
            <p:cNvPr id="34" name="TextBox 33">
              <a:extLst>
                <a:ext uri="{FF2B5EF4-FFF2-40B4-BE49-F238E27FC236}">
                  <a16:creationId xmlns:a16="http://schemas.microsoft.com/office/drawing/2014/main" id="{293BB0B9-9FC0-D79F-9B5B-13F450CCE9C8}"/>
                </a:ext>
              </a:extLst>
            </p:cNvPr>
            <p:cNvSpPr txBox="1"/>
            <p:nvPr/>
          </p:nvSpPr>
          <p:spPr>
            <a:xfrm rot="882592" flipH="1">
              <a:off x="4181596" y="4995238"/>
              <a:ext cx="1293128" cy="369428"/>
            </a:xfrm>
            <a:prstGeom prst="rect">
              <a:avLst/>
            </a:prstGeom>
            <a:noFill/>
          </p:spPr>
          <p:txBody>
            <a:bodyPr wrap="none" rtlCol="0">
              <a:spAutoFit/>
            </a:bodyPr>
            <a:lstStyle/>
            <a:p>
              <a:pPr algn="ctr" defTabSz="914126">
                <a:defRPr/>
              </a:pPr>
              <a:r>
                <a:rPr lang="en-US" sz="1800" dirty="0">
                  <a:solidFill>
                    <a:schemeClr val="bg1"/>
                  </a:solidFill>
                  <a:latin typeface="+mj-lt"/>
                  <a:cs typeface="Times New Roman" panose="02020603050405020304" pitchFamily="18" charset="0"/>
                </a:rPr>
                <a:t>observation</a:t>
              </a:r>
              <a:endParaRPr lang="en-US" sz="1799" kern="0" dirty="0">
                <a:solidFill>
                  <a:prstClr val="white"/>
                </a:solidFill>
                <a:latin typeface="+mj-lt"/>
              </a:endParaRPr>
            </a:p>
          </p:txBody>
        </p:sp>
        <p:sp>
          <p:nvSpPr>
            <p:cNvPr id="35" name="TextBox 34">
              <a:extLst>
                <a:ext uri="{FF2B5EF4-FFF2-40B4-BE49-F238E27FC236}">
                  <a16:creationId xmlns:a16="http://schemas.microsoft.com/office/drawing/2014/main" id="{D5E78D42-5458-F4FE-D15F-84E3CEA4E2DC}"/>
                </a:ext>
              </a:extLst>
            </p:cNvPr>
            <p:cNvSpPr txBox="1"/>
            <p:nvPr/>
          </p:nvSpPr>
          <p:spPr>
            <a:xfrm rot="20717408">
              <a:off x="6081551" y="4060580"/>
              <a:ext cx="1217317" cy="369428"/>
            </a:xfrm>
            <a:prstGeom prst="rect">
              <a:avLst/>
            </a:prstGeom>
            <a:noFill/>
          </p:spPr>
          <p:txBody>
            <a:bodyPr wrap="none" rtlCol="0">
              <a:spAutoFit/>
            </a:bodyPr>
            <a:lstStyle/>
            <a:p>
              <a:pPr algn="ctr" defTabSz="914126">
                <a:defRPr/>
              </a:pPr>
              <a:r>
                <a:rPr lang="en-US" sz="1800" kern="0" dirty="0">
                  <a:solidFill>
                    <a:prstClr val="white"/>
                  </a:solidFill>
                  <a:latin typeface="+mj-lt"/>
                  <a:cs typeface="Arial" pitchFamily="34" charset="0"/>
                </a:rPr>
                <a:t>verification</a:t>
              </a:r>
            </a:p>
          </p:txBody>
        </p:sp>
        <p:sp>
          <p:nvSpPr>
            <p:cNvPr id="36" name="TextBox 35">
              <a:extLst>
                <a:ext uri="{FF2B5EF4-FFF2-40B4-BE49-F238E27FC236}">
                  <a16:creationId xmlns:a16="http://schemas.microsoft.com/office/drawing/2014/main" id="{A354EB89-0328-013F-2020-374A964908FC}"/>
                </a:ext>
              </a:extLst>
            </p:cNvPr>
            <p:cNvSpPr txBox="1"/>
            <p:nvPr/>
          </p:nvSpPr>
          <p:spPr>
            <a:xfrm rot="882592" flipH="1">
              <a:off x="4535281" y="4030100"/>
              <a:ext cx="1217317" cy="369428"/>
            </a:xfrm>
            <a:prstGeom prst="rect">
              <a:avLst/>
            </a:prstGeom>
            <a:noFill/>
          </p:spPr>
          <p:txBody>
            <a:bodyPr wrap="none" rtlCol="0">
              <a:spAutoFit/>
            </a:bodyPr>
            <a:lstStyle/>
            <a:p>
              <a:pPr algn="ctr" defTabSz="914126">
                <a:defRPr/>
              </a:pPr>
              <a:r>
                <a:rPr lang="en-US" sz="1800" kern="0" dirty="0">
                  <a:solidFill>
                    <a:prstClr val="white"/>
                  </a:solidFill>
                  <a:latin typeface="+mj-lt"/>
                  <a:cs typeface="Arial" pitchFamily="34" charset="0"/>
                </a:rPr>
                <a:t>verification</a:t>
              </a:r>
            </a:p>
          </p:txBody>
        </p:sp>
      </p:grpSp>
    </p:spTree>
    <p:extLst>
      <p:ext uri="{BB962C8B-B14F-4D97-AF65-F5344CB8AC3E}">
        <p14:creationId xmlns:p14="http://schemas.microsoft.com/office/powerpoint/2010/main" val="12989306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B54F1-7727-D845-BD94-871447D07DE6}"/>
              </a:ext>
            </a:extLst>
          </p:cNvPr>
          <p:cNvSpPr>
            <a:spLocks noGrp="1"/>
          </p:cNvSpPr>
          <p:nvPr>
            <p:ph type="title"/>
          </p:nvPr>
        </p:nvSpPr>
        <p:spPr>
          <a:xfrm>
            <a:off x="1066800" y="991365"/>
            <a:ext cx="6683765" cy="744660"/>
          </a:xfrm>
        </p:spPr>
        <p:txBody>
          <a:bodyPr>
            <a:noAutofit/>
          </a:bodyPr>
          <a:lstStyle/>
          <a:p>
            <a:pPr algn="ctr" rtl="1"/>
            <a:r>
              <a:rPr lang="en-US" sz="1800" b="1" dirty="0">
                <a:solidFill>
                  <a:srgbClr val="002060"/>
                </a:solidFill>
                <a:ea typeface="+mn-ea"/>
                <a:cs typeface="Tahoma" panose="020B0604030504040204" pitchFamily="34" charset="0"/>
              </a:rPr>
              <a:t>The plan to deal with the weather conditions at the NMHEWC</a:t>
            </a:r>
          </a:p>
        </p:txBody>
      </p:sp>
      <p:sp>
        <p:nvSpPr>
          <p:cNvPr id="4" name="Rectangle 2">
            <a:extLst>
              <a:ext uri="{FF2B5EF4-FFF2-40B4-BE49-F238E27FC236}">
                <a16:creationId xmlns:a16="http://schemas.microsoft.com/office/drawing/2014/main" id="{0E4B55FE-B5E9-B749-B657-7E8E49C7F30A}"/>
              </a:ext>
            </a:extLst>
          </p:cNvPr>
          <p:cNvSpPr>
            <a:spLocks noChangeArrowheads="1"/>
          </p:cNvSpPr>
          <p:nvPr/>
        </p:nvSpPr>
        <p:spPr bwMode="auto">
          <a:xfrm>
            <a:off x="0" y="684126"/>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a:latin typeface="+mj-lt"/>
            </a:endParaRPr>
          </a:p>
        </p:txBody>
      </p:sp>
      <p:sp>
        <p:nvSpPr>
          <p:cNvPr id="6" name="Rectangle 3">
            <a:extLst>
              <a:ext uri="{FF2B5EF4-FFF2-40B4-BE49-F238E27FC236}">
                <a16:creationId xmlns:a16="http://schemas.microsoft.com/office/drawing/2014/main" id="{ED8DDB32-32E0-E84F-AB69-E5AFC2328C46}"/>
              </a:ext>
            </a:extLst>
          </p:cNvPr>
          <p:cNvSpPr>
            <a:spLocks noChangeArrowheads="1"/>
          </p:cNvSpPr>
          <p:nvPr/>
        </p:nvSpPr>
        <p:spPr bwMode="auto">
          <a:xfrm>
            <a:off x="0" y="3151101"/>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a:latin typeface="+mj-lt"/>
            </a:endParaRPr>
          </a:p>
        </p:txBody>
      </p:sp>
      <p:pic>
        <p:nvPicPr>
          <p:cNvPr id="8" name="Picture 7">
            <a:extLst>
              <a:ext uri="{FF2B5EF4-FFF2-40B4-BE49-F238E27FC236}">
                <a16:creationId xmlns:a16="http://schemas.microsoft.com/office/drawing/2014/main" id="{218AFE64-68D3-4BD8-8790-D317A9EB6DCA}"/>
              </a:ext>
            </a:extLst>
          </p:cNvPr>
          <p:cNvPicPr>
            <a:picLocks noChangeAspect="1"/>
          </p:cNvPicPr>
          <p:nvPr/>
        </p:nvPicPr>
        <p:blipFill>
          <a:blip r:embed="rId2"/>
          <a:stretch>
            <a:fillRect/>
          </a:stretch>
        </p:blipFill>
        <p:spPr>
          <a:xfrm>
            <a:off x="217953" y="1905000"/>
            <a:ext cx="8906997" cy="4122095"/>
          </a:xfrm>
          <a:prstGeom prst="rect">
            <a:avLst/>
          </a:prstGeom>
          <a:solidFill>
            <a:srgbClr val="FFFFFF">
              <a:shade val="85000"/>
            </a:srgbClr>
          </a:solidFill>
          <a:ln>
            <a:noFill/>
          </a:ln>
          <a:effectLst/>
        </p:spPr>
      </p:pic>
      <p:sp>
        <p:nvSpPr>
          <p:cNvPr id="5" name="Rectangle 12">
            <a:extLst>
              <a:ext uri="{FF2B5EF4-FFF2-40B4-BE49-F238E27FC236}">
                <a16:creationId xmlns:a16="http://schemas.microsoft.com/office/drawing/2014/main" id="{6C7FFD02-23DC-70BF-7D14-9FD0DE7F2882}"/>
              </a:ext>
            </a:extLst>
          </p:cNvPr>
          <p:cNvSpPr>
            <a:spLocks noChangeArrowheads="1"/>
          </p:cNvSpPr>
          <p:nvPr/>
        </p:nvSpPr>
        <p:spPr bwMode="auto">
          <a:xfrm>
            <a:off x="0" y="325515"/>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de-DE" sz="2800" b="1" dirty="0">
                <a:solidFill>
                  <a:srgbClr val="002060"/>
                </a:solidFill>
                <a:latin typeface="+mj-lt"/>
                <a:cs typeface="Tahoma" panose="020B0604030504040204" pitchFamily="34" charset="0"/>
              </a:rPr>
              <a:t>Weather Impact based Forecast SOP</a:t>
            </a:r>
          </a:p>
        </p:txBody>
      </p:sp>
      <p:pic>
        <p:nvPicPr>
          <p:cNvPr id="10" name="Picture 9">
            <a:extLst>
              <a:ext uri="{FF2B5EF4-FFF2-40B4-BE49-F238E27FC236}">
                <a16:creationId xmlns:a16="http://schemas.microsoft.com/office/drawing/2014/main" id="{8F3A1330-FBF2-2B00-D284-B8ED44F7C4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164214"/>
            <a:ext cx="1347326" cy="845822"/>
          </a:xfrm>
          <a:prstGeom prst="rect">
            <a:avLst/>
          </a:prstGeom>
        </p:spPr>
      </p:pic>
    </p:spTree>
    <p:extLst>
      <p:ext uri="{BB962C8B-B14F-4D97-AF65-F5344CB8AC3E}">
        <p14:creationId xmlns:p14="http://schemas.microsoft.com/office/powerpoint/2010/main" val="28967459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C88AD2C-AA33-46C5-844D-2672A16C69C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8422"/>
          <a:stretch/>
        </p:blipFill>
        <p:spPr bwMode="auto">
          <a:xfrm>
            <a:off x="1341925" y="1905000"/>
            <a:ext cx="6460149" cy="4272199"/>
          </a:xfrm>
          <a:prstGeom prst="rect">
            <a:avLst/>
          </a:prstGeom>
          <a:noFill/>
          <a:ln w="19050">
            <a:solidFill>
              <a:schemeClr val="tx1"/>
            </a:solidFill>
          </a:ln>
          <a:extLst>
            <a:ext uri="{53640926-AAD7-44D8-BBD7-CCE9431645EC}">
              <a14:shadowObscured xmlns:a14="http://schemas.microsoft.com/office/drawing/2010/main"/>
            </a:ext>
          </a:extLst>
        </p:spPr>
      </p:pic>
      <p:sp>
        <p:nvSpPr>
          <p:cNvPr id="5" name="Title 1">
            <a:extLst>
              <a:ext uri="{FF2B5EF4-FFF2-40B4-BE49-F238E27FC236}">
                <a16:creationId xmlns:a16="http://schemas.microsoft.com/office/drawing/2014/main" id="{0AD2EB45-B3C5-4434-A823-AB2AE0C282D5}"/>
              </a:ext>
            </a:extLst>
          </p:cNvPr>
          <p:cNvSpPr>
            <a:spLocks noGrp="1"/>
          </p:cNvSpPr>
          <p:nvPr>
            <p:ph type="title"/>
          </p:nvPr>
        </p:nvSpPr>
        <p:spPr>
          <a:xfrm>
            <a:off x="1341926" y="981326"/>
            <a:ext cx="6683765" cy="578053"/>
          </a:xfrm>
        </p:spPr>
        <p:txBody>
          <a:bodyPr>
            <a:noAutofit/>
          </a:bodyPr>
          <a:lstStyle/>
          <a:p>
            <a:pPr algn="ctr" rtl="1"/>
            <a:r>
              <a:rPr lang="en-US" sz="1800" b="1" dirty="0">
                <a:solidFill>
                  <a:srgbClr val="002060"/>
                </a:solidFill>
                <a:ea typeface="+mn-ea"/>
                <a:cs typeface="Tahoma" panose="020B0604030504040204" pitchFamily="34" charset="0"/>
              </a:rPr>
              <a:t>Daily task scheme for NMHEWC Forecaster on duty</a:t>
            </a:r>
          </a:p>
        </p:txBody>
      </p:sp>
      <p:sp>
        <p:nvSpPr>
          <p:cNvPr id="3" name="Rectangle 12">
            <a:extLst>
              <a:ext uri="{FF2B5EF4-FFF2-40B4-BE49-F238E27FC236}">
                <a16:creationId xmlns:a16="http://schemas.microsoft.com/office/drawing/2014/main" id="{4C901E80-5958-4002-0448-83C3FC84F963}"/>
              </a:ext>
            </a:extLst>
          </p:cNvPr>
          <p:cNvSpPr>
            <a:spLocks noChangeArrowheads="1"/>
          </p:cNvSpPr>
          <p:nvPr/>
        </p:nvSpPr>
        <p:spPr bwMode="auto">
          <a:xfrm>
            <a:off x="0" y="325515"/>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de-DE" sz="2800" b="1" dirty="0">
                <a:solidFill>
                  <a:srgbClr val="002060"/>
                </a:solidFill>
                <a:latin typeface="+mj-lt"/>
                <a:cs typeface="Tahoma" panose="020B0604030504040204" pitchFamily="34" charset="0"/>
              </a:rPr>
              <a:t>Weather Impact based Forecast SOP</a:t>
            </a:r>
          </a:p>
        </p:txBody>
      </p:sp>
      <p:pic>
        <p:nvPicPr>
          <p:cNvPr id="8" name="Picture 7">
            <a:extLst>
              <a:ext uri="{FF2B5EF4-FFF2-40B4-BE49-F238E27FC236}">
                <a16:creationId xmlns:a16="http://schemas.microsoft.com/office/drawing/2014/main" id="{B1FAC21C-381B-F045-682E-0BF5BCC1D9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164214"/>
            <a:ext cx="1347326" cy="845822"/>
          </a:xfrm>
          <a:prstGeom prst="rect">
            <a:avLst/>
          </a:prstGeom>
        </p:spPr>
      </p:pic>
    </p:spTree>
    <p:extLst>
      <p:ext uri="{BB962C8B-B14F-4D97-AF65-F5344CB8AC3E}">
        <p14:creationId xmlns:p14="http://schemas.microsoft.com/office/powerpoint/2010/main" val="11022379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978331A-8E24-40AB-8D72-D88E51BFF137}"/>
              </a:ext>
            </a:extLst>
          </p:cNvPr>
          <p:cNvSpPr>
            <a:spLocks noGrp="1"/>
          </p:cNvSpPr>
          <p:nvPr>
            <p:ph type="title"/>
          </p:nvPr>
        </p:nvSpPr>
        <p:spPr>
          <a:xfrm>
            <a:off x="187779" y="981326"/>
            <a:ext cx="8752115" cy="578053"/>
          </a:xfrm>
        </p:spPr>
        <p:txBody>
          <a:bodyPr>
            <a:noAutofit/>
          </a:bodyPr>
          <a:lstStyle/>
          <a:p>
            <a:pPr algn="ctr" rtl="1"/>
            <a:r>
              <a:rPr lang="en-US" sz="2400" b="1" dirty="0">
                <a:cs typeface="Times New Roman" panose="02020603050405020304" pitchFamily="18" charset="0"/>
              </a:rPr>
              <a:t>templates</a:t>
            </a:r>
            <a:endParaRPr lang="ar-SA" sz="2400" b="1" dirty="0">
              <a:cs typeface="Times New Roman" panose="02020603050405020304" pitchFamily="18" charset="0"/>
            </a:endParaRPr>
          </a:p>
        </p:txBody>
      </p:sp>
      <p:pic>
        <p:nvPicPr>
          <p:cNvPr id="9" name="Picture 8">
            <a:extLst>
              <a:ext uri="{FF2B5EF4-FFF2-40B4-BE49-F238E27FC236}">
                <a16:creationId xmlns:a16="http://schemas.microsoft.com/office/drawing/2014/main" id="{7A6CF845-3797-4BE0-801B-41091031137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37567"/>
          <a:stretch/>
        </p:blipFill>
        <p:spPr bwMode="auto">
          <a:xfrm>
            <a:off x="4973861" y="1894819"/>
            <a:ext cx="3370740" cy="4114800"/>
          </a:xfrm>
          <a:prstGeom prst="rect">
            <a:avLst/>
          </a:prstGeom>
          <a:noFill/>
          <a:ln>
            <a:noFill/>
          </a:ln>
          <a:extLst>
            <a:ext uri="{53640926-AAD7-44D8-BBD7-CCE9431645EC}">
              <a14:shadowObscured xmlns:a14="http://schemas.microsoft.com/office/drawing/2010/main"/>
            </a:ext>
          </a:extLst>
        </p:spPr>
      </p:pic>
      <p:sp>
        <p:nvSpPr>
          <p:cNvPr id="11" name="TextBox 10">
            <a:extLst>
              <a:ext uri="{FF2B5EF4-FFF2-40B4-BE49-F238E27FC236}">
                <a16:creationId xmlns:a16="http://schemas.microsoft.com/office/drawing/2014/main" id="{599E2546-B024-4FA7-A7E0-5637D1883514}"/>
              </a:ext>
            </a:extLst>
          </p:cNvPr>
          <p:cNvSpPr txBox="1"/>
          <p:nvPr/>
        </p:nvSpPr>
        <p:spPr>
          <a:xfrm>
            <a:off x="2209800" y="5977658"/>
            <a:ext cx="4572000" cy="575542"/>
          </a:xfrm>
          <a:prstGeom prst="rect">
            <a:avLst/>
          </a:prstGeom>
          <a:noFill/>
        </p:spPr>
        <p:txBody>
          <a:bodyPr wrap="square">
            <a:spAutoFit/>
          </a:bodyPr>
          <a:lstStyle/>
          <a:p>
            <a:pPr algn="ctr" rtl="1"/>
            <a:r>
              <a:rPr lang="en-US" b="1" dirty="0">
                <a:latin typeface="+mj-lt"/>
                <a:ea typeface="Calibri" panose="020F0502020204030204" pitchFamily="34" charset="0"/>
                <a:cs typeface="Times New Roman" panose="02020603050405020304" pitchFamily="18" charset="0"/>
              </a:rPr>
              <a:t>Weather synoptic summary</a:t>
            </a:r>
            <a:endParaRPr lang="en-US" sz="2800" b="1" dirty="0">
              <a:latin typeface="+mj-lt"/>
            </a:endParaRPr>
          </a:p>
        </p:txBody>
      </p:sp>
      <p:pic>
        <p:nvPicPr>
          <p:cNvPr id="3" name="Picture 2">
            <a:extLst>
              <a:ext uri="{FF2B5EF4-FFF2-40B4-BE49-F238E27FC236}">
                <a16:creationId xmlns:a16="http://schemas.microsoft.com/office/drawing/2014/main" id="{E320E013-BF4C-2643-CF4E-D05F510D473B}"/>
              </a:ext>
            </a:extLst>
          </p:cNvPr>
          <p:cNvPicPr>
            <a:picLocks noChangeAspect="1"/>
          </p:cNvPicPr>
          <p:nvPr/>
        </p:nvPicPr>
        <p:blipFill rotWithShape="1">
          <a:blip r:embed="rId3"/>
          <a:srcRect l="46667" t="18066" r="15833" b="4666"/>
          <a:stretch/>
        </p:blipFill>
        <p:spPr>
          <a:xfrm>
            <a:off x="990600" y="1894819"/>
            <a:ext cx="3255741" cy="4192676"/>
          </a:xfrm>
          <a:prstGeom prst="rect">
            <a:avLst/>
          </a:prstGeom>
        </p:spPr>
      </p:pic>
      <p:sp>
        <p:nvSpPr>
          <p:cNvPr id="4" name="Rectangle 12">
            <a:extLst>
              <a:ext uri="{FF2B5EF4-FFF2-40B4-BE49-F238E27FC236}">
                <a16:creationId xmlns:a16="http://schemas.microsoft.com/office/drawing/2014/main" id="{3332FFE1-88FC-7AF4-1202-B611C3103B62}"/>
              </a:ext>
            </a:extLst>
          </p:cNvPr>
          <p:cNvSpPr>
            <a:spLocks noChangeArrowheads="1"/>
          </p:cNvSpPr>
          <p:nvPr/>
        </p:nvSpPr>
        <p:spPr bwMode="auto">
          <a:xfrm>
            <a:off x="0" y="325515"/>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de-DE" sz="2800" b="1" dirty="0">
                <a:solidFill>
                  <a:srgbClr val="002060"/>
                </a:solidFill>
                <a:latin typeface="+mj-lt"/>
                <a:cs typeface="Tahoma" panose="020B0604030504040204" pitchFamily="34" charset="0"/>
              </a:rPr>
              <a:t>Weather Impact based Forecast SOP</a:t>
            </a:r>
          </a:p>
        </p:txBody>
      </p:sp>
      <p:pic>
        <p:nvPicPr>
          <p:cNvPr id="5" name="Picture 4">
            <a:extLst>
              <a:ext uri="{FF2B5EF4-FFF2-40B4-BE49-F238E27FC236}">
                <a16:creationId xmlns:a16="http://schemas.microsoft.com/office/drawing/2014/main" id="{20D22902-543F-28DC-8090-3F7B55C36E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 y="133327"/>
            <a:ext cx="1347326" cy="845822"/>
          </a:xfrm>
          <a:prstGeom prst="rect">
            <a:avLst/>
          </a:prstGeom>
        </p:spPr>
      </p:pic>
    </p:spTree>
    <p:extLst>
      <p:ext uri="{BB962C8B-B14F-4D97-AF65-F5344CB8AC3E}">
        <p14:creationId xmlns:p14="http://schemas.microsoft.com/office/powerpoint/2010/main" val="18870814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E5E2FA-6E25-4147-9554-C231292E793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76800" y="1811507"/>
            <a:ext cx="3184834" cy="3979693"/>
          </a:xfrm>
          <a:prstGeom prst="rect">
            <a:avLst/>
          </a:prstGeom>
          <a:noFill/>
          <a:ln>
            <a:noFill/>
          </a:ln>
        </p:spPr>
      </p:pic>
      <p:pic>
        <p:nvPicPr>
          <p:cNvPr id="6" name="Picture 5">
            <a:extLst>
              <a:ext uri="{FF2B5EF4-FFF2-40B4-BE49-F238E27FC236}">
                <a16:creationId xmlns:a16="http://schemas.microsoft.com/office/drawing/2014/main" id="{6BF92C8F-51A1-45EA-9890-DC5A94A6825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00200" y="1811002"/>
            <a:ext cx="2813738" cy="3979693"/>
          </a:xfrm>
          <a:prstGeom prst="rect">
            <a:avLst/>
          </a:prstGeom>
          <a:noFill/>
          <a:ln>
            <a:noFill/>
          </a:ln>
        </p:spPr>
      </p:pic>
      <p:sp>
        <p:nvSpPr>
          <p:cNvPr id="3" name="Rectangle 12">
            <a:extLst>
              <a:ext uri="{FF2B5EF4-FFF2-40B4-BE49-F238E27FC236}">
                <a16:creationId xmlns:a16="http://schemas.microsoft.com/office/drawing/2014/main" id="{DCB34C23-EB76-9E8B-C855-C48A877A5231}"/>
              </a:ext>
            </a:extLst>
          </p:cNvPr>
          <p:cNvSpPr>
            <a:spLocks noChangeArrowheads="1"/>
          </p:cNvSpPr>
          <p:nvPr/>
        </p:nvSpPr>
        <p:spPr bwMode="auto">
          <a:xfrm>
            <a:off x="0" y="325515"/>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de-DE" sz="2800" b="1" dirty="0">
                <a:solidFill>
                  <a:srgbClr val="002060"/>
                </a:solidFill>
                <a:latin typeface="Tahoma" panose="020B0604030504040204" pitchFamily="34" charset="0"/>
                <a:cs typeface="Tahoma" panose="020B0604030504040204" pitchFamily="34" charset="0"/>
              </a:rPr>
              <a:t>Weather Impact based Forecast SOP</a:t>
            </a:r>
          </a:p>
        </p:txBody>
      </p:sp>
      <p:pic>
        <p:nvPicPr>
          <p:cNvPr id="4" name="Picture 3">
            <a:extLst>
              <a:ext uri="{FF2B5EF4-FFF2-40B4-BE49-F238E27FC236}">
                <a16:creationId xmlns:a16="http://schemas.microsoft.com/office/drawing/2014/main" id="{E598CF70-EE55-6F0B-830B-1C98396833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 y="164214"/>
            <a:ext cx="1347326" cy="845822"/>
          </a:xfrm>
          <a:prstGeom prst="rect">
            <a:avLst/>
          </a:prstGeom>
        </p:spPr>
      </p:pic>
      <p:sp>
        <p:nvSpPr>
          <p:cNvPr id="9" name="Title 1">
            <a:extLst>
              <a:ext uri="{FF2B5EF4-FFF2-40B4-BE49-F238E27FC236}">
                <a16:creationId xmlns:a16="http://schemas.microsoft.com/office/drawing/2014/main" id="{F267B6ED-8C56-8DE4-20C9-278F334E9BA0}"/>
              </a:ext>
            </a:extLst>
          </p:cNvPr>
          <p:cNvSpPr>
            <a:spLocks noGrp="1"/>
          </p:cNvSpPr>
          <p:nvPr>
            <p:ph type="title"/>
          </p:nvPr>
        </p:nvSpPr>
        <p:spPr>
          <a:xfrm>
            <a:off x="187779" y="981326"/>
            <a:ext cx="8752115" cy="578053"/>
          </a:xfrm>
        </p:spPr>
        <p:txBody>
          <a:bodyPr>
            <a:noAutofit/>
          </a:bodyPr>
          <a:lstStyle/>
          <a:p>
            <a:pPr algn="ctr" rtl="1"/>
            <a:r>
              <a:rPr lang="en-US" sz="2400" b="1" dirty="0">
                <a:cs typeface="Times New Roman" panose="02020603050405020304" pitchFamily="18" charset="0"/>
              </a:rPr>
              <a:t>templates</a:t>
            </a:r>
            <a:endParaRPr lang="ar-SA" sz="2400" b="1" dirty="0">
              <a:cs typeface="Times New Roman" panose="02020603050405020304" pitchFamily="18" charset="0"/>
            </a:endParaRPr>
          </a:p>
        </p:txBody>
      </p:sp>
    </p:spTree>
    <p:extLst>
      <p:ext uri="{BB962C8B-B14F-4D97-AF65-F5344CB8AC3E}">
        <p14:creationId xmlns:p14="http://schemas.microsoft.com/office/powerpoint/2010/main" val="17566758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6"/>
          <p:cNvPicPr>
            <a:picLocks noChangeAspect="1"/>
          </p:cNvPicPr>
          <p:nvPr/>
        </p:nvPicPr>
        <p:blipFill rotWithShape="1">
          <a:blip r:embed="rId2">
            <a:clrChange>
              <a:clrFrom>
                <a:srgbClr val="FFFFFF"/>
              </a:clrFrom>
              <a:clrTo>
                <a:srgbClr val="FFFFFF">
                  <a:alpha val="0"/>
                </a:srgbClr>
              </a:clrTo>
            </a:clrChange>
          </a:blip>
          <a:srcRect l="67917" t="7310" r="10186" b="4138"/>
          <a:stretch/>
        </p:blipFill>
        <p:spPr>
          <a:xfrm rot="19523490" flipH="1">
            <a:off x="357071" y="4899536"/>
            <a:ext cx="1073552" cy="1896160"/>
          </a:xfrm>
          <a:prstGeom prst="rect">
            <a:avLst/>
          </a:prstGeom>
          <a:ln>
            <a:noFill/>
          </a:ln>
        </p:spPr>
      </p:pic>
      <p:pic>
        <p:nvPicPr>
          <p:cNvPr id="50" name="Picture 4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02" y="137762"/>
            <a:ext cx="990600" cy="621877"/>
          </a:xfrm>
          <a:prstGeom prst="rect">
            <a:avLst/>
          </a:prstGeom>
        </p:spPr>
      </p:pic>
      <p:pic>
        <p:nvPicPr>
          <p:cNvPr id="51" name="صورة 19"/>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12411" t="25845" r="11747" b="21865"/>
          <a:stretch/>
        </p:blipFill>
        <p:spPr>
          <a:xfrm>
            <a:off x="8204160" y="98802"/>
            <a:ext cx="904872" cy="864912"/>
          </a:xfrm>
          <a:prstGeom prst="rect">
            <a:avLst/>
          </a:prstGeom>
        </p:spPr>
      </p:pic>
      <p:grpSp>
        <p:nvGrpSpPr>
          <p:cNvPr id="263" name="Group 262">
            <a:extLst>
              <a:ext uri="{FF2B5EF4-FFF2-40B4-BE49-F238E27FC236}">
                <a16:creationId xmlns:a16="http://schemas.microsoft.com/office/drawing/2014/main" id="{29A0B958-A8C1-0F97-EF80-38AAC84FDB61}"/>
              </a:ext>
            </a:extLst>
          </p:cNvPr>
          <p:cNvGrpSpPr/>
          <p:nvPr/>
        </p:nvGrpSpPr>
        <p:grpSpPr>
          <a:xfrm>
            <a:off x="76200" y="990600"/>
            <a:ext cx="9816703" cy="5684353"/>
            <a:chOff x="93682" y="362162"/>
            <a:chExt cx="9816703" cy="5684353"/>
          </a:xfrm>
        </p:grpSpPr>
        <p:cxnSp>
          <p:nvCxnSpPr>
            <p:cNvPr id="157" name="Straight Connector 156">
              <a:extLst>
                <a:ext uri="{FF2B5EF4-FFF2-40B4-BE49-F238E27FC236}">
                  <a16:creationId xmlns:a16="http://schemas.microsoft.com/office/drawing/2014/main" id="{46340B8B-8381-820A-2F54-3D5AB04ED29D}"/>
                </a:ext>
              </a:extLst>
            </p:cNvPr>
            <p:cNvCxnSpPr>
              <a:cxnSpLocks/>
            </p:cNvCxnSpPr>
            <p:nvPr/>
          </p:nvCxnSpPr>
          <p:spPr>
            <a:xfrm flipH="1">
              <a:off x="8571027" y="2131480"/>
              <a:ext cx="16731" cy="248860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3931AC35-CD32-22D5-73C5-B1368C5CCAFC}"/>
                </a:ext>
              </a:extLst>
            </p:cNvPr>
            <p:cNvCxnSpPr/>
            <p:nvPr/>
          </p:nvCxnSpPr>
          <p:spPr>
            <a:xfrm>
              <a:off x="7444338" y="385345"/>
              <a:ext cx="0" cy="169958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160" name="Group 159">
              <a:extLst>
                <a:ext uri="{FF2B5EF4-FFF2-40B4-BE49-F238E27FC236}">
                  <a16:creationId xmlns:a16="http://schemas.microsoft.com/office/drawing/2014/main" id="{2D038650-71D2-A7D7-0647-C6F1BC0CE249}"/>
                </a:ext>
              </a:extLst>
            </p:cNvPr>
            <p:cNvGrpSpPr/>
            <p:nvPr/>
          </p:nvGrpSpPr>
          <p:grpSpPr>
            <a:xfrm>
              <a:off x="7489651" y="546019"/>
              <a:ext cx="1957571" cy="1261562"/>
              <a:chOff x="2528547" y="1855952"/>
              <a:chExt cx="2204319" cy="1261562"/>
            </a:xfrm>
          </p:grpSpPr>
          <p:sp>
            <p:nvSpPr>
              <p:cNvPr id="161" name="Rectangle 160">
                <a:extLst>
                  <a:ext uri="{FF2B5EF4-FFF2-40B4-BE49-F238E27FC236}">
                    <a16:creationId xmlns:a16="http://schemas.microsoft.com/office/drawing/2014/main" id="{70F86B52-D921-7BEA-59E3-093F8D13B851}"/>
                  </a:ext>
                </a:extLst>
              </p:cNvPr>
              <p:cNvSpPr/>
              <p:nvPr/>
            </p:nvSpPr>
            <p:spPr>
              <a:xfrm>
                <a:off x="2528547" y="2249584"/>
                <a:ext cx="1882564" cy="867930"/>
              </a:xfrm>
              <a:prstGeom prst="rect">
                <a:avLst/>
              </a:prstGeom>
            </p:spPr>
            <p:txBody>
              <a:bodyPr wrap="square">
                <a:spAutoFit/>
              </a:bodyPr>
              <a:lstStyle/>
              <a:p>
                <a:pPr algn="ctr" defTabSz="615467">
                  <a:lnSpc>
                    <a:spcPct val="90000"/>
                  </a:lnSpc>
                  <a:spcAft>
                    <a:spcPct val="35000"/>
                  </a:spcAft>
                  <a:defRPr/>
                </a:pPr>
                <a:r>
                  <a:rPr lang="en-US" sz="1400" dirty="0">
                    <a:latin typeface="+mn-lt"/>
                    <a:cs typeface="Sakkal Majalla" panose="02000000000000000000" pitchFamily="2" charset="-78"/>
                  </a:rPr>
                  <a:t>Decisions to adopt the national plan and set up sectors and sub-committees</a:t>
                </a:r>
              </a:p>
            </p:txBody>
          </p:sp>
          <p:sp>
            <p:nvSpPr>
              <p:cNvPr id="162" name="Rectangle 161">
                <a:extLst>
                  <a:ext uri="{FF2B5EF4-FFF2-40B4-BE49-F238E27FC236}">
                    <a16:creationId xmlns:a16="http://schemas.microsoft.com/office/drawing/2014/main" id="{E9FC4C69-26B8-CE0D-9086-0F0D4A2C2FF1}"/>
                  </a:ext>
                </a:extLst>
              </p:cNvPr>
              <p:cNvSpPr/>
              <p:nvPr/>
            </p:nvSpPr>
            <p:spPr>
              <a:xfrm>
                <a:off x="2561962" y="1855952"/>
                <a:ext cx="2170904" cy="369332"/>
              </a:xfrm>
              <a:prstGeom prst="rect">
                <a:avLst/>
              </a:prstGeom>
            </p:spPr>
            <p:txBody>
              <a:bodyPr wrap="square">
                <a:spAutoFit/>
              </a:bodyPr>
              <a:lstStyle/>
              <a:p>
                <a:r>
                  <a:rPr lang="en-US" b="1" kern="0" dirty="0">
                    <a:solidFill>
                      <a:schemeClr val="tx1">
                        <a:lumMod val="75000"/>
                        <a:lumOff val="25000"/>
                      </a:schemeClr>
                    </a:solidFill>
                    <a:latin typeface="+mn-lt"/>
                    <a:ea typeface="Open Sans" panose="020B0606030504020204" pitchFamily="34" charset="0"/>
                    <a:cs typeface="Open Sans" panose="020B0606030504020204" pitchFamily="34" charset="0"/>
                  </a:rPr>
                  <a:t>2018</a:t>
                </a:r>
                <a:endParaRPr lang="en-IN" b="1" dirty="0">
                  <a:solidFill>
                    <a:schemeClr val="tx1">
                      <a:lumMod val="75000"/>
                      <a:lumOff val="25000"/>
                    </a:schemeClr>
                  </a:solidFill>
                  <a:latin typeface="+mn-lt"/>
                  <a:ea typeface="Open Sans" panose="020B0606030504020204" pitchFamily="34" charset="0"/>
                  <a:cs typeface="Open Sans" panose="020B0606030504020204" pitchFamily="34" charset="0"/>
                </a:endParaRPr>
              </a:p>
            </p:txBody>
          </p:sp>
        </p:grpSp>
        <p:cxnSp>
          <p:nvCxnSpPr>
            <p:cNvPr id="163" name="Straight Connector 162">
              <a:extLst>
                <a:ext uri="{FF2B5EF4-FFF2-40B4-BE49-F238E27FC236}">
                  <a16:creationId xmlns:a16="http://schemas.microsoft.com/office/drawing/2014/main" id="{ABE63E38-60BB-A759-8039-86223651771F}"/>
                </a:ext>
              </a:extLst>
            </p:cNvPr>
            <p:cNvCxnSpPr/>
            <p:nvPr/>
          </p:nvCxnSpPr>
          <p:spPr>
            <a:xfrm>
              <a:off x="6323510" y="2121928"/>
              <a:ext cx="0" cy="201287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164" name="Group 163">
              <a:extLst>
                <a:ext uri="{FF2B5EF4-FFF2-40B4-BE49-F238E27FC236}">
                  <a16:creationId xmlns:a16="http://schemas.microsoft.com/office/drawing/2014/main" id="{585E5D3D-63B4-4B7B-12EB-5E169AC0E171}"/>
                </a:ext>
              </a:extLst>
            </p:cNvPr>
            <p:cNvGrpSpPr/>
            <p:nvPr/>
          </p:nvGrpSpPr>
          <p:grpSpPr>
            <a:xfrm>
              <a:off x="6323510" y="2807728"/>
              <a:ext cx="2090584" cy="1270266"/>
              <a:chOff x="2533458" y="1855952"/>
              <a:chExt cx="2199408" cy="1270266"/>
            </a:xfrm>
          </p:grpSpPr>
          <p:sp>
            <p:nvSpPr>
              <p:cNvPr id="165" name="Rectangle 164">
                <a:extLst>
                  <a:ext uri="{FF2B5EF4-FFF2-40B4-BE49-F238E27FC236}">
                    <a16:creationId xmlns:a16="http://schemas.microsoft.com/office/drawing/2014/main" id="{26699BA1-3EC1-F2B1-79ED-92C0B75C2130}"/>
                  </a:ext>
                </a:extLst>
              </p:cNvPr>
              <p:cNvSpPr/>
              <p:nvPr/>
            </p:nvSpPr>
            <p:spPr>
              <a:xfrm>
                <a:off x="2533458" y="2258288"/>
                <a:ext cx="2086423" cy="867930"/>
              </a:xfrm>
              <a:prstGeom prst="rect">
                <a:avLst/>
              </a:prstGeom>
            </p:spPr>
            <p:txBody>
              <a:bodyPr wrap="square">
                <a:spAutoFit/>
              </a:bodyPr>
              <a:lstStyle/>
              <a:p>
                <a:pPr algn="ctr" defTabSz="615467">
                  <a:lnSpc>
                    <a:spcPct val="90000"/>
                  </a:lnSpc>
                  <a:spcAft>
                    <a:spcPct val="35000"/>
                  </a:spcAft>
                  <a:defRPr/>
                </a:pPr>
                <a:r>
                  <a:rPr lang="en-US" sz="1400" dirty="0">
                    <a:latin typeface="+mn-lt"/>
                    <a:cs typeface="Sakkal Majalla" panose="02000000000000000000" pitchFamily="2" charset="-78"/>
                  </a:rPr>
                  <a:t>The Council of Ministers approved the national system in its session No. 17/2015</a:t>
                </a:r>
              </a:p>
            </p:txBody>
          </p:sp>
          <p:sp>
            <p:nvSpPr>
              <p:cNvPr id="166" name="Rectangle 165">
                <a:extLst>
                  <a:ext uri="{FF2B5EF4-FFF2-40B4-BE49-F238E27FC236}">
                    <a16:creationId xmlns:a16="http://schemas.microsoft.com/office/drawing/2014/main" id="{A2C7D642-EFFF-5092-9388-6C213E66FACD}"/>
                  </a:ext>
                </a:extLst>
              </p:cNvPr>
              <p:cNvSpPr/>
              <p:nvPr/>
            </p:nvSpPr>
            <p:spPr>
              <a:xfrm>
                <a:off x="2561962" y="1855952"/>
                <a:ext cx="2170904" cy="369332"/>
              </a:xfrm>
              <a:prstGeom prst="rect">
                <a:avLst/>
              </a:prstGeom>
            </p:spPr>
            <p:txBody>
              <a:bodyPr wrap="square">
                <a:spAutoFit/>
              </a:bodyPr>
              <a:lstStyle/>
              <a:p>
                <a:r>
                  <a:rPr lang="en-US" b="1" kern="0" dirty="0">
                    <a:solidFill>
                      <a:schemeClr val="tx1">
                        <a:lumMod val="75000"/>
                        <a:lumOff val="25000"/>
                      </a:schemeClr>
                    </a:solidFill>
                    <a:latin typeface="+mn-lt"/>
                    <a:ea typeface="Open Sans" panose="020B0606030504020204" pitchFamily="34" charset="0"/>
                    <a:cs typeface="Open Sans" panose="020B0606030504020204" pitchFamily="34" charset="0"/>
                  </a:rPr>
                  <a:t>2015</a:t>
                </a:r>
                <a:endParaRPr lang="en-IN" b="1" dirty="0">
                  <a:solidFill>
                    <a:schemeClr val="tx1">
                      <a:lumMod val="75000"/>
                      <a:lumOff val="25000"/>
                    </a:schemeClr>
                  </a:solidFill>
                  <a:latin typeface="+mn-lt"/>
                  <a:ea typeface="Open Sans" panose="020B0606030504020204" pitchFamily="34" charset="0"/>
                  <a:cs typeface="Open Sans" panose="020B0606030504020204" pitchFamily="34" charset="0"/>
                </a:endParaRPr>
              </a:p>
            </p:txBody>
          </p:sp>
        </p:grpSp>
        <p:cxnSp>
          <p:nvCxnSpPr>
            <p:cNvPr id="167" name="Straight Connector 166">
              <a:extLst>
                <a:ext uri="{FF2B5EF4-FFF2-40B4-BE49-F238E27FC236}">
                  <a16:creationId xmlns:a16="http://schemas.microsoft.com/office/drawing/2014/main" id="{96EBCF76-6877-AEAF-CF22-1AB71086B1F8}"/>
                </a:ext>
              </a:extLst>
            </p:cNvPr>
            <p:cNvCxnSpPr>
              <a:cxnSpLocks/>
            </p:cNvCxnSpPr>
            <p:nvPr/>
          </p:nvCxnSpPr>
          <p:spPr>
            <a:xfrm>
              <a:off x="5080612" y="389987"/>
              <a:ext cx="0" cy="169958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168" name="Group 167">
              <a:extLst>
                <a:ext uri="{FF2B5EF4-FFF2-40B4-BE49-F238E27FC236}">
                  <a16:creationId xmlns:a16="http://schemas.microsoft.com/office/drawing/2014/main" id="{AA76C908-6C41-FBFC-F029-BAA4BEC2255A}"/>
                </a:ext>
              </a:extLst>
            </p:cNvPr>
            <p:cNvGrpSpPr/>
            <p:nvPr/>
          </p:nvGrpSpPr>
          <p:grpSpPr>
            <a:xfrm>
              <a:off x="5127450" y="546019"/>
              <a:ext cx="2006147" cy="1067663"/>
              <a:chOff x="2528546" y="1855952"/>
              <a:chExt cx="2259018" cy="1067663"/>
            </a:xfrm>
          </p:grpSpPr>
          <p:sp>
            <p:nvSpPr>
              <p:cNvPr id="169" name="Rectangle 168">
                <a:extLst>
                  <a:ext uri="{FF2B5EF4-FFF2-40B4-BE49-F238E27FC236}">
                    <a16:creationId xmlns:a16="http://schemas.microsoft.com/office/drawing/2014/main" id="{0833BB05-54D0-9131-3683-14DA4616B08B}"/>
                  </a:ext>
                </a:extLst>
              </p:cNvPr>
              <p:cNvSpPr/>
              <p:nvPr/>
            </p:nvSpPr>
            <p:spPr>
              <a:xfrm>
                <a:off x="2528546" y="2249584"/>
                <a:ext cx="2259018" cy="674031"/>
              </a:xfrm>
              <a:prstGeom prst="rect">
                <a:avLst/>
              </a:prstGeom>
            </p:spPr>
            <p:txBody>
              <a:bodyPr wrap="square">
                <a:spAutoFit/>
              </a:bodyPr>
              <a:lstStyle/>
              <a:p>
                <a:pPr marL="0" lvl="0" indent="0" algn="ctr" defTabSz="488950">
                  <a:lnSpc>
                    <a:spcPct val="90000"/>
                  </a:lnSpc>
                  <a:spcBef>
                    <a:spcPct val="0"/>
                  </a:spcBef>
                  <a:spcAft>
                    <a:spcPct val="35000"/>
                  </a:spcAft>
                  <a:buNone/>
                </a:pPr>
                <a:r>
                  <a:rPr lang="en-US" sz="1400" kern="1200" dirty="0">
                    <a:latin typeface="+mn-lt"/>
                  </a:rPr>
                  <a:t>Royal orders to develop the national system for emergency management</a:t>
                </a:r>
                <a:endParaRPr lang="en-US" sz="1400" kern="1200" dirty="0">
                  <a:solidFill>
                    <a:schemeClr val="tx1"/>
                  </a:solidFill>
                  <a:latin typeface="+mn-lt"/>
                  <a:cs typeface="Sakkal Majalla" panose="02000000000000000000" pitchFamily="2" charset="-78"/>
                </a:endParaRPr>
              </a:p>
            </p:txBody>
          </p:sp>
          <p:sp>
            <p:nvSpPr>
              <p:cNvPr id="170" name="Rectangle 169">
                <a:extLst>
                  <a:ext uri="{FF2B5EF4-FFF2-40B4-BE49-F238E27FC236}">
                    <a16:creationId xmlns:a16="http://schemas.microsoft.com/office/drawing/2014/main" id="{A39DB7CD-223C-43DE-0AA6-78B1D28F4B76}"/>
                  </a:ext>
                </a:extLst>
              </p:cNvPr>
              <p:cNvSpPr/>
              <p:nvPr/>
            </p:nvSpPr>
            <p:spPr>
              <a:xfrm>
                <a:off x="2561961" y="1855952"/>
                <a:ext cx="2170904" cy="369332"/>
              </a:xfrm>
              <a:prstGeom prst="rect">
                <a:avLst/>
              </a:prstGeom>
            </p:spPr>
            <p:txBody>
              <a:bodyPr wrap="square">
                <a:spAutoFit/>
              </a:bodyPr>
              <a:lstStyle/>
              <a:p>
                <a:r>
                  <a:rPr lang="en-US" b="1" kern="0" dirty="0">
                    <a:solidFill>
                      <a:schemeClr val="tx1">
                        <a:lumMod val="75000"/>
                        <a:lumOff val="25000"/>
                      </a:schemeClr>
                    </a:solidFill>
                    <a:latin typeface="+mn-lt"/>
                    <a:ea typeface="Open Sans" panose="020B0606030504020204" pitchFamily="34" charset="0"/>
                    <a:cs typeface="Open Sans" panose="020B0606030504020204" pitchFamily="34" charset="0"/>
                  </a:rPr>
                  <a:t>2010</a:t>
                </a:r>
                <a:endParaRPr lang="en-IN" b="1" dirty="0">
                  <a:solidFill>
                    <a:schemeClr val="tx1">
                      <a:lumMod val="75000"/>
                      <a:lumOff val="25000"/>
                    </a:schemeClr>
                  </a:solidFill>
                  <a:latin typeface="+mn-lt"/>
                  <a:ea typeface="Open Sans" panose="020B0606030504020204" pitchFamily="34" charset="0"/>
                  <a:cs typeface="Open Sans" panose="020B0606030504020204" pitchFamily="34" charset="0"/>
                </a:endParaRPr>
              </a:p>
            </p:txBody>
          </p:sp>
        </p:grpSp>
        <p:cxnSp>
          <p:nvCxnSpPr>
            <p:cNvPr id="171" name="Straight Connector 170">
              <a:extLst>
                <a:ext uri="{FF2B5EF4-FFF2-40B4-BE49-F238E27FC236}">
                  <a16:creationId xmlns:a16="http://schemas.microsoft.com/office/drawing/2014/main" id="{4D5948E4-5F5D-F469-4DB4-159AA56267B3}"/>
                </a:ext>
              </a:extLst>
            </p:cNvPr>
            <p:cNvCxnSpPr/>
            <p:nvPr/>
          </p:nvCxnSpPr>
          <p:spPr>
            <a:xfrm>
              <a:off x="3847508" y="2105484"/>
              <a:ext cx="0" cy="201287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F62D40BC-EDFF-9566-B1F0-14BEC9DCAC2F}"/>
                </a:ext>
              </a:extLst>
            </p:cNvPr>
            <p:cNvCxnSpPr/>
            <p:nvPr/>
          </p:nvCxnSpPr>
          <p:spPr>
            <a:xfrm>
              <a:off x="1419740" y="2105484"/>
              <a:ext cx="0" cy="201287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006CB26B-7A88-6856-6B2A-9388F6D9AE62}"/>
                </a:ext>
              </a:extLst>
            </p:cNvPr>
            <p:cNvCxnSpPr/>
            <p:nvPr/>
          </p:nvCxnSpPr>
          <p:spPr>
            <a:xfrm>
              <a:off x="2615886" y="362162"/>
              <a:ext cx="0" cy="169958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6F3D40B0-49C2-7960-72DD-6C2EB8524B60}"/>
                </a:ext>
              </a:extLst>
            </p:cNvPr>
            <p:cNvCxnSpPr/>
            <p:nvPr/>
          </p:nvCxnSpPr>
          <p:spPr>
            <a:xfrm>
              <a:off x="329886" y="362162"/>
              <a:ext cx="0" cy="169958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175" name="Group 174">
              <a:extLst>
                <a:ext uri="{FF2B5EF4-FFF2-40B4-BE49-F238E27FC236}">
                  <a16:creationId xmlns:a16="http://schemas.microsoft.com/office/drawing/2014/main" id="{443A3D9D-1834-DC8F-B164-5E0D1C6D8149}"/>
                </a:ext>
              </a:extLst>
            </p:cNvPr>
            <p:cNvGrpSpPr/>
            <p:nvPr/>
          </p:nvGrpSpPr>
          <p:grpSpPr>
            <a:xfrm>
              <a:off x="323770" y="488798"/>
              <a:ext cx="2186177" cy="1270266"/>
              <a:chOff x="2561961" y="1855952"/>
              <a:chExt cx="2299977" cy="1270266"/>
            </a:xfrm>
          </p:grpSpPr>
          <p:sp>
            <p:nvSpPr>
              <p:cNvPr id="176" name="Rectangle 175">
                <a:extLst>
                  <a:ext uri="{FF2B5EF4-FFF2-40B4-BE49-F238E27FC236}">
                    <a16:creationId xmlns:a16="http://schemas.microsoft.com/office/drawing/2014/main" id="{5F20E051-DD0F-CCBA-78BC-3314358293C6}"/>
                  </a:ext>
                </a:extLst>
              </p:cNvPr>
              <p:cNvSpPr/>
              <p:nvPr/>
            </p:nvSpPr>
            <p:spPr>
              <a:xfrm>
                <a:off x="2561961" y="2258288"/>
                <a:ext cx="2299977" cy="867930"/>
              </a:xfrm>
              <a:prstGeom prst="rect">
                <a:avLst/>
              </a:prstGeom>
            </p:spPr>
            <p:txBody>
              <a:bodyPr wrap="square">
                <a:spAutoFit/>
              </a:bodyPr>
              <a:lstStyle/>
              <a:p>
                <a:pPr marL="0" lvl="0" indent="0" algn="ctr" defTabSz="488950">
                  <a:lnSpc>
                    <a:spcPct val="90000"/>
                  </a:lnSpc>
                  <a:spcBef>
                    <a:spcPct val="0"/>
                  </a:spcBef>
                  <a:spcAft>
                    <a:spcPct val="35000"/>
                  </a:spcAft>
                  <a:buNone/>
                </a:pPr>
                <a:r>
                  <a:rPr lang="en-US" sz="1400" kern="1200" dirty="0">
                    <a:solidFill>
                      <a:schemeClr val="tx1"/>
                    </a:solidFill>
                    <a:latin typeface="+mn-lt"/>
                    <a:cs typeface="Sakkal Majalla" panose="02000000000000000000" pitchFamily="2" charset="-78"/>
                  </a:rPr>
                  <a:t>Formation of the National Emergency Committee / National Committee for Natural Disasters</a:t>
                </a:r>
              </a:p>
            </p:txBody>
          </p:sp>
          <p:sp>
            <p:nvSpPr>
              <p:cNvPr id="177" name="Rectangle 176">
                <a:extLst>
                  <a:ext uri="{FF2B5EF4-FFF2-40B4-BE49-F238E27FC236}">
                    <a16:creationId xmlns:a16="http://schemas.microsoft.com/office/drawing/2014/main" id="{0578D092-F291-5F3D-2050-DC271809494E}"/>
                  </a:ext>
                </a:extLst>
              </p:cNvPr>
              <p:cNvSpPr/>
              <p:nvPr/>
            </p:nvSpPr>
            <p:spPr>
              <a:xfrm>
                <a:off x="2561962" y="1855952"/>
                <a:ext cx="2170904" cy="369332"/>
              </a:xfrm>
              <a:prstGeom prst="rect">
                <a:avLst/>
              </a:prstGeom>
            </p:spPr>
            <p:txBody>
              <a:bodyPr wrap="square">
                <a:spAutoFit/>
              </a:bodyPr>
              <a:lstStyle/>
              <a:p>
                <a:r>
                  <a:rPr lang="en-US" b="1" kern="0" dirty="0">
                    <a:solidFill>
                      <a:schemeClr val="tx1">
                        <a:lumMod val="75000"/>
                        <a:lumOff val="25000"/>
                      </a:schemeClr>
                    </a:solidFill>
                    <a:latin typeface="+mn-lt"/>
                    <a:ea typeface="Open Sans" panose="020B0606030504020204" pitchFamily="34" charset="0"/>
                    <a:cs typeface="Open Sans" panose="020B0606030504020204" pitchFamily="34" charset="0"/>
                  </a:rPr>
                  <a:t>1988</a:t>
                </a:r>
                <a:endParaRPr lang="en-IN" b="1" dirty="0">
                  <a:solidFill>
                    <a:schemeClr val="tx1">
                      <a:lumMod val="75000"/>
                      <a:lumOff val="25000"/>
                    </a:schemeClr>
                  </a:solidFill>
                  <a:latin typeface="+mn-lt"/>
                  <a:ea typeface="Open Sans" panose="020B0606030504020204" pitchFamily="34" charset="0"/>
                  <a:cs typeface="Open Sans" panose="020B0606030504020204" pitchFamily="34" charset="0"/>
                </a:endParaRPr>
              </a:p>
            </p:txBody>
          </p:sp>
        </p:grpSp>
        <p:grpSp>
          <p:nvGrpSpPr>
            <p:cNvPr id="178" name="Group 177">
              <a:extLst>
                <a:ext uri="{FF2B5EF4-FFF2-40B4-BE49-F238E27FC236}">
                  <a16:creationId xmlns:a16="http://schemas.microsoft.com/office/drawing/2014/main" id="{6201497F-2566-1D8C-FAEC-EA9C743AC1BE}"/>
                </a:ext>
              </a:extLst>
            </p:cNvPr>
            <p:cNvGrpSpPr/>
            <p:nvPr/>
          </p:nvGrpSpPr>
          <p:grpSpPr>
            <a:xfrm>
              <a:off x="2689051" y="523234"/>
              <a:ext cx="1957571" cy="1073049"/>
              <a:chOff x="2528547" y="1855952"/>
              <a:chExt cx="2204319" cy="1073049"/>
            </a:xfrm>
          </p:grpSpPr>
          <p:sp>
            <p:nvSpPr>
              <p:cNvPr id="179" name="Rectangle 178">
                <a:extLst>
                  <a:ext uri="{FF2B5EF4-FFF2-40B4-BE49-F238E27FC236}">
                    <a16:creationId xmlns:a16="http://schemas.microsoft.com/office/drawing/2014/main" id="{8DD509B8-59B9-9F32-E5CA-B233585CCBEF}"/>
                  </a:ext>
                </a:extLst>
              </p:cNvPr>
              <p:cNvSpPr/>
              <p:nvPr/>
            </p:nvSpPr>
            <p:spPr>
              <a:xfrm>
                <a:off x="2528547" y="2249584"/>
                <a:ext cx="1866096" cy="679417"/>
              </a:xfrm>
              <a:prstGeom prst="rect">
                <a:avLst/>
              </a:prstGeom>
            </p:spPr>
            <p:txBody>
              <a:bodyPr wrap="square">
                <a:spAutoFit/>
              </a:bodyPr>
              <a:lstStyle/>
              <a:p>
                <a:pPr marL="0" lvl="0" indent="0" algn="ctr" defTabSz="488950">
                  <a:lnSpc>
                    <a:spcPct val="90000"/>
                  </a:lnSpc>
                  <a:spcBef>
                    <a:spcPct val="0"/>
                  </a:spcBef>
                  <a:spcAft>
                    <a:spcPct val="35000"/>
                  </a:spcAft>
                  <a:buNone/>
                </a:pPr>
                <a:r>
                  <a:rPr lang="en-US" sz="1400" kern="1200" dirty="0">
                    <a:latin typeface="+mn-lt"/>
                  </a:rPr>
                  <a:t>Adoption of the National Disaster Management Plan</a:t>
                </a:r>
                <a:endParaRPr lang="en-US" sz="1400" kern="1200" dirty="0">
                  <a:solidFill>
                    <a:schemeClr val="tx1"/>
                  </a:solidFill>
                  <a:latin typeface="+mn-lt"/>
                  <a:cs typeface="Sakkal Majalla" panose="02000000000000000000" pitchFamily="2" charset="-78"/>
                </a:endParaRPr>
              </a:p>
            </p:txBody>
          </p:sp>
          <p:sp>
            <p:nvSpPr>
              <p:cNvPr id="180" name="Rectangle 179">
                <a:extLst>
                  <a:ext uri="{FF2B5EF4-FFF2-40B4-BE49-F238E27FC236}">
                    <a16:creationId xmlns:a16="http://schemas.microsoft.com/office/drawing/2014/main" id="{772B62BB-7893-BCE9-326B-DD3DF45BE8AE}"/>
                  </a:ext>
                </a:extLst>
              </p:cNvPr>
              <p:cNvSpPr/>
              <p:nvPr/>
            </p:nvSpPr>
            <p:spPr>
              <a:xfrm>
                <a:off x="2561962" y="1855952"/>
                <a:ext cx="2170904" cy="369332"/>
              </a:xfrm>
              <a:prstGeom prst="rect">
                <a:avLst/>
              </a:prstGeom>
            </p:spPr>
            <p:txBody>
              <a:bodyPr wrap="square">
                <a:spAutoFit/>
              </a:bodyPr>
              <a:lstStyle/>
              <a:p>
                <a:r>
                  <a:rPr lang="en-US" b="1" kern="0" dirty="0">
                    <a:solidFill>
                      <a:schemeClr val="tx1">
                        <a:lumMod val="75000"/>
                        <a:lumOff val="25000"/>
                      </a:schemeClr>
                    </a:solidFill>
                    <a:latin typeface="+mn-lt"/>
                    <a:ea typeface="Open Sans" panose="020B0606030504020204" pitchFamily="34" charset="0"/>
                    <a:cs typeface="Open Sans" panose="020B0606030504020204" pitchFamily="34" charset="0"/>
                  </a:rPr>
                  <a:t>2003</a:t>
                </a:r>
                <a:endParaRPr lang="en-IN" b="1" dirty="0">
                  <a:solidFill>
                    <a:schemeClr val="tx1">
                      <a:lumMod val="75000"/>
                      <a:lumOff val="25000"/>
                    </a:schemeClr>
                  </a:solidFill>
                  <a:latin typeface="+mn-lt"/>
                  <a:ea typeface="Open Sans" panose="020B0606030504020204" pitchFamily="34" charset="0"/>
                  <a:cs typeface="Open Sans" panose="020B0606030504020204" pitchFamily="34" charset="0"/>
                </a:endParaRPr>
              </a:p>
            </p:txBody>
          </p:sp>
        </p:grpSp>
        <p:grpSp>
          <p:nvGrpSpPr>
            <p:cNvPr id="181" name="Group 180">
              <a:extLst>
                <a:ext uri="{FF2B5EF4-FFF2-40B4-BE49-F238E27FC236}">
                  <a16:creationId xmlns:a16="http://schemas.microsoft.com/office/drawing/2014/main" id="{09C3B277-3B93-D60C-77C8-075174680950}"/>
                </a:ext>
              </a:extLst>
            </p:cNvPr>
            <p:cNvGrpSpPr/>
            <p:nvPr/>
          </p:nvGrpSpPr>
          <p:grpSpPr>
            <a:xfrm>
              <a:off x="1459245" y="2791284"/>
              <a:ext cx="2252804" cy="1270266"/>
              <a:chOff x="2533458" y="1855952"/>
              <a:chExt cx="2370072" cy="1270266"/>
            </a:xfrm>
          </p:grpSpPr>
          <p:sp>
            <p:nvSpPr>
              <p:cNvPr id="182" name="Rectangle 181">
                <a:extLst>
                  <a:ext uri="{FF2B5EF4-FFF2-40B4-BE49-F238E27FC236}">
                    <a16:creationId xmlns:a16="http://schemas.microsoft.com/office/drawing/2014/main" id="{F5E901EB-979E-D0B1-C65D-EEC26DBFDB60}"/>
                  </a:ext>
                </a:extLst>
              </p:cNvPr>
              <p:cNvSpPr/>
              <p:nvPr/>
            </p:nvSpPr>
            <p:spPr>
              <a:xfrm>
                <a:off x="2533458" y="2258288"/>
                <a:ext cx="2370072" cy="867930"/>
              </a:xfrm>
              <a:prstGeom prst="rect">
                <a:avLst/>
              </a:prstGeom>
            </p:spPr>
            <p:txBody>
              <a:bodyPr wrap="square">
                <a:spAutoFit/>
              </a:bodyPr>
              <a:lstStyle/>
              <a:p>
                <a:pPr marL="0" lvl="0" indent="0" algn="ctr" defTabSz="488950">
                  <a:lnSpc>
                    <a:spcPct val="90000"/>
                  </a:lnSpc>
                  <a:spcBef>
                    <a:spcPct val="0"/>
                  </a:spcBef>
                  <a:spcAft>
                    <a:spcPct val="35000"/>
                  </a:spcAft>
                  <a:buNone/>
                </a:pPr>
                <a:r>
                  <a:rPr lang="en-US" sz="1400" kern="1200" dirty="0">
                    <a:solidFill>
                      <a:schemeClr val="tx1"/>
                    </a:solidFill>
                    <a:latin typeface="+mn-lt"/>
                    <a:cs typeface="Sakkal Majalla" panose="02000000000000000000" pitchFamily="2" charset="-78"/>
                  </a:rPr>
                  <a:t>Establishment of the Executive Office of the National Civil Defense Committee</a:t>
                </a:r>
              </a:p>
            </p:txBody>
          </p:sp>
          <p:sp>
            <p:nvSpPr>
              <p:cNvPr id="183" name="Rectangle 182">
                <a:extLst>
                  <a:ext uri="{FF2B5EF4-FFF2-40B4-BE49-F238E27FC236}">
                    <a16:creationId xmlns:a16="http://schemas.microsoft.com/office/drawing/2014/main" id="{9CC44443-EE04-643F-20E6-6E172690EF56}"/>
                  </a:ext>
                </a:extLst>
              </p:cNvPr>
              <p:cNvSpPr/>
              <p:nvPr/>
            </p:nvSpPr>
            <p:spPr>
              <a:xfrm>
                <a:off x="2561962" y="1855952"/>
                <a:ext cx="2170904" cy="369332"/>
              </a:xfrm>
              <a:prstGeom prst="rect">
                <a:avLst/>
              </a:prstGeom>
            </p:spPr>
            <p:txBody>
              <a:bodyPr wrap="square">
                <a:spAutoFit/>
              </a:bodyPr>
              <a:lstStyle/>
              <a:p>
                <a:r>
                  <a:rPr lang="en-US" b="1" kern="0" dirty="0">
                    <a:solidFill>
                      <a:schemeClr val="tx1">
                        <a:lumMod val="75000"/>
                        <a:lumOff val="25000"/>
                      </a:schemeClr>
                    </a:solidFill>
                    <a:latin typeface="+mn-lt"/>
                    <a:ea typeface="Open Sans" panose="020B0606030504020204" pitchFamily="34" charset="0"/>
                    <a:cs typeface="Open Sans" panose="020B0606030504020204" pitchFamily="34" charset="0"/>
                  </a:rPr>
                  <a:t>2002</a:t>
                </a:r>
                <a:endParaRPr lang="en-IN" b="1" dirty="0">
                  <a:solidFill>
                    <a:schemeClr val="tx1">
                      <a:lumMod val="75000"/>
                      <a:lumOff val="25000"/>
                    </a:schemeClr>
                  </a:solidFill>
                  <a:latin typeface="+mn-lt"/>
                  <a:ea typeface="Open Sans" panose="020B0606030504020204" pitchFamily="34" charset="0"/>
                  <a:cs typeface="Open Sans" panose="020B0606030504020204" pitchFamily="34" charset="0"/>
                </a:endParaRPr>
              </a:p>
            </p:txBody>
          </p:sp>
        </p:grpSp>
        <p:grpSp>
          <p:nvGrpSpPr>
            <p:cNvPr id="184" name="Group 183">
              <a:extLst>
                <a:ext uri="{FF2B5EF4-FFF2-40B4-BE49-F238E27FC236}">
                  <a16:creationId xmlns:a16="http://schemas.microsoft.com/office/drawing/2014/main" id="{0EFE07D9-655F-88A2-0AFA-B9BBA814E444}"/>
                </a:ext>
              </a:extLst>
            </p:cNvPr>
            <p:cNvGrpSpPr/>
            <p:nvPr/>
          </p:nvGrpSpPr>
          <p:grpSpPr>
            <a:xfrm>
              <a:off x="93684" y="1866487"/>
              <a:ext cx="8731515" cy="527883"/>
              <a:chOff x="220998" y="3561861"/>
              <a:chExt cx="8731515" cy="527883"/>
            </a:xfrm>
          </p:grpSpPr>
          <p:cxnSp>
            <p:nvCxnSpPr>
              <p:cNvPr id="185" name="Straight Arrow Connector 184">
                <a:extLst>
                  <a:ext uri="{FF2B5EF4-FFF2-40B4-BE49-F238E27FC236}">
                    <a16:creationId xmlns:a16="http://schemas.microsoft.com/office/drawing/2014/main" id="{C7BE43B1-9B54-5CCF-B5CD-FF617C3C0D81}"/>
                  </a:ext>
                </a:extLst>
              </p:cNvPr>
              <p:cNvCxnSpPr>
                <a:cxnSpLocks/>
                <a:stCxn id="191" idx="6"/>
                <a:endCxn id="189" idx="3"/>
              </p:cNvCxnSpPr>
              <p:nvPr/>
            </p:nvCxnSpPr>
            <p:spPr>
              <a:xfrm>
                <a:off x="574024" y="3816033"/>
                <a:ext cx="7931459" cy="10821"/>
              </a:xfrm>
              <a:prstGeom prst="straightConnector1">
                <a:avLst/>
              </a:prstGeom>
              <a:ln w="38100">
                <a:solidFill>
                  <a:schemeClr val="bg1">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86" name="Oval 185">
                <a:extLst>
                  <a:ext uri="{FF2B5EF4-FFF2-40B4-BE49-F238E27FC236}">
                    <a16:creationId xmlns:a16="http://schemas.microsoft.com/office/drawing/2014/main" id="{8DFDFB34-8516-226F-8714-33C8C255D004}"/>
                  </a:ext>
                </a:extLst>
              </p:cNvPr>
              <p:cNvSpPr/>
              <p:nvPr/>
            </p:nvSpPr>
            <p:spPr>
              <a:xfrm>
                <a:off x="3712030" y="3561861"/>
                <a:ext cx="508344" cy="50834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p>
            </p:txBody>
          </p:sp>
          <p:sp>
            <p:nvSpPr>
              <p:cNvPr id="187" name="Oval 186">
                <a:extLst>
                  <a:ext uri="{FF2B5EF4-FFF2-40B4-BE49-F238E27FC236}">
                    <a16:creationId xmlns:a16="http://schemas.microsoft.com/office/drawing/2014/main" id="{AE0308C4-EA50-45E5-B9F9-7D2CE9C2ED1E}"/>
                  </a:ext>
                </a:extLst>
              </p:cNvPr>
              <p:cNvSpPr/>
              <p:nvPr/>
            </p:nvSpPr>
            <p:spPr>
              <a:xfrm>
                <a:off x="2481944" y="3561861"/>
                <a:ext cx="508344" cy="508344"/>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p>
            </p:txBody>
          </p:sp>
          <p:sp>
            <p:nvSpPr>
              <p:cNvPr id="188" name="Oval 187">
                <a:extLst>
                  <a:ext uri="{FF2B5EF4-FFF2-40B4-BE49-F238E27FC236}">
                    <a16:creationId xmlns:a16="http://schemas.microsoft.com/office/drawing/2014/main" id="{E7E75A97-A68C-9B26-583B-415E3B32382C}"/>
                  </a:ext>
                </a:extLst>
              </p:cNvPr>
              <p:cNvSpPr/>
              <p:nvPr/>
            </p:nvSpPr>
            <p:spPr>
              <a:xfrm>
                <a:off x="1295400" y="3561861"/>
                <a:ext cx="508344" cy="508344"/>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p>
            </p:txBody>
          </p:sp>
          <p:sp>
            <p:nvSpPr>
              <p:cNvPr id="189" name="Isosceles Triangle 188">
                <a:extLst>
                  <a:ext uri="{FF2B5EF4-FFF2-40B4-BE49-F238E27FC236}">
                    <a16:creationId xmlns:a16="http://schemas.microsoft.com/office/drawing/2014/main" id="{EA2E97B3-7694-B265-88A7-7D218A1E03BF}"/>
                  </a:ext>
                </a:extLst>
              </p:cNvPr>
              <p:cNvSpPr/>
              <p:nvPr/>
            </p:nvSpPr>
            <p:spPr>
              <a:xfrm rot="5400000">
                <a:off x="8480779" y="3672454"/>
                <a:ext cx="358208" cy="308800"/>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p>
            </p:txBody>
          </p:sp>
          <p:sp>
            <p:nvSpPr>
              <p:cNvPr id="190" name="Oval 189">
                <a:extLst>
                  <a:ext uri="{FF2B5EF4-FFF2-40B4-BE49-F238E27FC236}">
                    <a16:creationId xmlns:a16="http://schemas.microsoft.com/office/drawing/2014/main" id="{2B9A6A5B-F06F-7E88-C851-223FF50496BC}"/>
                  </a:ext>
                </a:extLst>
              </p:cNvPr>
              <p:cNvSpPr/>
              <p:nvPr/>
            </p:nvSpPr>
            <p:spPr>
              <a:xfrm>
                <a:off x="220998" y="3561861"/>
                <a:ext cx="508344" cy="508344"/>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p>
            </p:txBody>
          </p:sp>
          <p:sp>
            <p:nvSpPr>
              <p:cNvPr id="191" name="Oval 190">
                <a:extLst>
                  <a:ext uri="{FF2B5EF4-FFF2-40B4-BE49-F238E27FC236}">
                    <a16:creationId xmlns:a16="http://schemas.microsoft.com/office/drawing/2014/main" id="{472363FF-5C62-6BF1-9C66-E1B7609305F7}"/>
                  </a:ext>
                </a:extLst>
              </p:cNvPr>
              <p:cNvSpPr/>
              <p:nvPr/>
            </p:nvSpPr>
            <p:spPr>
              <a:xfrm>
                <a:off x="376316" y="3717179"/>
                <a:ext cx="197708" cy="197708"/>
              </a:xfrm>
              <a:prstGeom prst="ellipse">
                <a:avLst/>
              </a:prstGeom>
              <a:solidFill>
                <a:schemeClr val="accent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p>
            </p:txBody>
          </p:sp>
          <p:sp>
            <p:nvSpPr>
              <p:cNvPr id="192" name="Oval 191">
                <a:extLst>
                  <a:ext uri="{FF2B5EF4-FFF2-40B4-BE49-F238E27FC236}">
                    <a16:creationId xmlns:a16="http://schemas.microsoft.com/office/drawing/2014/main" id="{E21D72AC-4590-53C2-1FEE-DF170818D00C}"/>
                  </a:ext>
                </a:extLst>
              </p:cNvPr>
              <p:cNvSpPr/>
              <p:nvPr/>
            </p:nvSpPr>
            <p:spPr>
              <a:xfrm>
                <a:off x="1450718" y="3717179"/>
                <a:ext cx="197708" cy="197708"/>
              </a:xfrm>
              <a:prstGeom prst="ellipse">
                <a:avLst/>
              </a:prstGeom>
              <a:solidFill>
                <a:schemeClr val="accent2"/>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p>
            </p:txBody>
          </p:sp>
          <p:sp>
            <p:nvSpPr>
              <p:cNvPr id="193" name="Oval 192">
                <a:extLst>
                  <a:ext uri="{FF2B5EF4-FFF2-40B4-BE49-F238E27FC236}">
                    <a16:creationId xmlns:a16="http://schemas.microsoft.com/office/drawing/2014/main" id="{EF998766-2933-5FF4-834E-96F5870E2367}"/>
                  </a:ext>
                </a:extLst>
              </p:cNvPr>
              <p:cNvSpPr/>
              <p:nvPr/>
            </p:nvSpPr>
            <p:spPr>
              <a:xfrm>
                <a:off x="2637262" y="3717179"/>
                <a:ext cx="197708" cy="197708"/>
              </a:xfrm>
              <a:prstGeom prst="ellipse">
                <a:avLst/>
              </a:prstGeom>
              <a:solidFill>
                <a:schemeClr val="accent3"/>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p>
            </p:txBody>
          </p:sp>
          <p:sp>
            <p:nvSpPr>
              <p:cNvPr id="194" name="Oval 193">
                <a:extLst>
                  <a:ext uri="{FF2B5EF4-FFF2-40B4-BE49-F238E27FC236}">
                    <a16:creationId xmlns:a16="http://schemas.microsoft.com/office/drawing/2014/main" id="{A988D0B8-3EBE-8A88-EBCA-94A44F3E1330}"/>
                  </a:ext>
                </a:extLst>
              </p:cNvPr>
              <p:cNvSpPr/>
              <p:nvPr/>
            </p:nvSpPr>
            <p:spPr>
              <a:xfrm>
                <a:off x="3871547" y="3717064"/>
                <a:ext cx="197708" cy="197708"/>
              </a:xfrm>
              <a:prstGeom prst="ellipse">
                <a:avLst/>
              </a:prstGeom>
              <a:solidFill>
                <a:schemeClr val="bg2">
                  <a:lumMod val="75000"/>
                </a:schemeClr>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p>
            </p:txBody>
          </p:sp>
          <p:sp>
            <p:nvSpPr>
              <p:cNvPr id="195" name="Oval 194">
                <a:extLst>
                  <a:ext uri="{FF2B5EF4-FFF2-40B4-BE49-F238E27FC236}">
                    <a16:creationId xmlns:a16="http://schemas.microsoft.com/office/drawing/2014/main" id="{0DBB460D-B299-A05D-446D-CDD7A58A932D}"/>
                  </a:ext>
                </a:extLst>
              </p:cNvPr>
              <p:cNvSpPr/>
              <p:nvPr/>
            </p:nvSpPr>
            <p:spPr>
              <a:xfrm>
                <a:off x="7315200" y="3581400"/>
                <a:ext cx="508344" cy="508344"/>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p>
            </p:txBody>
          </p:sp>
          <p:sp>
            <p:nvSpPr>
              <p:cNvPr id="196" name="Oval 195">
                <a:extLst>
                  <a:ext uri="{FF2B5EF4-FFF2-40B4-BE49-F238E27FC236}">
                    <a16:creationId xmlns:a16="http://schemas.microsoft.com/office/drawing/2014/main" id="{CCF45AF9-5FA9-6452-8E43-45D42441572C}"/>
                  </a:ext>
                </a:extLst>
              </p:cNvPr>
              <p:cNvSpPr/>
              <p:nvPr/>
            </p:nvSpPr>
            <p:spPr>
              <a:xfrm>
                <a:off x="6186231" y="3581400"/>
                <a:ext cx="508344" cy="508344"/>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p>
            </p:txBody>
          </p:sp>
          <p:sp>
            <p:nvSpPr>
              <p:cNvPr id="197" name="Oval 196">
                <a:extLst>
                  <a:ext uri="{FF2B5EF4-FFF2-40B4-BE49-F238E27FC236}">
                    <a16:creationId xmlns:a16="http://schemas.microsoft.com/office/drawing/2014/main" id="{53C20F0D-BB1F-880B-2453-E54FEE8235E5}"/>
                  </a:ext>
                </a:extLst>
              </p:cNvPr>
              <p:cNvSpPr/>
              <p:nvPr/>
            </p:nvSpPr>
            <p:spPr>
              <a:xfrm>
                <a:off x="4956145" y="3581400"/>
                <a:ext cx="508344" cy="508344"/>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p>
            </p:txBody>
          </p:sp>
          <p:sp>
            <p:nvSpPr>
              <p:cNvPr id="198" name="Oval 197">
                <a:extLst>
                  <a:ext uri="{FF2B5EF4-FFF2-40B4-BE49-F238E27FC236}">
                    <a16:creationId xmlns:a16="http://schemas.microsoft.com/office/drawing/2014/main" id="{2C017EC4-BB4E-2846-AA4E-24E0D691A521}"/>
                  </a:ext>
                </a:extLst>
              </p:cNvPr>
              <p:cNvSpPr/>
              <p:nvPr/>
            </p:nvSpPr>
            <p:spPr>
              <a:xfrm>
                <a:off x="5111463" y="3736718"/>
                <a:ext cx="197708" cy="197708"/>
              </a:xfrm>
              <a:prstGeom prst="ellipse">
                <a:avLst/>
              </a:prstGeom>
              <a:solidFill>
                <a:schemeClr val="accent5"/>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p>
            </p:txBody>
          </p:sp>
          <p:sp>
            <p:nvSpPr>
              <p:cNvPr id="199" name="Oval 198">
                <a:extLst>
                  <a:ext uri="{FF2B5EF4-FFF2-40B4-BE49-F238E27FC236}">
                    <a16:creationId xmlns:a16="http://schemas.microsoft.com/office/drawing/2014/main" id="{A7202C96-8489-6D70-57E7-EEFA294A026E}"/>
                  </a:ext>
                </a:extLst>
              </p:cNvPr>
              <p:cNvSpPr/>
              <p:nvPr/>
            </p:nvSpPr>
            <p:spPr>
              <a:xfrm>
                <a:off x="6341549" y="3736718"/>
                <a:ext cx="197708" cy="197708"/>
              </a:xfrm>
              <a:prstGeom prst="ellipse">
                <a:avLst/>
              </a:prstGeom>
              <a:solidFill>
                <a:schemeClr val="tx2">
                  <a:lumMod val="60000"/>
                  <a:lumOff val="40000"/>
                </a:schemeClr>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p>
            </p:txBody>
          </p:sp>
          <p:sp>
            <p:nvSpPr>
              <p:cNvPr id="200" name="Oval 199">
                <a:extLst>
                  <a:ext uri="{FF2B5EF4-FFF2-40B4-BE49-F238E27FC236}">
                    <a16:creationId xmlns:a16="http://schemas.microsoft.com/office/drawing/2014/main" id="{F82161D8-D018-B527-0B0B-76A70BDABB61}"/>
                  </a:ext>
                </a:extLst>
              </p:cNvPr>
              <p:cNvSpPr/>
              <p:nvPr/>
            </p:nvSpPr>
            <p:spPr>
              <a:xfrm>
                <a:off x="7474717" y="3736603"/>
                <a:ext cx="197708" cy="197708"/>
              </a:xfrm>
              <a:prstGeom prst="ellipse">
                <a:avLst/>
              </a:prstGeom>
              <a:solidFill>
                <a:schemeClr val="accent3">
                  <a:lumMod val="75000"/>
                </a:schemeClr>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p>
            </p:txBody>
          </p:sp>
          <p:sp>
            <p:nvSpPr>
              <p:cNvPr id="201" name="Oval 200">
                <a:extLst>
                  <a:ext uri="{FF2B5EF4-FFF2-40B4-BE49-F238E27FC236}">
                    <a16:creationId xmlns:a16="http://schemas.microsoft.com/office/drawing/2014/main" id="{72648CA6-2C98-E1BC-B5CB-BA221DE15B52}"/>
                  </a:ext>
                </a:extLst>
              </p:cNvPr>
              <p:cNvSpPr/>
              <p:nvPr/>
            </p:nvSpPr>
            <p:spPr>
              <a:xfrm>
                <a:off x="8444169" y="3581400"/>
                <a:ext cx="508344" cy="508344"/>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p>
            </p:txBody>
          </p:sp>
          <p:sp>
            <p:nvSpPr>
              <p:cNvPr id="202" name="Oval 201">
                <a:extLst>
                  <a:ext uri="{FF2B5EF4-FFF2-40B4-BE49-F238E27FC236}">
                    <a16:creationId xmlns:a16="http://schemas.microsoft.com/office/drawing/2014/main" id="{7892B855-0831-E142-C6A7-3F4EDA53FEBE}"/>
                  </a:ext>
                </a:extLst>
              </p:cNvPr>
              <p:cNvSpPr/>
              <p:nvPr/>
            </p:nvSpPr>
            <p:spPr>
              <a:xfrm>
                <a:off x="8603686" y="3736603"/>
                <a:ext cx="197708" cy="197708"/>
              </a:xfrm>
              <a:prstGeom prst="ellipse">
                <a:avLst/>
              </a:prstGeom>
              <a:solidFill>
                <a:schemeClr val="accent4"/>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p>
            </p:txBody>
          </p:sp>
        </p:grpSp>
        <p:grpSp>
          <p:nvGrpSpPr>
            <p:cNvPr id="203" name="Group 202">
              <a:extLst>
                <a:ext uri="{FF2B5EF4-FFF2-40B4-BE49-F238E27FC236}">
                  <a16:creationId xmlns:a16="http://schemas.microsoft.com/office/drawing/2014/main" id="{FFF9A0C9-D042-4A9F-FEF3-79B3405EF7B6}"/>
                </a:ext>
              </a:extLst>
            </p:cNvPr>
            <p:cNvGrpSpPr/>
            <p:nvPr/>
          </p:nvGrpSpPr>
          <p:grpSpPr>
            <a:xfrm>
              <a:off x="3847507" y="2791284"/>
              <a:ext cx="2240275" cy="1270266"/>
              <a:chOff x="2533457" y="1855952"/>
              <a:chExt cx="2356891" cy="1270266"/>
            </a:xfrm>
          </p:grpSpPr>
          <p:sp>
            <p:nvSpPr>
              <p:cNvPr id="204" name="Rectangle 203">
                <a:extLst>
                  <a:ext uri="{FF2B5EF4-FFF2-40B4-BE49-F238E27FC236}">
                    <a16:creationId xmlns:a16="http://schemas.microsoft.com/office/drawing/2014/main" id="{F64FA4EE-7472-243D-1345-0384A7D914E2}"/>
                  </a:ext>
                </a:extLst>
              </p:cNvPr>
              <p:cNvSpPr/>
              <p:nvPr/>
            </p:nvSpPr>
            <p:spPr>
              <a:xfrm>
                <a:off x="2533457" y="2258288"/>
                <a:ext cx="2356891" cy="867930"/>
              </a:xfrm>
              <a:prstGeom prst="rect">
                <a:avLst/>
              </a:prstGeom>
            </p:spPr>
            <p:txBody>
              <a:bodyPr wrap="square">
                <a:spAutoFit/>
              </a:bodyPr>
              <a:lstStyle/>
              <a:p>
                <a:pPr algn="ctr" defTabSz="615467">
                  <a:lnSpc>
                    <a:spcPct val="90000"/>
                  </a:lnSpc>
                  <a:spcAft>
                    <a:spcPct val="35000"/>
                  </a:spcAft>
                  <a:defRPr/>
                </a:pPr>
                <a:r>
                  <a:rPr lang="en-US" sz="1400" dirty="0">
                    <a:latin typeface="+mn-lt"/>
                    <a:cs typeface="Sakkal Majalla" panose="02000000000000000000" pitchFamily="2" charset="-78"/>
                  </a:rPr>
                  <a:t>The Council of Ministers approved the national system in its session No. 17/2015</a:t>
                </a:r>
              </a:p>
            </p:txBody>
          </p:sp>
          <p:sp>
            <p:nvSpPr>
              <p:cNvPr id="205" name="Rectangle 204">
                <a:extLst>
                  <a:ext uri="{FF2B5EF4-FFF2-40B4-BE49-F238E27FC236}">
                    <a16:creationId xmlns:a16="http://schemas.microsoft.com/office/drawing/2014/main" id="{D4F7E406-8DA2-AB32-44A8-542FDF3AC961}"/>
                  </a:ext>
                </a:extLst>
              </p:cNvPr>
              <p:cNvSpPr/>
              <p:nvPr/>
            </p:nvSpPr>
            <p:spPr>
              <a:xfrm>
                <a:off x="2561962" y="1855952"/>
                <a:ext cx="2170904" cy="369332"/>
              </a:xfrm>
              <a:prstGeom prst="rect">
                <a:avLst/>
              </a:prstGeom>
            </p:spPr>
            <p:txBody>
              <a:bodyPr wrap="square">
                <a:spAutoFit/>
              </a:bodyPr>
              <a:lstStyle/>
              <a:p>
                <a:r>
                  <a:rPr lang="en-US" b="1" kern="0" dirty="0">
                    <a:solidFill>
                      <a:schemeClr val="tx1">
                        <a:lumMod val="75000"/>
                        <a:lumOff val="25000"/>
                      </a:schemeClr>
                    </a:solidFill>
                    <a:latin typeface="+mn-lt"/>
                    <a:ea typeface="Open Sans" panose="020B0606030504020204" pitchFamily="34" charset="0"/>
                    <a:cs typeface="Open Sans" panose="020B0606030504020204" pitchFamily="34" charset="0"/>
                  </a:rPr>
                  <a:t>2003</a:t>
                </a:r>
                <a:endParaRPr lang="en-IN" sz="1400" b="1" dirty="0">
                  <a:solidFill>
                    <a:schemeClr val="tx1">
                      <a:lumMod val="75000"/>
                      <a:lumOff val="25000"/>
                    </a:schemeClr>
                  </a:solidFill>
                  <a:latin typeface="+mn-lt"/>
                  <a:ea typeface="Open Sans" panose="020B0606030504020204" pitchFamily="34" charset="0"/>
                  <a:cs typeface="Open Sans" panose="020B0606030504020204" pitchFamily="34" charset="0"/>
                </a:endParaRPr>
              </a:p>
            </p:txBody>
          </p:sp>
        </p:grpSp>
        <p:cxnSp>
          <p:nvCxnSpPr>
            <p:cNvPr id="206" name="Straight Connector 205">
              <a:extLst>
                <a:ext uri="{FF2B5EF4-FFF2-40B4-BE49-F238E27FC236}">
                  <a16:creationId xmlns:a16="http://schemas.microsoft.com/office/drawing/2014/main" id="{CB781547-7830-99FA-94B5-4C5B5063690E}"/>
                </a:ext>
              </a:extLst>
            </p:cNvPr>
            <p:cNvCxnSpPr>
              <a:cxnSpLocks/>
            </p:cNvCxnSpPr>
            <p:nvPr/>
          </p:nvCxnSpPr>
          <p:spPr>
            <a:xfrm flipH="1" flipV="1">
              <a:off x="7923222" y="4616219"/>
              <a:ext cx="659220" cy="386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07" name="Rectangle 206">
              <a:extLst>
                <a:ext uri="{FF2B5EF4-FFF2-40B4-BE49-F238E27FC236}">
                  <a16:creationId xmlns:a16="http://schemas.microsoft.com/office/drawing/2014/main" id="{5C3B35E0-3793-581C-27D6-88C173D39D55}"/>
                </a:ext>
              </a:extLst>
            </p:cNvPr>
            <p:cNvSpPr/>
            <p:nvPr/>
          </p:nvSpPr>
          <p:spPr>
            <a:xfrm>
              <a:off x="7846895" y="4267254"/>
              <a:ext cx="2063490" cy="369332"/>
            </a:xfrm>
            <a:prstGeom prst="rect">
              <a:avLst/>
            </a:prstGeom>
          </p:spPr>
          <p:txBody>
            <a:bodyPr wrap="square">
              <a:spAutoFit/>
            </a:bodyPr>
            <a:lstStyle/>
            <a:p>
              <a:r>
                <a:rPr lang="en-US" b="1" kern="0" dirty="0">
                  <a:solidFill>
                    <a:schemeClr val="tx1">
                      <a:lumMod val="75000"/>
                      <a:lumOff val="25000"/>
                    </a:schemeClr>
                  </a:solidFill>
                  <a:latin typeface="+mn-lt"/>
                  <a:ea typeface="Open Sans" panose="020B0606030504020204" pitchFamily="34" charset="0"/>
                  <a:cs typeface="Open Sans" panose="020B0606030504020204" pitchFamily="34" charset="0"/>
                </a:rPr>
                <a:t>2020</a:t>
              </a:r>
              <a:endParaRPr lang="en-IN" b="1" dirty="0">
                <a:solidFill>
                  <a:schemeClr val="tx1">
                    <a:lumMod val="75000"/>
                    <a:lumOff val="25000"/>
                  </a:schemeClr>
                </a:solidFill>
                <a:latin typeface="+mn-lt"/>
                <a:ea typeface="Open Sans" panose="020B0606030504020204" pitchFamily="34" charset="0"/>
                <a:cs typeface="Open Sans" panose="020B0606030504020204" pitchFamily="34" charset="0"/>
              </a:endParaRPr>
            </a:p>
          </p:txBody>
        </p:sp>
        <p:cxnSp>
          <p:nvCxnSpPr>
            <p:cNvPr id="210" name="Straight Connector 209">
              <a:extLst>
                <a:ext uri="{FF2B5EF4-FFF2-40B4-BE49-F238E27FC236}">
                  <a16:creationId xmlns:a16="http://schemas.microsoft.com/office/drawing/2014/main" id="{94686705-BD08-2311-2904-47E9C7AFAF5C}"/>
                </a:ext>
              </a:extLst>
            </p:cNvPr>
            <p:cNvCxnSpPr>
              <a:cxnSpLocks/>
            </p:cNvCxnSpPr>
            <p:nvPr/>
          </p:nvCxnSpPr>
          <p:spPr>
            <a:xfrm flipH="1">
              <a:off x="8571025" y="2131482"/>
              <a:ext cx="16731" cy="248860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a:extLst>
                <a:ext uri="{FF2B5EF4-FFF2-40B4-BE49-F238E27FC236}">
                  <a16:creationId xmlns:a16="http://schemas.microsoft.com/office/drawing/2014/main" id="{2AE5463C-30B2-071A-DE3F-8E2E0355B752}"/>
                </a:ext>
              </a:extLst>
            </p:cNvPr>
            <p:cNvCxnSpPr/>
            <p:nvPr/>
          </p:nvCxnSpPr>
          <p:spPr>
            <a:xfrm>
              <a:off x="7444336" y="385347"/>
              <a:ext cx="0" cy="169958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13" name="Group 212">
              <a:extLst>
                <a:ext uri="{FF2B5EF4-FFF2-40B4-BE49-F238E27FC236}">
                  <a16:creationId xmlns:a16="http://schemas.microsoft.com/office/drawing/2014/main" id="{EE74C841-54DF-850D-B56C-8994C544542A}"/>
                </a:ext>
              </a:extLst>
            </p:cNvPr>
            <p:cNvGrpSpPr/>
            <p:nvPr/>
          </p:nvGrpSpPr>
          <p:grpSpPr>
            <a:xfrm>
              <a:off x="7489649" y="546021"/>
              <a:ext cx="1957571" cy="1261562"/>
              <a:chOff x="2528547" y="1855952"/>
              <a:chExt cx="2204319" cy="1261562"/>
            </a:xfrm>
          </p:grpSpPr>
          <p:sp>
            <p:nvSpPr>
              <p:cNvPr id="214" name="Rectangle 213">
                <a:extLst>
                  <a:ext uri="{FF2B5EF4-FFF2-40B4-BE49-F238E27FC236}">
                    <a16:creationId xmlns:a16="http://schemas.microsoft.com/office/drawing/2014/main" id="{272B56AA-28C9-260D-E406-6AB5888C92BC}"/>
                  </a:ext>
                </a:extLst>
              </p:cNvPr>
              <p:cNvSpPr/>
              <p:nvPr/>
            </p:nvSpPr>
            <p:spPr>
              <a:xfrm>
                <a:off x="2528547" y="2249584"/>
                <a:ext cx="1882564" cy="867930"/>
              </a:xfrm>
              <a:prstGeom prst="rect">
                <a:avLst/>
              </a:prstGeom>
            </p:spPr>
            <p:txBody>
              <a:bodyPr wrap="square">
                <a:spAutoFit/>
              </a:bodyPr>
              <a:lstStyle/>
              <a:p>
                <a:pPr algn="ctr" defTabSz="615467">
                  <a:lnSpc>
                    <a:spcPct val="90000"/>
                  </a:lnSpc>
                  <a:spcAft>
                    <a:spcPct val="35000"/>
                  </a:spcAft>
                  <a:defRPr/>
                </a:pPr>
                <a:r>
                  <a:rPr lang="en-US" sz="1400" dirty="0">
                    <a:latin typeface="+mn-lt"/>
                    <a:cs typeface="Sakkal Majalla" panose="02000000000000000000" pitchFamily="2" charset="-78"/>
                  </a:rPr>
                  <a:t>Decisions to adopt the national plan and set up sectors and sub-committees</a:t>
                </a:r>
              </a:p>
            </p:txBody>
          </p:sp>
          <p:sp>
            <p:nvSpPr>
              <p:cNvPr id="215" name="Rectangle 214">
                <a:extLst>
                  <a:ext uri="{FF2B5EF4-FFF2-40B4-BE49-F238E27FC236}">
                    <a16:creationId xmlns:a16="http://schemas.microsoft.com/office/drawing/2014/main" id="{F4D0FC2C-8AC4-E4A9-1352-D0923B08A023}"/>
                  </a:ext>
                </a:extLst>
              </p:cNvPr>
              <p:cNvSpPr/>
              <p:nvPr/>
            </p:nvSpPr>
            <p:spPr>
              <a:xfrm>
                <a:off x="2561962" y="1855952"/>
                <a:ext cx="2170904" cy="369332"/>
              </a:xfrm>
              <a:prstGeom prst="rect">
                <a:avLst/>
              </a:prstGeom>
            </p:spPr>
            <p:txBody>
              <a:bodyPr wrap="square">
                <a:spAutoFit/>
              </a:bodyPr>
              <a:lstStyle/>
              <a:p>
                <a:r>
                  <a:rPr lang="en-US" b="1" kern="0" dirty="0">
                    <a:solidFill>
                      <a:schemeClr val="tx1">
                        <a:lumMod val="75000"/>
                        <a:lumOff val="25000"/>
                      </a:schemeClr>
                    </a:solidFill>
                    <a:latin typeface="+mn-lt"/>
                    <a:ea typeface="Open Sans" panose="020B0606030504020204" pitchFamily="34" charset="0"/>
                    <a:cs typeface="Open Sans" panose="020B0606030504020204" pitchFamily="34" charset="0"/>
                  </a:rPr>
                  <a:t>2018</a:t>
                </a:r>
                <a:endParaRPr lang="en-IN" b="1" dirty="0">
                  <a:solidFill>
                    <a:schemeClr val="tx1">
                      <a:lumMod val="75000"/>
                      <a:lumOff val="25000"/>
                    </a:schemeClr>
                  </a:solidFill>
                  <a:latin typeface="+mn-lt"/>
                  <a:ea typeface="Open Sans" panose="020B0606030504020204" pitchFamily="34" charset="0"/>
                  <a:cs typeface="Open Sans" panose="020B0606030504020204" pitchFamily="34" charset="0"/>
                </a:endParaRPr>
              </a:p>
            </p:txBody>
          </p:sp>
        </p:grpSp>
        <p:cxnSp>
          <p:nvCxnSpPr>
            <p:cNvPr id="216" name="Straight Connector 215">
              <a:extLst>
                <a:ext uri="{FF2B5EF4-FFF2-40B4-BE49-F238E27FC236}">
                  <a16:creationId xmlns:a16="http://schemas.microsoft.com/office/drawing/2014/main" id="{3E120654-1EB7-D82F-D4F7-C1A99A6A9A98}"/>
                </a:ext>
              </a:extLst>
            </p:cNvPr>
            <p:cNvCxnSpPr/>
            <p:nvPr/>
          </p:nvCxnSpPr>
          <p:spPr>
            <a:xfrm>
              <a:off x="6323508" y="2121930"/>
              <a:ext cx="0" cy="201287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17" name="Group 216">
              <a:extLst>
                <a:ext uri="{FF2B5EF4-FFF2-40B4-BE49-F238E27FC236}">
                  <a16:creationId xmlns:a16="http://schemas.microsoft.com/office/drawing/2014/main" id="{08C54399-5ECE-EF66-DC88-142D30904415}"/>
                </a:ext>
              </a:extLst>
            </p:cNvPr>
            <p:cNvGrpSpPr/>
            <p:nvPr/>
          </p:nvGrpSpPr>
          <p:grpSpPr>
            <a:xfrm>
              <a:off x="6323508" y="2807730"/>
              <a:ext cx="2090584" cy="1270266"/>
              <a:chOff x="2533458" y="1855952"/>
              <a:chExt cx="2199408" cy="1270266"/>
            </a:xfrm>
          </p:grpSpPr>
          <p:sp>
            <p:nvSpPr>
              <p:cNvPr id="218" name="Rectangle 217">
                <a:extLst>
                  <a:ext uri="{FF2B5EF4-FFF2-40B4-BE49-F238E27FC236}">
                    <a16:creationId xmlns:a16="http://schemas.microsoft.com/office/drawing/2014/main" id="{E7DB94FB-4172-3EBB-6C01-4E059B74729D}"/>
                  </a:ext>
                </a:extLst>
              </p:cNvPr>
              <p:cNvSpPr/>
              <p:nvPr/>
            </p:nvSpPr>
            <p:spPr>
              <a:xfrm>
                <a:off x="2533458" y="2258288"/>
                <a:ext cx="2086423" cy="867930"/>
              </a:xfrm>
              <a:prstGeom prst="rect">
                <a:avLst/>
              </a:prstGeom>
            </p:spPr>
            <p:txBody>
              <a:bodyPr wrap="square">
                <a:spAutoFit/>
              </a:bodyPr>
              <a:lstStyle/>
              <a:p>
                <a:pPr algn="ctr" defTabSz="615467">
                  <a:lnSpc>
                    <a:spcPct val="90000"/>
                  </a:lnSpc>
                  <a:spcAft>
                    <a:spcPct val="35000"/>
                  </a:spcAft>
                  <a:defRPr/>
                </a:pPr>
                <a:r>
                  <a:rPr lang="en-US" sz="1400" dirty="0">
                    <a:latin typeface="+mn-lt"/>
                    <a:cs typeface="Sakkal Majalla" panose="02000000000000000000" pitchFamily="2" charset="-78"/>
                  </a:rPr>
                  <a:t>The Council of Ministers approved the national system in its session No. 17/2015</a:t>
                </a:r>
              </a:p>
            </p:txBody>
          </p:sp>
          <p:sp>
            <p:nvSpPr>
              <p:cNvPr id="219" name="Rectangle 218">
                <a:extLst>
                  <a:ext uri="{FF2B5EF4-FFF2-40B4-BE49-F238E27FC236}">
                    <a16:creationId xmlns:a16="http://schemas.microsoft.com/office/drawing/2014/main" id="{AADE01EF-13C6-59EA-ED45-F12E2B4682C7}"/>
                  </a:ext>
                </a:extLst>
              </p:cNvPr>
              <p:cNvSpPr/>
              <p:nvPr/>
            </p:nvSpPr>
            <p:spPr>
              <a:xfrm>
                <a:off x="2561962" y="1855952"/>
                <a:ext cx="2170904" cy="369332"/>
              </a:xfrm>
              <a:prstGeom prst="rect">
                <a:avLst/>
              </a:prstGeom>
            </p:spPr>
            <p:txBody>
              <a:bodyPr wrap="square">
                <a:spAutoFit/>
              </a:bodyPr>
              <a:lstStyle/>
              <a:p>
                <a:r>
                  <a:rPr lang="en-US" b="1" kern="0" dirty="0">
                    <a:solidFill>
                      <a:schemeClr val="tx1">
                        <a:lumMod val="75000"/>
                        <a:lumOff val="25000"/>
                      </a:schemeClr>
                    </a:solidFill>
                    <a:latin typeface="+mn-lt"/>
                    <a:ea typeface="Open Sans" panose="020B0606030504020204" pitchFamily="34" charset="0"/>
                    <a:cs typeface="Open Sans" panose="020B0606030504020204" pitchFamily="34" charset="0"/>
                  </a:rPr>
                  <a:t>2015</a:t>
                </a:r>
                <a:endParaRPr lang="en-IN" b="1" dirty="0">
                  <a:solidFill>
                    <a:schemeClr val="tx1">
                      <a:lumMod val="75000"/>
                      <a:lumOff val="25000"/>
                    </a:schemeClr>
                  </a:solidFill>
                  <a:latin typeface="+mn-lt"/>
                  <a:ea typeface="Open Sans" panose="020B0606030504020204" pitchFamily="34" charset="0"/>
                  <a:cs typeface="Open Sans" panose="020B0606030504020204" pitchFamily="34" charset="0"/>
                </a:endParaRPr>
              </a:p>
            </p:txBody>
          </p:sp>
        </p:grpSp>
        <p:cxnSp>
          <p:nvCxnSpPr>
            <p:cNvPr id="220" name="Straight Connector 219">
              <a:extLst>
                <a:ext uri="{FF2B5EF4-FFF2-40B4-BE49-F238E27FC236}">
                  <a16:creationId xmlns:a16="http://schemas.microsoft.com/office/drawing/2014/main" id="{131B63CD-2436-08E5-2D72-45E7C916F094}"/>
                </a:ext>
              </a:extLst>
            </p:cNvPr>
            <p:cNvCxnSpPr>
              <a:cxnSpLocks/>
            </p:cNvCxnSpPr>
            <p:nvPr/>
          </p:nvCxnSpPr>
          <p:spPr>
            <a:xfrm>
              <a:off x="5080610" y="389989"/>
              <a:ext cx="0" cy="169958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21" name="Group 220">
              <a:extLst>
                <a:ext uri="{FF2B5EF4-FFF2-40B4-BE49-F238E27FC236}">
                  <a16:creationId xmlns:a16="http://schemas.microsoft.com/office/drawing/2014/main" id="{DD47A92C-CA6D-30AE-C118-5E5BE621CBE5}"/>
                </a:ext>
              </a:extLst>
            </p:cNvPr>
            <p:cNvGrpSpPr/>
            <p:nvPr/>
          </p:nvGrpSpPr>
          <p:grpSpPr>
            <a:xfrm>
              <a:off x="5127448" y="546021"/>
              <a:ext cx="2006147" cy="1067663"/>
              <a:chOff x="2528546" y="1855952"/>
              <a:chExt cx="2259018" cy="1067663"/>
            </a:xfrm>
          </p:grpSpPr>
          <p:sp>
            <p:nvSpPr>
              <p:cNvPr id="222" name="Rectangle 221">
                <a:extLst>
                  <a:ext uri="{FF2B5EF4-FFF2-40B4-BE49-F238E27FC236}">
                    <a16:creationId xmlns:a16="http://schemas.microsoft.com/office/drawing/2014/main" id="{E063850D-E938-DC44-A326-3DA0E494D218}"/>
                  </a:ext>
                </a:extLst>
              </p:cNvPr>
              <p:cNvSpPr/>
              <p:nvPr/>
            </p:nvSpPr>
            <p:spPr>
              <a:xfrm>
                <a:off x="2528546" y="2249584"/>
                <a:ext cx="2259018" cy="674031"/>
              </a:xfrm>
              <a:prstGeom prst="rect">
                <a:avLst/>
              </a:prstGeom>
            </p:spPr>
            <p:txBody>
              <a:bodyPr wrap="square">
                <a:spAutoFit/>
              </a:bodyPr>
              <a:lstStyle/>
              <a:p>
                <a:pPr marL="0" lvl="0" indent="0" algn="ctr" defTabSz="488950">
                  <a:lnSpc>
                    <a:spcPct val="90000"/>
                  </a:lnSpc>
                  <a:spcBef>
                    <a:spcPct val="0"/>
                  </a:spcBef>
                  <a:spcAft>
                    <a:spcPct val="35000"/>
                  </a:spcAft>
                  <a:buNone/>
                </a:pPr>
                <a:r>
                  <a:rPr lang="en-US" sz="1400" kern="1200" dirty="0">
                    <a:latin typeface="+mn-lt"/>
                  </a:rPr>
                  <a:t>Royal orders to develop the national system for emergency management</a:t>
                </a:r>
                <a:endParaRPr lang="en-US" sz="1400" kern="1200" dirty="0">
                  <a:solidFill>
                    <a:schemeClr val="tx1"/>
                  </a:solidFill>
                  <a:latin typeface="+mn-lt"/>
                  <a:cs typeface="Sakkal Majalla" panose="02000000000000000000" pitchFamily="2" charset="-78"/>
                </a:endParaRPr>
              </a:p>
            </p:txBody>
          </p:sp>
          <p:sp>
            <p:nvSpPr>
              <p:cNvPr id="223" name="Rectangle 222">
                <a:extLst>
                  <a:ext uri="{FF2B5EF4-FFF2-40B4-BE49-F238E27FC236}">
                    <a16:creationId xmlns:a16="http://schemas.microsoft.com/office/drawing/2014/main" id="{713816C6-7DC7-F095-5F19-9CAC13732151}"/>
                  </a:ext>
                </a:extLst>
              </p:cNvPr>
              <p:cNvSpPr/>
              <p:nvPr/>
            </p:nvSpPr>
            <p:spPr>
              <a:xfrm>
                <a:off x="2561961" y="1855952"/>
                <a:ext cx="2170904" cy="369332"/>
              </a:xfrm>
              <a:prstGeom prst="rect">
                <a:avLst/>
              </a:prstGeom>
            </p:spPr>
            <p:txBody>
              <a:bodyPr wrap="square">
                <a:spAutoFit/>
              </a:bodyPr>
              <a:lstStyle/>
              <a:p>
                <a:r>
                  <a:rPr lang="en-US" b="1" kern="0" dirty="0">
                    <a:solidFill>
                      <a:schemeClr val="tx1">
                        <a:lumMod val="75000"/>
                        <a:lumOff val="25000"/>
                      </a:schemeClr>
                    </a:solidFill>
                    <a:latin typeface="+mn-lt"/>
                    <a:ea typeface="Open Sans" panose="020B0606030504020204" pitchFamily="34" charset="0"/>
                    <a:cs typeface="Open Sans" panose="020B0606030504020204" pitchFamily="34" charset="0"/>
                  </a:rPr>
                  <a:t>2010</a:t>
                </a:r>
                <a:endParaRPr lang="en-IN" b="1" dirty="0">
                  <a:solidFill>
                    <a:schemeClr val="tx1">
                      <a:lumMod val="75000"/>
                      <a:lumOff val="25000"/>
                    </a:schemeClr>
                  </a:solidFill>
                  <a:latin typeface="+mn-lt"/>
                  <a:ea typeface="Open Sans" panose="020B0606030504020204" pitchFamily="34" charset="0"/>
                  <a:cs typeface="Open Sans" panose="020B0606030504020204" pitchFamily="34" charset="0"/>
                </a:endParaRPr>
              </a:p>
            </p:txBody>
          </p:sp>
        </p:grpSp>
        <p:cxnSp>
          <p:nvCxnSpPr>
            <p:cNvPr id="224" name="Straight Connector 223">
              <a:extLst>
                <a:ext uri="{FF2B5EF4-FFF2-40B4-BE49-F238E27FC236}">
                  <a16:creationId xmlns:a16="http://schemas.microsoft.com/office/drawing/2014/main" id="{57EE53D7-7F37-F96E-24B5-9B3F1902CB66}"/>
                </a:ext>
              </a:extLst>
            </p:cNvPr>
            <p:cNvCxnSpPr/>
            <p:nvPr/>
          </p:nvCxnSpPr>
          <p:spPr>
            <a:xfrm>
              <a:off x="3847506" y="2105486"/>
              <a:ext cx="0" cy="201287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a:extLst>
                <a:ext uri="{FF2B5EF4-FFF2-40B4-BE49-F238E27FC236}">
                  <a16:creationId xmlns:a16="http://schemas.microsoft.com/office/drawing/2014/main" id="{881A3E72-97C3-A9A0-0824-493ABEB4E7C0}"/>
                </a:ext>
              </a:extLst>
            </p:cNvPr>
            <p:cNvCxnSpPr/>
            <p:nvPr/>
          </p:nvCxnSpPr>
          <p:spPr>
            <a:xfrm>
              <a:off x="1419738" y="2105486"/>
              <a:ext cx="0" cy="201287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a:extLst>
                <a:ext uri="{FF2B5EF4-FFF2-40B4-BE49-F238E27FC236}">
                  <a16:creationId xmlns:a16="http://schemas.microsoft.com/office/drawing/2014/main" id="{23EA237F-13A5-C663-2159-ACD7472672D3}"/>
                </a:ext>
              </a:extLst>
            </p:cNvPr>
            <p:cNvCxnSpPr/>
            <p:nvPr/>
          </p:nvCxnSpPr>
          <p:spPr>
            <a:xfrm>
              <a:off x="2615884" y="362164"/>
              <a:ext cx="0" cy="169958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a:extLst>
                <a:ext uri="{FF2B5EF4-FFF2-40B4-BE49-F238E27FC236}">
                  <a16:creationId xmlns:a16="http://schemas.microsoft.com/office/drawing/2014/main" id="{02CB8152-D9EE-0D8B-2DA5-5030B5C0CD5D}"/>
                </a:ext>
              </a:extLst>
            </p:cNvPr>
            <p:cNvCxnSpPr/>
            <p:nvPr/>
          </p:nvCxnSpPr>
          <p:spPr>
            <a:xfrm>
              <a:off x="329884" y="362164"/>
              <a:ext cx="0" cy="169958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28" name="Group 227">
              <a:extLst>
                <a:ext uri="{FF2B5EF4-FFF2-40B4-BE49-F238E27FC236}">
                  <a16:creationId xmlns:a16="http://schemas.microsoft.com/office/drawing/2014/main" id="{3EF0E296-E1E5-C659-64CD-7B8F5F6FFAF2}"/>
                </a:ext>
              </a:extLst>
            </p:cNvPr>
            <p:cNvGrpSpPr/>
            <p:nvPr/>
          </p:nvGrpSpPr>
          <p:grpSpPr>
            <a:xfrm>
              <a:off x="323768" y="488800"/>
              <a:ext cx="2186177" cy="1270266"/>
              <a:chOff x="2561961" y="1855952"/>
              <a:chExt cx="2299977" cy="1270266"/>
            </a:xfrm>
          </p:grpSpPr>
          <p:sp>
            <p:nvSpPr>
              <p:cNvPr id="229" name="Rectangle 228">
                <a:extLst>
                  <a:ext uri="{FF2B5EF4-FFF2-40B4-BE49-F238E27FC236}">
                    <a16:creationId xmlns:a16="http://schemas.microsoft.com/office/drawing/2014/main" id="{2831B604-3937-29B9-D675-74BEECC86C97}"/>
                  </a:ext>
                </a:extLst>
              </p:cNvPr>
              <p:cNvSpPr/>
              <p:nvPr/>
            </p:nvSpPr>
            <p:spPr>
              <a:xfrm>
                <a:off x="2561961" y="2258288"/>
                <a:ext cx="2299977" cy="867930"/>
              </a:xfrm>
              <a:prstGeom prst="rect">
                <a:avLst/>
              </a:prstGeom>
            </p:spPr>
            <p:txBody>
              <a:bodyPr wrap="square">
                <a:spAutoFit/>
              </a:bodyPr>
              <a:lstStyle/>
              <a:p>
                <a:pPr marL="0" lvl="0" indent="0" algn="ctr" defTabSz="488950">
                  <a:lnSpc>
                    <a:spcPct val="90000"/>
                  </a:lnSpc>
                  <a:spcBef>
                    <a:spcPct val="0"/>
                  </a:spcBef>
                  <a:spcAft>
                    <a:spcPct val="35000"/>
                  </a:spcAft>
                  <a:buNone/>
                </a:pPr>
                <a:r>
                  <a:rPr lang="en-US" sz="1400" kern="1200" dirty="0">
                    <a:solidFill>
                      <a:schemeClr val="tx1"/>
                    </a:solidFill>
                    <a:latin typeface="+mn-lt"/>
                    <a:cs typeface="Sakkal Majalla" panose="02000000000000000000" pitchFamily="2" charset="-78"/>
                  </a:rPr>
                  <a:t>Formation of the National Emergency Committee / National Committee for Natural Disasters</a:t>
                </a:r>
              </a:p>
            </p:txBody>
          </p:sp>
          <p:sp>
            <p:nvSpPr>
              <p:cNvPr id="230" name="Rectangle 229">
                <a:extLst>
                  <a:ext uri="{FF2B5EF4-FFF2-40B4-BE49-F238E27FC236}">
                    <a16:creationId xmlns:a16="http://schemas.microsoft.com/office/drawing/2014/main" id="{D504A337-5FEA-BE9E-276E-0B278F10E960}"/>
                  </a:ext>
                </a:extLst>
              </p:cNvPr>
              <p:cNvSpPr/>
              <p:nvPr/>
            </p:nvSpPr>
            <p:spPr>
              <a:xfrm>
                <a:off x="2561962" y="1855952"/>
                <a:ext cx="2170904" cy="369332"/>
              </a:xfrm>
              <a:prstGeom prst="rect">
                <a:avLst/>
              </a:prstGeom>
            </p:spPr>
            <p:txBody>
              <a:bodyPr wrap="square">
                <a:spAutoFit/>
              </a:bodyPr>
              <a:lstStyle/>
              <a:p>
                <a:r>
                  <a:rPr lang="en-US" b="1" kern="0" dirty="0">
                    <a:solidFill>
                      <a:schemeClr val="tx1">
                        <a:lumMod val="75000"/>
                        <a:lumOff val="25000"/>
                      </a:schemeClr>
                    </a:solidFill>
                    <a:latin typeface="+mn-lt"/>
                    <a:ea typeface="Open Sans" panose="020B0606030504020204" pitchFamily="34" charset="0"/>
                    <a:cs typeface="Open Sans" panose="020B0606030504020204" pitchFamily="34" charset="0"/>
                  </a:rPr>
                  <a:t>1988</a:t>
                </a:r>
                <a:endParaRPr lang="en-IN" b="1" dirty="0">
                  <a:solidFill>
                    <a:schemeClr val="tx1">
                      <a:lumMod val="75000"/>
                      <a:lumOff val="25000"/>
                    </a:schemeClr>
                  </a:solidFill>
                  <a:latin typeface="+mn-lt"/>
                  <a:ea typeface="Open Sans" panose="020B0606030504020204" pitchFamily="34" charset="0"/>
                  <a:cs typeface="Open Sans" panose="020B0606030504020204" pitchFamily="34" charset="0"/>
                </a:endParaRPr>
              </a:p>
            </p:txBody>
          </p:sp>
        </p:grpSp>
        <p:grpSp>
          <p:nvGrpSpPr>
            <p:cNvPr id="231" name="Group 230">
              <a:extLst>
                <a:ext uri="{FF2B5EF4-FFF2-40B4-BE49-F238E27FC236}">
                  <a16:creationId xmlns:a16="http://schemas.microsoft.com/office/drawing/2014/main" id="{821B6BD1-3F22-5496-38A3-687D01DA4450}"/>
                </a:ext>
              </a:extLst>
            </p:cNvPr>
            <p:cNvGrpSpPr/>
            <p:nvPr/>
          </p:nvGrpSpPr>
          <p:grpSpPr>
            <a:xfrm>
              <a:off x="2689049" y="523236"/>
              <a:ext cx="1957571" cy="1073049"/>
              <a:chOff x="2528547" y="1855952"/>
              <a:chExt cx="2204319" cy="1073049"/>
            </a:xfrm>
          </p:grpSpPr>
          <p:sp>
            <p:nvSpPr>
              <p:cNvPr id="232" name="Rectangle 231">
                <a:extLst>
                  <a:ext uri="{FF2B5EF4-FFF2-40B4-BE49-F238E27FC236}">
                    <a16:creationId xmlns:a16="http://schemas.microsoft.com/office/drawing/2014/main" id="{80713B87-BF56-743C-9B8D-1E30C2CA3C4D}"/>
                  </a:ext>
                </a:extLst>
              </p:cNvPr>
              <p:cNvSpPr/>
              <p:nvPr/>
            </p:nvSpPr>
            <p:spPr>
              <a:xfrm>
                <a:off x="2528547" y="2249584"/>
                <a:ext cx="1866096" cy="679417"/>
              </a:xfrm>
              <a:prstGeom prst="rect">
                <a:avLst/>
              </a:prstGeom>
            </p:spPr>
            <p:txBody>
              <a:bodyPr wrap="square">
                <a:spAutoFit/>
              </a:bodyPr>
              <a:lstStyle/>
              <a:p>
                <a:pPr marL="0" lvl="0" indent="0" algn="ctr" defTabSz="488950">
                  <a:lnSpc>
                    <a:spcPct val="90000"/>
                  </a:lnSpc>
                  <a:spcBef>
                    <a:spcPct val="0"/>
                  </a:spcBef>
                  <a:spcAft>
                    <a:spcPct val="35000"/>
                  </a:spcAft>
                  <a:buNone/>
                </a:pPr>
                <a:r>
                  <a:rPr lang="en-US" sz="1400" kern="1200" dirty="0">
                    <a:latin typeface="+mn-lt"/>
                  </a:rPr>
                  <a:t>Adoption of the National Disaster Management Plan</a:t>
                </a:r>
                <a:endParaRPr lang="en-US" sz="1400" kern="1200" dirty="0">
                  <a:solidFill>
                    <a:schemeClr val="tx1"/>
                  </a:solidFill>
                  <a:latin typeface="+mn-lt"/>
                  <a:cs typeface="Sakkal Majalla" panose="02000000000000000000" pitchFamily="2" charset="-78"/>
                </a:endParaRPr>
              </a:p>
            </p:txBody>
          </p:sp>
          <p:sp>
            <p:nvSpPr>
              <p:cNvPr id="233" name="Rectangle 232">
                <a:extLst>
                  <a:ext uri="{FF2B5EF4-FFF2-40B4-BE49-F238E27FC236}">
                    <a16:creationId xmlns:a16="http://schemas.microsoft.com/office/drawing/2014/main" id="{D5809840-8AA6-45B9-0DDE-06DD53C66A94}"/>
                  </a:ext>
                </a:extLst>
              </p:cNvPr>
              <p:cNvSpPr/>
              <p:nvPr/>
            </p:nvSpPr>
            <p:spPr>
              <a:xfrm>
                <a:off x="2561962" y="1855952"/>
                <a:ext cx="2170904" cy="369332"/>
              </a:xfrm>
              <a:prstGeom prst="rect">
                <a:avLst/>
              </a:prstGeom>
            </p:spPr>
            <p:txBody>
              <a:bodyPr wrap="square">
                <a:spAutoFit/>
              </a:bodyPr>
              <a:lstStyle/>
              <a:p>
                <a:r>
                  <a:rPr lang="en-US" b="1" kern="0" dirty="0">
                    <a:solidFill>
                      <a:schemeClr val="tx1">
                        <a:lumMod val="75000"/>
                        <a:lumOff val="25000"/>
                      </a:schemeClr>
                    </a:solidFill>
                    <a:latin typeface="+mn-lt"/>
                    <a:ea typeface="Open Sans" panose="020B0606030504020204" pitchFamily="34" charset="0"/>
                    <a:cs typeface="Open Sans" panose="020B0606030504020204" pitchFamily="34" charset="0"/>
                  </a:rPr>
                  <a:t>2003</a:t>
                </a:r>
                <a:endParaRPr lang="en-IN" b="1" dirty="0">
                  <a:solidFill>
                    <a:schemeClr val="tx1">
                      <a:lumMod val="75000"/>
                      <a:lumOff val="25000"/>
                    </a:schemeClr>
                  </a:solidFill>
                  <a:latin typeface="+mn-lt"/>
                  <a:ea typeface="Open Sans" panose="020B0606030504020204" pitchFamily="34" charset="0"/>
                  <a:cs typeface="Open Sans" panose="020B0606030504020204" pitchFamily="34" charset="0"/>
                </a:endParaRPr>
              </a:p>
            </p:txBody>
          </p:sp>
        </p:grpSp>
        <p:grpSp>
          <p:nvGrpSpPr>
            <p:cNvPr id="234" name="Group 233">
              <a:extLst>
                <a:ext uri="{FF2B5EF4-FFF2-40B4-BE49-F238E27FC236}">
                  <a16:creationId xmlns:a16="http://schemas.microsoft.com/office/drawing/2014/main" id="{7417E44D-4DE7-A0EF-4292-04F179CF23C9}"/>
                </a:ext>
              </a:extLst>
            </p:cNvPr>
            <p:cNvGrpSpPr/>
            <p:nvPr/>
          </p:nvGrpSpPr>
          <p:grpSpPr>
            <a:xfrm>
              <a:off x="1459243" y="2791286"/>
              <a:ext cx="2252804" cy="1270266"/>
              <a:chOff x="2533458" y="1855952"/>
              <a:chExt cx="2370072" cy="1270266"/>
            </a:xfrm>
          </p:grpSpPr>
          <p:sp>
            <p:nvSpPr>
              <p:cNvPr id="235" name="Rectangle 234">
                <a:extLst>
                  <a:ext uri="{FF2B5EF4-FFF2-40B4-BE49-F238E27FC236}">
                    <a16:creationId xmlns:a16="http://schemas.microsoft.com/office/drawing/2014/main" id="{0D2494F9-C8F2-EF18-024E-F25EE9C49442}"/>
                  </a:ext>
                </a:extLst>
              </p:cNvPr>
              <p:cNvSpPr/>
              <p:nvPr/>
            </p:nvSpPr>
            <p:spPr>
              <a:xfrm>
                <a:off x="2533458" y="2258288"/>
                <a:ext cx="2370072" cy="867930"/>
              </a:xfrm>
              <a:prstGeom prst="rect">
                <a:avLst/>
              </a:prstGeom>
            </p:spPr>
            <p:txBody>
              <a:bodyPr wrap="square">
                <a:spAutoFit/>
              </a:bodyPr>
              <a:lstStyle/>
              <a:p>
                <a:pPr marL="0" lvl="0" indent="0" algn="ctr" defTabSz="488950">
                  <a:lnSpc>
                    <a:spcPct val="90000"/>
                  </a:lnSpc>
                  <a:spcBef>
                    <a:spcPct val="0"/>
                  </a:spcBef>
                  <a:spcAft>
                    <a:spcPct val="35000"/>
                  </a:spcAft>
                  <a:buNone/>
                </a:pPr>
                <a:r>
                  <a:rPr lang="en-US" sz="1400" kern="1200" dirty="0">
                    <a:solidFill>
                      <a:schemeClr val="tx1"/>
                    </a:solidFill>
                    <a:latin typeface="+mn-lt"/>
                    <a:cs typeface="Sakkal Majalla" panose="02000000000000000000" pitchFamily="2" charset="-78"/>
                  </a:rPr>
                  <a:t>Establishment of the Executive Office of the National Civil Defense Committee</a:t>
                </a:r>
              </a:p>
            </p:txBody>
          </p:sp>
          <p:sp>
            <p:nvSpPr>
              <p:cNvPr id="236" name="Rectangle 235">
                <a:extLst>
                  <a:ext uri="{FF2B5EF4-FFF2-40B4-BE49-F238E27FC236}">
                    <a16:creationId xmlns:a16="http://schemas.microsoft.com/office/drawing/2014/main" id="{C2A95D59-35BC-0966-F4F3-8FA1E54C1F8B}"/>
                  </a:ext>
                </a:extLst>
              </p:cNvPr>
              <p:cNvSpPr/>
              <p:nvPr/>
            </p:nvSpPr>
            <p:spPr>
              <a:xfrm>
                <a:off x="2561962" y="1855952"/>
                <a:ext cx="2170904" cy="369332"/>
              </a:xfrm>
              <a:prstGeom prst="rect">
                <a:avLst/>
              </a:prstGeom>
            </p:spPr>
            <p:txBody>
              <a:bodyPr wrap="square">
                <a:spAutoFit/>
              </a:bodyPr>
              <a:lstStyle/>
              <a:p>
                <a:r>
                  <a:rPr lang="en-US" b="1" kern="0" dirty="0">
                    <a:solidFill>
                      <a:schemeClr val="tx1">
                        <a:lumMod val="75000"/>
                        <a:lumOff val="25000"/>
                      </a:schemeClr>
                    </a:solidFill>
                    <a:latin typeface="+mn-lt"/>
                    <a:ea typeface="Open Sans" panose="020B0606030504020204" pitchFamily="34" charset="0"/>
                    <a:cs typeface="Open Sans" panose="020B0606030504020204" pitchFamily="34" charset="0"/>
                  </a:rPr>
                  <a:t>2002</a:t>
                </a:r>
                <a:endParaRPr lang="en-IN" b="1" dirty="0">
                  <a:solidFill>
                    <a:schemeClr val="tx1">
                      <a:lumMod val="75000"/>
                      <a:lumOff val="25000"/>
                    </a:schemeClr>
                  </a:solidFill>
                  <a:latin typeface="+mn-lt"/>
                  <a:ea typeface="Open Sans" panose="020B0606030504020204" pitchFamily="34" charset="0"/>
                  <a:cs typeface="Open Sans" panose="020B0606030504020204" pitchFamily="34" charset="0"/>
                </a:endParaRPr>
              </a:p>
            </p:txBody>
          </p:sp>
        </p:grpSp>
        <p:grpSp>
          <p:nvGrpSpPr>
            <p:cNvPr id="237" name="Group 236">
              <a:extLst>
                <a:ext uri="{FF2B5EF4-FFF2-40B4-BE49-F238E27FC236}">
                  <a16:creationId xmlns:a16="http://schemas.microsoft.com/office/drawing/2014/main" id="{05321CFD-94FF-52CF-7837-59C3CF067B81}"/>
                </a:ext>
              </a:extLst>
            </p:cNvPr>
            <p:cNvGrpSpPr/>
            <p:nvPr/>
          </p:nvGrpSpPr>
          <p:grpSpPr>
            <a:xfrm>
              <a:off x="93682" y="1866489"/>
              <a:ext cx="8731515" cy="527883"/>
              <a:chOff x="220998" y="3561861"/>
              <a:chExt cx="8731515" cy="527883"/>
            </a:xfrm>
          </p:grpSpPr>
          <p:cxnSp>
            <p:nvCxnSpPr>
              <p:cNvPr id="238" name="Straight Arrow Connector 237">
                <a:extLst>
                  <a:ext uri="{FF2B5EF4-FFF2-40B4-BE49-F238E27FC236}">
                    <a16:creationId xmlns:a16="http://schemas.microsoft.com/office/drawing/2014/main" id="{3CCD9386-F6FE-7E92-5266-A6D8D8A4A66A}"/>
                  </a:ext>
                </a:extLst>
              </p:cNvPr>
              <p:cNvCxnSpPr>
                <a:cxnSpLocks/>
                <a:stCxn id="244" idx="6"/>
                <a:endCxn id="242" idx="3"/>
              </p:cNvCxnSpPr>
              <p:nvPr/>
            </p:nvCxnSpPr>
            <p:spPr>
              <a:xfrm>
                <a:off x="574024" y="3816033"/>
                <a:ext cx="7931459" cy="10821"/>
              </a:xfrm>
              <a:prstGeom prst="straightConnector1">
                <a:avLst/>
              </a:prstGeom>
              <a:ln w="38100">
                <a:solidFill>
                  <a:schemeClr val="bg1">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39" name="Oval 238">
                <a:extLst>
                  <a:ext uri="{FF2B5EF4-FFF2-40B4-BE49-F238E27FC236}">
                    <a16:creationId xmlns:a16="http://schemas.microsoft.com/office/drawing/2014/main" id="{C608FA92-CE7A-724E-478D-6F674C3A32B5}"/>
                  </a:ext>
                </a:extLst>
              </p:cNvPr>
              <p:cNvSpPr/>
              <p:nvPr/>
            </p:nvSpPr>
            <p:spPr>
              <a:xfrm>
                <a:off x="3712030" y="3561861"/>
                <a:ext cx="508344" cy="50834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p>
            </p:txBody>
          </p:sp>
          <p:sp>
            <p:nvSpPr>
              <p:cNvPr id="240" name="Oval 239">
                <a:extLst>
                  <a:ext uri="{FF2B5EF4-FFF2-40B4-BE49-F238E27FC236}">
                    <a16:creationId xmlns:a16="http://schemas.microsoft.com/office/drawing/2014/main" id="{66FB83BB-4022-6D16-7D6B-16F48F9930A3}"/>
                  </a:ext>
                </a:extLst>
              </p:cNvPr>
              <p:cNvSpPr/>
              <p:nvPr/>
            </p:nvSpPr>
            <p:spPr>
              <a:xfrm>
                <a:off x="2481944" y="3561861"/>
                <a:ext cx="508344" cy="508344"/>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p>
            </p:txBody>
          </p:sp>
          <p:sp>
            <p:nvSpPr>
              <p:cNvPr id="241" name="Oval 240">
                <a:extLst>
                  <a:ext uri="{FF2B5EF4-FFF2-40B4-BE49-F238E27FC236}">
                    <a16:creationId xmlns:a16="http://schemas.microsoft.com/office/drawing/2014/main" id="{F5E6D88E-0601-24D5-98C9-C934554ED8FA}"/>
                  </a:ext>
                </a:extLst>
              </p:cNvPr>
              <p:cNvSpPr/>
              <p:nvPr/>
            </p:nvSpPr>
            <p:spPr>
              <a:xfrm>
                <a:off x="1295400" y="3561861"/>
                <a:ext cx="508344" cy="508344"/>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p>
            </p:txBody>
          </p:sp>
          <p:sp>
            <p:nvSpPr>
              <p:cNvPr id="242" name="Isosceles Triangle 241">
                <a:extLst>
                  <a:ext uri="{FF2B5EF4-FFF2-40B4-BE49-F238E27FC236}">
                    <a16:creationId xmlns:a16="http://schemas.microsoft.com/office/drawing/2014/main" id="{B1DA7235-7148-0EB1-4EB2-7084F0EA1385}"/>
                  </a:ext>
                </a:extLst>
              </p:cNvPr>
              <p:cNvSpPr/>
              <p:nvPr/>
            </p:nvSpPr>
            <p:spPr>
              <a:xfrm rot="5400000">
                <a:off x="8480779" y="3672454"/>
                <a:ext cx="358208" cy="308800"/>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p>
            </p:txBody>
          </p:sp>
          <p:sp>
            <p:nvSpPr>
              <p:cNvPr id="243" name="Oval 242">
                <a:extLst>
                  <a:ext uri="{FF2B5EF4-FFF2-40B4-BE49-F238E27FC236}">
                    <a16:creationId xmlns:a16="http://schemas.microsoft.com/office/drawing/2014/main" id="{4CDBD592-D0F2-454D-E8D8-3D8C9A4F73C1}"/>
                  </a:ext>
                </a:extLst>
              </p:cNvPr>
              <p:cNvSpPr/>
              <p:nvPr/>
            </p:nvSpPr>
            <p:spPr>
              <a:xfrm>
                <a:off x="220998" y="3561861"/>
                <a:ext cx="508344" cy="508344"/>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p>
            </p:txBody>
          </p:sp>
          <p:sp>
            <p:nvSpPr>
              <p:cNvPr id="244" name="Oval 243">
                <a:extLst>
                  <a:ext uri="{FF2B5EF4-FFF2-40B4-BE49-F238E27FC236}">
                    <a16:creationId xmlns:a16="http://schemas.microsoft.com/office/drawing/2014/main" id="{05664FBC-D6D2-1CBF-E080-02003199B5F9}"/>
                  </a:ext>
                </a:extLst>
              </p:cNvPr>
              <p:cNvSpPr/>
              <p:nvPr/>
            </p:nvSpPr>
            <p:spPr>
              <a:xfrm>
                <a:off x="376316" y="3717179"/>
                <a:ext cx="197708" cy="197708"/>
              </a:xfrm>
              <a:prstGeom prst="ellipse">
                <a:avLst/>
              </a:prstGeom>
              <a:solidFill>
                <a:schemeClr val="accent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p>
            </p:txBody>
          </p:sp>
          <p:sp>
            <p:nvSpPr>
              <p:cNvPr id="245" name="Oval 244">
                <a:extLst>
                  <a:ext uri="{FF2B5EF4-FFF2-40B4-BE49-F238E27FC236}">
                    <a16:creationId xmlns:a16="http://schemas.microsoft.com/office/drawing/2014/main" id="{FC42B67C-9E21-5E5F-18EA-D2A13F719E17}"/>
                  </a:ext>
                </a:extLst>
              </p:cNvPr>
              <p:cNvSpPr/>
              <p:nvPr/>
            </p:nvSpPr>
            <p:spPr>
              <a:xfrm>
                <a:off x="1450718" y="3717179"/>
                <a:ext cx="197708" cy="197708"/>
              </a:xfrm>
              <a:prstGeom prst="ellipse">
                <a:avLst/>
              </a:prstGeom>
              <a:solidFill>
                <a:schemeClr val="accent2"/>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p>
            </p:txBody>
          </p:sp>
          <p:sp>
            <p:nvSpPr>
              <p:cNvPr id="246" name="Oval 245">
                <a:extLst>
                  <a:ext uri="{FF2B5EF4-FFF2-40B4-BE49-F238E27FC236}">
                    <a16:creationId xmlns:a16="http://schemas.microsoft.com/office/drawing/2014/main" id="{6B3B4697-D6A5-C139-D91C-B3E8AFAA62CD}"/>
                  </a:ext>
                </a:extLst>
              </p:cNvPr>
              <p:cNvSpPr/>
              <p:nvPr/>
            </p:nvSpPr>
            <p:spPr>
              <a:xfrm>
                <a:off x="2637262" y="3717179"/>
                <a:ext cx="197708" cy="197708"/>
              </a:xfrm>
              <a:prstGeom prst="ellipse">
                <a:avLst/>
              </a:prstGeom>
              <a:solidFill>
                <a:schemeClr val="accent3"/>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p>
            </p:txBody>
          </p:sp>
          <p:sp>
            <p:nvSpPr>
              <p:cNvPr id="247" name="Oval 246">
                <a:extLst>
                  <a:ext uri="{FF2B5EF4-FFF2-40B4-BE49-F238E27FC236}">
                    <a16:creationId xmlns:a16="http://schemas.microsoft.com/office/drawing/2014/main" id="{EC8791E3-7458-C953-7792-6E2887F5B7B7}"/>
                  </a:ext>
                </a:extLst>
              </p:cNvPr>
              <p:cNvSpPr/>
              <p:nvPr/>
            </p:nvSpPr>
            <p:spPr>
              <a:xfrm>
                <a:off x="3871547" y="3717064"/>
                <a:ext cx="197708" cy="197708"/>
              </a:xfrm>
              <a:prstGeom prst="ellipse">
                <a:avLst/>
              </a:prstGeom>
              <a:solidFill>
                <a:schemeClr val="bg2">
                  <a:lumMod val="75000"/>
                </a:schemeClr>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p>
            </p:txBody>
          </p:sp>
          <p:sp>
            <p:nvSpPr>
              <p:cNvPr id="248" name="Oval 247">
                <a:extLst>
                  <a:ext uri="{FF2B5EF4-FFF2-40B4-BE49-F238E27FC236}">
                    <a16:creationId xmlns:a16="http://schemas.microsoft.com/office/drawing/2014/main" id="{28EF2694-1132-A40F-6E3B-A2637F3EE677}"/>
                  </a:ext>
                </a:extLst>
              </p:cNvPr>
              <p:cNvSpPr/>
              <p:nvPr/>
            </p:nvSpPr>
            <p:spPr>
              <a:xfrm>
                <a:off x="7315200" y="3581400"/>
                <a:ext cx="508344" cy="508344"/>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p>
            </p:txBody>
          </p:sp>
          <p:sp>
            <p:nvSpPr>
              <p:cNvPr id="249" name="Oval 248">
                <a:extLst>
                  <a:ext uri="{FF2B5EF4-FFF2-40B4-BE49-F238E27FC236}">
                    <a16:creationId xmlns:a16="http://schemas.microsoft.com/office/drawing/2014/main" id="{B404B195-7C6D-F876-D2DA-F410C32971C8}"/>
                  </a:ext>
                </a:extLst>
              </p:cNvPr>
              <p:cNvSpPr/>
              <p:nvPr/>
            </p:nvSpPr>
            <p:spPr>
              <a:xfrm>
                <a:off x="6186231" y="3581400"/>
                <a:ext cx="508344" cy="508344"/>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p>
            </p:txBody>
          </p:sp>
          <p:sp>
            <p:nvSpPr>
              <p:cNvPr id="250" name="Oval 249">
                <a:extLst>
                  <a:ext uri="{FF2B5EF4-FFF2-40B4-BE49-F238E27FC236}">
                    <a16:creationId xmlns:a16="http://schemas.microsoft.com/office/drawing/2014/main" id="{DD6F3E02-B786-CB83-6EFB-6E40CEBEC1BA}"/>
                  </a:ext>
                </a:extLst>
              </p:cNvPr>
              <p:cNvSpPr/>
              <p:nvPr/>
            </p:nvSpPr>
            <p:spPr>
              <a:xfrm>
                <a:off x="4956145" y="3581400"/>
                <a:ext cx="508344" cy="508344"/>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p>
            </p:txBody>
          </p:sp>
          <p:sp>
            <p:nvSpPr>
              <p:cNvPr id="251" name="Oval 250">
                <a:extLst>
                  <a:ext uri="{FF2B5EF4-FFF2-40B4-BE49-F238E27FC236}">
                    <a16:creationId xmlns:a16="http://schemas.microsoft.com/office/drawing/2014/main" id="{FC929963-D270-30C7-0540-7F5EF4778937}"/>
                  </a:ext>
                </a:extLst>
              </p:cNvPr>
              <p:cNvSpPr/>
              <p:nvPr/>
            </p:nvSpPr>
            <p:spPr>
              <a:xfrm>
                <a:off x="5111463" y="3736718"/>
                <a:ext cx="197708" cy="197708"/>
              </a:xfrm>
              <a:prstGeom prst="ellipse">
                <a:avLst/>
              </a:prstGeom>
              <a:solidFill>
                <a:schemeClr val="accent5"/>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p>
            </p:txBody>
          </p:sp>
          <p:sp>
            <p:nvSpPr>
              <p:cNvPr id="252" name="Oval 251">
                <a:extLst>
                  <a:ext uri="{FF2B5EF4-FFF2-40B4-BE49-F238E27FC236}">
                    <a16:creationId xmlns:a16="http://schemas.microsoft.com/office/drawing/2014/main" id="{1DCC613C-640D-60F2-4A34-D4186E85C97E}"/>
                  </a:ext>
                </a:extLst>
              </p:cNvPr>
              <p:cNvSpPr/>
              <p:nvPr/>
            </p:nvSpPr>
            <p:spPr>
              <a:xfrm>
                <a:off x="6341549" y="3736718"/>
                <a:ext cx="197708" cy="197708"/>
              </a:xfrm>
              <a:prstGeom prst="ellipse">
                <a:avLst/>
              </a:prstGeom>
              <a:solidFill>
                <a:schemeClr val="tx2">
                  <a:lumMod val="60000"/>
                  <a:lumOff val="40000"/>
                </a:schemeClr>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p>
            </p:txBody>
          </p:sp>
          <p:sp>
            <p:nvSpPr>
              <p:cNvPr id="253" name="Oval 252">
                <a:extLst>
                  <a:ext uri="{FF2B5EF4-FFF2-40B4-BE49-F238E27FC236}">
                    <a16:creationId xmlns:a16="http://schemas.microsoft.com/office/drawing/2014/main" id="{25EF70BF-6701-0F8D-EBDC-7637A0B02B52}"/>
                  </a:ext>
                </a:extLst>
              </p:cNvPr>
              <p:cNvSpPr/>
              <p:nvPr/>
            </p:nvSpPr>
            <p:spPr>
              <a:xfrm>
                <a:off x="7474717" y="3736603"/>
                <a:ext cx="197708" cy="197708"/>
              </a:xfrm>
              <a:prstGeom prst="ellipse">
                <a:avLst/>
              </a:prstGeom>
              <a:solidFill>
                <a:schemeClr val="accent3">
                  <a:lumMod val="75000"/>
                </a:schemeClr>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p>
            </p:txBody>
          </p:sp>
          <p:sp>
            <p:nvSpPr>
              <p:cNvPr id="254" name="Oval 253">
                <a:extLst>
                  <a:ext uri="{FF2B5EF4-FFF2-40B4-BE49-F238E27FC236}">
                    <a16:creationId xmlns:a16="http://schemas.microsoft.com/office/drawing/2014/main" id="{7AAC9ECA-B47A-F8E2-EAA8-D721110D9B3B}"/>
                  </a:ext>
                </a:extLst>
              </p:cNvPr>
              <p:cNvSpPr/>
              <p:nvPr/>
            </p:nvSpPr>
            <p:spPr>
              <a:xfrm>
                <a:off x="8444169" y="3581400"/>
                <a:ext cx="508344" cy="508344"/>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p>
            </p:txBody>
          </p:sp>
          <p:sp>
            <p:nvSpPr>
              <p:cNvPr id="255" name="Oval 254">
                <a:extLst>
                  <a:ext uri="{FF2B5EF4-FFF2-40B4-BE49-F238E27FC236}">
                    <a16:creationId xmlns:a16="http://schemas.microsoft.com/office/drawing/2014/main" id="{BB5CC30C-2863-851C-1BD4-50E404DF2328}"/>
                  </a:ext>
                </a:extLst>
              </p:cNvPr>
              <p:cNvSpPr/>
              <p:nvPr/>
            </p:nvSpPr>
            <p:spPr>
              <a:xfrm>
                <a:off x="8603686" y="3736603"/>
                <a:ext cx="197708" cy="197708"/>
              </a:xfrm>
              <a:prstGeom prst="ellipse">
                <a:avLst/>
              </a:prstGeom>
              <a:solidFill>
                <a:schemeClr val="accent4"/>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p>
            </p:txBody>
          </p:sp>
        </p:grpSp>
        <p:grpSp>
          <p:nvGrpSpPr>
            <p:cNvPr id="256" name="Group 255">
              <a:extLst>
                <a:ext uri="{FF2B5EF4-FFF2-40B4-BE49-F238E27FC236}">
                  <a16:creationId xmlns:a16="http://schemas.microsoft.com/office/drawing/2014/main" id="{96E4CC75-8F3E-84AD-A8E5-4C268CF4252C}"/>
                </a:ext>
              </a:extLst>
            </p:cNvPr>
            <p:cNvGrpSpPr/>
            <p:nvPr/>
          </p:nvGrpSpPr>
          <p:grpSpPr>
            <a:xfrm>
              <a:off x="3847505" y="2791286"/>
              <a:ext cx="2240275" cy="1270266"/>
              <a:chOff x="2533457" y="1855952"/>
              <a:chExt cx="2356891" cy="1270266"/>
            </a:xfrm>
          </p:grpSpPr>
          <p:sp>
            <p:nvSpPr>
              <p:cNvPr id="257" name="Rectangle 256">
                <a:extLst>
                  <a:ext uri="{FF2B5EF4-FFF2-40B4-BE49-F238E27FC236}">
                    <a16:creationId xmlns:a16="http://schemas.microsoft.com/office/drawing/2014/main" id="{8A5C51E6-EF9C-4A4F-69F2-63B11076F1B5}"/>
                  </a:ext>
                </a:extLst>
              </p:cNvPr>
              <p:cNvSpPr/>
              <p:nvPr/>
            </p:nvSpPr>
            <p:spPr>
              <a:xfrm>
                <a:off x="2533457" y="2258288"/>
                <a:ext cx="2356891" cy="867930"/>
              </a:xfrm>
              <a:prstGeom prst="rect">
                <a:avLst/>
              </a:prstGeom>
            </p:spPr>
            <p:txBody>
              <a:bodyPr wrap="square">
                <a:spAutoFit/>
              </a:bodyPr>
              <a:lstStyle/>
              <a:p>
                <a:pPr algn="ctr" defTabSz="615467">
                  <a:lnSpc>
                    <a:spcPct val="90000"/>
                  </a:lnSpc>
                  <a:spcAft>
                    <a:spcPct val="35000"/>
                  </a:spcAft>
                  <a:defRPr/>
                </a:pPr>
                <a:r>
                  <a:rPr lang="en-US" sz="1400" dirty="0">
                    <a:latin typeface="+mn-lt"/>
                    <a:cs typeface="Sakkal Majalla" panose="02000000000000000000" pitchFamily="2" charset="-78"/>
                  </a:rPr>
                  <a:t>The Council of Ministers approved the national system in its session No. 17/2015</a:t>
                </a:r>
              </a:p>
            </p:txBody>
          </p:sp>
          <p:sp>
            <p:nvSpPr>
              <p:cNvPr id="258" name="Rectangle 257">
                <a:extLst>
                  <a:ext uri="{FF2B5EF4-FFF2-40B4-BE49-F238E27FC236}">
                    <a16:creationId xmlns:a16="http://schemas.microsoft.com/office/drawing/2014/main" id="{082B3B99-8B1A-F94D-4155-1A0DD3ACC97D}"/>
                  </a:ext>
                </a:extLst>
              </p:cNvPr>
              <p:cNvSpPr/>
              <p:nvPr/>
            </p:nvSpPr>
            <p:spPr>
              <a:xfrm>
                <a:off x="2561962" y="1855952"/>
                <a:ext cx="2170904" cy="369332"/>
              </a:xfrm>
              <a:prstGeom prst="rect">
                <a:avLst/>
              </a:prstGeom>
            </p:spPr>
            <p:txBody>
              <a:bodyPr wrap="square">
                <a:spAutoFit/>
              </a:bodyPr>
              <a:lstStyle/>
              <a:p>
                <a:r>
                  <a:rPr lang="en-US" b="1" kern="0" dirty="0">
                    <a:solidFill>
                      <a:schemeClr val="tx1">
                        <a:lumMod val="75000"/>
                        <a:lumOff val="25000"/>
                      </a:schemeClr>
                    </a:solidFill>
                    <a:latin typeface="+mn-lt"/>
                    <a:ea typeface="Open Sans" panose="020B0606030504020204" pitchFamily="34" charset="0"/>
                    <a:cs typeface="Open Sans" panose="020B0606030504020204" pitchFamily="34" charset="0"/>
                  </a:rPr>
                  <a:t>2003</a:t>
                </a:r>
                <a:endParaRPr lang="en-IN" sz="1400" b="1" dirty="0">
                  <a:solidFill>
                    <a:schemeClr val="tx1">
                      <a:lumMod val="75000"/>
                      <a:lumOff val="25000"/>
                    </a:schemeClr>
                  </a:solidFill>
                  <a:latin typeface="+mn-lt"/>
                  <a:ea typeface="Open Sans" panose="020B0606030504020204" pitchFamily="34" charset="0"/>
                  <a:cs typeface="Open Sans" panose="020B0606030504020204" pitchFamily="34" charset="0"/>
                </a:endParaRPr>
              </a:p>
            </p:txBody>
          </p:sp>
        </p:grpSp>
        <p:cxnSp>
          <p:nvCxnSpPr>
            <p:cNvPr id="259" name="Straight Connector 258">
              <a:extLst>
                <a:ext uri="{FF2B5EF4-FFF2-40B4-BE49-F238E27FC236}">
                  <a16:creationId xmlns:a16="http://schemas.microsoft.com/office/drawing/2014/main" id="{7E52B8D9-3057-29E4-F738-F007E97CFEE2}"/>
                </a:ext>
              </a:extLst>
            </p:cNvPr>
            <p:cNvCxnSpPr>
              <a:cxnSpLocks/>
            </p:cNvCxnSpPr>
            <p:nvPr/>
          </p:nvCxnSpPr>
          <p:spPr>
            <a:xfrm flipH="1" flipV="1">
              <a:off x="7923220" y="4616221"/>
              <a:ext cx="659220" cy="386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60" name="Rectangle 259">
              <a:extLst>
                <a:ext uri="{FF2B5EF4-FFF2-40B4-BE49-F238E27FC236}">
                  <a16:creationId xmlns:a16="http://schemas.microsoft.com/office/drawing/2014/main" id="{14E50900-5F46-658B-8214-23D43047BB31}"/>
                </a:ext>
              </a:extLst>
            </p:cNvPr>
            <p:cNvSpPr/>
            <p:nvPr/>
          </p:nvSpPr>
          <p:spPr>
            <a:xfrm>
              <a:off x="7846893" y="4267256"/>
              <a:ext cx="2063490" cy="369332"/>
            </a:xfrm>
            <a:prstGeom prst="rect">
              <a:avLst/>
            </a:prstGeom>
          </p:spPr>
          <p:txBody>
            <a:bodyPr wrap="square">
              <a:spAutoFit/>
            </a:bodyPr>
            <a:lstStyle/>
            <a:p>
              <a:r>
                <a:rPr lang="en-US" b="1" kern="0" dirty="0">
                  <a:solidFill>
                    <a:schemeClr val="tx1">
                      <a:lumMod val="75000"/>
                      <a:lumOff val="25000"/>
                    </a:schemeClr>
                  </a:solidFill>
                  <a:latin typeface="+mn-lt"/>
                  <a:ea typeface="Open Sans" panose="020B0606030504020204" pitchFamily="34" charset="0"/>
                  <a:cs typeface="Open Sans" panose="020B0606030504020204" pitchFamily="34" charset="0"/>
                </a:rPr>
                <a:t>2020</a:t>
              </a:r>
              <a:endParaRPr lang="en-IN" b="1" dirty="0">
                <a:solidFill>
                  <a:schemeClr val="tx1">
                    <a:lumMod val="75000"/>
                    <a:lumOff val="25000"/>
                  </a:schemeClr>
                </a:solidFill>
                <a:latin typeface="+mn-lt"/>
                <a:ea typeface="Open Sans" panose="020B0606030504020204" pitchFamily="34" charset="0"/>
                <a:cs typeface="Open Sans" panose="020B0606030504020204" pitchFamily="34" charset="0"/>
              </a:endParaRPr>
            </a:p>
          </p:txBody>
        </p:sp>
        <p:sp>
          <p:nvSpPr>
            <p:cNvPr id="261" name="Rectangle 42">
              <a:extLst>
                <a:ext uri="{FF2B5EF4-FFF2-40B4-BE49-F238E27FC236}">
                  <a16:creationId xmlns:a16="http://schemas.microsoft.com/office/drawing/2014/main" id="{842CBDFA-44E2-7D7C-119E-A0C8C3FED336}"/>
                </a:ext>
              </a:extLst>
            </p:cNvPr>
            <p:cNvSpPr/>
            <p:nvPr/>
          </p:nvSpPr>
          <p:spPr>
            <a:xfrm>
              <a:off x="1784263" y="4639976"/>
              <a:ext cx="6477897" cy="1406539"/>
            </a:xfrm>
            <a:prstGeom prst="rect">
              <a:avLst/>
            </a:prstGeom>
          </p:spPr>
          <p:txBody>
            <a:bodyPr wrap="square">
              <a:spAutoFit/>
            </a:bodyPr>
            <a:lstStyle/>
            <a:p>
              <a:pPr algn="ctr" defTabSz="615467">
                <a:lnSpc>
                  <a:spcPct val="90000"/>
                </a:lnSpc>
                <a:spcAft>
                  <a:spcPct val="35000"/>
                </a:spcAft>
                <a:defRPr/>
              </a:pPr>
              <a:r>
                <a:rPr lang="en-US" sz="1400" dirty="0">
                  <a:latin typeface="+mn-lt"/>
                  <a:cs typeface="Sakkal Majalla" panose="02000000000000000000" pitchFamily="2" charset="-78"/>
                </a:rPr>
                <a:t>Royal Decree No. (5/2020) to change the name to the National Committee for the Management of Emergency Situations </a:t>
              </a:r>
              <a:r>
                <a:rPr lang="en-US" sz="1400" dirty="0">
                  <a:solidFill>
                    <a:srgbClr val="0070C0"/>
                  </a:solidFill>
                  <a:latin typeface="+mn-lt"/>
                  <a:cs typeface="Sakkal Majalla" panose="02000000000000000000" pitchFamily="2" charset="-78"/>
                </a:rPr>
                <a:t>and the establishment of the National Center for the Management of Emergency. </a:t>
              </a:r>
            </a:p>
            <a:p>
              <a:pPr algn="ctr" defTabSz="615467">
                <a:lnSpc>
                  <a:spcPct val="90000"/>
                </a:lnSpc>
                <a:spcAft>
                  <a:spcPct val="35000"/>
                </a:spcAft>
                <a:defRPr/>
              </a:pPr>
              <a:r>
                <a:rPr lang="en-US" sz="1400" dirty="0">
                  <a:latin typeface="+mn-lt"/>
                  <a:cs typeface="Sakkal Majalla" panose="02000000000000000000" pitchFamily="2" charset="-78"/>
                </a:rPr>
                <a:t>Ministerial Resolution No. (34/2020) </a:t>
              </a:r>
              <a:r>
                <a:rPr lang="en-US" sz="1400" dirty="0">
                  <a:solidFill>
                    <a:schemeClr val="accent1"/>
                  </a:solidFill>
                  <a:latin typeface="+mn-lt"/>
                  <a:cs typeface="Sakkal Majalla" panose="02000000000000000000" pitchFamily="2" charset="-78"/>
                </a:rPr>
                <a:t>Re-formation of the National Committee For emergency management</a:t>
              </a:r>
            </a:p>
            <a:p>
              <a:pPr algn="ctr" defTabSz="615467">
                <a:lnSpc>
                  <a:spcPct val="90000"/>
                </a:lnSpc>
                <a:spcAft>
                  <a:spcPct val="35000"/>
                </a:spcAft>
                <a:defRPr/>
              </a:pPr>
              <a:endParaRPr lang="en-US" sz="1400" dirty="0">
                <a:solidFill>
                  <a:srgbClr val="0070C0"/>
                </a:solidFill>
                <a:latin typeface="+mn-lt"/>
                <a:cs typeface="Sakkal Majalla" panose="02000000000000000000" pitchFamily="2" charset="-78"/>
              </a:endParaRPr>
            </a:p>
          </p:txBody>
        </p:sp>
      </p:grpSp>
      <p:grpSp>
        <p:nvGrpSpPr>
          <p:cNvPr id="264" name="مجموعة 53">
            <a:extLst>
              <a:ext uri="{FF2B5EF4-FFF2-40B4-BE49-F238E27FC236}">
                <a16:creationId xmlns:a16="http://schemas.microsoft.com/office/drawing/2014/main" id="{DAFBB9DA-7503-0B56-E7BD-CBA0AC24E463}"/>
              </a:ext>
            </a:extLst>
          </p:cNvPr>
          <p:cNvGrpSpPr/>
          <p:nvPr/>
        </p:nvGrpSpPr>
        <p:grpSpPr>
          <a:xfrm>
            <a:off x="5818555" y="227383"/>
            <a:ext cx="2273585" cy="594448"/>
            <a:chOff x="3658216" y="4593066"/>
            <a:chExt cx="5149408" cy="1209531"/>
          </a:xfrm>
        </p:grpSpPr>
        <p:grpSp>
          <p:nvGrpSpPr>
            <p:cNvPr id="265" name="Group 9">
              <a:extLst>
                <a:ext uri="{FF2B5EF4-FFF2-40B4-BE49-F238E27FC236}">
                  <a16:creationId xmlns:a16="http://schemas.microsoft.com/office/drawing/2014/main" id="{50A0AEE0-7BD5-23FD-52E3-5C7F10C8AA0D}"/>
                </a:ext>
              </a:extLst>
            </p:cNvPr>
            <p:cNvGrpSpPr/>
            <p:nvPr/>
          </p:nvGrpSpPr>
          <p:grpSpPr>
            <a:xfrm>
              <a:off x="3658216" y="4593066"/>
              <a:ext cx="5068161" cy="1167654"/>
              <a:chOff x="-2525780" y="4458427"/>
              <a:chExt cx="7222341" cy="1525238"/>
            </a:xfrm>
          </p:grpSpPr>
          <p:pic>
            <p:nvPicPr>
              <p:cNvPr id="267" name="Picture 2" descr="F:\المنظومة.gif">
                <a:extLst>
                  <a:ext uri="{FF2B5EF4-FFF2-40B4-BE49-F238E27FC236}">
                    <a16:creationId xmlns:a16="http://schemas.microsoft.com/office/drawing/2014/main" id="{0D719256-7DC2-D723-6375-D0CA8F3C07A4}"/>
                  </a:ext>
                </a:extLst>
              </p:cNvPr>
              <p:cNvPicPr>
                <a:picLocks noChangeAspect="1" noChangeArrowheads="1"/>
              </p:cNvPicPr>
              <p:nvPr/>
            </p:nvPicPr>
            <p:blipFill rotWithShape="1">
              <a:blip r:embed="rId6"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l="6534" t="37704" r="29997" b="37704"/>
              <a:stretch/>
            </p:blipFill>
            <p:spPr bwMode="auto">
              <a:xfrm>
                <a:off x="-2525780" y="4458427"/>
                <a:ext cx="5789975" cy="152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8" name="صورة 13" descr="G:\NCCD\التصاميم والشعارات\خط اليد\اللجنة الوطنية\للجنة.gif">
                <a:extLst>
                  <a:ext uri="{FF2B5EF4-FFF2-40B4-BE49-F238E27FC236}">
                    <a16:creationId xmlns:a16="http://schemas.microsoft.com/office/drawing/2014/main" id="{FB92BE39-A9AF-8593-3271-DA713F8189B3}"/>
                  </a:ext>
                </a:extLst>
              </p:cNvPr>
              <p:cNvPicPr/>
              <p:nvPr/>
            </p:nvPicPr>
            <p:blipFill rotWithShape="1">
              <a:blip r:embed="rId7"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l="68352" t="37331" r="10129" b="44107"/>
              <a:stretch/>
            </p:blipFill>
            <p:spPr bwMode="auto">
              <a:xfrm>
                <a:off x="3264195" y="4859080"/>
                <a:ext cx="1432366" cy="875246"/>
              </a:xfrm>
              <a:prstGeom prst="rect">
                <a:avLst/>
              </a:prstGeom>
              <a:noFill/>
              <a:ln>
                <a:noFill/>
              </a:ln>
            </p:spPr>
          </p:pic>
        </p:grpSp>
        <p:pic>
          <p:nvPicPr>
            <p:cNvPr id="266" name="Picture 2" descr="F:\المنظومة.gif">
              <a:extLst>
                <a:ext uri="{FF2B5EF4-FFF2-40B4-BE49-F238E27FC236}">
                  <a16:creationId xmlns:a16="http://schemas.microsoft.com/office/drawing/2014/main" id="{CB767EF3-67C3-1CEB-0EE2-765A3EC4B7B1}"/>
                </a:ext>
              </a:extLst>
            </p:cNvPr>
            <p:cNvPicPr>
              <a:picLocks noChangeAspect="1" noChangeArrowheads="1"/>
            </p:cNvPicPr>
            <p:nvPr/>
          </p:nvPicPr>
          <p:blipFill rotWithShape="1">
            <a:blip r:embed="rId6"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l="22421" t="37704" r="75809" b="37704"/>
            <a:stretch/>
          </p:blipFill>
          <p:spPr bwMode="auto">
            <a:xfrm>
              <a:off x="8694293" y="4634943"/>
              <a:ext cx="113331" cy="1167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9247964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E88E02F-E3D1-4EB0-A2C4-5C2B7C2F325A}"/>
              </a:ext>
            </a:extLst>
          </p:cNvPr>
          <p:cNvPicPr>
            <a:picLocks noChangeAspect="1"/>
          </p:cNvPicPr>
          <p:nvPr/>
        </p:nvPicPr>
        <p:blipFill>
          <a:blip r:embed="rId2"/>
          <a:stretch>
            <a:fillRect/>
          </a:stretch>
        </p:blipFill>
        <p:spPr>
          <a:xfrm>
            <a:off x="685800" y="1596207"/>
            <a:ext cx="3563990" cy="5061740"/>
          </a:xfrm>
          <a:prstGeom prst="rect">
            <a:avLst/>
          </a:prstGeom>
        </p:spPr>
      </p:pic>
      <p:sp>
        <p:nvSpPr>
          <p:cNvPr id="3" name="Rectangle 12">
            <a:extLst>
              <a:ext uri="{FF2B5EF4-FFF2-40B4-BE49-F238E27FC236}">
                <a16:creationId xmlns:a16="http://schemas.microsoft.com/office/drawing/2014/main" id="{268565FE-2EC2-471E-4B2F-0B1AB18D38FD}"/>
              </a:ext>
            </a:extLst>
          </p:cNvPr>
          <p:cNvSpPr>
            <a:spLocks noChangeArrowheads="1"/>
          </p:cNvSpPr>
          <p:nvPr/>
        </p:nvSpPr>
        <p:spPr bwMode="auto">
          <a:xfrm>
            <a:off x="0" y="228600"/>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de-DE" sz="2800" b="1" dirty="0">
                <a:solidFill>
                  <a:srgbClr val="002060"/>
                </a:solidFill>
                <a:latin typeface="Tahoma" panose="020B0604030504040204" pitchFamily="34" charset="0"/>
                <a:cs typeface="Tahoma" panose="020B0604030504040204" pitchFamily="34" charset="0"/>
              </a:rPr>
              <a:t>Weather Impact based Forecast SOP</a:t>
            </a:r>
          </a:p>
        </p:txBody>
      </p:sp>
      <p:sp>
        <p:nvSpPr>
          <p:cNvPr id="2" name="Title 1">
            <a:extLst>
              <a:ext uri="{FF2B5EF4-FFF2-40B4-BE49-F238E27FC236}">
                <a16:creationId xmlns:a16="http://schemas.microsoft.com/office/drawing/2014/main" id="{B6575B13-BC7C-7B49-2AA9-FB438E5F176F}"/>
              </a:ext>
            </a:extLst>
          </p:cNvPr>
          <p:cNvSpPr>
            <a:spLocks noGrp="1"/>
          </p:cNvSpPr>
          <p:nvPr>
            <p:ph type="title"/>
          </p:nvPr>
        </p:nvSpPr>
        <p:spPr>
          <a:xfrm>
            <a:off x="195942" y="869747"/>
            <a:ext cx="8752115" cy="578053"/>
          </a:xfrm>
        </p:spPr>
        <p:txBody>
          <a:bodyPr>
            <a:noAutofit/>
          </a:bodyPr>
          <a:lstStyle/>
          <a:p>
            <a:pPr algn="ctr" rtl="1"/>
            <a:r>
              <a:rPr lang="en-US" sz="2400" b="1" dirty="0">
                <a:cs typeface="Times New Roman" panose="02020603050405020304" pitchFamily="18" charset="0"/>
              </a:rPr>
              <a:t>templates</a:t>
            </a:r>
            <a:endParaRPr lang="ar-SA" sz="2400" b="1" dirty="0">
              <a:cs typeface="Times New Roman" panose="02020603050405020304" pitchFamily="18" charset="0"/>
            </a:endParaRPr>
          </a:p>
        </p:txBody>
      </p:sp>
      <p:pic>
        <p:nvPicPr>
          <p:cNvPr id="8" name="Picture 7">
            <a:extLst>
              <a:ext uri="{FF2B5EF4-FFF2-40B4-BE49-F238E27FC236}">
                <a16:creationId xmlns:a16="http://schemas.microsoft.com/office/drawing/2014/main" id="{FED7C819-7FF8-A874-F22C-FCA4FF4D67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038"/>
            <a:ext cx="1347326" cy="845822"/>
          </a:xfrm>
          <a:prstGeom prst="rect">
            <a:avLst/>
          </a:prstGeom>
        </p:spPr>
      </p:pic>
      <p:pic>
        <p:nvPicPr>
          <p:cNvPr id="5" name="Picture 4">
            <a:extLst>
              <a:ext uri="{FF2B5EF4-FFF2-40B4-BE49-F238E27FC236}">
                <a16:creationId xmlns:a16="http://schemas.microsoft.com/office/drawing/2014/main" id="{BC7CADD6-53E7-BFD1-10EF-E208C0750C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96848" y="1828800"/>
            <a:ext cx="3478092" cy="4918655"/>
          </a:xfrm>
          <a:prstGeom prst="rect">
            <a:avLst/>
          </a:prstGeom>
        </p:spPr>
      </p:pic>
    </p:spTree>
    <p:extLst>
      <p:ext uri="{BB962C8B-B14F-4D97-AF65-F5344CB8AC3E}">
        <p14:creationId xmlns:p14="http://schemas.microsoft.com/office/powerpoint/2010/main" val="41260817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448E3F8-D078-F6C2-CFB6-F77C501BC5AB}"/>
              </a:ext>
            </a:extLst>
          </p:cNvPr>
          <p:cNvSpPr>
            <a:spLocks noGrp="1"/>
          </p:cNvSpPr>
          <p:nvPr>
            <p:ph type="title"/>
          </p:nvPr>
        </p:nvSpPr>
        <p:spPr>
          <a:xfrm>
            <a:off x="195942" y="912068"/>
            <a:ext cx="8752115" cy="578053"/>
          </a:xfrm>
        </p:spPr>
        <p:txBody>
          <a:bodyPr>
            <a:noAutofit/>
          </a:bodyPr>
          <a:lstStyle/>
          <a:p>
            <a:pPr algn="ctr" rtl="1"/>
            <a:r>
              <a:rPr lang="en-US" sz="2400" b="1" dirty="0">
                <a:cs typeface="Times New Roman" panose="02020603050405020304" pitchFamily="18" charset="0"/>
              </a:rPr>
              <a:t>templates</a:t>
            </a:r>
            <a:endParaRPr lang="ar-SA" sz="2400" b="1" dirty="0">
              <a:cs typeface="Times New Roman" panose="02020603050405020304" pitchFamily="18" charset="0"/>
            </a:endParaRPr>
          </a:p>
        </p:txBody>
      </p:sp>
      <p:pic>
        <p:nvPicPr>
          <p:cNvPr id="3" name="Picture 2">
            <a:extLst>
              <a:ext uri="{FF2B5EF4-FFF2-40B4-BE49-F238E27FC236}">
                <a16:creationId xmlns:a16="http://schemas.microsoft.com/office/drawing/2014/main" id="{BCC95313-7BB5-48FA-A2B3-D89E96F73CB6}"/>
              </a:ext>
            </a:extLst>
          </p:cNvPr>
          <p:cNvPicPr>
            <a:picLocks noChangeAspect="1"/>
          </p:cNvPicPr>
          <p:nvPr/>
        </p:nvPicPr>
        <p:blipFill>
          <a:blip r:embed="rId2"/>
          <a:stretch>
            <a:fillRect/>
          </a:stretch>
        </p:blipFill>
        <p:spPr>
          <a:xfrm>
            <a:off x="226167" y="1617616"/>
            <a:ext cx="4171138" cy="5087983"/>
          </a:xfrm>
          <a:prstGeom prst="rect">
            <a:avLst/>
          </a:prstGeom>
        </p:spPr>
      </p:pic>
      <p:pic>
        <p:nvPicPr>
          <p:cNvPr id="5" name="Picture 4">
            <a:extLst>
              <a:ext uri="{FF2B5EF4-FFF2-40B4-BE49-F238E27FC236}">
                <a16:creationId xmlns:a16="http://schemas.microsoft.com/office/drawing/2014/main" id="{00E93799-C736-4C68-986C-EFC7FA5AB5F7}"/>
              </a:ext>
            </a:extLst>
          </p:cNvPr>
          <p:cNvPicPr>
            <a:picLocks noChangeAspect="1"/>
          </p:cNvPicPr>
          <p:nvPr/>
        </p:nvPicPr>
        <p:blipFill>
          <a:blip r:embed="rId3"/>
          <a:stretch>
            <a:fillRect/>
          </a:stretch>
        </p:blipFill>
        <p:spPr>
          <a:xfrm>
            <a:off x="4566589" y="1600200"/>
            <a:ext cx="3448495" cy="4876800"/>
          </a:xfrm>
          <a:prstGeom prst="rect">
            <a:avLst/>
          </a:prstGeom>
        </p:spPr>
      </p:pic>
      <p:sp>
        <p:nvSpPr>
          <p:cNvPr id="4" name="Rectangle 12">
            <a:extLst>
              <a:ext uri="{FF2B5EF4-FFF2-40B4-BE49-F238E27FC236}">
                <a16:creationId xmlns:a16="http://schemas.microsoft.com/office/drawing/2014/main" id="{CEF3573A-CCD9-986D-460C-594F18249D0F}"/>
              </a:ext>
            </a:extLst>
          </p:cNvPr>
          <p:cNvSpPr>
            <a:spLocks noChangeArrowheads="1"/>
          </p:cNvSpPr>
          <p:nvPr/>
        </p:nvSpPr>
        <p:spPr bwMode="auto">
          <a:xfrm>
            <a:off x="0" y="325515"/>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de-DE" sz="2800" b="1" dirty="0">
                <a:solidFill>
                  <a:srgbClr val="002060"/>
                </a:solidFill>
                <a:latin typeface="Tahoma" panose="020B0604030504040204" pitchFamily="34" charset="0"/>
                <a:cs typeface="Tahoma" panose="020B0604030504040204" pitchFamily="34" charset="0"/>
              </a:rPr>
              <a:t>Weather Impact based Forecast SOP</a:t>
            </a:r>
          </a:p>
        </p:txBody>
      </p:sp>
      <p:pic>
        <p:nvPicPr>
          <p:cNvPr id="8" name="Picture 7">
            <a:extLst>
              <a:ext uri="{FF2B5EF4-FFF2-40B4-BE49-F238E27FC236}">
                <a16:creationId xmlns:a16="http://schemas.microsoft.com/office/drawing/2014/main" id="{8CF37756-17B2-CE71-BB78-2DD8168AA8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74" y="66246"/>
            <a:ext cx="1347326" cy="845822"/>
          </a:xfrm>
          <a:prstGeom prst="rect">
            <a:avLst/>
          </a:prstGeom>
        </p:spPr>
      </p:pic>
    </p:spTree>
    <p:extLst>
      <p:ext uri="{BB962C8B-B14F-4D97-AF65-F5344CB8AC3E}">
        <p14:creationId xmlns:p14="http://schemas.microsoft.com/office/powerpoint/2010/main" val="40697316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2BC44A0-7905-42B0-87FD-1D18E31BA993}"/>
              </a:ext>
            </a:extLst>
          </p:cNvPr>
          <p:cNvSpPr>
            <a:spLocks noGrp="1"/>
          </p:cNvSpPr>
          <p:nvPr>
            <p:ph type="title"/>
          </p:nvPr>
        </p:nvSpPr>
        <p:spPr>
          <a:xfrm>
            <a:off x="187779" y="981326"/>
            <a:ext cx="8752115" cy="578053"/>
          </a:xfrm>
        </p:spPr>
        <p:txBody>
          <a:bodyPr>
            <a:noAutofit/>
          </a:bodyPr>
          <a:lstStyle/>
          <a:p>
            <a:pPr algn="ctr" rtl="1"/>
            <a:r>
              <a:rPr lang="en-US" sz="1800" b="1" dirty="0">
                <a:solidFill>
                  <a:srgbClr val="002060"/>
                </a:solidFill>
                <a:ea typeface="+mn-ea"/>
                <a:cs typeface="Tahoma" panose="020B0604030504040204" pitchFamily="34" charset="0"/>
              </a:rPr>
              <a:t>The internal regulations for media</a:t>
            </a:r>
            <a:endParaRPr lang="ar-SA" sz="1800" b="1" dirty="0">
              <a:solidFill>
                <a:srgbClr val="002060"/>
              </a:solidFill>
              <a:ea typeface="+mn-ea"/>
              <a:cs typeface="Tahoma" panose="020B0604030504040204" pitchFamily="34" charset="0"/>
            </a:endParaRPr>
          </a:p>
        </p:txBody>
      </p:sp>
      <p:sp>
        <p:nvSpPr>
          <p:cNvPr id="8" name="TextBox 7">
            <a:extLst>
              <a:ext uri="{FF2B5EF4-FFF2-40B4-BE49-F238E27FC236}">
                <a16:creationId xmlns:a16="http://schemas.microsoft.com/office/drawing/2014/main" id="{CBBE0349-3578-4C04-B7CB-846C9D7E6155}"/>
              </a:ext>
            </a:extLst>
          </p:cNvPr>
          <p:cNvSpPr txBox="1"/>
          <p:nvPr/>
        </p:nvSpPr>
        <p:spPr>
          <a:xfrm>
            <a:off x="609600" y="1732830"/>
            <a:ext cx="6705600" cy="2942665"/>
          </a:xfrm>
          <a:prstGeom prst="rect">
            <a:avLst/>
          </a:prstGeom>
          <a:noFill/>
        </p:spPr>
        <p:txBody>
          <a:bodyPr wrap="square">
            <a:spAutoFit/>
          </a:bodyPr>
          <a:lstStyle/>
          <a:p>
            <a:pPr marL="214313" indent="-214313" algn="l">
              <a:lnSpc>
                <a:spcPct val="200000"/>
              </a:lnSpc>
              <a:buFont typeface="Wingdings" panose="05000000000000000000" pitchFamily="2" charset="2"/>
              <a:buChar char="v"/>
            </a:pPr>
            <a:r>
              <a:rPr lang="en-US" sz="1350" dirty="0">
                <a:latin typeface="+mj-lt"/>
                <a:ea typeface="Calibri" panose="020F0502020204030204" pitchFamily="34" charset="0"/>
                <a:cs typeface="Calibri" panose="020F0502020204030204" pitchFamily="34" charset="0"/>
              </a:rPr>
              <a:t>Goals of the list</a:t>
            </a:r>
          </a:p>
          <a:p>
            <a:pPr marL="214313" indent="-214313" algn="l">
              <a:lnSpc>
                <a:spcPct val="200000"/>
              </a:lnSpc>
              <a:buFont typeface="Wingdings" panose="05000000000000000000" pitchFamily="2" charset="2"/>
              <a:buChar char="v"/>
            </a:pPr>
            <a:r>
              <a:rPr lang="en-US" sz="1350" dirty="0">
                <a:latin typeface="+mj-lt"/>
                <a:ea typeface="Calibri" panose="020F0502020204030204" pitchFamily="34" charset="0"/>
                <a:cs typeface="Calibri" panose="020F0502020204030204" pitchFamily="34" charset="0"/>
              </a:rPr>
              <a:t>The main organizational regulations of media appearance and social media. </a:t>
            </a:r>
          </a:p>
          <a:p>
            <a:pPr marL="214313" indent="-214313" algn="l">
              <a:lnSpc>
                <a:spcPct val="200000"/>
              </a:lnSpc>
              <a:buFont typeface="Wingdings" panose="05000000000000000000" pitchFamily="2" charset="2"/>
              <a:buChar char="v"/>
            </a:pPr>
            <a:r>
              <a:rPr lang="en-US" sz="1350" dirty="0">
                <a:latin typeface="+mj-lt"/>
                <a:ea typeface="Calibri" panose="020F0502020204030204" pitchFamily="34" charset="0"/>
                <a:cs typeface="Calibri" panose="020F0502020204030204" pitchFamily="34" charset="0"/>
              </a:rPr>
              <a:t>Media dealing levels according to the level of potential impact.</a:t>
            </a:r>
          </a:p>
          <a:p>
            <a:pPr marL="671513" lvl="1" indent="-214313">
              <a:lnSpc>
                <a:spcPct val="200000"/>
              </a:lnSpc>
              <a:buFont typeface="Wingdings" panose="05000000000000000000" pitchFamily="2" charset="2"/>
              <a:buChar char="v"/>
            </a:pPr>
            <a:r>
              <a:rPr lang="en-US" sz="1350" dirty="0">
                <a:latin typeface="+mj-lt"/>
                <a:ea typeface="Calibri" panose="020F0502020204030204" pitchFamily="34" charset="0"/>
                <a:cs typeface="Calibri" panose="020F0502020204030204" pitchFamily="34" charset="0"/>
              </a:rPr>
              <a:t>Green</a:t>
            </a:r>
          </a:p>
          <a:p>
            <a:pPr marL="671513" lvl="1" indent="-214313">
              <a:lnSpc>
                <a:spcPct val="200000"/>
              </a:lnSpc>
              <a:buFont typeface="Wingdings" panose="05000000000000000000" pitchFamily="2" charset="2"/>
              <a:buChar char="v"/>
            </a:pPr>
            <a:r>
              <a:rPr lang="en-US" sz="1350" dirty="0">
                <a:latin typeface="+mj-lt"/>
                <a:ea typeface="Calibri" panose="020F0502020204030204" pitchFamily="34" charset="0"/>
                <a:cs typeface="Calibri" panose="020F0502020204030204" pitchFamily="34" charset="0"/>
              </a:rPr>
              <a:t>Yellow</a:t>
            </a:r>
          </a:p>
          <a:p>
            <a:pPr marL="671513" lvl="1" indent="-214313">
              <a:lnSpc>
                <a:spcPct val="200000"/>
              </a:lnSpc>
              <a:buFont typeface="Wingdings" panose="05000000000000000000" pitchFamily="2" charset="2"/>
              <a:buChar char="v"/>
            </a:pPr>
            <a:r>
              <a:rPr lang="en-US" sz="1350" dirty="0">
                <a:latin typeface="+mj-lt"/>
                <a:ea typeface="Calibri" panose="020F0502020204030204" pitchFamily="34" charset="0"/>
                <a:cs typeface="Calibri" panose="020F0502020204030204" pitchFamily="34" charset="0"/>
              </a:rPr>
              <a:t>Orange</a:t>
            </a:r>
          </a:p>
          <a:p>
            <a:pPr marL="671513" lvl="1" indent="-214313">
              <a:lnSpc>
                <a:spcPct val="200000"/>
              </a:lnSpc>
              <a:buFont typeface="Wingdings" panose="05000000000000000000" pitchFamily="2" charset="2"/>
              <a:buChar char="v"/>
            </a:pPr>
            <a:r>
              <a:rPr lang="en-US" sz="1350" dirty="0">
                <a:latin typeface="+mj-lt"/>
                <a:ea typeface="Calibri" panose="020F0502020204030204" pitchFamily="34" charset="0"/>
                <a:cs typeface="Calibri" panose="020F0502020204030204" pitchFamily="34" charset="0"/>
              </a:rPr>
              <a:t>Red</a:t>
            </a:r>
            <a:endParaRPr lang="en-US" dirty="0">
              <a:latin typeface="+mj-lt"/>
            </a:endParaRPr>
          </a:p>
        </p:txBody>
      </p:sp>
      <p:sp>
        <p:nvSpPr>
          <p:cNvPr id="3" name="Rectangle 12">
            <a:extLst>
              <a:ext uri="{FF2B5EF4-FFF2-40B4-BE49-F238E27FC236}">
                <a16:creationId xmlns:a16="http://schemas.microsoft.com/office/drawing/2014/main" id="{190DF43C-293F-4108-5B3B-DA3DA04CCE4D}"/>
              </a:ext>
            </a:extLst>
          </p:cNvPr>
          <p:cNvSpPr>
            <a:spLocks noChangeArrowheads="1"/>
          </p:cNvSpPr>
          <p:nvPr/>
        </p:nvSpPr>
        <p:spPr bwMode="auto">
          <a:xfrm>
            <a:off x="0" y="325515"/>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de-DE" sz="2800" b="1" dirty="0">
                <a:solidFill>
                  <a:srgbClr val="002060"/>
                </a:solidFill>
                <a:latin typeface="+mj-lt"/>
                <a:cs typeface="Tahoma" panose="020B0604030504040204" pitchFamily="34" charset="0"/>
              </a:rPr>
              <a:t>Weather Impact based Forecast SOP</a:t>
            </a:r>
          </a:p>
        </p:txBody>
      </p:sp>
      <p:pic>
        <p:nvPicPr>
          <p:cNvPr id="4" name="Picture 3">
            <a:extLst>
              <a:ext uri="{FF2B5EF4-FFF2-40B4-BE49-F238E27FC236}">
                <a16:creationId xmlns:a16="http://schemas.microsoft.com/office/drawing/2014/main" id="{9FE3F0B7-088B-91A0-8B69-88535AA374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74" y="66246"/>
            <a:ext cx="1347326" cy="845822"/>
          </a:xfrm>
          <a:prstGeom prst="rect">
            <a:avLst/>
          </a:prstGeom>
        </p:spPr>
      </p:pic>
    </p:spTree>
    <p:extLst>
      <p:ext uri="{BB962C8B-B14F-4D97-AF65-F5344CB8AC3E}">
        <p14:creationId xmlns:p14="http://schemas.microsoft.com/office/powerpoint/2010/main" val="6512324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7004" y="857165"/>
            <a:ext cx="7494813" cy="465782"/>
          </a:xfrm>
        </p:spPr>
        <p:txBody>
          <a:bodyPr>
            <a:noAutofit/>
          </a:bodyPr>
          <a:lstStyle/>
          <a:p>
            <a:pPr algn="ctr"/>
            <a:r>
              <a:rPr lang="en-US" sz="1800" b="1" dirty="0">
                <a:solidFill>
                  <a:srgbClr val="002060"/>
                </a:solidFill>
                <a:ea typeface="+mn-ea"/>
                <a:cs typeface="Tahoma" panose="020B0604030504040204" pitchFamily="34" charset="0"/>
              </a:rPr>
              <a:t>The road map to start applying the new SOP</a:t>
            </a:r>
            <a:endParaRPr lang="ar-OM" sz="1800" b="1" dirty="0">
              <a:solidFill>
                <a:srgbClr val="002060"/>
              </a:solidFill>
              <a:ea typeface="+mn-ea"/>
              <a:cs typeface="Tahoma" panose="020B0604030504040204" pitchFamily="34" charset="0"/>
            </a:endParaRPr>
          </a:p>
        </p:txBody>
      </p:sp>
      <p:sp>
        <p:nvSpPr>
          <p:cNvPr id="4" name="Rectangle 12">
            <a:extLst>
              <a:ext uri="{FF2B5EF4-FFF2-40B4-BE49-F238E27FC236}">
                <a16:creationId xmlns:a16="http://schemas.microsoft.com/office/drawing/2014/main" id="{6ED0CC0F-EA39-03DC-7BAC-C7DC5AD0EBB5}"/>
              </a:ext>
            </a:extLst>
          </p:cNvPr>
          <p:cNvSpPr>
            <a:spLocks noChangeArrowheads="1"/>
          </p:cNvSpPr>
          <p:nvPr/>
        </p:nvSpPr>
        <p:spPr bwMode="auto">
          <a:xfrm>
            <a:off x="0" y="325515"/>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de-DE" sz="2800" b="1" dirty="0">
                <a:solidFill>
                  <a:srgbClr val="002060"/>
                </a:solidFill>
                <a:latin typeface="+mj-lt"/>
                <a:cs typeface="Tahoma" panose="020B0604030504040204" pitchFamily="34" charset="0"/>
              </a:rPr>
              <a:t>Weather Impact based Forecast SOP</a:t>
            </a:r>
          </a:p>
        </p:txBody>
      </p:sp>
      <p:pic>
        <p:nvPicPr>
          <p:cNvPr id="5" name="Picture 4">
            <a:extLst>
              <a:ext uri="{FF2B5EF4-FFF2-40B4-BE49-F238E27FC236}">
                <a16:creationId xmlns:a16="http://schemas.microsoft.com/office/drawing/2014/main" id="{807A3AE4-A4AA-5992-8AE8-223B30AE40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912" y="6745"/>
            <a:ext cx="1347326" cy="845822"/>
          </a:xfrm>
          <a:prstGeom prst="rect">
            <a:avLst/>
          </a:prstGeom>
        </p:spPr>
      </p:pic>
      <p:sp>
        <p:nvSpPr>
          <p:cNvPr id="69" name="Oval 68">
            <a:extLst>
              <a:ext uri="{FF2B5EF4-FFF2-40B4-BE49-F238E27FC236}">
                <a16:creationId xmlns:a16="http://schemas.microsoft.com/office/drawing/2014/main" id="{ECA4146B-7F71-74D6-2DA2-8CAF53BBFB6D}"/>
              </a:ext>
            </a:extLst>
          </p:cNvPr>
          <p:cNvSpPr/>
          <p:nvPr/>
        </p:nvSpPr>
        <p:spPr>
          <a:xfrm>
            <a:off x="450752" y="2904223"/>
            <a:ext cx="647162" cy="60360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Oval 69">
            <a:extLst>
              <a:ext uri="{FF2B5EF4-FFF2-40B4-BE49-F238E27FC236}">
                <a16:creationId xmlns:a16="http://schemas.microsoft.com/office/drawing/2014/main" id="{3B431198-0A68-307F-54CA-5D7C1F4C7A8C}"/>
              </a:ext>
            </a:extLst>
          </p:cNvPr>
          <p:cNvSpPr/>
          <p:nvPr/>
        </p:nvSpPr>
        <p:spPr>
          <a:xfrm>
            <a:off x="1819037" y="4628814"/>
            <a:ext cx="647162" cy="60360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6" name="Straight Connector 85">
            <a:extLst>
              <a:ext uri="{FF2B5EF4-FFF2-40B4-BE49-F238E27FC236}">
                <a16:creationId xmlns:a16="http://schemas.microsoft.com/office/drawing/2014/main" id="{90F3667F-B9E7-0C96-84ED-58275CF342D8}"/>
              </a:ext>
            </a:extLst>
          </p:cNvPr>
          <p:cNvCxnSpPr/>
          <p:nvPr/>
        </p:nvCxnSpPr>
        <p:spPr>
          <a:xfrm rot="5400000">
            <a:off x="563072" y="3753532"/>
            <a:ext cx="422525" cy="1541"/>
          </a:xfrm>
          <a:prstGeom prst="line">
            <a:avLst/>
          </a:prstGeom>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F6337B85-C510-05EE-690D-92266A4C2A3C}"/>
              </a:ext>
            </a:extLst>
          </p:cNvPr>
          <p:cNvSpPr txBox="1"/>
          <p:nvPr/>
        </p:nvSpPr>
        <p:spPr>
          <a:xfrm>
            <a:off x="443114" y="2991930"/>
            <a:ext cx="654345" cy="430887"/>
          </a:xfrm>
          <a:prstGeom prst="rect">
            <a:avLst/>
          </a:prstGeom>
          <a:noFill/>
        </p:spPr>
        <p:txBody>
          <a:bodyPr wrap="none" rtlCol="0" anchor="ctr">
            <a:spAutoFit/>
          </a:bodyPr>
          <a:lstStyle/>
          <a:p>
            <a:pPr algn="ctr"/>
            <a:r>
              <a:rPr lang="en-US" sz="1100" b="1" dirty="0">
                <a:solidFill>
                  <a:prstClr val="white"/>
                </a:solidFill>
                <a:latin typeface="+mj-lt"/>
                <a:cs typeface="Microsoft New Tai Lue" panose="020B0502040204020203" pitchFamily="34" charset="0"/>
              </a:rPr>
              <a:t>1/DEC </a:t>
            </a:r>
          </a:p>
          <a:p>
            <a:pPr algn="ctr"/>
            <a:r>
              <a:rPr lang="en-US" sz="1100" b="1" dirty="0">
                <a:solidFill>
                  <a:prstClr val="white"/>
                </a:solidFill>
                <a:latin typeface="+mj-lt"/>
                <a:cs typeface="Microsoft New Tai Lue" panose="020B0502040204020203" pitchFamily="34" charset="0"/>
              </a:rPr>
              <a:t>2021</a:t>
            </a:r>
          </a:p>
        </p:txBody>
      </p:sp>
      <p:cxnSp>
        <p:nvCxnSpPr>
          <p:cNvPr id="92" name="Straight Connector 91">
            <a:extLst>
              <a:ext uri="{FF2B5EF4-FFF2-40B4-BE49-F238E27FC236}">
                <a16:creationId xmlns:a16="http://schemas.microsoft.com/office/drawing/2014/main" id="{8E1E74F8-5B5B-C82E-3C9D-B6A917860473}"/>
              </a:ext>
            </a:extLst>
          </p:cNvPr>
          <p:cNvCxnSpPr/>
          <p:nvPr/>
        </p:nvCxnSpPr>
        <p:spPr>
          <a:xfrm rot="5400000">
            <a:off x="1922111" y="4382290"/>
            <a:ext cx="422525" cy="1541"/>
          </a:xfrm>
          <a:prstGeom prst="line">
            <a:avLst/>
          </a:prstGeom>
        </p:spPr>
        <p:style>
          <a:lnRef idx="1">
            <a:schemeClr val="accent1"/>
          </a:lnRef>
          <a:fillRef idx="0">
            <a:schemeClr val="accent1"/>
          </a:fillRef>
          <a:effectRef idx="0">
            <a:schemeClr val="accent1"/>
          </a:effectRef>
          <a:fontRef idx="minor">
            <a:schemeClr val="tx1"/>
          </a:fontRef>
        </p:style>
      </p:cxnSp>
      <p:sp>
        <p:nvSpPr>
          <p:cNvPr id="93" name="TextBox 92">
            <a:extLst>
              <a:ext uri="{FF2B5EF4-FFF2-40B4-BE49-F238E27FC236}">
                <a16:creationId xmlns:a16="http://schemas.microsoft.com/office/drawing/2014/main" id="{8AA4880C-FAB7-A59D-8838-7062925814C7}"/>
              </a:ext>
            </a:extLst>
          </p:cNvPr>
          <p:cNvSpPr txBox="1"/>
          <p:nvPr/>
        </p:nvSpPr>
        <p:spPr>
          <a:xfrm>
            <a:off x="1818612" y="4762689"/>
            <a:ext cx="639919" cy="338554"/>
          </a:xfrm>
          <a:prstGeom prst="rect">
            <a:avLst/>
          </a:prstGeom>
          <a:noFill/>
        </p:spPr>
        <p:txBody>
          <a:bodyPr wrap="none" rtlCol="0" anchor="ctr">
            <a:spAutoFit/>
          </a:bodyPr>
          <a:lstStyle/>
          <a:p>
            <a:pPr algn="ctr"/>
            <a:r>
              <a:rPr lang="en-US" sz="1600" b="1" dirty="0">
                <a:solidFill>
                  <a:schemeClr val="bg1"/>
                </a:solidFill>
                <a:latin typeface="Arial" pitchFamily="34" charset="0"/>
                <a:cs typeface="Arial" pitchFamily="34" charset="0"/>
              </a:rPr>
              <a:t>2022</a:t>
            </a:r>
          </a:p>
        </p:txBody>
      </p:sp>
      <p:sp>
        <p:nvSpPr>
          <p:cNvPr id="98" name="TextBox 97">
            <a:extLst>
              <a:ext uri="{FF2B5EF4-FFF2-40B4-BE49-F238E27FC236}">
                <a16:creationId xmlns:a16="http://schemas.microsoft.com/office/drawing/2014/main" id="{EF3E4FF3-9508-0977-E76B-79C3F2D4AE55}"/>
              </a:ext>
            </a:extLst>
          </p:cNvPr>
          <p:cNvSpPr txBox="1"/>
          <p:nvPr/>
        </p:nvSpPr>
        <p:spPr>
          <a:xfrm>
            <a:off x="0" y="4179650"/>
            <a:ext cx="1763477" cy="1600438"/>
          </a:xfrm>
          <a:prstGeom prst="rect">
            <a:avLst/>
          </a:prstGeom>
          <a:noFill/>
        </p:spPr>
        <p:txBody>
          <a:bodyPr wrap="square" rtlCol="0">
            <a:spAutoFit/>
          </a:bodyPr>
          <a:lstStyle/>
          <a:p>
            <a:pPr algn="ctr"/>
            <a:r>
              <a:rPr lang="en-US" sz="1400" dirty="0">
                <a:effectLst/>
                <a:latin typeface="+mj-lt"/>
              </a:rPr>
              <a:t>Start work on the renewal and development of the NMHEWC Operational Manual based on IBF</a:t>
            </a:r>
          </a:p>
          <a:p>
            <a:pPr algn="ctr"/>
            <a:r>
              <a:rPr lang="en-US" sz="1400" dirty="0">
                <a:effectLst/>
                <a:latin typeface="+mj-lt"/>
              </a:rPr>
              <a:t>(90% completed)</a:t>
            </a:r>
          </a:p>
        </p:txBody>
      </p:sp>
      <p:sp>
        <p:nvSpPr>
          <p:cNvPr id="105" name="TextBox 104">
            <a:extLst>
              <a:ext uri="{FF2B5EF4-FFF2-40B4-BE49-F238E27FC236}">
                <a16:creationId xmlns:a16="http://schemas.microsoft.com/office/drawing/2014/main" id="{FADB613E-AD70-9F03-1DDD-50845991ECDB}"/>
              </a:ext>
            </a:extLst>
          </p:cNvPr>
          <p:cNvSpPr txBox="1"/>
          <p:nvPr/>
        </p:nvSpPr>
        <p:spPr>
          <a:xfrm>
            <a:off x="993682" y="1723772"/>
            <a:ext cx="2406121" cy="2031325"/>
          </a:xfrm>
          <a:prstGeom prst="rect">
            <a:avLst/>
          </a:prstGeom>
          <a:noFill/>
        </p:spPr>
        <p:txBody>
          <a:bodyPr wrap="square" rtlCol="0">
            <a:spAutoFit/>
          </a:bodyPr>
          <a:lstStyle/>
          <a:p>
            <a:pPr marL="171450" indent="-171450">
              <a:buFont typeface="Arial" panose="020B0604020202020204" pitchFamily="34" charset="0"/>
              <a:buChar char="•"/>
            </a:pPr>
            <a:r>
              <a:rPr lang="en-US" sz="900" dirty="0">
                <a:effectLst/>
                <a:latin typeface="+mj-lt"/>
              </a:rPr>
              <a:t>Complete the work on the guide in the initial structure. </a:t>
            </a:r>
            <a:endParaRPr lang="en-US" sz="900" dirty="0">
              <a:latin typeface="+mj-lt"/>
            </a:endParaRPr>
          </a:p>
          <a:p>
            <a:pPr marL="171450" indent="-171450">
              <a:buFont typeface="Arial" panose="020B0604020202020204" pitchFamily="34" charset="0"/>
              <a:buChar char="•"/>
            </a:pPr>
            <a:r>
              <a:rPr lang="en-US" sz="900" dirty="0">
                <a:effectLst/>
                <a:latin typeface="+mj-lt"/>
              </a:rPr>
              <a:t>View the guide to alternates and meteorological management to clarify the methodology of the guide, to review and feedback.</a:t>
            </a:r>
          </a:p>
          <a:p>
            <a:pPr marL="171450" indent="-171450">
              <a:buFont typeface="Arial" panose="020B0604020202020204" pitchFamily="34" charset="0"/>
              <a:buChar char="•"/>
            </a:pPr>
            <a:r>
              <a:rPr lang="en-US" sz="900" dirty="0">
                <a:effectLst/>
                <a:latin typeface="+mj-lt"/>
              </a:rPr>
              <a:t>Start work on the operational manual of other departments in DGMET. </a:t>
            </a:r>
          </a:p>
          <a:p>
            <a:pPr marL="171450" indent="-171450">
              <a:buFont typeface="Arial" panose="020B0604020202020204" pitchFamily="34" charset="0"/>
              <a:buChar char="•"/>
            </a:pPr>
            <a:r>
              <a:rPr lang="en-US" sz="900" dirty="0">
                <a:effectLst/>
                <a:latin typeface="+mj-lt"/>
              </a:rPr>
              <a:t>Encourage employees to take advantage of references and learning tools such as met. ED to understand impact forecasting. </a:t>
            </a:r>
          </a:p>
          <a:p>
            <a:pPr marL="171450" indent="-171450">
              <a:buFont typeface="Arial" panose="020B0604020202020204" pitchFamily="34" charset="0"/>
              <a:buChar char="•"/>
            </a:pPr>
            <a:r>
              <a:rPr lang="en-US" sz="900" dirty="0">
                <a:effectLst/>
                <a:latin typeface="+mj-lt"/>
              </a:rPr>
              <a:t>Run the proposed manual for two months by the group's employees in the SOP renewal project</a:t>
            </a:r>
          </a:p>
        </p:txBody>
      </p:sp>
      <p:sp>
        <p:nvSpPr>
          <p:cNvPr id="110" name="Oval 109">
            <a:extLst>
              <a:ext uri="{FF2B5EF4-FFF2-40B4-BE49-F238E27FC236}">
                <a16:creationId xmlns:a16="http://schemas.microsoft.com/office/drawing/2014/main" id="{98B10A1D-2700-0B2C-E930-534B985444EA}"/>
              </a:ext>
            </a:extLst>
          </p:cNvPr>
          <p:cNvSpPr/>
          <p:nvPr/>
        </p:nvSpPr>
        <p:spPr>
          <a:xfrm>
            <a:off x="8411702" y="2895600"/>
            <a:ext cx="647162" cy="603607"/>
          </a:xfrm>
          <a:prstGeom prst="ellipse">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grpSp>
        <p:nvGrpSpPr>
          <p:cNvPr id="19" name="Group 18">
            <a:extLst>
              <a:ext uri="{FF2B5EF4-FFF2-40B4-BE49-F238E27FC236}">
                <a16:creationId xmlns:a16="http://schemas.microsoft.com/office/drawing/2014/main" id="{61D381E2-20AE-3E44-2A4C-75347C8FC3AC}"/>
              </a:ext>
            </a:extLst>
          </p:cNvPr>
          <p:cNvGrpSpPr/>
          <p:nvPr/>
        </p:nvGrpSpPr>
        <p:grpSpPr>
          <a:xfrm>
            <a:off x="127172" y="3999339"/>
            <a:ext cx="8712028" cy="137967"/>
            <a:chOff x="127172" y="3999339"/>
            <a:chExt cx="8712028" cy="137967"/>
          </a:xfrm>
        </p:grpSpPr>
        <p:cxnSp>
          <p:nvCxnSpPr>
            <p:cNvPr id="68" name="Straight Connector 67">
              <a:extLst>
                <a:ext uri="{FF2B5EF4-FFF2-40B4-BE49-F238E27FC236}">
                  <a16:creationId xmlns:a16="http://schemas.microsoft.com/office/drawing/2014/main" id="{50DB6F82-D358-EFA2-4E78-19C387D766C0}"/>
                </a:ext>
              </a:extLst>
            </p:cNvPr>
            <p:cNvCxnSpPr>
              <a:cxnSpLocks/>
            </p:cNvCxnSpPr>
            <p:nvPr/>
          </p:nvCxnSpPr>
          <p:spPr>
            <a:xfrm>
              <a:off x="127172" y="4068322"/>
              <a:ext cx="8712028" cy="11595"/>
            </a:xfrm>
            <a:prstGeom prst="line">
              <a:avLst/>
            </a:prstGeom>
          </p:spPr>
          <p:style>
            <a:lnRef idx="1">
              <a:schemeClr val="accent1"/>
            </a:lnRef>
            <a:fillRef idx="0">
              <a:schemeClr val="accent1"/>
            </a:fillRef>
            <a:effectRef idx="0">
              <a:schemeClr val="accent1"/>
            </a:effectRef>
            <a:fontRef idx="minor">
              <a:schemeClr val="tx1"/>
            </a:fontRef>
          </p:style>
        </p:cxnSp>
        <p:sp>
          <p:nvSpPr>
            <p:cNvPr id="76" name="Oval 75">
              <a:extLst>
                <a:ext uri="{FF2B5EF4-FFF2-40B4-BE49-F238E27FC236}">
                  <a16:creationId xmlns:a16="http://schemas.microsoft.com/office/drawing/2014/main" id="{66B86024-E8FE-CE36-5A72-1E872A7F044C}"/>
                </a:ext>
              </a:extLst>
            </p:cNvPr>
            <p:cNvSpPr/>
            <p:nvPr/>
          </p:nvSpPr>
          <p:spPr>
            <a:xfrm>
              <a:off x="700372" y="3999339"/>
              <a:ext cx="147923" cy="13796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D4FD98E4-3CD2-1067-CB33-60BD4750E019}"/>
                </a:ext>
              </a:extLst>
            </p:cNvPr>
            <p:cNvSpPr/>
            <p:nvPr/>
          </p:nvSpPr>
          <p:spPr>
            <a:xfrm>
              <a:off x="2068657" y="3999339"/>
              <a:ext cx="147923" cy="13796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2484D423-7774-5681-93F2-9A541291BE4F}"/>
                </a:ext>
              </a:extLst>
            </p:cNvPr>
            <p:cNvSpPr/>
            <p:nvPr/>
          </p:nvSpPr>
          <p:spPr>
            <a:xfrm>
              <a:off x="3436942" y="3999339"/>
              <a:ext cx="147923" cy="13796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5DC3CE78-EEA8-A5E4-5CA7-1BF6C88780BA}"/>
                </a:ext>
              </a:extLst>
            </p:cNvPr>
            <p:cNvSpPr/>
            <p:nvPr/>
          </p:nvSpPr>
          <p:spPr>
            <a:xfrm>
              <a:off x="4805227" y="3999339"/>
              <a:ext cx="147923" cy="13796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61D8B0EB-A370-9912-5B1E-5A8A68CAAB6D}"/>
                </a:ext>
              </a:extLst>
            </p:cNvPr>
            <p:cNvSpPr/>
            <p:nvPr/>
          </p:nvSpPr>
          <p:spPr>
            <a:xfrm>
              <a:off x="6173512" y="3999339"/>
              <a:ext cx="147923" cy="13796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a:extLst>
                <a:ext uri="{FF2B5EF4-FFF2-40B4-BE49-F238E27FC236}">
                  <a16:creationId xmlns:a16="http://schemas.microsoft.com/office/drawing/2014/main" id="{52EAAE28-30B3-00EE-78F9-E7880F06B12E}"/>
                </a:ext>
              </a:extLst>
            </p:cNvPr>
            <p:cNvSpPr/>
            <p:nvPr/>
          </p:nvSpPr>
          <p:spPr>
            <a:xfrm>
              <a:off x="7293037" y="3999339"/>
              <a:ext cx="147923" cy="13796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a:extLst>
                <a:ext uri="{FF2B5EF4-FFF2-40B4-BE49-F238E27FC236}">
                  <a16:creationId xmlns:a16="http://schemas.microsoft.com/office/drawing/2014/main" id="{6E8365E3-AF95-939A-1BDF-A7A7A95B8D5B}"/>
                </a:ext>
              </a:extLst>
            </p:cNvPr>
            <p:cNvSpPr/>
            <p:nvPr/>
          </p:nvSpPr>
          <p:spPr>
            <a:xfrm>
              <a:off x="8661322" y="3999339"/>
              <a:ext cx="147923" cy="13796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3" name="TextBox 112">
            <a:extLst>
              <a:ext uri="{FF2B5EF4-FFF2-40B4-BE49-F238E27FC236}">
                <a16:creationId xmlns:a16="http://schemas.microsoft.com/office/drawing/2014/main" id="{E95DC4E8-5CE1-87B3-D799-070FD253BCFB}"/>
              </a:ext>
            </a:extLst>
          </p:cNvPr>
          <p:cNvSpPr txBox="1"/>
          <p:nvPr/>
        </p:nvSpPr>
        <p:spPr>
          <a:xfrm>
            <a:off x="8411278" y="3038097"/>
            <a:ext cx="639919" cy="338554"/>
          </a:xfrm>
          <a:prstGeom prst="rect">
            <a:avLst/>
          </a:prstGeom>
          <a:noFill/>
        </p:spPr>
        <p:txBody>
          <a:bodyPr wrap="none" rtlCol="0" anchor="ctr">
            <a:spAutoFit/>
          </a:bodyPr>
          <a:lstStyle/>
          <a:p>
            <a:pPr algn="ctr"/>
            <a:r>
              <a:rPr lang="en-US" sz="1600" b="1" dirty="0">
                <a:solidFill>
                  <a:schemeClr val="bg1"/>
                </a:solidFill>
                <a:latin typeface="Arial" pitchFamily="34" charset="0"/>
                <a:cs typeface="Arial" pitchFamily="34" charset="0"/>
              </a:rPr>
              <a:t>2023</a:t>
            </a:r>
          </a:p>
        </p:txBody>
      </p:sp>
      <p:cxnSp>
        <p:nvCxnSpPr>
          <p:cNvPr id="114" name="Straight Connector 113">
            <a:extLst>
              <a:ext uri="{FF2B5EF4-FFF2-40B4-BE49-F238E27FC236}">
                <a16:creationId xmlns:a16="http://schemas.microsoft.com/office/drawing/2014/main" id="{303DE671-570C-00A7-801C-4B4C9A18786F}"/>
              </a:ext>
            </a:extLst>
          </p:cNvPr>
          <p:cNvCxnSpPr/>
          <p:nvPr/>
        </p:nvCxnSpPr>
        <p:spPr>
          <a:xfrm rot="5400000">
            <a:off x="8524025" y="3753534"/>
            <a:ext cx="422525" cy="1541"/>
          </a:xfrm>
          <a:prstGeom prst="line">
            <a:avLst/>
          </a:prstGeom>
        </p:spPr>
        <p:style>
          <a:lnRef idx="1">
            <a:schemeClr val="accent1"/>
          </a:lnRef>
          <a:fillRef idx="0">
            <a:schemeClr val="accent1"/>
          </a:fillRef>
          <a:effectRef idx="0">
            <a:schemeClr val="accent1"/>
          </a:effectRef>
          <a:fontRef idx="minor">
            <a:schemeClr val="tx1"/>
          </a:fontRef>
        </p:style>
      </p:cxnSp>
      <p:sp>
        <p:nvSpPr>
          <p:cNvPr id="139" name="TextBox 138">
            <a:extLst>
              <a:ext uri="{FF2B5EF4-FFF2-40B4-BE49-F238E27FC236}">
                <a16:creationId xmlns:a16="http://schemas.microsoft.com/office/drawing/2014/main" id="{951C1B80-EBC3-8A14-1114-4136C46B43B5}"/>
              </a:ext>
            </a:extLst>
          </p:cNvPr>
          <p:cNvSpPr txBox="1"/>
          <p:nvPr/>
        </p:nvSpPr>
        <p:spPr>
          <a:xfrm>
            <a:off x="8017243" y="4319630"/>
            <a:ext cx="1041621" cy="738664"/>
          </a:xfrm>
          <a:prstGeom prst="rect">
            <a:avLst/>
          </a:prstGeom>
          <a:noFill/>
        </p:spPr>
        <p:txBody>
          <a:bodyPr wrap="square" rtlCol="0">
            <a:spAutoFit/>
          </a:bodyPr>
          <a:lstStyle/>
          <a:p>
            <a:pPr algn="ctr"/>
            <a:r>
              <a:rPr lang="en-US" sz="1400" dirty="0">
                <a:effectLst/>
                <a:latin typeface="+mj-lt"/>
              </a:rPr>
              <a:t>Start the system hopefully</a:t>
            </a:r>
          </a:p>
        </p:txBody>
      </p:sp>
      <p:sp>
        <p:nvSpPr>
          <p:cNvPr id="20" name="Rectangle 19">
            <a:extLst>
              <a:ext uri="{FF2B5EF4-FFF2-40B4-BE49-F238E27FC236}">
                <a16:creationId xmlns:a16="http://schemas.microsoft.com/office/drawing/2014/main" id="{ADAB2173-21E3-7562-D19C-B55E311F46A1}"/>
              </a:ext>
            </a:extLst>
          </p:cNvPr>
          <p:cNvSpPr/>
          <p:nvPr/>
        </p:nvSpPr>
        <p:spPr>
          <a:xfrm>
            <a:off x="2445110" y="4445675"/>
            <a:ext cx="2660290" cy="1892826"/>
          </a:xfrm>
          <a:prstGeom prst="rect">
            <a:avLst/>
          </a:prstGeom>
        </p:spPr>
        <p:txBody>
          <a:bodyPr wrap="square">
            <a:spAutoFit/>
          </a:bodyPr>
          <a:lstStyle/>
          <a:p>
            <a:pPr marL="171450" indent="-171450">
              <a:buFont typeface="Arial" panose="020B0604020202020204" pitchFamily="34" charset="0"/>
              <a:buChar char="•"/>
            </a:pPr>
            <a:r>
              <a:rPr lang="en-US" sz="900" dirty="0">
                <a:effectLst/>
                <a:latin typeface="+mj-lt"/>
              </a:rPr>
              <a:t>Complete work on the operational manual of other departments in DGMET. </a:t>
            </a:r>
          </a:p>
          <a:p>
            <a:pPr marL="171450" indent="-171450">
              <a:buFont typeface="Arial" panose="020B0604020202020204" pitchFamily="34" charset="0"/>
              <a:buChar char="•"/>
            </a:pPr>
            <a:r>
              <a:rPr lang="en-US" sz="900" dirty="0">
                <a:effectLst/>
                <a:latin typeface="+mj-lt"/>
              </a:rPr>
              <a:t>View the guide to the departments in the Civil Aviation Authority to clarify the methodology of the guide. </a:t>
            </a:r>
          </a:p>
          <a:p>
            <a:pPr marL="171450" indent="-171450">
              <a:buFont typeface="Arial" panose="020B0604020202020204" pitchFamily="34" charset="0"/>
              <a:buChar char="•"/>
            </a:pPr>
            <a:r>
              <a:rPr lang="en-US" sz="900" dirty="0">
                <a:effectLst/>
                <a:latin typeface="+mj-lt"/>
              </a:rPr>
              <a:t>Work begins on the Operational Guide of the Civil Aviation Authority. </a:t>
            </a:r>
          </a:p>
          <a:p>
            <a:pPr marL="171450" indent="-171450">
              <a:buFont typeface="Arial" panose="020B0604020202020204" pitchFamily="34" charset="0"/>
              <a:buChar char="•"/>
            </a:pPr>
            <a:r>
              <a:rPr lang="en-US" sz="900" dirty="0">
                <a:effectLst/>
                <a:latin typeface="+mj-lt"/>
              </a:rPr>
              <a:t>Present the guide to the National Emergency Management Committee and the National Emergency Management Centre to clarify the methodology of the manual. </a:t>
            </a:r>
          </a:p>
          <a:p>
            <a:pPr marL="171450" indent="-171450">
              <a:buFont typeface="Arial" panose="020B0604020202020204" pitchFamily="34" charset="0"/>
              <a:buChar char="•"/>
            </a:pPr>
            <a:r>
              <a:rPr lang="en-US" sz="900" dirty="0">
                <a:effectLst/>
                <a:latin typeface="+mj-lt"/>
              </a:rPr>
              <a:t>Work begins on implementation to National Operational Guide. </a:t>
            </a:r>
          </a:p>
        </p:txBody>
      </p:sp>
      <p:sp>
        <p:nvSpPr>
          <p:cNvPr id="141" name="TextBox 140">
            <a:extLst>
              <a:ext uri="{FF2B5EF4-FFF2-40B4-BE49-F238E27FC236}">
                <a16:creationId xmlns:a16="http://schemas.microsoft.com/office/drawing/2014/main" id="{75A6B559-17BD-05D2-8EF0-FAC9E5EC7845}"/>
              </a:ext>
            </a:extLst>
          </p:cNvPr>
          <p:cNvSpPr txBox="1"/>
          <p:nvPr/>
        </p:nvSpPr>
        <p:spPr>
          <a:xfrm>
            <a:off x="3572961" y="2057400"/>
            <a:ext cx="2602783" cy="1477328"/>
          </a:xfrm>
          <a:prstGeom prst="rect">
            <a:avLst/>
          </a:prstGeom>
          <a:noFill/>
        </p:spPr>
        <p:txBody>
          <a:bodyPr wrap="square">
            <a:spAutoFit/>
          </a:bodyPr>
          <a:lstStyle/>
          <a:p>
            <a:pPr marL="171450" indent="-171450">
              <a:buFont typeface="Arial" panose="020B0604020202020204" pitchFamily="34" charset="0"/>
              <a:buChar char="•"/>
            </a:pPr>
            <a:r>
              <a:rPr lang="en-US" sz="900" dirty="0">
                <a:effectLst/>
                <a:latin typeface="+mj-lt"/>
              </a:rPr>
              <a:t>Modify to NMHEWC manual final structure after the experiment and review. </a:t>
            </a:r>
          </a:p>
          <a:p>
            <a:pPr marL="171450" indent="-171450">
              <a:buFont typeface="Arial" panose="020B0604020202020204" pitchFamily="34" charset="0"/>
              <a:buChar char="•"/>
            </a:pPr>
            <a:r>
              <a:rPr lang="en-US" sz="900" dirty="0">
                <a:effectLst/>
                <a:latin typeface="+mj-lt"/>
              </a:rPr>
              <a:t>The manual is partially operated in the center with weather conditions to be able to understand and operate it. </a:t>
            </a:r>
          </a:p>
          <a:p>
            <a:pPr marL="171450" indent="-171450">
              <a:buFont typeface="Arial" panose="020B0604020202020204" pitchFamily="34" charset="0"/>
              <a:buChar char="•"/>
            </a:pPr>
            <a:r>
              <a:rPr lang="en-US" sz="900" dirty="0">
                <a:effectLst/>
                <a:latin typeface="+mj-lt"/>
              </a:rPr>
              <a:t>Completion of the operational manual of the departments in DGMET and CAA.</a:t>
            </a:r>
          </a:p>
          <a:p>
            <a:pPr marL="171450" indent="-171450">
              <a:buFont typeface="Arial" panose="020B0604020202020204" pitchFamily="34" charset="0"/>
              <a:buChar char="•"/>
            </a:pPr>
            <a:r>
              <a:rPr lang="en-US" sz="900" dirty="0">
                <a:effectLst/>
                <a:latin typeface="+mj-lt"/>
              </a:rPr>
              <a:t>Work on the Salalah Office of Meteorology sub-directory and train its staff as a support NMHEWC in Muscat. </a:t>
            </a:r>
          </a:p>
        </p:txBody>
      </p:sp>
      <p:sp>
        <p:nvSpPr>
          <p:cNvPr id="142" name="TextBox 141">
            <a:extLst>
              <a:ext uri="{FF2B5EF4-FFF2-40B4-BE49-F238E27FC236}">
                <a16:creationId xmlns:a16="http://schemas.microsoft.com/office/drawing/2014/main" id="{288F0D90-AAAC-43D3-86D7-7927F131FF3B}"/>
              </a:ext>
            </a:extLst>
          </p:cNvPr>
          <p:cNvSpPr txBox="1"/>
          <p:nvPr/>
        </p:nvSpPr>
        <p:spPr>
          <a:xfrm>
            <a:off x="4953000" y="4431774"/>
            <a:ext cx="2658749" cy="1754326"/>
          </a:xfrm>
          <a:prstGeom prst="rect">
            <a:avLst/>
          </a:prstGeom>
          <a:noFill/>
        </p:spPr>
        <p:txBody>
          <a:bodyPr wrap="square">
            <a:spAutoFit/>
          </a:bodyPr>
          <a:lstStyle/>
          <a:p>
            <a:pPr marL="171450" indent="-171450">
              <a:buFont typeface="Arial" panose="020B0604020202020204" pitchFamily="34" charset="0"/>
              <a:buChar char="•"/>
            </a:pPr>
            <a:r>
              <a:rPr lang="en-US" sz="900" dirty="0">
                <a:effectLst/>
                <a:latin typeface="+mj-lt"/>
              </a:rPr>
              <a:t>Completion of the updated SOP manual </a:t>
            </a:r>
            <a:r>
              <a:rPr lang="en-US" sz="900" dirty="0">
                <a:latin typeface="+mj-lt"/>
              </a:rPr>
              <a:t>in the National Committee of </a:t>
            </a:r>
            <a:r>
              <a:rPr lang="en-US" sz="900" dirty="0">
                <a:effectLst/>
                <a:latin typeface="+mj-lt"/>
              </a:rPr>
              <a:t>Emergency Management. </a:t>
            </a:r>
          </a:p>
          <a:p>
            <a:pPr marL="171450" indent="-171450">
              <a:buFont typeface="Arial" panose="020B0604020202020204" pitchFamily="34" charset="0"/>
              <a:buChar char="•"/>
            </a:pPr>
            <a:r>
              <a:rPr lang="en-US" sz="900" dirty="0">
                <a:effectLst/>
                <a:latin typeface="+mj-lt"/>
              </a:rPr>
              <a:t>Integration, spacing and redundancy sites in operating chains and updating communication channels. </a:t>
            </a:r>
          </a:p>
          <a:p>
            <a:pPr marL="171450" indent="-171450">
              <a:buFont typeface="Arial" panose="020B0604020202020204" pitchFamily="34" charset="0"/>
              <a:buChar char="•"/>
            </a:pPr>
            <a:r>
              <a:rPr lang="en-US" sz="900" dirty="0">
                <a:effectLst/>
                <a:latin typeface="+mj-lt"/>
              </a:rPr>
              <a:t>Start workshops for relevant entities and pilot the system within the </a:t>
            </a:r>
            <a:r>
              <a:rPr lang="en-US" sz="900" dirty="0">
                <a:latin typeface="+mj-lt"/>
              </a:rPr>
              <a:t>National Committee of </a:t>
            </a:r>
            <a:r>
              <a:rPr lang="en-US" sz="900" dirty="0">
                <a:effectLst/>
                <a:latin typeface="+mj-lt"/>
              </a:rPr>
              <a:t>Emergency Management.</a:t>
            </a:r>
          </a:p>
          <a:p>
            <a:pPr marL="171450" indent="-171450">
              <a:buFont typeface="Arial" panose="020B0604020202020204" pitchFamily="34" charset="0"/>
              <a:buChar char="•"/>
            </a:pPr>
            <a:r>
              <a:rPr lang="en-US" sz="900" dirty="0">
                <a:effectLst/>
                <a:latin typeface="+mj-lt"/>
              </a:rPr>
              <a:t>Start broadcasting information through the media and educate the public, citizens and residents in the new bulletins and information (coloring). </a:t>
            </a:r>
          </a:p>
        </p:txBody>
      </p:sp>
      <p:sp>
        <p:nvSpPr>
          <p:cNvPr id="143" name="TextBox 142">
            <a:extLst>
              <a:ext uri="{FF2B5EF4-FFF2-40B4-BE49-F238E27FC236}">
                <a16:creationId xmlns:a16="http://schemas.microsoft.com/office/drawing/2014/main" id="{E2D7A1FF-4023-26DF-EB84-A90302503850}"/>
              </a:ext>
            </a:extLst>
          </p:cNvPr>
          <p:cNvSpPr txBox="1"/>
          <p:nvPr/>
        </p:nvSpPr>
        <p:spPr>
          <a:xfrm>
            <a:off x="6641692" y="2533471"/>
            <a:ext cx="1450612" cy="1061829"/>
          </a:xfrm>
          <a:prstGeom prst="rect">
            <a:avLst/>
          </a:prstGeom>
          <a:noFill/>
        </p:spPr>
        <p:txBody>
          <a:bodyPr wrap="square" rtlCol="0">
            <a:spAutoFit/>
          </a:bodyPr>
          <a:lstStyle/>
          <a:p>
            <a:r>
              <a:rPr lang="en-US" sz="900" dirty="0">
                <a:effectLst/>
                <a:latin typeface="+mj-lt"/>
              </a:rPr>
              <a:t>Take final approvals for the adoption of the system by warning according to Impact based forecast SOP for weather cases and its operation at the national level in Sultanate of Oman</a:t>
            </a:r>
          </a:p>
        </p:txBody>
      </p:sp>
      <p:cxnSp>
        <p:nvCxnSpPr>
          <p:cNvPr id="144" name="Straight Connector 143">
            <a:extLst>
              <a:ext uri="{FF2B5EF4-FFF2-40B4-BE49-F238E27FC236}">
                <a16:creationId xmlns:a16="http://schemas.microsoft.com/office/drawing/2014/main" id="{A76F49BC-2AE7-A6AD-508A-161A028D557B}"/>
              </a:ext>
            </a:extLst>
          </p:cNvPr>
          <p:cNvCxnSpPr>
            <a:cxnSpLocks/>
          </p:cNvCxnSpPr>
          <p:nvPr/>
        </p:nvCxnSpPr>
        <p:spPr>
          <a:xfrm>
            <a:off x="2133600" y="3810000"/>
            <a:ext cx="1" cy="153265"/>
          </a:xfrm>
          <a:prstGeom prst="line">
            <a:avLst/>
          </a:prstGeom>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190F3A99-BA5B-2883-FBCF-E986B4A4D07A}"/>
              </a:ext>
            </a:extLst>
          </p:cNvPr>
          <p:cNvCxnSpPr>
            <a:cxnSpLocks/>
          </p:cNvCxnSpPr>
          <p:nvPr/>
        </p:nvCxnSpPr>
        <p:spPr>
          <a:xfrm>
            <a:off x="3505199" y="4190135"/>
            <a:ext cx="1" cy="153265"/>
          </a:xfrm>
          <a:prstGeom prst="line">
            <a:avLst/>
          </a:prstGeom>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656E51A3-54CC-41C9-6CFF-983A213D1527}"/>
              </a:ext>
            </a:extLst>
          </p:cNvPr>
          <p:cNvCxnSpPr>
            <a:cxnSpLocks/>
          </p:cNvCxnSpPr>
          <p:nvPr/>
        </p:nvCxnSpPr>
        <p:spPr>
          <a:xfrm>
            <a:off x="4876799" y="3810000"/>
            <a:ext cx="1" cy="153265"/>
          </a:xfrm>
          <a:prstGeom prst="line">
            <a:avLst/>
          </a:prstGeom>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89DCDFE4-6067-3478-7006-351B4AAA3359}"/>
              </a:ext>
            </a:extLst>
          </p:cNvPr>
          <p:cNvCxnSpPr>
            <a:cxnSpLocks/>
          </p:cNvCxnSpPr>
          <p:nvPr/>
        </p:nvCxnSpPr>
        <p:spPr>
          <a:xfrm>
            <a:off x="6248400" y="4191000"/>
            <a:ext cx="1" cy="153265"/>
          </a:xfrm>
          <a:prstGeom prst="line">
            <a:avLst/>
          </a:prstGeom>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06E6CF42-A9B6-3AFE-5660-D5A8C0402BD5}"/>
              </a:ext>
            </a:extLst>
          </p:cNvPr>
          <p:cNvCxnSpPr>
            <a:cxnSpLocks/>
          </p:cNvCxnSpPr>
          <p:nvPr/>
        </p:nvCxnSpPr>
        <p:spPr>
          <a:xfrm>
            <a:off x="7357728" y="3810000"/>
            <a:ext cx="1" cy="153265"/>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93585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2">
            <a:extLst>
              <a:ext uri="{FF2B5EF4-FFF2-40B4-BE49-F238E27FC236}">
                <a16:creationId xmlns:a16="http://schemas.microsoft.com/office/drawing/2014/main" id="{23ECC97D-C2AA-ED5A-6AED-ED00991875D2}"/>
              </a:ext>
            </a:extLst>
          </p:cNvPr>
          <p:cNvGraphicFramePr>
            <a:graphicFrameLocks noGrp="1"/>
          </p:cNvGraphicFramePr>
          <p:nvPr>
            <p:ph idx="1"/>
            <p:extLst>
              <p:ext uri="{D42A27DB-BD31-4B8C-83A1-F6EECF244321}">
                <p14:modId xmlns:p14="http://schemas.microsoft.com/office/powerpoint/2010/main" val="1038513582"/>
              </p:ext>
            </p:extLst>
          </p:nvPr>
        </p:nvGraphicFramePr>
        <p:xfrm>
          <a:off x="831273" y="2032000"/>
          <a:ext cx="7750691" cy="36955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12">
            <a:extLst>
              <a:ext uri="{FF2B5EF4-FFF2-40B4-BE49-F238E27FC236}">
                <a16:creationId xmlns:a16="http://schemas.microsoft.com/office/drawing/2014/main" id="{F4DBA566-4362-62F1-B59F-CF8C3D110720}"/>
              </a:ext>
            </a:extLst>
          </p:cNvPr>
          <p:cNvSpPr>
            <a:spLocks noChangeArrowheads="1"/>
          </p:cNvSpPr>
          <p:nvPr/>
        </p:nvSpPr>
        <p:spPr bwMode="auto">
          <a:xfrm>
            <a:off x="0" y="325515"/>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de-DE" sz="2800" b="1" dirty="0">
                <a:solidFill>
                  <a:srgbClr val="002060"/>
                </a:solidFill>
                <a:latin typeface="+mj-lt"/>
                <a:cs typeface="Tahoma" panose="020B0604030504040204" pitchFamily="34" charset="0"/>
              </a:rPr>
              <a:t>Weather Impact based Forecast SOP</a:t>
            </a:r>
          </a:p>
        </p:txBody>
      </p:sp>
      <p:sp>
        <p:nvSpPr>
          <p:cNvPr id="10" name="Title 1">
            <a:extLst>
              <a:ext uri="{FF2B5EF4-FFF2-40B4-BE49-F238E27FC236}">
                <a16:creationId xmlns:a16="http://schemas.microsoft.com/office/drawing/2014/main" id="{373BC86A-4990-4D96-4C02-163E82C0E0A8}"/>
              </a:ext>
            </a:extLst>
          </p:cNvPr>
          <p:cNvSpPr txBox="1">
            <a:spLocks/>
          </p:cNvSpPr>
          <p:nvPr/>
        </p:nvSpPr>
        <p:spPr bwMode="black">
          <a:xfrm>
            <a:off x="187779" y="981326"/>
            <a:ext cx="8752115" cy="578053"/>
          </a:xfrm>
          <a:prstGeom prst="rect">
            <a:avLst/>
          </a:prstGeom>
          <a:solidFill>
            <a:srgbClr val="FFFFFF"/>
          </a:solidFill>
          <a:ln w="31750" cap="sq">
            <a:solidFill>
              <a:srgbClr val="404040"/>
            </a:solidFill>
            <a:miter lim="800000"/>
          </a:ln>
        </p:spPr>
        <p:txBody>
          <a:bodyPr vert="horz" lIns="182880" tIns="182880" rIns="182880" bIns="182880" rtlCol="0" anchor="ctr">
            <a:noAutofit/>
          </a:bodyPr>
          <a:lstStyle>
            <a:lvl1pPr algn="ctr" defTabSz="914400" rtl="0" eaLnBrk="1" latinLnBrk="0" hangingPunct="1">
              <a:lnSpc>
                <a:spcPct val="90000"/>
              </a:lnSpc>
              <a:spcBef>
                <a:spcPct val="0"/>
              </a:spcBef>
              <a:buNone/>
              <a:defRPr sz="2600" kern="1200" cap="all" spc="200" baseline="0">
                <a:solidFill>
                  <a:srgbClr val="262626"/>
                </a:solidFill>
                <a:latin typeface="+mj-lt"/>
                <a:ea typeface="+mj-ea"/>
                <a:cs typeface="+mj-cs"/>
              </a:defRPr>
            </a:lvl1pPr>
          </a:lstStyle>
          <a:p>
            <a:pPr rtl="1" fontAlgn="auto">
              <a:spcAft>
                <a:spcPts val="0"/>
              </a:spcAft>
            </a:pPr>
            <a:r>
              <a:rPr lang="en-US" sz="1800" b="1" dirty="0">
                <a:solidFill>
                  <a:srgbClr val="002060"/>
                </a:solidFill>
                <a:ea typeface="+mn-ea"/>
                <a:cs typeface="Tahoma" panose="020B0604030504040204" pitchFamily="34" charset="0"/>
              </a:rPr>
              <a:t>Next steps</a:t>
            </a:r>
            <a:endParaRPr lang="ar-SA" sz="1800" b="1" dirty="0">
              <a:solidFill>
                <a:srgbClr val="002060"/>
              </a:solidFill>
              <a:ea typeface="+mn-ea"/>
              <a:cs typeface="Tahoma" panose="020B0604030504040204" pitchFamily="34" charset="0"/>
            </a:endParaRPr>
          </a:p>
        </p:txBody>
      </p:sp>
      <p:pic>
        <p:nvPicPr>
          <p:cNvPr id="3" name="Picture 2">
            <a:extLst>
              <a:ext uri="{FF2B5EF4-FFF2-40B4-BE49-F238E27FC236}">
                <a16:creationId xmlns:a16="http://schemas.microsoft.com/office/drawing/2014/main" id="{6F8E151C-CCD5-0CBF-5690-A3959A5F693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274" y="66246"/>
            <a:ext cx="1347326" cy="845822"/>
          </a:xfrm>
          <a:prstGeom prst="rect">
            <a:avLst/>
          </a:prstGeom>
        </p:spPr>
      </p:pic>
    </p:spTree>
    <p:extLst>
      <p:ext uri="{BB962C8B-B14F-4D97-AF65-F5344CB8AC3E}">
        <p14:creationId xmlns:p14="http://schemas.microsoft.com/office/powerpoint/2010/main" val="34748992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4092" r="18868" b="-1"/>
          <a:stretch/>
        </p:blipFill>
        <p:spPr bwMode="auto">
          <a:xfrm>
            <a:off x="2" y="10"/>
            <a:ext cx="4574286" cy="3428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13983" r="10929"/>
          <a:stretch/>
        </p:blipFill>
        <p:spPr bwMode="auto">
          <a:xfrm>
            <a:off x="4579550" y="0"/>
            <a:ext cx="4571992" cy="342495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r="25000"/>
          <a:stretch/>
        </p:blipFill>
        <p:spPr bwMode="auto">
          <a:xfrm>
            <a:off x="-24202" y="3429000"/>
            <a:ext cx="4571976" cy="3429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rotWithShape="1">
          <a:blip r:embed="rId6" cstate="print">
            <a:extLst>
              <a:ext uri="{28A0092B-C50C-407E-A947-70E740481C1C}">
                <a14:useLocalDpi xmlns:a14="http://schemas.microsoft.com/office/drawing/2010/main" val="0"/>
              </a:ext>
            </a:extLst>
          </a:blip>
          <a:srcRect l="358" r="24642"/>
          <a:stretch/>
        </p:blipFill>
        <p:spPr bwMode="auto">
          <a:xfrm>
            <a:off x="4578063" y="3429000"/>
            <a:ext cx="4571993" cy="3429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itle 10">
            <a:extLst>
              <a:ext uri="{FF2B5EF4-FFF2-40B4-BE49-F238E27FC236}">
                <a16:creationId xmlns:a16="http://schemas.microsoft.com/office/drawing/2014/main" id="{BB00B5F2-10D3-6381-5278-D9C9092FED97}"/>
              </a:ext>
            </a:extLst>
          </p:cNvPr>
          <p:cNvSpPr>
            <a:spLocks noGrp="1"/>
          </p:cNvSpPr>
          <p:nvPr>
            <p:ph type="title"/>
          </p:nvPr>
        </p:nvSpPr>
        <p:spPr>
          <a:xfrm>
            <a:off x="1106424" y="2386744"/>
            <a:ext cx="6940296" cy="1645920"/>
          </a:xfrm>
        </p:spPr>
        <p:txBody>
          <a:bodyPr/>
          <a:lstStyle/>
          <a:p>
            <a:pPr eaLnBrk="1" hangingPunct="1">
              <a:spcBef>
                <a:spcPct val="0"/>
              </a:spcBef>
            </a:pPr>
            <a:r>
              <a:rPr lang="en-US" altLang="de-DE" sz="3600" b="1">
                <a:solidFill>
                  <a:srgbClr val="002060"/>
                </a:solidFill>
                <a:latin typeface="Tahoma" panose="020B0604030504040204" pitchFamily="34" charset="0"/>
                <a:cs typeface="Tahoma" panose="020B0604030504040204" pitchFamily="34" charset="0"/>
              </a:rPr>
              <a:t>Tsunami SOP</a:t>
            </a:r>
            <a:endParaRPr lang="en-US" altLang="de-DE" sz="3600" b="1" dirty="0">
              <a:solidFill>
                <a:srgbClr val="002060"/>
              </a:solidFill>
              <a:latin typeface="Tahoma" panose="020B0604030504040204" pitchFamily="34" charset="0"/>
              <a:cs typeface="Tahoma" panose="020B0604030504040204" pitchFamily="34" charset="0"/>
            </a:endParaRPr>
          </a:p>
        </p:txBody>
      </p:sp>
      <p:pic>
        <p:nvPicPr>
          <p:cNvPr id="7" name="Picture 6">
            <a:extLst>
              <a:ext uri="{FF2B5EF4-FFF2-40B4-BE49-F238E27FC236}">
                <a16:creationId xmlns:a16="http://schemas.microsoft.com/office/drawing/2014/main" id="{C276457B-9FB7-E4DC-B8E7-C2BCE8D9619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95400" y="2667000"/>
            <a:ext cx="1347326" cy="845822"/>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2">
            <a:extLst>
              <a:ext uri="{FF2B5EF4-FFF2-40B4-BE49-F238E27FC236}">
                <a16:creationId xmlns:a16="http://schemas.microsoft.com/office/drawing/2014/main" id="{8DC425B3-07BF-F460-4CAC-FFC07976B6E1}"/>
              </a:ext>
            </a:extLst>
          </p:cNvPr>
          <p:cNvSpPr>
            <a:spLocks noChangeArrowheads="1"/>
          </p:cNvSpPr>
          <p:nvPr/>
        </p:nvSpPr>
        <p:spPr bwMode="auto">
          <a:xfrm>
            <a:off x="0" y="325515"/>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de-DE" sz="2800" b="1" dirty="0">
                <a:solidFill>
                  <a:srgbClr val="002060"/>
                </a:solidFill>
                <a:latin typeface="Tahoma" panose="020B0604030504040204" pitchFamily="34" charset="0"/>
                <a:cs typeface="Tahoma" panose="020B0604030504040204" pitchFamily="34" charset="0"/>
              </a:rPr>
              <a:t>Tsunami SOP</a:t>
            </a:r>
          </a:p>
        </p:txBody>
      </p:sp>
      <p:sp>
        <p:nvSpPr>
          <p:cNvPr id="8" name="Title 1">
            <a:extLst>
              <a:ext uri="{FF2B5EF4-FFF2-40B4-BE49-F238E27FC236}">
                <a16:creationId xmlns:a16="http://schemas.microsoft.com/office/drawing/2014/main" id="{CF4B87D7-FE9A-17DF-C747-E99E12927100}"/>
              </a:ext>
            </a:extLst>
          </p:cNvPr>
          <p:cNvSpPr txBox="1">
            <a:spLocks/>
          </p:cNvSpPr>
          <p:nvPr/>
        </p:nvSpPr>
        <p:spPr bwMode="black">
          <a:xfrm>
            <a:off x="195942" y="942943"/>
            <a:ext cx="8752115" cy="578053"/>
          </a:xfrm>
          <a:prstGeom prst="rect">
            <a:avLst/>
          </a:prstGeom>
          <a:solidFill>
            <a:srgbClr val="FFFFFF"/>
          </a:solidFill>
          <a:ln w="31750" cap="sq">
            <a:solidFill>
              <a:srgbClr val="404040"/>
            </a:solidFill>
            <a:miter lim="800000"/>
          </a:ln>
        </p:spPr>
        <p:txBody>
          <a:bodyPr vert="horz" lIns="182880" tIns="182880" rIns="182880" bIns="182880" rtlCol="0" anchor="ctr">
            <a:noAutofit/>
          </a:bodyPr>
          <a:lstStyle>
            <a:lvl1pPr algn="ctr" defTabSz="914400" rtl="0" eaLnBrk="1" latinLnBrk="0" hangingPunct="1">
              <a:lnSpc>
                <a:spcPct val="90000"/>
              </a:lnSpc>
              <a:spcBef>
                <a:spcPct val="0"/>
              </a:spcBef>
              <a:buNone/>
              <a:defRPr sz="2600" kern="1200" cap="all" spc="200" baseline="0">
                <a:solidFill>
                  <a:srgbClr val="262626"/>
                </a:solidFill>
                <a:latin typeface="+mj-lt"/>
                <a:ea typeface="+mj-ea"/>
                <a:cs typeface="+mj-cs"/>
              </a:defRPr>
            </a:lvl1pPr>
          </a:lstStyle>
          <a:p>
            <a:pPr algn="ctr" eaLnBrk="1" hangingPunct="1">
              <a:spcBef>
                <a:spcPct val="0"/>
              </a:spcBef>
              <a:buFontTx/>
              <a:buNone/>
            </a:pPr>
            <a:r>
              <a:rPr lang="en-US" altLang="de-DE" sz="1800" b="1" dirty="0">
                <a:solidFill>
                  <a:srgbClr val="002060"/>
                </a:solidFill>
                <a:latin typeface="Tahoma" panose="020B0604030504040204" pitchFamily="34" charset="0"/>
                <a:cs typeface="Tahoma" panose="020B0604030504040204" pitchFamily="34" charset="0"/>
              </a:rPr>
              <a:t>Improvements regarding TEWS</a:t>
            </a:r>
          </a:p>
        </p:txBody>
      </p:sp>
      <p:sp>
        <p:nvSpPr>
          <p:cNvPr id="12" name="Freeform: Shape 11">
            <a:extLst>
              <a:ext uri="{FF2B5EF4-FFF2-40B4-BE49-F238E27FC236}">
                <a16:creationId xmlns:a16="http://schemas.microsoft.com/office/drawing/2014/main" id="{F496F5DB-2CE5-6551-FD72-F687EA6543DA}"/>
              </a:ext>
            </a:extLst>
          </p:cNvPr>
          <p:cNvSpPr/>
          <p:nvPr/>
        </p:nvSpPr>
        <p:spPr>
          <a:xfrm>
            <a:off x="1676686" y="1729943"/>
            <a:ext cx="5157216" cy="753228"/>
          </a:xfrm>
          <a:custGeom>
            <a:avLst/>
            <a:gdLst>
              <a:gd name="connsiteX0" fmla="*/ 3609975 w 3932872"/>
              <a:gd name="connsiteY0" fmla="*/ 813435 h 813435"/>
              <a:gd name="connsiteX1" fmla="*/ 66675 w 3932872"/>
              <a:gd name="connsiteY1" fmla="*/ 813435 h 813435"/>
              <a:gd name="connsiteX2" fmla="*/ 0 w 3932872"/>
              <a:gd name="connsiteY2" fmla="*/ 746760 h 813435"/>
              <a:gd name="connsiteX3" fmla="*/ 0 w 3932872"/>
              <a:gd name="connsiteY3" fmla="*/ 66675 h 813435"/>
              <a:gd name="connsiteX4" fmla="*/ 66675 w 3932872"/>
              <a:gd name="connsiteY4" fmla="*/ 0 h 813435"/>
              <a:gd name="connsiteX5" fmla="*/ 3609975 w 3932872"/>
              <a:gd name="connsiteY5" fmla="*/ 0 h 813435"/>
              <a:gd name="connsiteX6" fmla="*/ 3924300 w 3932872"/>
              <a:gd name="connsiteY6" fmla="*/ 383858 h 813435"/>
              <a:gd name="connsiteX7" fmla="*/ 3924300 w 3932872"/>
              <a:gd name="connsiteY7" fmla="*/ 430530 h 813435"/>
              <a:gd name="connsiteX8" fmla="*/ 3609975 w 3932872"/>
              <a:gd name="connsiteY8" fmla="*/ 813435 h 81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32872" h="813435">
                <a:moveTo>
                  <a:pt x="3609975" y="813435"/>
                </a:moveTo>
                <a:lnTo>
                  <a:pt x="66675" y="813435"/>
                </a:lnTo>
                <a:cubicBezTo>
                  <a:pt x="30480" y="813435"/>
                  <a:pt x="0" y="783908"/>
                  <a:pt x="0" y="746760"/>
                </a:cubicBezTo>
                <a:lnTo>
                  <a:pt x="0" y="66675"/>
                </a:lnTo>
                <a:cubicBezTo>
                  <a:pt x="0" y="30480"/>
                  <a:pt x="29528" y="0"/>
                  <a:pt x="66675" y="0"/>
                </a:cubicBezTo>
                <a:lnTo>
                  <a:pt x="3609975" y="0"/>
                </a:lnTo>
                <a:lnTo>
                  <a:pt x="3924300" y="383858"/>
                </a:lnTo>
                <a:cubicBezTo>
                  <a:pt x="3935730" y="397193"/>
                  <a:pt x="3935730" y="417195"/>
                  <a:pt x="3924300" y="430530"/>
                </a:cubicBezTo>
                <a:lnTo>
                  <a:pt x="3609975" y="813435"/>
                </a:lnTo>
                <a:close/>
              </a:path>
            </a:pathLst>
          </a:custGeom>
          <a:solidFill>
            <a:schemeClr val="accent1"/>
          </a:solidFill>
          <a:ln w="9525" cap="flat">
            <a:noFill/>
            <a:prstDash val="solid"/>
            <a:miter/>
          </a:ln>
        </p:spPr>
        <p:txBody>
          <a:bodyPr rtlCol="0" anchor="ctr"/>
          <a:lstStyle/>
          <a:p>
            <a:endParaRPr lang="pt-BR"/>
          </a:p>
        </p:txBody>
      </p:sp>
      <p:sp>
        <p:nvSpPr>
          <p:cNvPr id="14" name="Freeform: Shape 13">
            <a:extLst>
              <a:ext uri="{FF2B5EF4-FFF2-40B4-BE49-F238E27FC236}">
                <a16:creationId xmlns:a16="http://schemas.microsoft.com/office/drawing/2014/main" id="{480555E1-964F-CBAC-9D23-267BAB26EC7A}"/>
              </a:ext>
            </a:extLst>
          </p:cNvPr>
          <p:cNvSpPr/>
          <p:nvPr/>
        </p:nvSpPr>
        <p:spPr>
          <a:xfrm>
            <a:off x="1964718" y="2708443"/>
            <a:ext cx="5157216" cy="753228"/>
          </a:xfrm>
          <a:custGeom>
            <a:avLst/>
            <a:gdLst>
              <a:gd name="connsiteX0" fmla="*/ 3609975 w 3932872"/>
              <a:gd name="connsiteY0" fmla="*/ 813435 h 813435"/>
              <a:gd name="connsiteX1" fmla="*/ 66675 w 3932872"/>
              <a:gd name="connsiteY1" fmla="*/ 813435 h 813435"/>
              <a:gd name="connsiteX2" fmla="*/ 0 w 3932872"/>
              <a:gd name="connsiteY2" fmla="*/ 746760 h 813435"/>
              <a:gd name="connsiteX3" fmla="*/ 0 w 3932872"/>
              <a:gd name="connsiteY3" fmla="*/ 66675 h 813435"/>
              <a:gd name="connsiteX4" fmla="*/ 66675 w 3932872"/>
              <a:gd name="connsiteY4" fmla="*/ 0 h 813435"/>
              <a:gd name="connsiteX5" fmla="*/ 3609975 w 3932872"/>
              <a:gd name="connsiteY5" fmla="*/ 0 h 813435"/>
              <a:gd name="connsiteX6" fmla="*/ 3924300 w 3932872"/>
              <a:gd name="connsiteY6" fmla="*/ 383858 h 813435"/>
              <a:gd name="connsiteX7" fmla="*/ 3924300 w 3932872"/>
              <a:gd name="connsiteY7" fmla="*/ 430530 h 813435"/>
              <a:gd name="connsiteX8" fmla="*/ 3609975 w 3932872"/>
              <a:gd name="connsiteY8" fmla="*/ 813435 h 81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32872" h="813435">
                <a:moveTo>
                  <a:pt x="3609975" y="813435"/>
                </a:moveTo>
                <a:lnTo>
                  <a:pt x="66675" y="813435"/>
                </a:lnTo>
                <a:cubicBezTo>
                  <a:pt x="30480" y="813435"/>
                  <a:pt x="0" y="783908"/>
                  <a:pt x="0" y="746760"/>
                </a:cubicBezTo>
                <a:lnTo>
                  <a:pt x="0" y="66675"/>
                </a:lnTo>
                <a:cubicBezTo>
                  <a:pt x="0" y="30480"/>
                  <a:pt x="29528" y="0"/>
                  <a:pt x="66675" y="0"/>
                </a:cubicBezTo>
                <a:lnTo>
                  <a:pt x="3609975" y="0"/>
                </a:lnTo>
                <a:lnTo>
                  <a:pt x="3924300" y="383858"/>
                </a:lnTo>
                <a:cubicBezTo>
                  <a:pt x="3935730" y="397193"/>
                  <a:pt x="3935730" y="417195"/>
                  <a:pt x="3924300" y="430530"/>
                </a:cubicBezTo>
                <a:lnTo>
                  <a:pt x="3609975" y="813435"/>
                </a:lnTo>
                <a:close/>
              </a:path>
            </a:pathLst>
          </a:custGeom>
          <a:solidFill>
            <a:schemeClr val="accent2"/>
          </a:solidFill>
          <a:ln w="9525" cap="flat">
            <a:noFill/>
            <a:prstDash val="solid"/>
            <a:miter/>
          </a:ln>
        </p:spPr>
        <p:txBody>
          <a:bodyPr rtlCol="0" anchor="ctr"/>
          <a:lstStyle/>
          <a:p>
            <a:endParaRPr lang="pt-BR"/>
          </a:p>
        </p:txBody>
      </p:sp>
      <p:sp>
        <p:nvSpPr>
          <p:cNvPr id="16" name="Freeform: Shape 15">
            <a:extLst>
              <a:ext uri="{FF2B5EF4-FFF2-40B4-BE49-F238E27FC236}">
                <a16:creationId xmlns:a16="http://schemas.microsoft.com/office/drawing/2014/main" id="{D8AA1F7C-5B26-D081-98B4-DEECAE1B3815}"/>
              </a:ext>
            </a:extLst>
          </p:cNvPr>
          <p:cNvSpPr/>
          <p:nvPr/>
        </p:nvSpPr>
        <p:spPr>
          <a:xfrm>
            <a:off x="2252750" y="3694269"/>
            <a:ext cx="5157216" cy="753228"/>
          </a:xfrm>
          <a:custGeom>
            <a:avLst/>
            <a:gdLst>
              <a:gd name="connsiteX0" fmla="*/ 3609975 w 3932872"/>
              <a:gd name="connsiteY0" fmla="*/ 813435 h 813435"/>
              <a:gd name="connsiteX1" fmla="*/ 66675 w 3932872"/>
              <a:gd name="connsiteY1" fmla="*/ 813435 h 813435"/>
              <a:gd name="connsiteX2" fmla="*/ 0 w 3932872"/>
              <a:gd name="connsiteY2" fmla="*/ 746760 h 813435"/>
              <a:gd name="connsiteX3" fmla="*/ 0 w 3932872"/>
              <a:gd name="connsiteY3" fmla="*/ 66675 h 813435"/>
              <a:gd name="connsiteX4" fmla="*/ 66675 w 3932872"/>
              <a:gd name="connsiteY4" fmla="*/ 0 h 813435"/>
              <a:gd name="connsiteX5" fmla="*/ 3609975 w 3932872"/>
              <a:gd name="connsiteY5" fmla="*/ 0 h 813435"/>
              <a:gd name="connsiteX6" fmla="*/ 3924300 w 3932872"/>
              <a:gd name="connsiteY6" fmla="*/ 383858 h 813435"/>
              <a:gd name="connsiteX7" fmla="*/ 3924300 w 3932872"/>
              <a:gd name="connsiteY7" fmla="*/ 430530 h 813435"/>
              <a:gd name="connsiteX8" fmla="*/ 3609975 w 3932872"/>
              <a:gd name="connsiteY8" fmla="*/ 813435 h 81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32872" h="813435">
                <a:moveTo>
                  <a:pt x="3609975" y="813435"/>
                </a:moveTo>
                <a:lnTo>
                  <a:pt x="66675" y="813435"/>
                </a:lnTo>
                <a:cubicBezTo>
                  <a:pt x="30480" y="813435"/>
                  <a:pt x="0" y="783908"/>
                  <a:pt x="0" y="746760"/>
                </a:cubicBezTo>
                <a:lnTo>
                  <a:pt x="0" y="66675"/>
                </a:lnTo>
                <a:cubicBezTo>
                  <a:pt x="0" y="30480"/>
                  <a:pt x="29528" y="0"/>
                  <a:pt x="66675" y="0"/>
                </a:cubicBezTo>
                <a:lnTo>
                  <a:pt x="3609975" y="0"/>
                </a:lnTo>
                <a:lnTo>
                  <a:pt x="3924300" y="383858"/>
                </a:lnTo>
                <a:cubicBezTo>
                  <a:pt x="3935730" y="397193"/>
                  <a:pt x="3935730" y="417195"/>
                  <a:pt x="3924300" y="430530"/>
                </a:cubicBezTo>
                <a:lnTo>
                  <a:pt x="3609975" y="813435"/>
                </a:lnTo>
                <a:close/>
              </a:path>
            </a:pathLst>
          </a:custGeom>
          <a:solidFill>
            <a:schemeClr val="accent3"/>
          </a:solidFill>
          <a:ln w="9525" cap="flat">
            <a:noFill/>
            <a:prstDash val="solid"/>
            <a:miter/>
          </a:ln>
        </p:spPr>
        <p:txBody>
          <a:bodyPr rtlCol="0" anchor="ctr"/>
          <a:lstStyle/>
          <a:p>
            <a:endParaRPr lang="pt-BR"/>
          </a:p>
        </p:txBody>
      </p:sp>
      <p:sp>
        <p:nvSpPr>
          <p:cNvPr id="18" name="Freeform: Shape 17">
            <a:extLst>
              <a:ext uri="{FF2B5EF4-FFF2-40B4-BE49-F238E27FC236}">
                <a16:creationId xmlns:a16="http://schemas.microsoft.com/office/drawing/2014/main" id="{5FB8C3BC-3CFD-98D9-1FFA-E4EF11FC76B4}"/>
              </a:ext>
            </a:extLst>
          </p:cNvPr>
          <p:cNvSpPr/>
          <p:nvPr/>
        </p:nvSpPr>
        <p:spPr>
          <a:xfrm>
            <a:off x="2540782" y="4680095"/>
            <a:ext cx="5157216" cy="753228"/>
          </a:xfrm>
          <a:custGeom>
            <a:avLst/>
            <a:gdLst>
              <a:gd name="connsiteX0" fmla="*/ 3609975 w 3932872"/>
              <a:gd name="connsiteY0" fmla="*/ 813435 h 813435"/>
              <a:gd name="connsiteX1" fmla="*/ 66675 w 3932872"/>
              <a:gd name="connsiteY1" fmla="*/ 813435 h 813435"/>
              <a:gd name="connsiteX2" fmla="*/ 0 w 3932872"/>
              <a:gd name="connsiteY2" fmla="*/ 746760 h 813435"/>
              <a:gd name="connsiteX3" fmla="*/ 0 w 3932872"/>
              <a:gd name="connsiteY3" fmla="*/ 66675 h 813435"/>
              <a:gd name="connsiteX4" fmla="*/ 66675 w 3932872"/>
              <a:gd name="connsiteY4" fmla="*/ 0 h 813435"/>
              <a:gd name="connsiteX5" fmla="*/ 3609975 w 3932872"/>
              <a:gd name="connsiteY5" fmla="*/ 0 h 813435"/>
              <a:gd name="connsiteX6" fmla="*/ 3924300 w 3932872"/>
              <a:gd name="connsiteY6" fmla="*/ 383858 h 813435"/>
              <a:gd name="connsiteX7" fmla="*/ 3924300 w 3932872"/>
              <a:gd name="connsiteY7" fmla="*/ 430530 h 813435"/>
              <a:gd name="connsiteX8" fmla="*/ 3609975 w 3932872"/>
              <a:gd name="connsiteY8" fmla="*/ 813435 h 81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32872" h="813435">
                <a:moveTo>
                  <a:pt x="3609975" y="813435"/>
                </a:moveTo>
                <a:lnTo>
                  <a:pt x="66675" y="813435"/>
                </a:lnTo>
                <a:cubicBezTo>
                  <a:pt x="30480" y="813435"/>
                  <a:pt x="0" y="783908"/>
                  <a:pt x="0" y="746760"/>
                </a:cubicBezTo>
                <a:lnTo>
                  <a:pt x="0" y="66675"/>
                </a:lnTo>
                <a:cubicBezTo>
                  <a:pt x="0" y="30480"/>
                  <a:pt x="29528" y="0"/>
                  <a:pt x="66675" y="0"/>
                </a:cubicBezTo>
                <a:lnTo>
                  <a:pt x="3609975" y="0"/>
                </a:lnTo>
                <a:lnTo>
                  <a:pt x="3924300" y="383858"/>
                </a:lnTo>
                <a:cubicBezTo>
                  <a:pt x="3935730" y="397193"/>
                  <a:pt x="3935730" y="417195"/>
                  <a:pt x="3924300" y="430530"/>
                </a:cubicBezTo>
                <a:lnTo>
                  <a:pt x="3609975" y="813435"/>
                </a:lnTo>
                <a:close/>
              </a:path>
            </a:pathLst>
          </a:custGeom>
          <a:solidFill>
            <a:schemeClr val="accent4"/>
          </a:solidFill>
          <a:ln w="9525" cap="flat">
            <a:noFill/>
            <a:prstDash val="solid"/>
            <a:miter/>
          </a:ln>
        </p:spPr>
        <p:txBody>
          <a:bodyPr rtlCol="0" anchor="ctr"/>
          <a:lstStyle/>
          <a:p>
            <a:endParaRPr lang="pt-BR"/>
          </a:p>
        </p:txBody>
      </p:sp>
      <p:sp>
        <p:nvSpPr>
          <p:cNvPr id="20" name="Freeform: Shape 19">
            <a:extLst>
              <a:ext uri="{FF2B5EF4-FFF2-40B4-BE49-F238E27FC236}">
                <a16:creationId xmlns:a16="http://schemas.microsoft.com/office/drawing/2014/main" id="{8C2A5D96-F63A-7AEC-D295-D570014244E9}"/>
              </a:ext>
            </a:extLst>
          </p:cNvPr>
          <p:cNvSpPr/>
          <p:nvPr/>
        </p:nvSpPr>
        <p:spPr>
          <a:xfrm>
            <a:off x="2756806" y="5653710"/>
            <a:ext cx="5157216" cy="753228"/>
          </a:xfrm>
          <a:custGeom>
            <a:avLst/>
            <a:gdLst>
              <a:gd name="connsiteX0" fmla="*/ 3609975 w 3932872"/>
              <a:gd name="connsiteY0" fmla="*/ 813435 h 813435"/>
              <a:gd name="connsiteX1" fmla="*/ 66675 w 3932872"/>
              <a:gd name="connsiteY1" fmla="*/ 813435 h 813435"/>
              <a:gd name="connsiteX2" fmla="*/ 0 w 3932872"/>
              <a:gd name="connsiteY2" fmla="*/ 746760 h 813435"/>
              <a:gd name="connsiteX3" fmla="*/ 0 w 3932872"/>
              <a:gd name="connsiteY3" fmla="*/ 66675 h 813435"/>
              <a:gd name="connsiteX4" fmla="*/ 66675 w 3932872"/>
              <a:gd name="connsiteY4" fmla="*/ 0 h 813435"/>
              <a:gd name="connsiteX5" fmla="*/ 3609975 w 3932872"/>
              <a:gd name="connsiteY5" fmla="*/ 0 h 813435"/>
              <a:gd name="connsiteX6" fmla="*/ 3924300 w 3932872"/>
              <a:gd name="connsiteY6" fmla="*/ 383858 h 813435"/>
              <a:gd name="connsiteX7" fmla="*/ 3924300 w 3932872"/>
              <a:gd name="connsiteY7" fmla="*/ 430530 h 813435"/>
              <a:gd name="connsiteX8" fmla="*/ 3609975 w 3932872"/>
              <a:gd name="connsiteY8" fmla="*/ 813435 h 81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32872" h="813435">
                <a:moveTo>
                  <a:pt x="3609975" y="813435"/>
                </a:moveTo>
                <a:lnTo>
                  <a:pt x="66675" y="813435"/>
                </a:lnTo>
                <a:cubicBezTo>
                  <a:pt x="30480" y="813435"/>
                  <a:pt x="0" y="783908"/>
                  <a:pt x="0" y="746760"/>
                </a:cubicBezTo>
                <a:lnTo>
                  <a:pt x="0" y="66675"/>
                </a:lnTo>
                <a:cubicBezTo>
                  <a:pt x="0" y="30480"/>
                  <a:pt x="29528" y="0"/>
                  <a:pt x="66675" y="0"/>
                </a:cubicBezTo>
                <a:lnTo>
                  <a:pt x="3609975" y="0"/>
                </a:lnTo>
                <a:lnTo>
                  <a:pt x="3924300" y="383858"/>
                </a:lnTo>
                <a:cubicBezTo>
                  <a:pt x="3935730" y="397193"/>
                  <a:pt x="3935730" y="417195"/>
                  <a:pt x="3924300" y="430530"/>
                </a:cubicBezTo>
                <a:lnTo>
                  <a:pt x="3609975" y="813435"/>
                </a:lnTo>
                <a:close/>
              </a:path>
            </a:pathLst>
          </a:custGeom>
          <a:solidFill>
            <a:schemeClr val="accent6"/>
          </a:solidFill>
          <a:ln w="9525" cap="flat">
            <a:noFill/>
            <a:prstDash val="solid"/>
            <a:miter/>
          </a:ln>
        </p:spPr>
        <p:txBody>
          <a:bodyPr rtlCol="0" anchor="ctr"/>
          <a:lstStyle/>
          <a:p>
            <a:endParaRPr lang="pt-BR"/>
          </a:p>
        </p:txBody>
      </p:sp>
      <p:sp>
        <p:nvSpPr>
          <p:cNvPr id="21" name="Oval 20">
            <a:extLst>
              <a:ext uri="{FF2B5EF4-FFF2-40B4-BE49-F238E27FC236}">
                <a16:creationId xmlns:a16="http://schemas.microsoft.com/office/drawing/2014/main" id="{CB1F4C58-A3E4-5885-BF46-7FDE6516D9EF}"/>
              </a:ext>
            </a:extLst>
          </p:cNvPr>
          <p:cNvSpPr/>
          <p:nvPr/>
        </p:nvSpPr>
        <p:spPr>
          <a:xfrm>
            <a:off x="1465999" y="1896879"/>
            <a:ext cx="419356" cy="419356"/>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2" name="Oval 21">
            <a:extLst>
              <a:ext uri="{FF2B5EF4-FFF2-40B4-BE49-F238E27FC236}">
                <a16:creationId xmlns:a16="http://schemas.microsoft.com/office/drawing/2014/main" id="{08D2D4C7-1A54-28E9-AD2C-850D10AA9062}"/>
              </a:ext>
            </a:extLst>
          </p:cNvPr>
          <p:cNvSpPr/>
          <p:nvPr/>
        </p:nvSpPr>
        <p:spPr>
          <a:xfrm>
            <a:off x="1755040" y="2857555"/>
            <a:ext cx="419356" cy="419356"/>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3" name="Oval 22">
            <a:extLst>
              <a:ext uri="{FF2B5EF4-FFF2-40B4-BE49-F238E27FC236}">
                <a16:creationId xmlns:a16="http://schemas.microsoft.com/office/drawing/2014/main" id="{81B54F5A-906F-76F6-48AF-29D34798E6E5}"/>
              </a:ext>
            </a:extLst>
          </p:cNvPr>
          <p:cNvSpPr/>
          <p:nvPr/>
        </p:nvSpPr>
        <p:spPr>
          <a:xfrm>
            <a:off x="2040812" y="3861205"/>
            <a:ext cx="419356" cy="419356"/>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4" name="Oval 23">
            <a:extLst>
              <a:ext uri="{FF2B5EF4-FFF2-40B4-BE49-F238E27FC236}">
                <a16:creationId xmlns:a16="http://schemas.microsoft.com/office/drawing/2014/main" id="{3BC078D2-2840-919A-7DDB-4CA16E566E48}"/>
              </a:ext>
            </a:extLst>
          </p:cNvPr>
          <p:cNvSpPr/>
          <p:nvPr/>
        </p:nvSpPr>
        <p:spPr>
          <a:xfrm>
            <a:off x="2331071" y="4848876"/>
            <a:ext cx="419356" cy="419356"/>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5" name="Oval 24">
            <a:extLst>
              <a:ext uri="{FF2B5EF4-FFF2-40B4-BE49-F238E27FC236}">
                <a16:creationId xmlns:a16="http://schemas.microsoft.com/office/drawing/2014/main" id="{C0C091D4-0524-ED37-8677-CAD838420BEB}"/>
              </a:ext>
            </a:extLst>
          </p:cNvPr>
          <p:cNvSpPr/>
          <p:nvPr/>
        </p:nvSpPr>
        <p:spPr>
          <a:xfrm>
            <a:off x="2547128" y="5820646"/>
            <a:ext cx="419356" cy="419356"/>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7" name="TextBox 26">
            <a:extLst>
              <a:ext uri="{FF2B5EF4-FFF2-40B4-BE49-F238E27FC236}">
                <a16:creationId xmlns:a16="http://schemas.microsoft.com/office/drawing/2014/main" id="{FB3C93D0-8D60-BA72-E914-9B4FEB3606B1}"/>
              </a:ext>
            </a:extLst>
          </p:cNvPr>
          <p:cNvSpPr txBox="1"/>
          <p:nvPr/>
        </p:nvSpPr>
        <p:spPr>
          <a:xfrm>
            <a:off x="1498864" y="1903262"/>
            <a:ext cx="184731" cy="400110"/>
          </a:xfrm>
          <a:prstGeom prst="rect">
            <a:avLst/>
          </a:prstGeom>
          <a:noFill/>
        </p:spPr>
        <p:txBody>
          <a:bodyPr wrap="none" rtlCol="0">
            <a:spAutoFit/>
          </a:bodyPr>
          <a:lstStyle/>
          <a:p>
            <a:endParaRPr lang="en-US" sz="2000" b="1" dirty="0">
              <a:solidFill>
                <a:schemeClr val="bg1"/>
              </a:solidFill>
            </a:endParaRPr>
          </a:p>
        </p:txBody>
      </p:sp>
      <p:grpSp>
        <p:nvGrpSpPr>
          <p:cNvPr id="36" name="Graphic 11">
            <a:extLst>
              <a:ext uri="{FF2B5EF4-FFF2-40B4-BE49-F238E27FC236}">
                <a16:creationId xmlns:a16="http://schemas.microsoft.com/office/drawing/2014/main" id="{23F68DEF-83D1-C032-FA78-B8C4A30DAC93}"/>
              </a:ext>
            </a:extLst>
          </p:cNvPr>
          <p:cNvGrpSpPr/>
          <p:nvPr/>
        </p:nvGrpSpPr>
        <p:grpSpPr>
          <a:xfrm>
            <a:off x="1081939" y="2099382"/>
            <a:ext cx="596279" cy="1023463"/>
            <a:chOff x="1323201" y="2039776"/>
            <a:chExt cx="596279" cy="1023463"/>
          </a:xfrm>
        </p:grpSpPr>
        <p:sp>
          <p:nvSpPr>
            <p:cNvPr id="71" name="Freeform: Shape 70">
              <a:extLst>
                <a:ext uri="{FF2B5EF4-FFF2-40B4-BE49-F238E27FC236}">
                  <a16:creationId xmlns:a16="http://schemas.microsoft.com/office/drawing/2014/main" id="{E77CE25B-4927-8F33-BF66-67F283F4D950}"/>
                </a:ext>
              </a:extLst>
            </p:cNvPr>
            <p:cNvSpPr/>
            <p:nvPr/>
          </p:nvSpPr>
          <p:spPr>
            <a:xfrm>
              <a:off x="1323201" y="2039776"/>
              <a:ext cx="532201" cy="978964"/>
            </a:xfrm>
            <a:custGeom>
              <a:avLst/>
              <a:gdLst>
                <a:gd name="connsiteX0" fmla="*/ 532202 w 532201"/>
                <a:gd name="connsiteY0" fmla="*/ 978965 h 978964"/>
                <a:gd name="connsiteX1" fmla="*/ 335518 w 532201"/>
                <a:gd name="connsiteY1" fmla="*/ 978965 h 978964"/>
                <a:gd name="connsiteX2" fmla="*/ 0 w 532201"/>
                <a:gd name="connsiteY2" fmla="*/ 643447 h 978964"/>
                <a:gd name="connsiteX3" fmla="*/ 0 w 532201"/>
                <a:gd name="connsiteY3" fmla="*/ 335518 h 978964"/>
                <a:gd name="connsiteX4" fmla="*/ 335518 w 532201"/>
                <a:gd name="connsiteY4" fmla="*/ 0 h 978964"/>
                <a:gd name="connsiteX5" fmla="*/ 335518 w 532201"/>
                <a:gd name="connsiteY5" fmla="*/ 0 h 978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2201" h="978964">
                  <a:moveTo>
                    <a:pt x="532202" y="978965"/>
                  </a:moveTo>
                  <a:lnTo>
                    <a:pt x="335518" y="978965"/>
                  </a:lnTo>
                  <a:cubicBezTo>
                    <a:pt x="150405" y="978965"/>
                    <a:pt x="0" y="828560"/>
                    <a:pt x="0" y="643447"/>
                  </a:cubicBezTo>
                  <a:lnTo>
                    <a:pt x="0" y="335518"/>
                  </a:lnTo>
                  <a:cubicBezTo>
                    <a:pt x="0" y="150405"/>
                    <a:pt x="150405" y="0"/>
                    <a:pt x="335518" y="0"/>
                  </a:cubicBezTo>
                  <a:lnTo>
                    <a:pt x="335518" y="0"/>
                  </a:lnTo>
                </a:path>
              </a:pathLst>
            </a:custGeom>
            <a:noFill/>
            <a:ln w="8825" cap="flat">
              <a:solidFill>
                <a:schemeClr val="accent1"/>
              </a:solidFill>
              <a:prstDash val="solid"/>
              <a:miter/>
            </a:ln>
          </p:spPr>
          <p:txBody>
            <a:bodyPr rtlCol="0" anchor="ctr"/>
            <a:lstStyle/>
            <a:p>
              <a:endParaRPr lang="pt-BR"/>
            </a:p>
          </p:txBody>
        </p:sp>
        <p:sp>
          <p:nvSpPr>
            <p:cNvPr id="72" name="Freeform: Shape 71">
              <a:extLst>
                <a:ext uri="{FF2B5EF4-FFF2-40B4-BE49-F238E27FC236}">
                  <a16:creationId xmlns:a16="http://schemas.microsoft.com/office/drawing/2014/main" id="{CEA27B8B-BF75-71B6-6FA7-B7C6FA12EF82}"/>
                </a:ext>
              </a:extLst>
            </p:cNvPr>
            <p:cNvSpPr/>
            <p:nvPr/>
          </p:nvSpPr>
          <p:spPr>
            <a:xfrm>
              <a:off x="1842053" y="2974243"/>
              <a:ext cx="77427" cy="88996"/>
            </a:xfrm>
            <a:custGeom>
              <a:avLst/>
              <a:gdLst>
                <a:gd name="connsiteX0" fmla="*/ 0 w 77427"/>
                <a:gd name="connsiteY0" fmla="*/ 0 h 88996"/>
                <a:gd name="connsiteX1" fmla="*/ 77427 w 77427"/>
                <a:gd name="connsiteY1" fmla="*/ 44498 h 88996"/>
                <a:gd name="connsiteX2" fmla="*/ 0 w 77427"/>
                <a:gd name="connsiteY2" fmla="*/ 88997 h 88996"/>
              </a:gdLst>
              <a:ahLst/>
              <a:cxnLst>
                <a:cxn ang="0">
                  <a:pos x="connsiteX0" y="connsiteY0"/>
                </a:cxn>
                <a:cxn ang="0">
                  <a:pos x="connsiteX1" y="connsiteY1"/>
                </a:cxn>
                <a:cxn ang="0">
                  <a:pos x="connsiteX2" y="connsiteY2"/>
                </a:cxn>
              </a:cxnLst>
              <a:rect l="l" t="t" r="r" b="b"/>
              <a:pathLst>
                <a:path w="77427" h="88996">
                  <a:moveTo>
                    <a:pt x="0" y="0"/>
                  </a:moveTo>
                  <a:lnTo>
                    <a:pt x="77427" y="44498"/>
                  </a:lnTo>
                  <a:lnTo>
                    <a:pt x="0" y="88997"/>
                  </a:lnTo>
                  <a:close/>
                </a:path>
              </a:pathLst>
            </a:custGeom>
            <a:solidFill>
              <a:schemeClr val="accent1"/>
            </a:solidFill>
            <a:ln w="8825" cap="flat">
              <a:solidFill>
                <a:schemeClr val="accent1"/>
              </a:solidFill>
              <a:prstDash val="solid"/>
              <a:miter/>
            </a:ln>
          </p:spPr>
          <p:txBody>
            <a:bodyPr rtlCol="0" anchor="ctr"/>
            <a:lstStyle/>
            <a:p>
              <a:endParaRPr lang="pt-BR"/>
            </a:p>
          </p:txBody>
        </p:sp>
      </p:grpSp>
      <p:grpSp>
        <p:nvGrpSpPr>
          <p:cNvPr id="37" name="Graphic 93">
            <a:extLst>
              <a:ext uri="{FF2B5EF4-FFF2-40B4-BE49-F238E27FC236}">
                <a16:creationId xmlns:a16="http://schemas.microsoft.com/office/drawing/2014/main" id="{498EAFB0-17DF-397C-DB36-17A8E782E8BA}"/>
              </a:ext>
            </a:extLst>
          </p:cNvPr>
          <p:cNvGrpSpPr/>
          <p:nvPr/>
        </p:nvGrpSpPr>
        <p:grpSpPr>
          <a:xfrm>
            <a:off x="1300575" y="3094209"/>
            <a:ext cx="596279" cy="1023463"/>
            <a:chOff x="1541837" y="3034603"/>
            <a:chExt cx="596279" cy="1023463"/>
          </a:xfrm>
        </p:grpSpPr>
        <p:sp>
          <p:nvSpPr>
            <p:cNvPr id="69" name="Freeform: Shape 68">
              <a:extLst>
                <a:ext uri="{FF2B5EF4-FFF2-40B4-BE49-F238E27FC236}">
                  <a16:creationId xmlns:a16="http://schemas.microsoft.com/office/drawing/2014/main" id="{7BC0CDFE-72CE-0002-62B7-2A04460FF91D}"/>
                </a:ext>
              </a:extLst>
            </p:cNvPr>
            <p:cNvSpPr/>
            <p:nvPr/>
          </p:nvSpPr>
          <p:spPr>
            <a:xfrm>
              <a:off x="1541837" y="3034603"/>
              <a:ext cx="532201" cy="978964"/>
            </a:xfrm>
            <a:custGeom>
              <a:avLst/>
              <a:gdLst>
                <a:gd name="connsiteX0" fmla="*/ 532202 w 532201"/>
                <a:gd name="connsiteY0" fmla="*/ 978965 h 978964"/>
                <a:gd name="connsiteX1" fmla="*/ 335518 w 532201"/>
                <a:gd name="connsiteY1" fmla="*/ 978965 h 978964"/>
                <a:gd name="connsiteX2" fmla="*/ 0 w 532201"/>
                <a:gd name="connsiteY2" fmla="*/ 643447 h 978964"/>
                <a:gd name="connsiteX3" fmla="*/ 0 w 532201"/>
                <a:gd name="connsiteY3" fmla="*/ 335518 h 978964"/>
                <a:gd name="connsiteX4" fmla="*/ 335518 w 532201"/>
                <a:gd name="connsiteY4" fmla="*/ 0 h 978964"/>
                <a:gd name="connsiteX5" fmla="*/ 335518 w 532201"/>
                <a:gd name="connsiteY5" fmla="*/ 0 h 978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2201" h="978964">
                  <a:moveTo>
                    <a:pt x="532202" y="978965"/>
                  </a:moveTo>
                  <a:lnTo>
                    <a:pt x="335518" y="978965"/>
                  </a:lnTo>
                  <a:cubicBezTo>
                    <a:pt x="150405" y="978965"/>
                    <a:pt x="0" y="828560"/>
                    <a:pt x="0" y="643447"/>
                  </a:cubicBezTo>
                  <a:lnTo>
                    <a:pt x="0" y="335518"/>
                  </a:lnTo>
                  <a:cubicBezTo>
                    <a:pt x="0" y="150405"/>
                    <a:pt x="150405" y="0"/>
                    <a:pt x="335518" y="0"/>
                  </a:cubicBezTo>
                  <a:lnTo>
                    <a:pt x="335518" y="0"/>
                  </a:lnTo>
                </a:path>
              </a:pathLst>
            </a:custGeom>
            <a:noFill/>
            <a:ln w="8825" cap="flat">
              <a:solidFill>
                <a:schemeClr val="accent1"/>
              </a:solidFill>
              <a:prstDash val="solid"/>
              <a:miter/>
            </a:ln>
          </p:spPr>
          <p:txBody>
            <a:bodyPr rtlCol="0" anchor="ctr"/>
            <a:lstStyle/>
            <a:p>
              <a:endParaRPr lang="pt-BR"/>
            </a:p>
          </p:txBody>
        </p:sp>
        <p:sp>
          <p:nvSpPr>
            <p:cNvPr id="70" name="Freeform: Shape 69">
              <a:extLst>
                <a:ext uri="{FF2B5EF4-FFF2-40B4-BE49-F238E27FC236}">
                  <a16:creationId xmlns:a16="http://schemas.microsoft.com/office/drawing/2014/main" id="{C8382642-DBB3-1409-A542-11F902F2A6A6}"/>
                </a:ext>
              </a:extLst>
            </p:cNvPr>
            <p:cNvSpPr/>
            <p:nvPr/>
          </p:nvSpPr>
          <p:spPr>
            <a:xfrm>
              <a:off x="2060689" y="3969070"/>
              <a:ext cx="77427" cy="88996"/>
            </a:xfrm>
            <a:custGeom>
              <a:avLst/>
              <a:gdLst>
                <a:gd name="connsiteX0" fmla="*/ 0 w 77427"/>
                <a:gd name="connsiteY0" fmla="*/ 0 h 88996"/>
                <a:gd name="connsiteX1" fmla="*/ 77427 w 77427"/>
                <a:gd name="connsiteY1" fmla="*/ 44498 h 88996"/>
                <a:gd name="connsiteX2" fmla="*/ 0 w 77427"/>
                <a:gd name="connsiteY2" fmla="*/ 88997 h 88996"/>
              </a:gdLst>
              <a:ahLst/>
              <a:cxnLst>
                <a:cxn ang="0">
                  <a:pos x="connsiteX0" y="connsiteY0"/>
                </a:cxn>
                <a:cxn ang="0">
                  <a:pos x="connsiteX1" y="connsiteY1"/>
                </a:cxn>
                <a:cxn ang="0">
                  <a:pos x="connsiteX2" y="connsiteY2"/>
                </a:cxn>
              </a:cxnLst>
              <a:rect l="l" t="t" r="r" b="b"/>
              <a:pathLst>
                <a:path w="77427" h="88996">
                  <a:moveTo>
                    <a:pt x="0" y="0"/>
                  </a:moveTo>
                  <a:lnTo>
                    <a:pt x="77427" y="44498"/>
                  </a:lnTo>
                  <a:lnTo>
                    <a:pt x="0" y="88997"/>
                  </a:lnTo>
                  <a:close/>
                </a:path>
              </a:pathLst>
            </a:custGeom>
            <a:solidFill>
              <a:schemeClr val="accent1"/>
            </a:solidFill>
            <a:ln w="8825" cap="flat">
              <a:solidFill>
                <a:schemeClr val="accent1"/>
              </a:solidFill>
              <a:prstDash val="solid"/>
              <a:miter/>
            </a:ln>
          </p:spPr>
          <p:txBody>
            <a:bodyPr rtlCol="0" anchor="ctr"/>
            <a:lstStyle/>
            <a:p>
              <a:endParaRPr lang="pt-BR"/>
            </a:p>
          </p:txBody>
        </p:sp>
      </p:grpSp>
      <p:grpSp>
        <p:nvGrpSpPr>
          <p:cNvPr id="38" name="Graphic 94">
            <a:extLst>
              <a:ext uri="{FF2B5EF4-FFF2-40B4-BE49-F238E27FC236}">
                <a16:creationId xmlns:a16="http://schemas.microsoft.com/office/drawing/2014/main" id="{CAC9C4ED-2BA8-C6DB-9B1C-E9D4F647E991}"/>
              </a:ext>
            </a:extLst>
          </p:cNvPr>
          <p:cNvGrpSpPr/>
          <p:nvPr/>
        </p:nvGrpSpPr>
        <p:grpSpPr>
          <a:xfrm>
            <a:off x="1523199" y="4087016"/>
            <a:ext cx="596279" cy="1023463"/>
            <a:chOff x="1764461" y="4027410"/>
            <a:chExt cx="596279" cy="1023463"/>
          </a:xfrm>
        </p:grpSpPr>
        <p:sp>
          <p:nvSpPr>
            <p:cNvPr id="67" name="Freeform: Shape 66">
              <a:extLst>
                <a:ext uri="{FF2B5EF4-FFF2-40B4-BE49-F238E27FC236}">
                  <a16:creationId xmlns:a16="http://schemas.microsoft.com/office/drawing/2014/main" id="{55E48239-7271-DE69-0917-68486BB883CB}"/>
                </a:ext>
              </a:extLst>
            </p:cNvPr>
            <p:cNvSpPr/>
            <p:nvPr/>
          </p:nvSpPr>
          <p:spPr>
            <a:xfrm>
              <a:off x="1764461" y="4027410"/>
              <a:ext cx="532201" cy="978964"/>
            </a:xfrm>
            <a:custGeom>
              <a:avLst/>
              <a:gdLst>
                <a:gd name="connsiteX0" fmla="*/ 532202 w 532201"/>
                <a:gd name="connsiteY0" fmla="*/ 978965 h 978964"/>
                <a:gd name="connsiteX1" fmla="*/ 335518 w 532201"/>
                <a:gd name="connsiteY1" fmla="*/ 978965 h 978964"/>
                <a:gd name="connsiteX2" fmla="*/ 0 w 532201"/>
                <a:gd name="connsiteY2" fmla="*/ 643447 h 978964"/>
                <a:gd name="connsiteX3" fmla="*/ 0 w 532201"/>
                <a:gd name="connsiteY3" fmla="*/ 335518 h 978964"/>
                <a:gd name="connsiteX4" fmla="*/ 335518 w 532201"/>
                <a:gd name="connsiteY4" fmla="*/ 0 h 978964"/>
                <a:gd name="connsiteX5" fmla="*/ 335518 w 532201"/>
                <a:gd name="connsiteY5" fmla="*/ 0 h 978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2201" h="978964">
                  <a:moveTo>
                    <a:pt x="532202" y="978965"/>
                  </a:moveTo>
                  <a:lnTo>
                    <a:pt x="335518" y="978965"/>
                  </a:lnTo>
                  <a:cubicBezTo>
                    <a:pt x="150405" y="978965"/>
                    <a:pt x="0" y="828560"/>
                    <a:pt x="0" y="643447"/>
                  </a:cubicBezTo>
                  <a:lnTo>
                    <a:pt x="0" y="335518"/>
                  </a:lnTo>
                  <a:cubicBezTo>
                    <a:pt x="0" y="150405"/>
                    <a:pt x="150405" y="0"/>
                    <a:pt x="335518" y="0"/>
                  </a:cubicBezTo>
                  <a:lnTo>
                    <a:pt x="335518" y="0"/>
                  </a:lnTo>
                </a:path>
              </a:pathLst>
            </a:custGeom>
            <a:noFill/>
            <a:ln w="8825" cap="flat">
              <a:solidFill>
                <a:schemeClr val="accent1"/>
              </a:solidFill>
              <a:prstDash val="solid"/>
              <a:miter/>
            </a:ln>
          </p:spPr>
          <p:txBody>
            <a:bodyPr rtlCol="0" anchor="ctr"/>
            <a:lstStyle/>
            <a:p>
              <a:endParaRPr lang="pt-BR"/>
            </a:p>
          </p:txBody>
        </p:sp>
        <p:sp>
          <p:nvSpPr>
            <p:cNvPr id="68" name="Freeform: Shape 67">
              <a:extLst>
                <a:ext uri="{FF2B5EF4-FFF2-40B4-BE49-F238E27FC236}">
                  <a16:creationId xmlns:a16="http://schemas.microsoft.com/office/drawing/2014/main" id="{5D2422FF-4A99-504C-6D22-2E0D7F165803}"/>
                </a:ext>
              </a:extLst>
            </p:cNvPr>
            <p:cNvSpPr/>
            <p:nvPr/>
          </p:nvSpPr>
          <p:spPr>
            <a:xfrm>
              <a:off x="2283313" y="4961877"/>
              <a:ext cx="77427" cy="88996"/>
            </a:xfrm>
            <a:custGeom>
              <a:avLst/>
              <a:gdLst>
                <a:gd name="connsiteX0" fmla="*/ 0 w 77427"/>
                <a:gd name="connsiteY0" fmla="*/ 0 h 88996"/>
                <a:gd name="connsiteX1" fmla="*/ 77427 w 77427"/>
                <a:gd name="connsiteY1" fmla="*/ 44498 h 88996"/>
                <a:gd name="connsiteX2" fmla="*/ 0 w 77427"/>
                <a:gd name="connsiteY2" fmla="*/ 88997 h 88996"/>
              </a:gdLst>
              <a:ahLst/>
              <a:cxnLst>
                <a:cxn ang="0">
                  <a:pos x="connsiteX0" y="connsiteY0"/>
                </a:cxn>
                <a:cxn ang="0">
                  <a:pos x="connsiteX1" y="connsiteY1"/>
                </a:cxn>
                <a:cxn ang="0">
                  <a:pos x="connsiteX2" y="connsiteY2"/>
                </a:cxn>
              </a:cxnLst>
              <a:rect l="l" t="t" r="r" b="b"/>
              <a:pathLst>
                <a:path w="77427" h="88996">
                  <a:moveTo>
                    <a:pt x="0" y="0"/>
                  </a:moveTo>
                  <a:lnTo>
                    <a:pt x="77427" y="44498"/>
                  </a:lnTo>
                  <a:lnTo>
                    <a:pt x="0" y="88997"/>
                  </a:lnTo>
                  <a:close/>
                </a:path>
              </a:pathLst>
            </a:custGeom>
            <a:solidFill>
              <a:schemeClr val="accent1"/>
            </a:solidFill>
            <a:ln w="8825" cap="flat">
              <a:solidFill>
                <a:schemeClr val="accent1"/>
              </a:solidFill>
              <a:prstDash val="solid"/>
              <a:miter/>
            </a:ln>
          </p:spPr>
          <p:txBody>
            <a:bodyPr rtlCol="0" anchor="ctr"/>
            <a:lstStyle/>
            <a:p>
              <a:endParaRPr lang="pt-BR"/>
            </a:p>
          </p:txBody>
        </p:sp>
      </p:grpSp>
      <p:grpSp>
        <p:nvGrpSpPr>
          <p:cNvPr id="39" name="Graphic 95">
            <a:extLst>
              <a:ext uri="{FF2B5EF4-FFF2-40B4-BE49-F238E27FC236}">
                <a16:creationId xmlns:a16="http://schemas.microsoft.com/office/drawing/2014/main" id="{1235AC24-525C-4DE0-D6F2-F21247B36C24}"/>
              </a:ext>
            </a:extLst>
          </p:cNvPr>
          <p:cNvGrpSpPr/>
          <p:nvPr/>
        </p:nvGrpSpPr>
        <p:grpSpPr>
          <a:xfrm>
            <a:off x="1748917" y="5079824"/>
            <a:ext cx="596279" cy="1023463"/>
            <a:chOff x="1990179" y="5020218"/>
            <a:chExt cx="596279" cy="1023463"/>
          </a:xfrm>
        </p:grpSpPr>
        <p:sp>
          <p:nvSpPr>
            <p:cNvPr id="65" name="Freeform: Shape 64">
              <a:extLst>
                <a:ext uri="{FF2B5EF4-FFF2-40B4-BE49-F238E27FC236}">
                  <a16:creationId xmlns:a16="http://schemas.microsoft.com/office/drawing/2014/main" id="{6B16C219-D22A-BEDE-1C10-069FC4D71418}"/>
                </a:ext>
              </a:extLst>
            </p:cNvPr>
            <p:cNvSpPr/>
            <p:nvPr/>
          </p:nvSpPr>
          <p:spPr>
            <a:xfrm>
              <a:off x="1990179" y="5020218"/>
              <a:ext cx="532201" cy="978964"/>
            </a:xfrm>
            <a:custGeom>
              <a:avLst/>
              <a:gdLst>
                <a:gd name="connsiteX0" fmla="*/ 532202 w 532201"/>
                <a:gd name="connsiteY0" fmla="*/ 978965 h 978964"/>
                <a:gd name="connsiteX1" fmla="*/ 335518 w 532201"/>
                <a:gd name="connsiteY1" fmla="*/ 978965 h 978964"/>
                <a:gd name="connsiteX2" fmla="*/ 0 w 532201"/>
                <a:gd name="connsiteY2" fmla="*/ 643447 h 978964"/>
                <a:gd name="connsiteX3" fmla="*/ 0 w 532201"/>
                <a:gd name="connsiteY3" fmla="*/ 335518 h 978964"/>
                <a:gd name="connsiteX4" fmla="*/ 335518 w 532201"/>
                <a:gd name="connsiteY4" fmla="*/ 0 h 978964"/>
                <a:gd name="connsiteX5" fmla="*/ 335518 w 532201"/>
                <a:gd name="connsiteY5" fmla="*/ 0 h 978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2201" h="978964">
                  <a:moveTo>
                    <a:pt x="532202" y="978965"/>
                  </a:moveTo>
                  <a:lnTo>
                    <a:pt x="335518" y="978965"/>
                  </a:lnTo>
                  <a:cubicBezTo>
                    <a:pt x="150405" y="978965"/>
                    <a:pt x="0" y="828560"/>
                    <a:pt x="0" y="643447"/>
                  </a:cubicBezTo>
                  <a:lnTo>
                    <a:pt x="0" y="335518"/>
                  </a:lnTo>
                  <a:cubicBezTo>
                    <a:pt x="0" y="150405"/>
                    <a:pt x="150405" y="0"/>
                    <a:pt x="335518" y="0"/>
                  </a:cubicBezTo>
                  <a:lnTo>
                    <a:pt x="335518" y="0"/>
                  </a:lnTo>
                </a:path>
              </a:pathLst>
            </a:custGeom>
            <a:noFill/>
            <a:ln w="8825" cap="flat">
              <a:solidFill>
                <a:schemeClr val="accent1"/>
              </a:solidFill>
              <a:prstDash val="solid"/>
              <a:miter/>
            </a:ln>
          </p:spPr>
          <p:txBody>
            <a:bodyPr rtlCol="0" anchor="ctr"/>
            <a:lstStyle/>
            <a:p>
              <a:endParaRPr lang="pt-BR"/>
            </a:p>
          </p:txBody>
        </p:sp>
        <p:sp>
          <p:nvSpPr>
            <p:cNvPr id="66" name="Freeform: Shape 65">
              <a:extLst>
                <a:ext uri="{FF2B5EF4-FFF2-40B4-BE49-F238E27FC236}">
                  <a16:creationId xmlns:a16="http://schemas.microsoft.com/office/drawing/2014/main" id="{388EDF01-3D4A-9092-5B26-1031E2A3B1A6}"/>
                </a:ext>
              </a:extLst>
            </p:cNvPr>
            <p:cNvSpPr/>
            <p:nvPr/>
          </p:nvSpPr>
          <p:spPr>
            <a:xfrm>
              <a:off x="2509031" y="5954685"/>
              <a:ext cx="77427" cy="88996"/>
            </a:xfrm>
            <a:custGeom>
              <a:avLst/>
              <a:gdLst>
                <a:gd name="connsiteX0" fmla="*/ 0 w 77427"/>
                <a:gd name="connsiteY0" fmla="*/ 0 h 88996"/>
                <a:gd name="connsiteX1" fmla="*/ 77427 w 77427"/>
                <a:gd name="connsiteY1" fmla="*/ 44498 h 88996"/>
                <a:gd name="connsiteX2" fmla="*/ 0 w 77427"/>
                <a:gd name="connsiteY2" fmla="*/ 88997 h 88996"/>
              </a:gdLst>
              <a:ahLst/>
              <a:cxnLst>
                <a:cxn ang="0">
                  <a:pos x="connsiteX0" y="connsiteY0"/>
                </a:cxn>
                <a:cxn ang="0">
                  <a:pos x="connsiteX1" y="connsiteY1"/>
                </a:cxn>
                <a:cxn ang="0">
                  <a:pos x="connsiteX2" y="connsiteY2"/>
                </a:cxn>
              </a:cxnLst>
              <a:rect l="l" t="t" r="r" b="b"/>
              <a:pathLst>
                <a:path w="77427" h="88996">
                  <a:moveTo>
                    <a:pt x="0" y="0"/>
                  </a:moveTo>
                  <a:lnTo>
                    <a:pt x="77427" y="44498"/>
                  </a:lnTo>
                  <a:lnTo>
                    <a:pt x="0" y="88997"/>
                  </a:lnTo>
                  <a:close/>
                </a:path>
              </a:pathLst>
            </a:custGeom>
            <a:solidFill>
              <a:schemeClr val="accent1"/>
            </a:solidFill>
            <a:ln w="8825" cap="flat">
              <a:solidFill>
                <a:schemeClr val="accent1"/>
              </a:solidFill>
              <a:prstDash val="solid"/>
              <a:miter/>
            </a:ln>
          </p:spPr>
          <p:txBody>
            <a:bodyPr rtlCol="0" anchor="ctr"/>
            <a:lstStyle/>
            <a:p>
              <a:endParaRPr lang="pt-BR"/>
            </a:p>
          </p:txBody>
        </p:sp>
      </p:grpSp>
      <p:sp>
        <p:nvSpPr>
          <p:cNvPr id="50" name="TextBox 49">
            <a:extLst>
              <a:ext uri="{FF2B5EF4-FFF2-40B4-BE49-F238E27FC236}">
                <a16:creationId xmlns:a16="http://schemas.microsoft.com/office/drawing/2014/main" id="{9255535B-94D6-D159-58B5-34996F9828ED}"/>
              </a:ext>
            </a:extLst>
          </p:cNvPr>
          <p:cNvSpPr txBox="1"/>
          <p:nvPr/>
        </p:nvSpPr>
        <p:spPr>
          <a:xfrm>
            <a:off x="1946818" y="1940372"/>
            <a:ext cx="2767754" cy="316211"/>
          </a:xfrm>
          <a:prstGeom prst="rect">
            <a:avLst/>
          </a:prstGeom>
          <a:noFill/>
        </p:spPr>
        <p:txBody>
          <a:bodyPr wrap="square" rtlCol="0" anchor="ctr">
            <a:noAutofit/>
          </a:bodyPr>
          <a:lstStyle/>
          <a:p>
            <a:r>
              <a:rPr lang="en-US" b="1" dirty="0">
                <a:solidFill>
                  <a:schemeClr val="bg1"/>
                </a:solidFill>
                <a:latin typeface="+mj-lt"/>
                <a:cs typeface="Segoe UI" panose="020B0502040204020203" pitchFamily="34" charset="0"/>
              </a:rPr>
              <a:t>Started in March 2015</a:t>
            </a:r>
          </a:p>
        </p:txBody>
      </p:sp>
      <p:sp>
        <p:nvSpPr>
          <p:cNvPr id="110" name="TextBox 109">
            <a:extLst>
              <a:ext uri="{FF2B5EF4-FFF2-40B4-BE49-F238E27FC236}">
                <a16:creationId xmlns:a16="http://schemas.microsoft.com/office/drawing/2014/main" id="{0F1D60B5-D5F9-5425-4628-6ECA07003543}"/>
              </a:ext>
            </a:extLst>
          </p:cNvPr>
          <p:cNvSpPr txBox="1"/>
          <p:nvPr/>
        </p:nvSpPr>
        <p:spPr>
          <a:xfrm>
            <a:off x="2132682" y="2926951"/>
            <a:ext cx="4649117" cy="316211"/>
          </a:xfrm>
          <a:prstGeom prst="rect">
            <a:avLst/>
          </a:prstGeom>
          <a:noFill/>
        </p:spPr>
        <p:txBody>
          <a:bodyPr wrap="square" rtlCol="0" anchor="ctr">
            <a:noAutofit/>
          </a:bodyPr>
          <a:lstStyle/>
          <a:p>
            <a:r>
              <a:rPr lang="en-US" b="1" dirty="0">
                <a:solidFill>
                  <a:schemeClr val="bg1"/>
                </a:solidFill>
                <a:latin typeface="+mj-lt"/>
                <a:cs typeface="Segoe UI" panose="020B0502040204020203" pitchFamily="34" charset="0"/>
              </a:rPr>
              <a:t>The first SOP included 7 different SOP</a:t>
            </a:r>
          </a:p>
        </p:txBody>
      </p:sp>
      <p:sp>
        <p:nvSpPr>
          <p:cNvPr id="111" name="TextBox 110">
            <a:extLst>
              <a:ext uri="{FF2B5EF4-FFF2-40B4-BE49-F238E27FC236}">
                <a16:creationId xmlns:a16="http://schemas.microsoft.com/office/drawing/2014/main" id="{26A30855-076E-FFFA-3337-78AB456FB7DD}"/>
              </a:ext>
            </a:extLst>
          </p:cNvPr>
          <p:cNvSpPr txBox="1"/>
          <p:nvPr/>
        </p:nvSpPr>
        <p:spPr>
          <a:xfrm>
            <a:off x="2414466" y="3911993"/>
            <a:ext cx="4707467" cy="316211"/>
          </a:xfrm>
          <a:prstGeom prst="rect">
            <a:avLst/>
          </a:prstGeom>
          <a:noFill/>
        </p:spPr>
        <p:txBody>
          <a:bodyPr wrap="square" rtlCol="0" anchor="ctr">
            <a:noAutofit/>
          </a:bodyPr>
          <a:lstStyle/>
          <a:p>
            <a:r>
              <a:rPr lang="en-US" b="1" dirty="0">
                <a:solidFill>
                  <a:schemeClr val="bg1"/>
                </a:solidFill>
                <a:latin typeface="+mj-lt"/>
                <a:cs typeface="Segoe UI" panose="020B0502040204020203" pitchFamily="34" charset="0"/>
              </a:rPr>
              <a:t>Updated in 2020 to include only 4 SOP</a:t>
            </a:r>
          </a:p>
        </p:txBody>
      </p:sp>
      <p:sp>
        <p:nvSpPr>
          <p:cNvPr id="112" name="TextBox 111">
            <a:extLst>
              <a:ext uri="{FF2B5EF4-FFF2-40B4-BE49-F238E27FC236}">
                <a16:creationId xmlns:a16="http://schemas.microsoft.com/office/drawing/2014/main" id="{C0032DFC-945C-0BCC-2DC3-2F602F009789}"/>
              </a:ext>
            </a:extLst>
          </p:cNvPr>
          <p:cNvSpPr txBox="1"/>
          <p:nvPr/>
        </p:nvSpPr>
        <p:spPr>
          <a:xfrm>
            <a:off x="2750426" y="4921718"/>
            <a:ext cx="5098174" cy="316211"/>
          </a:xfrm>
          <a:prstGeom prst="rect">
            <a:avLst/>
          </a:prstGeom>
          <a:noFill/>
        </p:spPr>
        <p:txBody>
          <a:bodyPr wrap="square" rtlCol="0" anchor="ctr">
            <a:noAutofit/>
          </a:bodyPr>
          <a:lstStyle/>
          <a:p>
            <a:r>
              <a:rPr lang="en-US" b="1" dirty="0">
                <a:solidFill>
                  <a:schemeClr val="bg1"/>
                </a:solidFill>
                <a:latin typeface="+mj-lt"/>
                <a:cs typeface="Segoe UI" panose="020B0502040204020203" pitchFamily="34" charset="0"/>
              </a:rPr>
              <a:t>The updated SOP with implementation of documentation standard ISO 9001/2015</a:t>
            </a:r>
          </a:p>
        </p:txBody>
      </p:sp>
      <p:sp>
        <p:nvSpPr>
          <p:cNvPr id="113" name="TextBox 112">
            <a:extLst>
              <a:ext uri="{FF2B5EF4-FFF2-40B4-BE49-F238E27FC236}">
                <a16:creationId xmlns:a16="http://schemas.microsoft.com/office/drawing/2014/main" id="{19614882-7ED1-774F-B5FE-3E3C86FB9E03}"/>
              </a:ext>
            </a:extLst>
          </p:cNvPr>
          <p:cNvSpPr txBox="1"/>
          <p:nvPr/>
        </p:nvSpPr>
        <p:spPr>
          <a:xfrm>
            <a:off x="2966484" y="5872218"/>
            <a:ext cx="4348716" cy="316211"/>
          </a:xfrm>
          <a:prstGeom prst="rect">
            <a:avLst/>
          </a:prstGeom>
          <a:noFill/>
        </p:spPr>
        <p:txBody>
          <a:bodyPr wrap="square" rtlCol="0" anchor="ctr">
            <a:noAutofit/>
          </a:bodyPr>
          <a:lstStyle/>
          <a:p>
            <a:r>
              <a:rPr lang="en-US" b="1" dirty="0">
                <a:solidFill>
                  <a:schemeClr val="bg1"/>
                </a:solidFill>
                <a:latin typeface="+mj-lt"/>
                <a:cs typeface="Segoe UI" panose="020B0502040204020203" pitchFamily="34" charset="0"/>
              </a:rPr>
              <a:t>Updating the National Tsunami SOP</a:t>
            </a:r>
          </a:p>
        </p:txBody>
      </p:sp>
      <p:pic>
        <p:nvPicPr>
          <p:cNvPr id="4" name="Picture 3">
            <a:extLst>
              <a:ext uri="{FF2B5EF4-FFF2-40B4-BE49-F238E27FC236}">
                <a16:creationId xmlns:a16="http://schemas.microsoft.com/office/drawing/2014/main" id="{A6EA0EC1-1769-45E9-C201-EBA2B15A5B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74" y="66246"/>
            <a:ext cx="1347326" cy="845822"/>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1"/>
          <p:cNvSpPr txBox="1">
            <a:spLocks noChangeArrowheads="1"/>
          </p:cNvSpPr>
          <p:nvPr/>
        </p:nvSpPr>
        <p:spPr bwMode="auto">
          <a:xfrm>
            <a:off x="2133395" y="124619"/>
            <a:ext cx="5943600" cy="762000"/>
          </a:xfrm>
          <a:prstGeom prst="rect">
            <a:avLst/>
          </a:prstGeom>
          <a:noFill/>
          <a:ln w="9525">
            <a:noFill/>
            <a:round/>
            <a:headEnd/>
            <a:tailEnd/>
          </a:ln>
        </p:spPr>
        <p:txBody>
          <a:bodyPr lIns="91380" tIns="45692" rIns="91380" bIns="45692" anchor="ctr"/>
          <a:lstStyle/>
          <a:p>
            <a:pPr defTabSz="455613" rtl="0" fontAlgn="auto" hangingPunct="0">
              <a:lnSpc>
                <a:spcPct val="81000"/>
              </a:lnSpc>
              <a:spcBef>
                <a:spcPts val="0"/>
              </a:spcBef>
              <a:spcAft>
                <a:spcPts val="0"/>
              </a:spcAft>
              <a:buClr>
                <a:srgbClr val="000000"/>
              </a:buClr>
              <a:buSzPct val="100000"/>
              <a:tabLst>
                <a:tab pos="0" algn="l"/>
                <a:tab pos="911225" algn="l"/>
                <a:tab pos="1825625" algn="l"/>
                <a:tab pos="2740025" algn="l"/>
                <a:tab pos="3654425" algn="l"/>
                <a:tab pos="4567238" algn="l"/>
                <a:tab pos="5481638" algn="l"/>
                <a:tab pos="6394450" algn="l"/>
                <a:tab pos="7308850" algn="l"/>
                <a:tab pos="8223250" algn="l"/>
                <a:tab pos="9136063" algn="l"/>
                <a:tab pos="10050463" algn="l"/>
              </a:tabLst>
              <a:defRPr/>
            </a:pPr>
            <a:r>
              <a:rPr lang="en-US" sz="2800" b="1" dirty="0">
                <a:solidFill>
                  <a:srgbClr val="002060"/>
                </a:solidFill>
                <a:latin typeface="Tahoma" panose="020B0604030504040204" pitchFamily="34" charset="0"/>
                <a:cs typeface="Tahoma" panose="020B0604030504040204" pitchFamily="34" charset="0"/>
              </a:rPr>
              <a:t>Time line </a:t>
            </a:r>
            <a:r>
              <a:rPr lang="id-ID" sz="2800" b="1" dirty="0">
                <a:solidFill>
                  <a:srgbClr val="002060"/>
                </a:solidFill>
                <a:latin typeface="Tahoma" panose="020B0604030504040204" pitchFamily="34" charset="0"/>
                <a:cs typeface="Tahoma" panose="020B0604030504040204" pitchFamily="34" charset="0"/>
              </a:rPr>
              <a:t>of tsunami warning</a:t>
            </a:r>
            <a:endParaRPr lang="en-US" sz="2800" b="1" dirty="0">
              <a:solidFill>
                <a:srgbClr val="002060"/>
              </a:solidFill>
              <a:latin typeface="Tahoma" panose="020B0604030504040204" pitchFamily="34" charset="0"/>
              <a:cs typeface="Tahoma" panose="020B0604030504040204" pitchFamily="34" charset="0"/>
            </a:endParaRPr>
          </a:p>
        </p:txBody>
      </p:sp>
      <p:sp>
        <p:nvSpPr>
          <p:cNvPr id="35842" name="Rectangle 2"/>
          <p:cNvSpPr>
            <a:spLocks noChangeArrowheads="1"/>
          </p:cNvSpPr>
          <p:nvPr/>
        </p:nvSpPr>
        <p:spPr bwMode="auto">
          <a:xfrm>
            <a:off x="1143000" y="1143000"/>
            <a:ext cx="133350" cy="5715000"/>
          </a:xfrm>
          <a:prstGeom prst="rect">
            <a:avLst/>
          </a:prstGeom>
          <a:solidFill>
            <a:srgbClr val="FF6600"/>
          </a:solidFill>
          <a:ln w="9525">
            <a:noFill/>
            <a:round/>
            <a:headEnd/>
            <a:tailEnd/>
          </a:ln>
        </p:spPr>
        <p:txBody>
          <a:bodyPr wrap="none" lIns="91380" tIns="45692" rIns="91380" bIns="45692" anchor="ctr"/>
          <a:lstStyle/>
          <a:p>
            <a:pPr algn="l" defTabSz="455613" rtl="0" fontAlgn="auto" hangingPunct="0">
              <a:lnSpc>
                <a:spcPct val="81000"/>
              </a:lnSpc>
              <a:spcBef>
                <a:spcPts val="1050"/>
              </a:spcBef>
              <a:spcAft>
                <a:spcPts val="0"/>
              </a:spcAft>
              <a:buClr>
                <a:srgbClr val="000000"/>
              </a:buClr>
              <a:buSzPct val="100000"/>
              <a:buFont typeface="Tahoma" pitchFamily="34" charset="0"/>
              <a:buChar char="•"/>
              <a:defRPr/>
            </a:pPr>
            <a:endParaRPr lang="en-US" sz="4200" b="0">
              <a:solidFill>
                <a:srgbClr val="FFFFFF"/>
              </a:solidFill>
              <a:latin typeface="Tahoma" pitchFamily="34" charset="0"/>
              <a:ea typeface="MS Gothic" pitchFamily="49" charset="-128"/>
              <a:cs typeface="+mn-cs"/>
            </a:endParaRPr>
          </a:p>
        </p:txBody>
      </p:sp>
      <p:sp>
        <p:nvSpPr>
          <p:cNvPr id="35843" name="AutoShape 3"/>
          <p:cNvSpPr>
            <a:spLocks noChangeArrowheads="1"/>
          </p:cNvSpPr>
          <p:nvPr/>
        </p:nvSpPr>
        <p:spPr bwMode="auto">
          <a:xfrm>
            <a:off x="733425" y="533400"/>
            <a:ext cx="838200" cy="762000"/>
          </a:xfrm>
          <a:custGeom>
            <a:avLst/>
            <a:gdLst>
              <a:gd name="T0" fmla="*/ 461962 w 838200"/>
              <a:gd name="T1" fmla="*/ 0 h 762000"/>
              <a:gd name="T2" fmla="*/ 1 w 838200"/>
              <a:gd name="T3" fmla="*/ 320770 h 762000"/>
              <a:gd name="T4" fmla="*/ 176454 w 838200"/>
              <a:gd name="T5" fmla="*/ 839785 h 762000"/>
              <a:gd name="T6" fmla="*/ 747471 w 838200"/>
              <a:gd name="T7" fmla="*/ 839785 h 762000"/>
              <a:gd name="T8" fmla="*/ 923924 w 838200"/>
              <a:gd name="T9" fmla="*/ 320770 h 762000"/>
              <a:gd name="T10" fmla="*/ 0 60000 65536"/>
              <a:gd name="T11" fmla="*/ 0 60000 65536"/>
              <a:gd name="T12" fmla="*/ 0 60000 65536"/>
              <a:gd name="T13" fmla="*/ 0 60000 65536"/>
              <a:gd name="T14" fmla="*/ 0 60000 65536"/>
              <a:gd name="T15" fmla="*/ 259021 w 838200"/>
              <a:gd name="T16" fmla="*/ 291059 h 762000"/>
              <a:gd name="T17" fmla="*/ 579180 w 838200"/>
              <a:gd name="T18" fmla="*/ 582112 h 762000"/>
            </a:gdLst>
            <a:ahLst/>
            <a:cxnLst>
              <a:cxn ang="T10">
                <a:pos x="T0" y="T1"/>
              </a:cxn>
              <a:cxn ang="T11">
                <a:pos x="T2" y="T3"/>
              </a:cxn>
              <a:cxn ang="T12">
                <a:pos x="T4" y="T5"/>
              </a:cxn>
              <a:cxn ang="T13">
                <a:pos x="T6" y="T7"/>
              </a:cxn>
              <a:cxn ang="T14">
                <a:pos x="T8" y="T9"/>
              </a:cxn>
            </a:cxnLst>
            <a:rect l="T15" t="T16" r="T17" b="T18"/>
            <a:pathLst>
              <a:path w="838200" h="762000">
                <a:moveTo>
                  <a:pt x="1" y="291057"/>
                </a:moveTo>
                <a:lnTo>
                  <a:pt x="320166" y="291059"/>
                </a:lnTo>
                <a:lnTo>
                  <a:pt x="419100" y="0"/>
                </a:lnTo>
                <a:lnTo>
                  <a:pt x="518034" y="291059"/>
                </a:lnTo>
                <a:lnTo>
                  <a:pt x="838199" y="291057"/>
                </a:lnTo>
                <a:lnTo>
                  <a:pt x="579179" y="470940"/>
                </a:lnTo>
                <a:lnTo>
                  <a:pt x="678118" y="761997"/>
                </a:lnTo>
                <a:lnTo>
                  <a:pt x="419100" y="582112"/>
                </a:lnTo>
                <a:lnTo>
                  <a:pt x="160082" y="761997"/>
                </a:lnTo>
                <a:lnTo>
                  <a:pt x="259021" y="470940"/>
                </a:lnTo>
                <a:close/>
              </a:path>
            </a:pathLst>
          </a:custGeom>
          <a:solidFill>
            <a:srgbClr val="FF0000"/>
          </a:solidFill>
          <a:ln w="9360">
            <a:solidFill>
              <a:srgbClr val="000000"/>
            </a:solidFill>
            <a:miter lim="800000"/>
            <a:headEnd/>
            <a:tailEnd/>
          </a:ln>
        </p:spPr>
        <p:txBody>
          <a:bodyPr wrap="none" lIns="91380" tIns="45692" rIns="91380" bIns="45692" anchor="ctr"/>
          <a:lstStyle/>
          <a:p>
            <a:pPr algn="l" defTabSz="455613" rtl="0" fontAlgn="auto" hangingPunct="0">
              <a:lnSpc>
                <a:spcPct val="81000"/>
              </a:lnSpc>
              <a:spcBef>
                <a:spcPts val="1050"/>
              </a:spcBef>
              <a:spcAft>
                <a:spcPts val="0"/>
              </a:spcAft>
              <a:buClr>
                <a:srgbClr val="000000"/>
              </a:buClr>
              <a:buSzPct val="100000"/>
              <a:buFont typeface="Tahoma" pitchFamily="34" charset="0"/>
              <a:buChar char="•"/>
              <a:defRPr/>
            </a:pPr>
            <a:endParaRPr lang="en-US" sz="4200" b="0">
              <a:solidFill>
                <a:srgbClr val="FFFFFF"/>
              </a:solidFill>
              <a:latin typeface="Tahoma" pitchFamily="34" charset="0"/>
              <a:ea typeface="MS Gothic" pitchFamily="49" charset="-128"/>
              <a:cs typeface="+mn-cs"/>
            </a:endParaRPr>
          </a:p>
        </p:txBody>
      </p:sp>
      <p:sp>
        <p:nvSpPr>
          <p:cNvPr id="40965" name="Text Box 4"/>
          <p:cNvSpPr txBox="1">
            <a:spLocks noChangeArrowheads="1"/>
          </p:cNvSpPr>
          <p:nvPr/>
        </p:nvSpPr>
        <p:spPr bwMode="auto">
          <a:xfrm>
            <a:off x="1684336" y="746522"/>
            <a:ext cx="1957388" cy="393700"/>
          </a:xfrm>
          <a:prstGeom prst="rect">
            <a:avLst/>
          </a:prstGeom>
          <a:noFill/>
          <a:ln w="9525">
            <a:noFill/>
            <a:round/>
            <a:headEnd/>
            <a:tailEnd/>
          </a:ln>
        </p:spPr>
        <p:txBody>
          <a:bodyPr wrap="none" lIns="89944" tIns="46771" rIns="89944" bIns="46771">
            <a:spAutoFit/>
          </a:bodyPr>
          <a:lstStyle/>
          <a:p>
            <a:pPr algn="l" defTabSz="455613" rtl="0" fontAlgn="auto" hangingPunct="0">
              <a:lnSpc>
                <a:spcPct val="81000"/>
              </a:lnSpc>
              <a:spcBef>
                <a:spcPts val="600"/>
              </a:spcBef>
              <a:spcAft>
                <a:spcPts val="0"/>
              </a:spcAft>
              <a:buClr>
                <a:srgbClr val="000000"/>
              </a:buClr>
              <a:buSzPct val="100000"/>
              <a:tabLst>
                <a:tab pos="911225" algn="l"/>
                <a:tab pos="1825625" algn="l"/>
                <a:tab pos="2740025" algn="l"/>
                <a:tab pos="3654425" algn="l"/>
                <a:tab pos="4567238" algn="l"/>
                <a:tab pos="5481638" algn="l"/>
                <a:tab pos="6394450" algn="l"/>
                <a:tab pos="7308850" algn="l"/>
                <a:tab pos="8223250" algn="l"/>
                <a:tab pos="9136063" algn="l"/>
                <a:tab pos="10050463" algn="l"/>
              </a:tabLst>
              <a:defRPr/>
            </a:pPr>
            <a:r>
              <a:rPr lang="id-ID" sz="2400" dirty="0">
                <a:solidFill>
                  <a:srgbClr val="000000"/>
                </a:solidFill>
                <a:latin typeface="Tahoma" pitchFamily="34" charset="0"/>
                <a:ea typeface="MS Gothic" pitchFamily="49" charset="-128"/>
                <a:cs typeface="+mn-cs"/>
              </a:rPr>
              <a:t>Earthquake</a:t>
            </a:r>
            <a:endParaRPr lang="en-US" sz="2400" dirty="0">
              <a:solidFill>
                <a:srgbClr val="000000"/>
              </a:solidFill>
              <a:latin typeface="Tahoma" pitchFamily="34" charset="0"/>
              <a:ea typeface="MS Gothic" pitchFamily="49" charset="-128"/>
              <a:cs typeface="+mn-cs"/>
            </a:endParaRPr>
          </a:p>
        </p:txBody>
      </p:sp>
      <p:sp>
        <p:nvSpPr>
          <p:cNvPr id="40966" name="Text Box 5"/>
          <p:cNvSpPr txBox="1">
            <a:spLocks noChangeArrowheads="1"/>
          </p:cNvSpPr>
          <p:nvPr/>
        </p:nvSpPr>
        <p:spPr bwMode="auto">
          <a:xfrm>
            <a:off x="0" y="1370013"/>
            <a:ext cx="1120775" cy="344487"/>
          </a:xfrm>
          <a:prstGeom prst="rect">
            <a:avLst/>
          </a:prstGeom>
          <a:noFill/>
          <a:ln w="9525">
            <a:noFill/>
            <a:round/>
            <a:headEnd/>
            <a:tailEnd/>
          </a:ln>
        </p:spPr>
        <p:txBody>
          <a:bodyPr wrap="none" lIns="89944" tIns="46771" rIns="89944" bIns="46771">
            <a:spAutoFit/>
          </a:bodyPr>
          <a:lstStyle/>
          <a:p>
            <a:pPr algn="l" defTabSz="455613" rtl="0" fontAlgn="auto" hangingPunct="0">
              <a:lnSpc>
                <a:spcPct val="81000"/>
              </a:lnSpc>
              <a:spcBef>
                <a:spcPts val="500"/>
              </a:spcBef>
              <a:spcAft>
                <a:spcPts val="0"/>
              </a:spcAft>
              <a:buClr>
                <a:srgbClr val="000000"/>
              </a:buClr>
              <a:buSzPct val="100000"/>
              <a:tabLst>
                <a:tab pos="911225" algn="l"/>
                <a:tab pos="1825625" algn="l"/>
                <a:tab pos="2740025" algn="l"/>
                <a:tab pos="3654425" algn="l"/>
                <a:tab pos="4567238" algn="l"/>
                <a:tab pos="5481638" algn="l"/>
                <a:tab pos="6394450" algn="l"/>
                <a:tab pos="7308850" algn="l"/>
                <a:tab pos="8223250" algn="l"/>
                <a:tab pos="9136063" algn="l"/>
                <a:tab pos="10050463" algn="l"/>
              </a:tabLst>
              <a:defRPr/>
            </a:pPr>
            <a:r>
              <a:rPr lang="id-ID" sz="2000" dirty="0">
                <a:solidFill>
                  <a:srgbClr val="000000"/>
                </a:solidFill>
                <a:latin typeface="Tahoma" pitchFamily="34" charset="0"/>
                <a:ea typeface="MS Gothic" pitchFamily="49" charset="-128"/>
                <a:cs typeface="+mn-cs"/>
              </a:rPr>
              <a:t>T1=5m</a:t>
            </a:r>
            <a:endParaRPr lang="en-US" sz="2000" dirty="0">
              <a:solidFill>
                <a:srgbClr val="000000"/>
              </a:solidFill>
              <a:latin typeface="Tahoma" pitchFamily="34" charset="0"/>
              <a:ea typeface="MS Gothic" pitchFamily="49" charset="-128"/>
              <a:cs typeface="+mn-cs"/>
            </a:endParaRPr>
          </a:p>
        </p:txBody>
      </p:sp>
      <p:sp>
        <p:nvSpPr>
          <p:cNvPr id="40967" name="Text Box 6"/>
          <p:cNvSpPr txBox="1">
            <a:spLocks noChangeArrowheads="1"/>
          </p:cNvSpPr>
          <p:nvPr/>
        </p:nvSpPr>
        <p:spPr bwMode="auto">
          <a:xfrm>
            <a:off x="0" y="1857375"/>
            <a:ext cx="1120775" cy="344488"/>
          </a:xfrm>
          <a:prstGeom prst="rect">
            <a:avLst/>
          </a:prstGeom>
          <a:noFill/>
          <a:ln w="9525">
            <a:noFill/>
            <a:round/>
            <a:headEnd/>
            <a:tailEnd/>
          </a:ln>
        </p:spPr>
        <p:txBody>
          <a:bodyPr wrap="none" lIns="89944" tIns="46771" rIns="89944" bIns="46771">
            <a:spAutoFit/>
          </a:bodyPr>
          <a:lstStyle/>
          <a:p>
            <a:pPr algn="l" defTabSz="455613" rtl="0" fontAlgn="auto" hangingPunct="0">
              <a:lnSpc>
                <a:spcPct val="81000"/>
              </a:lnSpc>
              <a:spcBef>
                <a:spcPts val="500"/>
              </a:spcBef>
              <a:spcAft>
                <a:spcPts val="0"/>
              </a:spcAft>
              <a:buClr>
                <a:srgbClr val="000000"/>
              </a:buClr>
              <a:buSzPct val="100000"/>
              <a:tabLst>
                <a:tab pos="911225" algn="l"/>
                <a:tab pos="1825625" algn="l"/>
                <a:tab pos="2740025" algn="l"/>
                <a:tab pos="3654425" algn="l"/>
                <a:tab pos="4567238" algn="l"/>
                <a:tab pos="5481638" algn="l"/>
                <a:tab pos="6394450" algn="l"/>
                <a:tab pos="7308850" algn="l"/>
                <a:tab pos="8223250" algn="l"/>
                <a:tab pos="9136063" algn="l"/>
                <a:tab pos="10050463" algn="l"/>
              </a:tabLst>
              <a:defRPr/>
            </a:pPr>
            <a:r>
              <a:rPr lang="id-ID" sz="2000" dirty="0">
                <a:solidFill>
                  <a:srgbClr val="000000"/>
                </a:solidFill>
                <a:latin typeface="Tahoma" pitchFamily="34" charset="0"/>
                <a:ea typeface="MS Gothic" pitchFamily="49" charset="-128"/>
                <a:cs typeface="+mn-cs"/>
              </a:rPr>
              <a:t>T2=6m</a:t>
            </a:r>
            <a:endParaRPr lang="en-US" sz="2000" dirty="0">
              <a:solidFill>
                <a:srgbClr val="000000"/>
              </a:solidFill>
              <a:latin typeface="Tahoma" pitchFamily="34" charset="0"/>
              <a:ea typeface="MS Gothic" pitchFamily="49" charset="-128"/>
              <a:cs typeface="+mn-cs"/>
            </a:endParaRPr>
          </a:p>
        </p:txBody>
      </p:sp>
      <p:sp>
        <p:nvSpPr>
          <p:cNvPr id="40968" name="Text Box 11"/>
          <p:cNvSpPr txBox="1">
            <a:spLocks noChangeArrowheads="1"/>
          </p:cNvSpPr>
          <p:nvPr/>
        </p:nvSpPr>
        <p:spPr bwMode="auto">
          <a:xfrm>
            <a:off x="1055688" y="760413"/>
            <a:ext cx="344487" cy="342900"/>
          </a:xfrm>
          <a:prstGeom prst="rect">
            <a:avLst/>
          </a:prstGeom>
          <a:noFill/>
          <a:ln w="9525">
            <a:noFill/>
            <a:round/>
            <a:headEnd/>
            <a:tailEnd/>
          </a:ln>
        </p:spPr>
        <p:txBody>
          <a:bodyPr wrap="none" lIns="89944" tIns="46771" rIns="89944" bIns="46771">
            <a:spAutoFit/>
          </a:bodyPr>
          <a:lstStyle/>
          <a:p>
            <a:pPr algn="l" defTabSz="455613" rtl="0" fontAlgn="auto" hangingPunct="0">
              <a:lnSpc>
                <a:spcPct val="81000"/>
              </a:lnSpc>
              <a:spcBef>
                <a:spcPts val="500"/>
              </a:spcBef>
              <a:spcAft>
                <a:spcPts val="0"/>
              </a:spcAft>
              <a:buClr>
                <a:srgbClr val="000000"/>
              </a:buClr>
              <a:buSzPct val="100000"/>
              <a:tabLst>
                <a:tab pos="911225" algn="l"/>
                <a:tab pos="1825625" algn="l"/>
                <a:tab pos="2740025" algn="l"/>
                <a:tab pos="3654425" algn="l"/>
                <a:tab pos="4567238" algn="l"/>
                <a:tab pos="5481638" algn="l"/>
                <a:tab pos="6394450" algn="l"/>
                <a:tab pos="7308850" algn="l"/>
                <a:tab pos="8223250" algn="l"/>
                <a:tab pos="9136063" algn="l"/>
                <a:tab pos="10050463" algn="l"/>
              </a:tabLst>
              <a:defRPr/>
            </a:pPr>
            <a:r>
              <a:rPr lang="en-US" sz="2000">
                <a:solidFill>
                  <a:srgbClr val="000000"/>
                </a:solidFill>
                <a:latin typeface="Tahoma" pitchFamily="34" charset="0"/>
                <a:ea typeface="MS Gothic" pitchFamily="49" charset="-128"/>
                <a:cs typeface="+mn-cs"/>
              </a:rPr>
              <a:t>0</a:t>
            </a:r>
          </a:p>
        </p:txBody>
      </p:sp>
      <p:sp>
        <p:nvSpPr>
          <p:cNvPr id="40969" name="Text Box 12"/>
          <p:cNvSpPr txBox="1">
            <a:spLocks noChangeArrowheads="1"/>
          </p:cNvSpPr>
          <p:nvPr/>
        </p:nvSpPr>
        <p:spPr bwMode="auto">
          <a:xfrm>
            <a:off x="142875" y="5500688"/>
            <a:ext cx="450850" cy="344487"/>
          </a:xfrm>
          <a:prstGeom prst="rect">
            <a:avLst/>
          </a:prstGeom>
          <a:noFill/>
          <a:ln w="9525">
            <a:noFill/>
            <a:round/>
            <a:headEnd/>
            <a:tailEnd/>
          </a:ln>
        </p:spPr>
        <p:txBody>
          <a:bodyPr wrap="none" lIns="89944" tIns="46771" rIns="89944" bIns="46771">
            <a:spAutoFit/>
          </a:bodyPr>
          <a:lstStyle/>
          <a:p>
            <a:pPr algn="l" defTabSz="455613" rtl="0" fontAlgn="auto" hangingPunct="0">
              <a:lnSpc>
                <a:spcPct val="81000"/>
              </a:lnSpc>
              <a:spcBef>
                <a:spcPts val="500"/>
              </a:spcBef>
              <a:spcAft>
                <a:spcPts val="0"/>
              </a:spcAft>
              <a:buClr>
                <a:srgbClr val="000000"/>
              </a:buClr>
              <a:buSzPct val="100000"/>
              <a:tabLst>
                <a:tab pos="911225" algn="l"/>
                <a:tab pos="1825625" algn="l"/>
                <a:tab pos="2740025" algn="l"/>
                <a:tab pos="3654425" algn="l"/>
                <a:tab pos="4567238" algn="l"/>
                <a:tab pos="5481638" algn="l"/>
                <a:tab pos="6394450" algn="l"/>
                <a:tab pos="7308850" algn="l"/>
                <a:tab pos="8223250" algn="l"/>
                <a:tab pos="9136063" algn="l"/>
                <a:tab pos="10050463" algn="l"/>
              </a:tabLst>
              <a:defRPr/>
            </a:pPr>
            <a:r>
              <a:rPr lang="id-ID" sz="2000" dirty="0">
                <a:solidFill>
                  <a:srgbClr val="000000"/>
                </a:solidFill>
                <a:latin typeface="Tahoma" pitchFamily="34" charset="0"/>
                <a:ea typeface="MS Gothic" pitchFamily="49" charset="-128"/>
                <a:cs typeface="+mn-cs"/>
              </a:rPr>
              <a:t>t5</a:t>
            </a:r>
            <a:endParaRPr lang="en-US" sz="2000" dirty="0">
              <a:solidFill>
                <a:srgbClr val="000000"/>
              </a:solidFill>
              <a:latin typeface="Tahoma" pitchFamily="34" charset="0"/>
              <a:ea typeface="MS Gothic" pitchFamily="49" charset="-128"/>
              <a:cs typeface="+mn-cs"/>
            </a:endParaRPr>
          </a:p>
        </p:txBody>
      </p:sp>
      <p:sp>
        <p:nvSpPr>
          <p:cNvPr id="40970" name="Text Box 13"/>
          <p:cNvSpPr txBox="1">
            <a:spLocks noChangeArrowheads="1"/>
          </p:cNvSpPr>
          <p:nvPr/>
        </p:nvSpPr>
        <p:spPr bwMode="auto">
          <a:xfrm>
            <a:off x="1768475" y="1346200"/>
            <a:ext cx="2089150" cy="344488"/>
          </a:xfrm>
          <a:prstGeom prst="rect">
            <a:avLst/>
          </a:prstGeom>
          <a:solidFill>
            <a:srgbClr val="FF0000">
              <a:alpha val="39999"/>
            </a:srgbClr>
          </a:solidFill>
          <a:ln w="9525">
            <a:noFill/>
            <a:round/>
            <a:headEnd/>
            <a:tailEnd/>
          </a:ln>
        </p:spPr>
        <p:txBody>
          <a:bodyPr wrap="none" lIns="89944" tIns="46771" rIns="89944" bIns="46771">
            <a:spAutoFit/>
          </a:bodyPr>
          <a:lstStyle/>
          <a:p>
            <a:pPr algn="l" defTabSz="455613" rtl="0" fontAlgn="auto" hangingPunct="0">
              <a:lnSpc>
                <a:spcPct val="81000"/>
              </a:lnSpc>
              <a:spcBef>
                <a:spcPts val="500"/>
              </a:spcBef>
              <a:spcAft>
                <a:spcPts val="0"/>
              </a:spcAft>
              <a:buClr>
                <a:srgbClr val="000000"/>
              </a:buClr>
              <a:buSzPct val="100000"/>
              <a:tabLst>
                <a:tab pos="911225" algn="l"/>
                <a:tab pos="1825625" algn="l"/>
                <a:tab pos="2740025" algn="l"/>
                <a:tab pos="3654425" algn="l"/>
                <a:tab pos="4567238" algn="l"/>
                <a:tab pos="5481638" algn="l"/>
                <a:tab pos="6394450" algn="l"/>
                <a:tab pos="7308850" algn="l"/>
                <a:tab pos="8223250" algn="l"/>
                <a:tab pos="9136063" algn="l"/>
                <a:tab pos="10050463" algn="l"/>
              </a:tabLst>
              <a:defRPr/>
            </a:pPr>
            <a:r>
              <a:rPr lang="id-ID" sz="2000" b="0" dirty="0">
                <a:solidFill>
                  <a:srgbClr val="000000"/>
                </a:solidFill>
                <a:latin typeface="Tahoma" pitchFamily="34" charset="0"/>
                <a:ea typeface="MS Gothic" pitchFamily="49" charset="-128"/>
                <a:cs typeface="+mn-cs"/>
              </a:rPr>
              <a:t>FIRST WARNING</a:t>
            </a:r>
            <a:endParaRPr lang="en-US" sz="2000" b="0" dirty="0">
              <a:solidFill>
                <a:srgbClr val="000000"/>
              </a:solidFill>
              <a:latin typeface="Tahoma" pitchFamily="34" charset="0"/>
              <a:ea typeface="MS Gothic" pitchFamily="49" charset="-128"/>
              <a:cs typeface="+mn-cs"/>
            </a:endParaRPr>
          </a:p>
        </p:txBody>
      </p:sp>
      <p:sp>
        <p:nvSpPr>
          <p:cNvPr id="40971" name="Text Box 15"/>
          <p:cNvSpPr txBox="1">
            <a:spLocks noChangeArrowheads="1"/>
          </p:cNvSpPr>
          <p:nvPr/>
        </p:nvSpPr>
        <p:spPr bwMode="auto">
          <a:xfrm>
            <a:off x="1774825" y="1828800"/>
            <a:ext cx="3582988" cy="344488"/>
          </a:xfrm>
          <a:prstGeom prst="rect">
            <a:avLst/>
          </a:prstGeom>
          <a:solidFill>
            <a:srgbClr val="FF0000">
              <a:alpha val="25882"/>
            </a:srgbClr>
          </a:solidFill>
          <a:ln w="9525">
            <a:noFill/>
            <a:round/>
            <a:headEnd/>
            <a:tailEnd/>
          </a:ln>
        </p:spPr>
        <p:txBody>
          <a:bodyPr wrap="none" lIns="89944" tIns="46771" rIns="89944" bIns="46771">
            <a:spAutoFit/>
          </a:bodyPr>
          <a:lstStyle/>
          <a:p>
            <a:pPr algn="l" defTabSz="455613" rtl="0" fontAlgn="auto" hangingPunct="0">
              <a:lnSpc>
                <a:spcPct val="81000"/>
              </a:lnSpc>
              <a:spcBef>
                <a:spcPts val="500"/>
              </a:spcBef>
              <a:spcAft>
                <a:spcPts val="0"/>
              </a:spcAft>
              <a:buClr>
                <a:srgbClr val="000000"/>
              </a:buClr>
              <a:buSzPct val="100000"/>
              <a:tabLst>
                <a:tab pos="911225" algn="l"/>
                <a:tab pos="1825625" algn="l"/>
                <a:tab pos="2740025" algn="l"/>
                <a:tab pos="3654425" algn="l"/>
                <a:tab pos="4567238" algn="l"/>
                <a:tab pos="5481638" algn="l"/>
                <a:tab pos="6394450" algn="l"/>
                <a:tab pos="7308850" algn="l"/>
                <a:tab pos="8223250" algn="l"/>
                <a:tab pos="9136063" algn="l"/>
                <a:tab pos="10050463" algn="l"/>
              </a:tabLst>
              <a:defRPr/>
            </a:pPr>
            <a:r>
              <a:rPr lang="id-ID" sz="2000" b="0" dirty="0">
                <a:solidFill>
                  <a:srgbClr val="000000"/>
                </a:solidFill>
                <a:latin typeface="Tahoma" pitchFamily="34" charset="0"/>
                <a:ea typeface="MS Gothic" pitchFamily="49" charset="-128"/>
                <a:cs typeface="+mn-cs"/>
              </a:rPr>
              <a:t>ESTIMATION OF THE THREAT</a:t>
            </a:r>
            <a:endParaRPr lang="en-US" sz="2000" b="0" dirty="0">
              <a:solidFill>
                <a:srgbClr val="000000"/>
              </a:solidFill>
              <a:latin typeface="Tahoma" pitchFamily="34" charset="0"/>
              <a:ea typeface="MS Gothic" pitchFamily="49" charset="-128"/>
              <a:cs typeface="+mn-cs"/>
            </a:endParaRPr>
          </a:p>
        </p:txBody>
      </p:sp>
      <p:sp>
        <p:nvSpPr>
          <p:cNvPr id="40972" name="Text Box 17"/>
          <p:cNvSpPr txBox="1">
            <a:spLocks noChangeArrowheads="1"/>
          </p:cNvSpPr>
          <p:nvPr/>
        </p:nvSpPr>
        <p:spPr bwMode="auto">
          <a:xfrm>
            <a:off x="1766888" y="2786063"/>
            <a:ext cx="2805112" cy="344487"/>
          </a:xfrm>
          <a:prstGeom prst="rect">
            <a:avLst/>
          </a:prstGeom>
          <a:solidFill>
            <a:srgbClr val="FF0000">
              <a:alpha val="39999"/>
            </a:srgbClr>
          </a:solidFill>
          <a:ln w="9525">
            <a:noFill/>
            <a:round/>
            <a:headEnd/>
            <a:tailEnd/>
          </a:ln>
        </p:spPr>
        <p:txBody>
          <a:bodyPr lIns="89944" tIns="46771" rIns="89944" bIns="46771">
            <a:spAutoFit/>
          </a:bodyPr>
          <a:lstStyle/>
          <a:p>
            <a:pPr algn="l" defTabSz="455613" rtl="0" fontAlgn="auto" hangingPunct="0">
              <a:lnSpc>
                <a:spcPct val="81000"/>
              </a:lnSpc>
              <a:spcBef>
                <a:spcPts val="500"/>
              </a:spcBef>
              <a:spcAft>
                <a:spcPts val="0"/>
              </a:spcAft>
              <a:buClr>
                <a:srgbClr val="000000"/>
              </a:buClr>
              <a:buSzPct val="100000"/>
              <a:tabLst>
                <a:tab pos="911225" algn="l"/>
                <a:tab pos="1825625" algn="l"/>
                <a:tab pos="2740025" algn="l"/>
                <a:tab pos="3654425" algn="l"/>
                <a:tab pos="4567238" algn="l"/>
                <a:tab pos="5481638" algn="l"/>
                <a:tab pos="6394450" algn="l"/>
                <a:tab pos="7308850" algn="l"/>
                <a:tab pos="8223250" algn="l"/>
                <a:tab pos="9136063" algn="l"/>
                <a:tab pos="10050463" algn="l"/>
              </a:tabLst>
              <a:defRPr/>
            </a:pPr>
            <a:r>
              <a:rPr lang="id-ID" sz="2000" b="0" dirty="0">
                <a:solidFill>
                  <a:srgbClr val="000000"/>
                </a:solidFill>
                <a:latin typeface="Tahoma" pitchFamily="34" charset="0"/>
                <a:ea typeface="MS Gothic" pitchFamily="49" charset="-128"/>
                <a:cs typeface="+mn-cs"/>
              </a:rPr>
              <a:t>FIRST OBSERVATION </a:t>
            </a:r>
            <a:endParaRPr lang="en-US" sz="2000" b="0" dirty="0">
              <a:solidFill>
                <a:srgbClr val="000000"/>
              </a:solidFill>
              <a:latin typeface="Tahoma" pitchFamily="34" charset="0"/>
              <a:ea typeface="MS Gothic" pitchFamily="49" charset="-128"/>
              <a:cs typeface="+mn-cs"/>
            </a:endParaRPr>
          </a:p>
        </p:txBody>
      </p:sp>
      <p:sp>
        <p:nvSpPr>
          <p:cNvPr id="40973" name="Text Box 18"/>
          <p:cNvSpPr txBox="1">
            <a:spLocks noChangeArrowheads="1"/>
          </p:cNvSpPr>
          <p:nvPr/>
        </p:nvSpPr>
        <p:spPr bwMode="auto">
          <a:xfrm>
            <a:off x="1797050" y="6156325"/>
            <a:ext cx="2060575" cy="344488"/>
          </a:xfrm>
          <a:prstGeom prst="rect">
            <a:avLst/>
          </a:prstGeom>
          <a:solidFill>
            <a:srgbClr val="FF6600">
              <a:alpha val="56862"/>
            </a:srgbClr>
          </a:solidFill>
          <a:ln w="9525">
            <a:noFill/>
            <a:round/>
            <a:headEnd/>
            <a:tailEnd/>
          </a:ln>
        </p:spPr>
        <p:txBody>
          <a:bodyPr wrap="none" lIns="89944" tIns="46771" rIns="89944" bIns="46771">
            <a:spAutoFit/>
          </a:bodyPr>
          <a:lstStyle/>
          <a:p>
            <a:pPr algn="l" defTabSz="455613" rtl="0" fontAlgn="auto" hangingPunct="0">
              <a:lnSpc>
                <a:spcPct val="81000"/>
              </a:lnSpc>
              <a:spcBef>
                <a:spcPts val="500"/>
              </a:spcBef>
              <a:spcAft>
                <a:spcPts val="0"/>
              </a:spcAft>
              <a:buClr>
                <a:srgbClr val="000000"/>
              </a:buClr>
              <a:buSzPct val="100000"/>
              <a:tabLst>
                <a:tab pos="911225" algn="l"/>
                <a:tab pos="1825625" algn="l"/>
                <a:tab pos="2740025" algn="l"/>
                <a:tab pos="3654425" algn="l"/>
                <a:tab pos="4567238" algn="l"/>
                <a:tab pos="5481638" algn="l"/>
                <a:tab pos="6394450" algn="l"/>
                <a:tab pos="7308850" algn="l"/>
                <a:tab pos="8223250" algn="l"/>
                <a:tab pos="9136063" algn="l"/>
                <a:tab pos="10050463" algn="l"/>
              </a:tabLst>
              <a:defRPr/>
            </a:pPr>
            <a:r>
              <a:rPr lang="id-ID" sz="2000" b="0" dirty="0">
                <a:solidFill>
                  <a:srgbClr val="000000"/>
                </a:solidFill>
                <a:latin typeface="Tahoma" pitchFamily="34" charset="0"/>
                <a:ea typeface="MS Gothic" pitchFamily="49" charset="-128"/>
                <a:cs typeface="+mn-cs"/>
              </a:rPr>
              <a:t>END OF THREAT</a:t>
            </a:r>
            <a:endParaRPr lang="en-US" sz="2000" b="0" dirty="0">
              <a:solidFill>
                <a:srgbClr val="000000"/>
              </a:solidFill>
              <a:latin typeface="Tahoma" pitchFamily="34" charset="0"/>
              <a:ea typeface="MS Gothic" pitchFamily="49" charset="-128"/>
              <a:cs typeface="+mn-cs"/>
            </a:endParaRPr>
          </a:p>
        </p:txBody>
      </p:sp>
      <p:sp>
        <p:nvSpPr>
          <p:cNvPr id="40977" name="Text Box 22"/>
          <p:cNvSpPr txBox="1">
            <a:spLocks noChangeArrowheads="1"/>
          </p:cNvSpPr>
          <p:nvPr/>
        </p:nvSpPr>
        <p:spPr bwMode="auto">
          <a:xfrm>
            <a:off x="1766888" y="4143375"/>
            <a:ext cx="3019425" cy="344488"/>
          </a:xfrm>
          <a:prstGeom prst="rect">
            <a:avLst/>
          </a:prstGeom>
          <a:solidFill>
            <a:srgbClr val="FF0000">
              <a:alpha val="39999"/>
            </a:srgbClr>
          </a:solidFill>
          <a:ln w="9525">
            <a:noFill/>
            <a:round/>
            <a:headEnd/>
            <a:tailEnd/>
          </a:ln>
        </p:spPr>
        <p:txBody>
          <a:bodyPr lIns="89944" tIns="46771" rIns="89944" bIns="46771">
            <a:spAutoFit/>
          </a:bodyPr>
          <a:lstStyle/>
          <a:p>
            <a:pPr algn="l" defTabSz="455613" rtl="0" fontAlgn="auto" hangingPunct="0">
              <a:lnSpc>
                <a:spcPct val="81000"/>
              </a:lnSpc>
              <a:spcBef>
                <a:spcPts val="500"/>
              </a:spcBef>
              <a:spcAft>
                <a:spcPts val="0"/>
              </a:spcAft>
              <a:buClr>
                <a:srgbClr val="000000"/>
              </a:buClr>
              <a:buSzPct val="100000"/>
              <a:tabLst>
                <a:tab pos="911225" algn="l"/>
                <a:tab pos="1825625" algn="l"/>
                <a:tab pos="2740025" algn="l"/>
                <a:tab pos="3654425" algn="l"/>
                <a:tab pos="4567238" algn="l"/>
                <a:tab pos="5481638" algn="l"/>
                <a:tab pos="6394450" algn="l"/>
                <a:tab pos="7308850" algn="l"/>
                <a:tab pos="8223250" algn="l"/>
                <a:tab pos="9136063" algn="l"/>
                <a:tab pos="10050463" algn="l"/>
              </a:tabLst>
              <a:defRPr/>
            </a:pPr>
            <a:r>
              <a:rPr lang="id-ID" sz="2000" b="0" dirty="0">
                <a:solidFill>
                  <a:srgbClr val="000000"/>
                </a:solidFill>
                <a:latin typeface="Tahoma" pitchFamily="34" charset="0"/>
                <a:ea typeface="MS Gothic" pitchFamily="49" charset="-128"/>
                <a:cs typeface="+mn-cs"/>
              </a:rPr>
              <a:t>SECOND OBSERVATION</a:t>
            </a:r>
            <a:endParaRPr lang="en-US" sz="2000" b="0" dirty="0">
              <a:solidFill>
                <a:srgbClr val="000000"/>
              </a:solidFill>
              <a:latin typeface="Tahoma" pitchFamily="34" charset="0"/>
              <a:ea typeface="MS Gothic" pitchFamily="49" charset="-128"/>
              <a:cs typeface="+mn-cs"/>
            </a:endParaRPr>
          </a:p>
        </p:txBody>
      </p:sp>
      <p:sp>
        <p:nvSpPr>
          <p:cNvPr id="40979" name="Text Box 15"/>
          <p:cNvSpPr txBox="1">
            <a:spLocks noChangeArrowheads="1"/>
          </p:cNvSpPr>
          <p:nvPr/>
        </p:nvSpPr>
        <p:spPr bwMode="auto">
          <a:xfrm>
            <a:off x="1776413" y="3143250"/>
            <a:ext cx="2152650" cy="344488"/>
          </a:xfrm>
          <a:prstGeom prst="rect">
            <a:avLst/>
          </a:prstGeom>
          <a:solidFill>
            <a:srgbClr val="FF0000">
              <a:alpha val="25882"/>
            </a:srgbClr>
          </a:solidFill>
          <a:ln w="9525">
            <a:noFill/>
            <a:round/>
            <a:headEnd/>
            <a:tailEnd/>
          </a:ln>
        </p:spPr>
        <p:txBody>
          <a:bodyPr wrap="none" lIns="89944" tIns="46771" rIns="89944" bIns="46771">
            <a:spAutoFit/>
          </a:bodyPr>
          <a:lstStyle/>
          <a:p>
            <a:pPr algn="l" defTabSz="455613" rtl="0" fontAlgn="auto" hangingPunct="0">
              <a:lnSpc>
                <a:spcPct val="81000"/>
              </a:lnSpc>
              <a:spcBef>
                <a:spcPts val="500"/>
              </a:spcBef>
              <a:spcAft>
                <a:spcPts val="0"/>
              </a:spcAft>
              <a:buClr>
                <a:srgbClr val="000000"/>
              </a:buClr>
              <a:buSzPct val="100000"/>
              <a:tabLst>
                <a:tab pos="911225" algn="l"/>
                <a:tab pos="1825625" algn="l"/>
                <a:tab pos="2740025" algn="l"/>
                <a:tab pos="3654425" algn="l"/>
                <a:tab pos="4567238" algn="l"/>
                <a:tab pos="5481638" algn="l"/>
                <a:tab pos="6394450" algn="l"/>
                <a:tab pos="7308850" algn="l"/>
                <a:tab pos="8223250" algn="l"/>
                <a:tab pos="9136063" algn="l"/>
                <a:tab pos="10050463" algn="l"/>
              </a:tabLst>
              <a:defRPr/>
            </a:pPr>
            <a:r>
              <a:rPr lang="id-ID" sz="2000" b="0" dirty="0">
                <a:solidFill>
                  <a:srgbClr val="000000"/>
                </a:solidFill>
                <a:latin typeface="Tahoma" pitchFamily="34" charset="0"/>
                <a:ea typeface="MS Gothic" pitchFamily="49" charset="-128"/>
                <a:cs typeface="+mn-cs"/>
              </a:rPr>
              <a:t>FIRST UPDATING</a:t>
            </a:r>
            <a:endParaRPr lang="en-US" sz="2000" b="0" dirty="0">
              <a:solidFill>
                <a:srgbClr val="000000"/>
              </a:solidFill>
              <a:latin typeface="Tahoma" pitchFamily="34" charset="0"/>
              <a:ea typeface="MS Gothic" pitchFamily="49" charset="-128"/>
              <a:cs typeface="+mn-cs"/>
            </a:endParaRPr>
          </a:p>
        </p:txBody>
      </p:sp>
      <p:sp>
        <p:nvSpPr>
          <p:cNvPr id="40980" name="Text Box 15"/>
          <p:cNvSpPr txBox="1">
            <a:spLocks noChangeArrowheads="1"/>
          </p:cNvSpPr>
          <p:nvPr/>
        </p:nvSpPr>
        <p:spPr bwMode="auto">
          <a:xfrm>
            <a:off x="1773238" y="4500563"/>
            <a:ext cx="2441575" cy="344487"/>
          </a:xfrm>
          <a:prstGeom prst="rect">
            <a:avLst/>
          </a:prstGeom>
          <a:solidFill>
            <a:srgbClr val="FF0000">
              <a:alpha val="25882"/>
            </a:srgbClr>
          </a:solidFill>
          <a:ln w="9525">
            <a:noFill/>
            <a:round/>
            <a:headEnd/>
            <a:tailEnd/>
          </a:ln>
        </p:spPr>
        <p:txBody>
          <a:bodyPr wrap="none" lIns="89944" tIns="46771" rIns="89944" bIns="46771">
            <a:spAutoFit/>
          </a:bodyPr>
          <a:lstStyle/>
          <a:p>
            <a:pPr algn="l" defTabSz="455613" rtl="0" fontAlgn="auto" hangingPunct="0">
              <a:lnSpc>
                <a:spcPct val="81000"/>
              </a:lnSpc>
              <a:spcBef>
                <a:spcPts val="500"/>
              </a:spcBef>
              <a:spcAft>
                <a:spcPts val="0"/>
              </a:spcAft>
              <a:buClr>
                <a:srgbClr val="000000"/>
              </a:buClr>
              <a:buSzPct val="100000"/>
              <a:tabLst>
                <a:tab pos="911225" algn="l"/>
                <a:tab pos="1825625" algn="l"/>
                <a:tab pos="2740025" algn="l"/>
                <a:tab pos="3654425" algn="l"/>
                <a:tab pos="4567238" algn="l"/>
                <a:tab pos="5481638" algn="l"/>
                <a:tab pos="6394450" algn="l"/>
                <a:tab pos="7308850" algn="l"/>
                <a:tab pos="8223250" algn="l"/>
                <a:tab pos="9136063" algn="l"/>
                <a:tab pos="10050463" algn="l"/>
              </a:tabLst>
              <a:defRPr/>
            </a:pPr>
            <a:r>
              <a:rPr lang="id-ID" sz="2000" b="0" dirty="0">
                <a:solidFill>
                  <a:srgbClr val="000000"/>
                </a:solidFill>
                <a:latin typeface="Tahoma" pitchFamily="34" charset="0"/>
                <a:ea typeface="MS Gothic" pitchFamily="49" charset="-128"/>
                <a:cs typeface="+mn-cs"/>
              </a:rPr>
              <a:t>SECOND UPDATING</a:t>
            </a:r>
            <a:endParaRPr lang="en-US" sz="2000" b="0" dirty="0">
              <a:solidFill>
                <a:srgbClr val="000000"/>
              </a:solidFill>
              <a:latin typeface="Tahoma" pitchFamily="34" charset="0"/>
              <a:ea typeface="MS Gothic" pitchFamily="49" charset="-128"/>
              <a:cs typeface="+mn-cs"/>
            </a:endParaRPr>
          </a:p>
        </p:txBody>
      </p:sp>
      <p:sp>
        <p:nvSpPr>
          <p:cNvPr id="40981" name="Text Box 22"/>
          <p:cNvSpPr txBox="1">
            <a:spLocks noChangeArrowheads="1"/>
          </p:cNvSpPr>
          <p:nvPr/>
        </p:nvSpPr>
        <p:spPr bwMode="auto">
          <a:xfrm>
            <a:off x="1771650" y="5500688"/>
            <a:ext cx="2728913" cy="344487"/>
          </a:xfrm>
          <a:prstGeom prst="rect">
            <a:avLst/>
          </a:prstGeom>
          <a:solidFill>
            <a:srgbClr val="FF0000">
              <a:alpha val="39999"/>
            </a:srgbClr>
          </a:solidFill>
          <a:ln w="9525">
            <a:noFill/>
            <a:round/>
            <a:headEnd/>
            <a:tailEnd/>
          </a:ln>
        </p:spPr>
        <p:txBody>
          <a:bodyPr lIns="89944" tIns="46771" rIns="89944" bIns="46771">
            <a:spAutoFit/>
          </a:bodyPr>
          <a:lstStyle/>
          <a:p>
            <a:pPr algn="l" defTabSz="455613" rtl="0" fontAlgn="auto" hangingPunct="0">
              <a:lnSpc>
                <a:spcPct val="81000"/>
              </a:lnSpc>
              <a:spcBef>
                <a:spcPts val="500"/>
              </a:spcBef>
              <a:spcAft>
                <a:spcPts val="0"/>
              </a:spcAft>
              <a:buClr>
                <a:srgbClr val="000000"/>
              </a:buClr>
              <a:buSzPct val="100000"/>
              <a:tabLst>
                <a:tab pos="911225" algn="l"/>
                <a:tab pos="1825625" algn="l"/>
                <a:tab pos="2740025" algn="l"/>
                <a:tab pos="3654425" algn="l"/>
                <a:tab pos="4567238" algn="l"/>
                <a:tab pos="5481638" algn="l"/>
                <a:tab pos="6394450" algn="l"/>
                <a:tab pos="7308850" algn="l"/>
                <a:tab pos="8223250" algn="l"/>
                <a:tab pos="9136063" algn="l"/>
                <a:tab pos="10050463" algn="l"/>
              </a:tabLst>
              <a:defRPr/>
            </a:pPr>
            <a:r>
              <a:rPr lang="id-ID" sz="2000" b="0" dirty="0">
                <a:solidFill>
                  <a:srgbClr val="000000"/>
                </a:solidFill>
                <a:latin typeface="Tahoma" pitchFamily="34" charset="0"/>
                <a:ea typeface="MS Gothic" pitchFamily="49" charset="-128"/>
                <a:cs typeface="+mn-cs"/>
              </a:rPr>
              <a:t>THIRD OBSERVATION</a:t>
            </a:r>
            <a:endParaRPr lang="en-US" sz="2000" b="0" dirty="0">
              <a:solidFill>
                <a:srgbClr val="000000"/>
              </a:solidFill>
              <a:latin typeface="Tahoma" pitchFamily="34" charset="0"/>
              <a:ea typeface="MS Gothic" pitchFamily="49" charset="-128"/>
              <a:cs typeface="+mn-cs"/>
            </a:endParaRPr>
          </a:p>
        </p:txBody>
      </p:sp>
      <p:sp>
        <p:nvSpPr>
          <p:cNvPr id="40982" name="TextBox 21"/>
          <p:cNvSpPr txBox="1">
            <a:spLocks noChangeArrowheads="1"/>
          </p:cNvSpPr>
          <p:nvPr/>
        </p:nvSpPr>
        <p:spPr bwMode="auto">
          <a:xfrm>
            <a:off x="5429250" y="1214438"/>
            <a:ext cx="1785938" cy="461962"/>
          </a:xfrm>
          <a:prstGeom prst="rect">
            <a:avLst/>
          </a:prstGeom>
          <a:noFill/>
          <a:ln w="9525">
            <a:noFill/>
            <a:miter lim="800000"/>
            <a:headEnd/>
            <a:tailEnd/>
          </a:ln>
        </p:spPr>
        <p:txBody>
          <a:bodyPr>
            <a:spAutoFit/>
          </a:bodyPr>
          <a:lstStyle/>
          <a:p>
            <a:pPr algn="l" rtl="0" fontAlgn="auto">
              <a:spcBef>
                <a:spcPts val="0"/>
              </a:spcBef>
              <a:spcAft>
                <a:spcPts val="0"/>
              </a:spcAft>
              <a:defRPr/>
            </a:pPr>
            <a:r>
              <a:rPr lang="id-ID" sz="2400" b="0" dirty="0">
                <a:solidFill>
                  <a:srgbClr val="000000"/>
                </a:solidFill>
                <a:latin typeface="Calibri" pitchFamily="34" charset="0"/>
                <a:ea typeface="ＭＳ Ｐゴシック"/>
                <a:cs typeface="+mn-cs"/>
              </a:rPr>
              <a:t>Bulletin</a:t>
            </a:r>
            <a:r>
              <a:rPr lang="en-US" sz="2400" b="0" dirty="0">
                <a:solidFill>
                  <a:srgbClr val="000000"/>
                </a:solidFill>
                <a:latin typeface="Calibri" pitchFamily="34" charset="0"/>
                <a:ea typeface="ＭＳ Ｐゴシック"/>
                <a:cs typeface="+mn-cs"/>
              </a:rPr>
              <a:t> no 1</a:t>
            </a:r>
          </a:p>
        </p:txBody>
      </p:sp>
      <p:sp>
        <p:nvSpPr>
          <p:cNvPr id="40983" name="TextBox 22"/>
          <p:cNvSpPr txBox="1">
            <a:spLocks noChangeArrowheads="1"/>
          </p:cNvSpPr>
          <p:nvPr/>
        </p:nvSpPr>
        <p:spPr bwMode="auto">
          <a:xfrm>
            <a:off x="5429250" y="1747838"/>
            <a:ext cx="1928813" cy="461962"/>
          </a:xfrm>
          <a:prstGeom prst="rect">
            <a:avLst/>
          </a:prstGeom>
          <a:noFill/>
          <a:ln w="9525">
            <a:noFill/>
            <a:miter lim="800000"/>
            <a:headEnd/>
            <a:tailEnd/>
          </a:ln>
        </p:spPr>
        <p:txBody>
          <a:bodyPr>
            <a:spAutoFit/>
          </a:bodyPr>
          <a:lstStyle/>
          <a:p>
            <a:pPr algn="l" rtl="0" fontAlgn="auto">
              <a:spcBef>
                <a:spcPts val="0"/>
              </a:spcBef>
              <a:spcAft>
                <a:spcPts val="0"/>
              </a:spcAft>
              <a:defRPr/>
            </a:pPr>
            <a:r>
              <a:rPr lang="id-ID" sz="2400" b="0" dirty="0">
                <a:solidFill>
                  <a:srgbClr val="000000"/>
                </a:solidFill>
                <a:latin typeface="Calibri" pitchFamily="34" charset="0"/>
                <a:ea typeface="ＭＳ Ｐゴシック"/>
                <a:cs typeface="+mn-cs"/>
              </a:rPr>
              <a:t>Bulletin </a:t>
            </a:r>
            <a:r>
              <a:rPr lang="en-US" sz="2400" b="0" dirty="0">
                <a:solidFill>
                  <a:srgbClr val="000000"/>
                </a:solidFill>
                <a:latin typeface="Calibri" pitchFamily="34" charset="0"/>
                <a:ea typeface="ＭＳ Ｐゴシック"/>
                <a:cs typeface="+mn-cs"/>
              </a:rPr>
              <a:t>no 2</a:t>
            </a:r>
          </a:p>
        </p:txBody>
      </p:sp>
      <p:sp>
        <p:nvSpPr>
          <p:cNvPr id="40984" name="TextBox 23"/>
          <p:cNvSpPr txBox="1">
            <a:spLocks noChangeArrowheads="1"/>
          </p:cNvSpPr>
          <p:nvPr/>
        </p:nvSpPr>
        <p:spPr bwMode="auto">
          <a:xfrm>
            <a:off x="5429250" y="2857500"/>
            <a:ext cx="1981200" cy="461963"/>
          </a:xfrm>
          <a:prstGeom prst="rect">
            <a:avLst/>
          </a:prstGeom>
          <a:noFill/>
          <a:ln w="9525">
            <a:noFill/>
            <a:miter lim="800000"/>
            <a:headEnd/>
            <a:tailEnd/>
          </a:ln>
        </p:spPr>
        <p:txBody>
          <a:bodyPr>
            <a:spAutoFit/>
          </a:bodyPr>
          <a:lstStyle/>
          <a:p>
            <a:pPr algn="l" rtl="0" fontAlgn="auto">
              <a:spcBef>
                <a:spcPts val="0"/>
              </a:spcBef>
              <a:spcAft>
                <a:spcPts val="0"/>
              </a:spcAft>
              <a:defRPr/>
            </a:pPr>
            <a:r>
              <a:rPr lang="id-ID" sz="2400" b="0" dirty="0">
                <a:solidFill>
                  <a:srgbClr val="000000"/>
                </a:solidFill>
                <a:latin typeface="Calibri" pitchFamily="34" charset="0"/>
                <a:ea typeface="ＭＳ Ｐゴシック"/>
                <a:cs typeface="+mn-cs"/>
              </a:rPr>
              <a:t>Bulletin </a:t>
            </a:r>
            <a:r>
              <a:rPr lang="en-US" sz="2400" b="0" dirty="0">
                <a:solidFill>
                  <a:srgbClr val="000000"/>
                </a:solidFill>
                <a:latin typeface="Calibri" pitchFamily="34" charset="0"/>
                <a:ea typeface="ＭＳ Ｐゴシック"/>
                <a:cs typeface="+mn-cs"/>
              </a:rPr>
              <a:t>no 3.1</a:t>
            </a:r>
          </a:p>
        </p:txBody>
      </p:sp>
      <p:sp>
        <p:nvSpPr>
          <p:cNvPr id="40985" name="TextBox 24"/>
          <p:cNvSpPr txBox="1">
            <a:spLocks noChangeArrowheads="1"/>
          </p:cNvSpPr>
          <p:nvPr/>
        </p:nvSpPr>
        <p:spPr bwMode="auto">
          <a:xfrm>
            <a:off x="5429250" y="4186238"/>
            <a:ext cx="1981200" cy="461962"/>
          </a:xfrm>
          <a:prstGeom prst="rect">
            <a:avLst/>
          </a:prstGeom>
          <a:noFill/>
          <a:ln w="9525">
            <a:noFill/>
            <a:miter lim="800000"/>
            <a:headEnd/>
            <a:tailEnd/>
          </a:ln>
        </p:spPr>
        <p:txBody>
          <a:bodyPr>
            <a:spAutoFit/>
          </a:bodyPr>
          <a:lstStyle/>
          <a:p>
            <a:pPr algn="l" rtl="0" fontAlgn="auto">
              <a:spcBef>
                <a:spcPts val="0"/>
              </a:spcBef>
              <a:spcAft>
                <a:spcPts val="0"/>
              </a:spcAft>
              <a:defRPr/>
            </a:pPr>
            <a:r>
              <a:rPr lang="id-ID" sz="2400" b="0" dirty="0">
                <a:solidFill>
                  <a:srgbClr val="000000"/>
                </a:solidFill>
                <a:latin typeface="Calibri" pitchFamily="34" charset="0"/>
                <a:ea typeface="ＭＳ Ｐゴシック"/>
                <a:cs typeface="+mn-cs"/>
              </a:rPr>
              <a:t>Bulletin </a:t>
            </a:r>
            <a:r>
              <a:rPr lang="en-US" sz="2400" b="0" dirty="0">
                <a:solidFill>
                  <a:srgbClr val="000000"/>
                </a:solidFill>
                <a:latin typeface="Calibri" pitchFamily="34" charset="0"/>
                <a:ea typeface="ＭＳ Ｐゴシック"/>
                <a:cs typeface="+mn-cs"/>
              </a:rPr>
              <a:t>no 3.2</a:t>
            </a:r>
          </a:p>
        </p:txBody>
      </p:sp>
      <p:sp>
        <p:nvSpPr>
          <p:cNvPr id="40986" name="TextBox 25"/>
          <p:cNvSpPr txBox="1">
            <a:spLocks noChangeArrowheads="1"/>
          </p:cNvSpPr>
          <p:nvPr/>
        </p:nvSpPr>
        <p:spPr bwMode="auto">
          <a:xfrm>
            <a:off x="5429250" y="5467350"/>
            <a:ext cx="1981200" cy="461963"/>
          </a:xfrm>
          <a:prstGeom prst="rect">
            <a:avLst/>
          </a:prstGeom>
          <a:noFill/>
          <a:ln w="9525">
            <a:noFill/>
            <a:miter lim="800000"/>
            <a:headEnd/>
            <a:tailEnd/>
          </a:ln>
        </p:spPr>
        <p:txBody>
          <a:bodyPr>
            <a:spAutoFit/>
          </a:bodyPr>
          <a:lstStyle/>
          <a:p>
            <a:pPr algn="l" rtl="0" fontAlgn="auto">
              <a:spcBef>
                <a:spcPts val="0"/>
              </a:spcBef>
              <a:spcAft>
                <a:spcPts val="0"/>
              </a:spcAft>
              <a:defRPr/>
            </a:pPr>
            <a:r>
              <a:rPr lang="id-ID" sz="2400" b="0" dirty="0">
                <a:solidFill>
                  <a:srgbClr val="000000"/>
                </a:solidFill>
                <a:latin typeface="Calibri" pitchFamily="34" charset="0"/>
                <a:ea typeface="ＭＳ Ｐゴシック"/>
                <a:cs typeface="+mn-cs"/>
              </a:rPr>
              <a:t>Bulletin</a:t>
            </a:r>
            <a:r>
              <a:rPr lang="en-US" sz="2400" b="0" dirty="0">
                <a:solidFill>
                  <a:srgbClr val="000000"/>
                </a:solidFill>
                <a:latin typeface="Calibri" pitchFamily="34" charset="0"/>
                <a:ea typeface="ＭＳ Ｐゴシック"/>
                <a:cs typeface="+mn-cs"/>
              </a:rPr>
              <a:t> no 3.3</a:t>
            </a:r>
          </a:p>
        </p:txBody>
      </p:sp>
      <p:sp>
        <p:nvSpPr>
          <p:cNvPr id="40987" name="TextBox 26"/>
          <p:cNvSpPr txBox="1">
            <a:spLocks noChangeArrowheads="1"/>
          </p:cNvSpPr>
          <p:nvPr/>
        </p:nvSpPr>
        <p:spPr bwMode="auto">
          <a:xfrm>
            <a:off x="5429250" y="6027738"/>
            <a:ext cx="1981200" cy="460375"/>
          </a:xfrm>
          <a:prstGeom prst="rect">
            <a:avLst/>
          </a:prstGeom>
          <a:noFill/>
          <a:ln w="9525">
            <a:noFill/>
            <a:miter lim="800000"/>
            <a:headEnd/>
            <a:tailEnd/>
          </a:ln>
        </p:spPr>
        <p:txBody>
          <a:bodyPr>
            <a:spAutoFit/>
          </a:bodyPr>
          <a:lstStyle/>
          <a:p>
            <a:pPr algn="l" rtl="0" fontAlgn="auto">
              <a:spcBef>
                <a:spcPts val="0"/>
              </a:spcBef>
              <a:spcAft>
                <a:spcPts val="0"/>
              </a:spcAft>
              <a:defRPr/>
            </a:pPr>
            <a:r>
              <a:rPr lang="id-ID" sz="2400" b="0" dirty="0">
                <a:solidFill>
                  <a:srgbClr val="000000"/>
                </a:solidFill>
                <a:latin typeface="Calibri" pitchFamily="34" charset="0"/>
                <a:ea typeface="ＭＳ Ｐゴシック"/>
                <a:cs typeface="+mn-cs"/>
              </a:rPr>
              <a:t>Bulletin </a:t>
            </a:r>
            <a:r>
              <a:rPr lang="en-US" sz="2400" b="0" dirty="0">
                <a:solidFill>
                  <a:srgbClr val="000000"/>
                </a:solidFill>
                <a:latin typeface="Calibri" pitchFamily="34" charset="0"/>
                <a:ea typeface="ＭＳ Ｐゴシック"/>
                <a:cs typeface="+mn-cs"/>
              </a:rPr>
              <a:t>no 4</a:t>
            </a:r>
          </a:p>
        </p:txBody>
      </p:sp>
      <p:sp>
        <p:nvSpPr>
          <p:cNvPr id="28" name="Text Box 5"/>
          <p:cNvSpPr txBox="1">
            <a:spLocks noChangeArrowheads="1"/>
          </p:cNvSpPr>
          <p:nvPr/>
        </p:nvSpPr>
        <p:spPr bwMode="auto">
          <a:xfrm>
            <a:off x="192088" y="869950"/>
            <a:ext cx="450850" cy="344488"/>
          </a:xfrm>
          <a:prstGeom prst="rect">
            <a:avLst/>
          </a:prstGeom>
          <a:noFill/>
          <a:ln w="9525">
            <a:noFill/>
            <a:round/>
            <a:headEnd/>
            <a:tailEnd/>
          </a:ln>
        </p:spPr>
        <p:txBody>
          <a:bodyPr wrap="none" lIns="89944" tIns="46771" rIns="89944" bIns="46771">
            <a:spAutoFit/>
          </a:bodyPr>
          <a:lstStyle/>
          <a:p>
            <a:pPr algn="l" defTabSz="455613" rtl="0" fontAlgn="auto" hangingPunct="0">
              <a:lnSpc>
                <a:spcPct val="81000"/>
              </a:lnSpc>
              <a:spcBef>
                <a:spcPts val="500"/>
              </a:spcBef>
              <a:spcAft>
                <a:spcPts val="0"/>
              </a:spcAft>
              <a:buClr>
                <a:srgbClr val="000000"/>
              </a:buClr>
              <a:buSzPct val="100000"/>
              <a:tabLst>
                <a:tab pos="911225" algn="l"/>
                <a:tab pos="1825625" algn="l"/>
                <a:tab pos="2740025" algn="l"/>
                <a:tab pos="3654425" algn="l"/>
                <a:tab pos="4567238" algn="l"/>
                <a:tab pos="5481638" algn="l"/>
                <a:tab pos="6394450" algn="l"/>
                <a:tab pos="7308850" algn="l"/>
                <a:tab pos="8223250" algn="l"/>
                <a:tab pos="9136063" algn="l"/>
                <a:tab pos="10050463" algn="l"/>
              </a:tabLst>
              <a:defRPr/>
            </a:pPr>
            <a:r>
              <a:rPr lang="id-ID" sz="2000" dirty="0">
                <a:solidFill>
                  <a:srgbClr val="000000"/>
                </a:solidFill>
                <a:latin typeface="Tahoma" pitchFamily="34" charset="0"/>
                <a:ea typeface="MS Gothic" pitchFamily="49" charset="-128"/>
                <a:cs typeface="+mn-cs"/>
              </a:rPr>
              <a:t>t0</a:t>
            </a:r>
            <a:endParaRPr lang="en-US" sz="2000" dirty="0">
              <a:solidFill>
                <a:srgbClr val="000000"/>
              </a:solidFill>
              <a:latin typeface="Tahoma" pitchFamily="34" charset="0"/>
              <a:ea typeface="MS Gothic" pitchFamily="49" charset="-128"/>
              <a:cs typeface="+mn-cs"/>
            </a:endParaRPr>
          </a:p>
        </p:txBody>
      </p:sp>
      <p:sp>
        <p:nvSpPr>
          <p:cNvPr id="29" name="Text Box 6"/>
          <p:cNvSpPr txBox="1">
            <a:spLocks noChangeArrowheads="1"/>
          </p:cNvSpPr>
          <p:nvPr/>
        </p:nvSpPr>
        <p:spPr bwMode="auto">
          <a:xfrm>
            <a:off x="0" y="2798763"/>
            <a:ext cx="1284288" cy="344487"/>
          </a:xfrm>
          <a:prstGeom prst="rect">
            <a:avLst/>
          </a:prstGeom>
          <a:noFill/>
          <a:ln w="9525">
            <a:noFill/>
            <a:round/>
            <a:headEnd/>
            <a:tailEnd/>
          </a:ln>
        </p:spPr>
        <p:txBody>
          <a:bodyPr wrap="none" lIns="89944" tIns="46771" rIns="89944" bIns="46771">
            <a:spAutoFit/>
          </a:bodyPr>
          <a:lstStyle/>
          <a:p>
            <a:pPr algn="l" defTabSz="455613" rtl="0" fontAlgn="auto" hangingPunct="0">
              <a:lnSpc>
                <a:spcPct val="81000"/>
              </a:lnSpc>
              <a:spcBef>
                <a:spcPts val="500"/>
              </a:spcBef>
              <a:spcAft>
                <a:spcPts val="0"/>
              </a:spcAft>
              <a:buClr>
                <a:srgbClr val="000000"/>
              </a:buClr>
              <a:buSzPct val="100000"/>
              <a:tabLst>
                <a:tab pos="911225" algn="l"/>
                <a:tab pos="1825625" algn="l"/>
                <a:tab pos="2740025" algn="l"/>
                <a:tab pos="3654425" algn="l"/>
                <a:tab pos="4567238" algn="l"/>
                <a:tab pos="5481638" algn="l"/>
                <a:tab pos="6394450" algn="l"/>
                <a:tab pos="7308850" algn="l"/>
                <a:tab pos="8223250" algn="l"/>
                <a:tab pos="9136063" algn="l"/>
                <a:tab pos="10050463" algn="l"/>
              </a:tabLst>
              <a:defRPr/>
            </a:pPr>
            <a:r>
              <a:rPr lang="id-ID" sz="2000" dirty="0">
                <a:solidFill>
                  <a:srgbClr val="000000"/>
                </a:solidFill>
                <a:latin typeface="Tahoma" pitchFamily="34" charset="0"/>
                <a:ea typeface="MS Gothic" pitchFamily="49" charset="-128"/>
                <a:cs typeface="+mn-cs"/>
              </a:rPr>
              <a:t>T3=20m</a:t>
            </a:r>
            <a:endParaRPr lang="en-US" sz="2000" dirty="0">
              <a:solidFill>
                <a:srgbClr val="000000"/>
              </a:solidFill>
              <a:latin typeface="Tahoma" pitchFamily="34" charset="0"/>
              <a:ea typeface="MS Gothic" pitchFamily="49" charset="-128"/>
              <a:cs typeface="+mn-cs"/>
            </a:endParaRPr>
          </a:p>
        </p:txBody>
      </p:sp>
      <p:sp>
        <p:nvSpPr>
          <p:cNvPr id="30" name="Text Box 6"/>
          <p:cNvSpPr txBox="1">
            <a:spLocks noChangeArrowheads="1"/>
          </p:cNvSpPr>
          <p:nvPr/>
        </p:nvSpPr>
        <p:spPr bwMode="auto">
          <a:xfrm>
            <a:off x="142875" y="4227513"/>
            <a:ext cx="450850" cy="344487"/>
          </a:xfrm>
          <a:prstGeom prst="rect">
            <a:avLst/>
          </a:prstGeom>
          <a:noFill/>
          <a:ln w="9525">
            <a:noFill/>
            <a:round/>
            <a:headEnd/>
            <a:tailEnd/>
          </a:ln>
        </p:spPr>
        <p:txBody>
          <a:bodyPr wrap="none" lIns="89944" tIns="46771" rIns="89944" bIns="46771">
            <a:spAutoFit/>
          </a:bodyPr>
          <a:lstStyle/>
          <a:p>
            <a:pPr algn="l" defTabSz="455613" rtl="0" fontAlgn="auto" hangingPunct="0">
              <a:lnSpc>
                <a:spcPct val="81000"/>
              </a:lnSpc>
              <a:spcBef>
                <a:spcPts val="500"/>
              </a:spcBef>
              <a:spcAft>
                <a:spcPts val="0"/>
              </a:spcAft>
              <a:buClr>
                <a:srgbClr val="000000"/>
              </a:buClr>
              <a:buSzPct val="100000"/>
              <a:tabLst>
                <a:tab pos="911225" algn="l"/>
                <a:tab pos="1825625" algn="l"/>
                <a:tab pos="2740025" algn="l"/>
                <a:tab pos="3654425" algn="l"/>
                <a:tab pos="4567238" algn="l"/>
                <a:tab pos="5481638" algn="l"/>
                <a:tab pos="6394450" algn="l"/>
                <a:tab pos="7308850" algn="l"/>
                <a:tab pos="8223250" algn="l"/>
                <a:tab pos="9136063" algn="l"/>
                <a:tab pos="10050463" algn="l"/>
              </a:tabLst>
              <a:defRPr/>
            </a:pPr>
            <a:r>
              <a:rPr lang="id-ID" sz="2000" dirty="0">
                <a:solidFill>
                  <a:srgbClr val="000000"/>
                </a:solidFill>
                <a:latin typeface="Tahoma" pitchFamily="34" charset="0"/>
                <a:ea typeface="MS Gothic" pitchFamily="49" charset="-128"/>
                <a:cs typeface="+mn-cs"/>
              </a:rPr>
              <a:t>t4</a:t>
            </a:r>
            <a:endParaRPr lang="en-US" sz="2000" dirty="0">
              <a:solidFill>
                <a:srgbClr val="000000"/>
              </a:solidFill>
              <a:latin typeface="Tahoma" pitchFamily="34" charset="0"/>
              <a:ea typeface="MS Gothic" pitchFamily="49" charset="-128"/>
              <a:cs typeface="+mn-cs"/>
            </a:endParaRPr>
          </a:p>
        </p:txBody>
      </p:sp>
      <p:sp>
        <p:nvSpPr>
          <p:cNvPr id="31" name="Text Box 12"/>
          <p:cNvSpPr txBox="1">
            <a:spLocks noChangeArrowheads="1"/>
          </p:cNvSpPr>
          <p:nvPr/>
        </p:nvSpPr>
        <p:spPr bwMode="auto">
          <a:xfrm>
            <a:off x="142875" y="6156325"/>
            <a:ext cx="450850" cy="344488"/>
          </a:xfrm>
          <a:prstGeom prst="rect">
            <a:avLst/>
          </a:prstGeom>
          <a:noFill/>
          <a:ln w="9525">
            <a:noFill/>
            <a:round/>
            <a:headEnd/>
            <a:tailEnd/>
          </a:ln>
        </p:spPr>
        <p:txBody>
          <a:bodyPr wrap="none" lIns="89944" tIns="46771" rIns="89944" bIns="46771">
            <a:spAutoFit/>
          </a:bodyPr>
          <a:lstStyle/>
          <a:p>
            <a:pPr algn="l" defTabSz="455613" rtl="0" fontAlgn="auto" hangingPunct="0">
              <a:lnSpc>
                <a:spcPct val="81000"/>
              </a:lnSpc>
              <a:spcBef>
                <a:spcPts val="500"/>
              </a:spcBef>
              <a:spcAft>
                <a:spcPts val="0"/>
              </a:spcAft>
              <a:buClr>
                <a:srgbClr val="000000"/>
              </a:buClr>
              <a:buSzPct val="100000"/>
              <a:tabLst>
                <a:tab pos="911225" algn="l"/>
                <a:tab pos="1825625" algn="l"/>
                <a:tab pos="2740025" algn="l"/>
                <a:tab pos="3654425" algn="l"/>
                <a:tab pos="4567238" algn="l"/>
                <a:tab pos="5481638" algn="l"/>
                <a:tab pos="6394450" algn="l"/>
                <a:tab pos="7308850" algn="l"/>
                <a:tab pos="8223250" algn="l"/>
                <a:tab pos="9136063" algn="l"/>
                <a:tab pos="10050463" algn="l"/>
              </a:tabLst>
              <a:defRPr/>
            </a:pPr>
            <a:r>
              <a:rPr lang="id-ID" sz="2000" dirty="0">
                <a:solidFill>
                  <a:srgbClr val="000000"/>
                </a:solidFill>
                <a:latin typeface="Tahoma" pitchFamily="34" charset="0"/>
                <a:ea typeface="MS Gothic" pitchFamily="49" charset="-128"/>
                <a:cs typeface="+mn-cs"/>
              </a:rPr>
              <a:t>t6</a:t>
            </a:r>
            <a:endParaRPr lang="en-US" sz="2000" dirty="0">
              <a:solidFill>
                <a:srgbClr val="000000"/>
              </a:solidFill>
              <a:latin typeface="Tahoma" pitchFamily="34" charset="0"/>
              <a:ea typeface="MS Gothic" pitchFamily="49" charset="-128"/>
              <a:cs typeface="+mn-cs"/>
            </a:endParaRPr>
          </a:p>
        </p:txBody>
      </p:sp>
      <p:cxnSp>
        <p:nvCxnSpPr>
          <p:cNvPr id="33" name="Straight Connector 32"/>
          <p:cNvCxnSpPr/>
          <p:nvPr/>
        </p:nvCxnSpPr>
        <p:spPr>
          <a:xfrm rot="5400000">
            <a:off x="2570162" y="3929063"/>
            <a:ext cx="5859463" cy="1588"/>
          </a:xfrm>
          <a:prstGeom prst="line">
            <a:avLst/>
          </a:prstGeom>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7678738" y="1214438"/>
            <a:ext cx="965200" cy="400050"/>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algn="l" rtl="0" fontAlgn="auto">
              <a:spcBef>
                <a:spcPts val="0"/>
              </a:spcBef>
              <a:spcAft>
                <a:spcPts val="0"/>
              </a:spcAft>
              <a:defRPr/>
            </a:pPr>
            <a:r>
              <a:rPr lang="id-ID" sz="2000" b="0" dirty="0">
                <a:solidFill>
                  <a:srgbClr val="000000"/>
                </a:solidFill>
              </a:rPr>
              <a:t>Seismic</a:t>
            </a:r>
            <a:endParaRPr lang="en-US" sz="2000" b="0" dirty="0">
              <a:solidFill>
                <a:srgbClr val="000000"/>
              </a:solidFill>
            </a:endParaRPr>
          </a:p>
        </p:txBody>
      </p:sp>
      <p:sp>
        <p:nvSpPr>
          <p:cNvPr id="36" name="TextBox 35"/>
          <p:cNvSpPr txBox="1"/>
          <p:nvPr/>
        </p:nvSpPr>
        <p:spPr>
          <a:xfrm>
            <a:off x="7680325" y="1714500"/>
            <a:ext cx="1106488" cy="708025"/>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algn="l" rtl="0" fontAlgn="auto">
              <a:spcBef>
                <a:spcPts val="0"/>
              </a:spcBef>
              <a:spcAft>
                <a:spcPts val="0"/>
              </a:spcAft>
              <a:defRPr/>
            </a:pPr>
            <a:r>
              <a:rPr lang="id-ID" sz="2000" b="0" dirty="0">
                <a:solidFill>
                  <a:srgbClr val="000000"/>
                </a:solidFill>
              </a:rPr>
              <a:t>Tsunami </a:t>
            </a:r>
          </a:p>
          <a:p>
            <a:pPr algn="l" rtl="0" fontAlgn="auto">
              <a:spcBef>
                <a:spcPts val="0"/>
              </a:spcBef>
              <a:spcAft>
                <a:spcPts val="0"/>
              </a:spcAft>
              <a:defRPr/>
            </a:pPr>
            <a:r>
              <a:rPr lang="id-ID" sz="2000" b="0" dirty="0">
                <a:solidFill>
                  <a:srgbClr val="000000"/>
                </a:solidFill>
              </a:rPr>
              <a:t>scenario</a:t>
            </a:r>
            <a:endParaRPr lang="en-US" sz="2000" b="0" dirty="0">
              <a:solidFill>
                <a:srgbClr val="000000"/>
              </a:solidFill>
            </a:endParaRPr>
          </a:p>
        </p:txBody>
      </p:sp>
      <p:sp>
        <p:nvSpPr>
          <p:cNvPr id="37" name="TextBox 36"/>
          <p:cNvSpPr txBox="1"/>
          <p:nvPr/>
        </p:nvSpPr>
        <p:spPr>
          <a:xfrm>
            <a:off x="7691438" y="2720975"/>
            <a:ext cx="1352550" cy="1016000"/>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algn="l" rtl="0" fontAlgn="auto">
              <a:spcBef>
                <a:spcPts val="0"/>
              </a:spcBef>
              <a:spcAft>
                <a:spcPts val="0"/>
              </a:spcAft>
              <a:defRPr/>
            </a:pPr>
            <a:r>
              <a:rPr lang="id-ID" sz="2000" b="0" dirty="0">
                <a:solidFill>
                  <a:srgbClr val="000000"/>
                </a:solidFill>
              </a:rPr>
              <a:t>Tide gauge</a:t>
            </a:r>
          </a:p>
          <a:p>
            <a:pPr algn="l" rtl="0" fontAlgn="auto">
              <a:spcBef>
                <a:spcPts val="0"/>
              </a:spcBef>
              <a:spcAft>
                <a:spcPts val="0"/>
              </a:spcAft>
              <a:defRPr/>
            </a:pPr>
            <a:r>
              <a:rPr lang="id-ID" sz="2000" b="0" dirty="0">
                <a:solidFill>
                  <a:srgbClr val="000000"/>
                </a:solidFill>
              </a:rPr>
              <a:t>GPS</a:t>
            </a:r>
            <a:endParaRPr lang="en-US" sz="2000" b="0" dirty="0">
              <a:solidFill>
                <a:srgbClr val="000000"/>
              </a:solidFill>
            </a:endParaRPr>
          </a:p>
          <a:p>
            <a:pPr algn="l" rtl="0" fontAlgn="auto">
              <a:spcBef>
                <a:spcPts val="0"/>
              </a:spcBef>
              <a:spcAft>
                <a:spcPts val="0"/>
              </a:spcAft>
              <a:defRPr/>
            </a:pPr>
            <a:r>
              <a:rPr lang="en-US" sz="2000" b="0" dirty="0">
                <a:solidFill>
                  <a:srgbClr val="000000"/>
                </a:solidFill>
              </a:rPr>
              <a:t>Wave radar</a:t>
            </a:r>
          </a:p>
        </p:txBody>
      </p:sp>
    </p:spTree>
    <p:extLst>
      <p:ext uri="{BB962C8B-B14F-4D97-AF65-F5344CB8AC3E}">
        <p14:creationId xmlns:p14="http://schemas.microsoft.com/office/powerpoint/2010/main" val="3568807221"/>
      </p:ext>
    </p:extLst>
  </p:cSld>
  <p:clrMapOvr>
    <a:masterClrMapping/>
  </p:clrMapOvr>
  <p:transition spd="med">
    <p:cover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withEffect">
                                  <p:stCondLst>
                                    <p:cond delay="0"/>
                                  </p:stCondLst>
                                  <p:childTnLst>
                                    <p:set>
                                      <p:cBhvr additive="repl">
                                        <p:cTn id="6" dur="1" fill="hold">
                                          <p:stCondLst>
                                            <p:cond delay="0"/>
                                          </p:stCondLst>
                                        </p:cTn>
                                        <p:tgtEl>
                                          <p:spTgt spid="35842"/>
                                        </p:tgtEl>
                                        <p:attrNameLst>
                                          <p:attrName>style.visibility</p:attrName>
                                        </p:attrNameLst>
                                      </p:cBhvr>
                                      <p:to>
                                        <p:strVal val="visible"/>
                                      </p:to>
                                    </p:set>
                                    <p:animEffect transition="in" filter="wipe(up)">
                                      <p:cBhvr additive="repl">
                                        <p:cTn id="7" dur="23000"/>
                                        <p:tgtEl>
                                          <p:spTgt spid="35842"/>
                                        </p:tgtEl>
                                      </p:cBhvr>
                                    </p:animEffect>
                                  </p:childTnLst>
                                </p:cTn>
                              </p:par>
                              <p:par>
                                <p:cTn id="8" presetID="35" presetClass="emph" repeatCount="indefinite" fill="hold" nodeType="withEffect">
                                  <p:stCondLst>
                                    <p:cond delay="0"/>
                                  </p:stCondLst>
                                  <p:childTnLst>
                                    <p:anim calcmode="discrete" valueType="num">
                                      <p:cBhvr additive="repl">
                                        <p:cTn id="9" dur="1000" fill="hold"/>
                                        <p:tgtEl>
                                          <p:spTgt spid="35843"/>
                                        </p:tgtEl>
                                        <p:attrNameLst>
                                          <p:attrName>style.visibility</p:attrName>
                                        </p:attrNameLst>
                                      </p:cBhvr>
                                      <p:tavLst>
                                        <p:tav tm="5000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5 Imagen"/>
          <p:cNvPicPr>
            <a:picLocks noChangeAspect="1"/>
          </p:cNvPicPr>
          <p:nvPr/>
        </p:nvPicPr>
        <p:blipFill>
          <a:blip r:embed="rId3" cstate="print"/>
          <a:srcRect l="13609" r="10469"/>
          <a:stretch>
            <a:fillRect/>
          </a:stretch>
        </p:blipFill>
        <p:spPr bwMode="auto">
          <a:xfrm>
            <a:off x="539750" y="188913"/>
            <a:ext cx="7812088" cy="6418262"/>
          </a:xfrm>
          <a:prstGeom prst="rect">
            <a:avLst/>
          </a:prstGeom>
          <a:noFill/>
          <a:ln w="9525">
            <a:solidFill>
              <a:srgbClr val="000000"/>
            </a:solidFill>
            <a:miter lim="800000"/>
            <a:headEnd/>
            <a:tailEnd/>
          </a:ln>
        </p:spPr>
      </p:pic>
      <p:pic>
        <p:nvPicPr>
          <p:cNvPr id="40962" name="Picture 2"/>
          <p:cNvPicPr>
            <a:picLocks noChangeAspect="1" noChangeArrowheads="1"/>
          </p:cNvPicPr>
          <p:nvPr/>
        </p:nvPicPr>
        <p:blipFill>
          <a:blip r:embed="rId4" cstate="print"/>
          <a:srcRect/>
          <a:stretch>
            <a:fillRect/>
          </a:stretch>
        </p:blipFill>
        <p:spPr bwMode="auto">
          <a:xfrm>
            <a:off x="250825" y="1125538"/>
            <a:ext cx="1695450" cy="2038350"/>
          </a:xfrm>
          <a:prstGeom prst="rect">
            <a:avLst/>
          </a:prstGeom>
          <a:noFill/>
          <a:ln w="9525">
            <a:noFill/>
            <a:miter lim="800000"/>
            <a:headEnd/>
            <a:tailEnd/>
          </a:ln>
        </p:spPr>
      </p:pic>
      <p:sp>
        <p:nvSpPr>
          <p:cNvPr id="40963" name="Rectangle 4"/>
          <p:cNvSpPr>
            <a:spLocks noChangeArrowheads="1"/>
          </p:cNvSpPr>
          <p:nvPr/>
        </p:nvSpPr>
        <p:spPr bwMode="auto">
          <a:xfrm>
            <a:off x="6372225" y="115888"/>
            <a:ext cx="2595563" cy="461962"/>
          </a:xfrm>
          <a:prstGeom prst="rect">
            <a:avLst/>
          </a:prstGeom>
          <a:solidFill>
            <a:srgbClr val="4A9AD0"/>
          </a:solidFill>
          <a:ln w="9525">
            <a:solidFill>
              <a:schemeClr val="tx1"/>
            </a:solidFill>
            <a:miter lim="800000"/>
            <a:headEnd/>
            <a:tailEnd/>
          </a:ln>
        </p:spPr>
        <p:txBody>
          <a:bodyPr>
            <a:spAutoFit/>
          </a:bodyPr>
          <a:lstStyle/>
          <a:p>
            <a:pPr algn="ctr" fontAlgn="base">
              <a:spcBef>
                <a:spcPct val="0"/>
              </a:spcBef>
              <a:spcAft>
                <a:spcPct val="0"/>
              </a:spcAft>
            </a:pPr>
            <a:r>
              <a:rPr lang="es-ES" sz="2400" b="1">
                <a:solidFill>
                  <a:srgbClr val="000000"/>
                </a:solidFill>
                <a:latin typeface="Georgia" pitchFamily="18" charset="0"/>
                <a:cs typeface="Arial" charset="0"/>
              </a:rPr>
              <a:t>TWS Database</a:t>
            </a:r>
          </a:p>
        </p:txBody>
      </p:sp>
      <p:sp>
        <p:nvSpPr>
          <p:cNvPr id="40964" name="15 Rectángulo redondeado"/>
          <p:cNvSpPr>
            <a:spLocks noChangeArrowheads="1"/>
          </p:cNvSpPr>
          <p:nvPr/>
        </p:nvSpPr>
        <p:spPr bwMode="auto">
          <a:xfrm>
            <a:off x="6710363" y="3789363"/>
            <a:ext cx="1619250" cy="1789112"/>
          </a:xfrm>
          <a:prstGeom prst="roundRect">
            <a:avLst>
              <a:gd name="adj" fmla="val 16667"/>
            </a:avLst>
          </a:prstGeom>
          <a:solidFill>
            <a:srgbClr val="FF0000">
              <a:alpha val="41176"/>
            </a:srgbClr>
          </a:solidFill>
          <a:ln w="19050">
            <a:solidFill>
              <a:schemeClr val="tx1"/>
            </a:solidFill>
            <a:round/>
            <a:headEnd/>
            <a:tailEnd/>
          </a:ln>
        </p:spPr>
        <p:txBody>
          <a:bodyPr>
            <a:spAutoFit/>
          </a:bodyPr>
          <a:lstStyle/>
          <a:p>
            <a:pPr algn="ctr" fontAlgn="base">
              <a:spcBef>
                <a:spcPct val="0"/>
              </a:spcBef>
              <a:spcAft>
                <a:spcPct val="0"/>
              </a:spcAft>
            </a:pPr>
            <a:r>
              <a:rPr lang="es-ES" sz="1600" b="1">
                <a:solidFill>
                  <a:srgbClr val="000000"/>
                </a:solidFill>
                <a:latin typeface="Arial" pitchFamily="34" charset="0"/>
                <a:cs typeface="Arial" charset="0"/>
              </a:rPr>
              <a:t>6.5, 7.25, 7.5, 7.75, 8.0, 8.25, 8.5, 8.75, 9.0, 9.25 </a:t>
            </a:r>
          </a:p>
        </p:txBody>
      </p:sp>
      <p:sp>
        <p:nvSpPr>
          <p:cNvPr id="2" name="1 Rectángulo redondeado"/>
          <p:cNvSpPr/>
          <p:nvPr/>
        </p:nvSpPr>
        <p:spPr>
          <a:xfrm>
            <a:off x="3708400" y="3109913"/>
            <a:ext cx="1962150" cy="57626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s-ES" sz="1400" dirty="0">
                <a:solidFill>
                  <a:srgbClr val="000000"/>
                </a:solidFill>
              </a:rPr>
              <a:t>10 </a:t>
            </a:r>
            <a:r>
              <a:rPr lang="es-ES" sz="1400" dirty="0" err="1">
                <a:solidFill>
                  <a:srgbClr val="000000"/>
                </a:solidFill>
              </a:rPr>
              <a:t>seismic</a:t>
            </a:r>
            <a:r>
              <a:rPr lang="es-ES" sz="1400" dirty="0">
                <a:solidFill>
                  <a:srgbClr val="000000"/>
                </a:solidFill>
              </a:rPr>
              <a:t> </a:t>
            </a:r>
            <a:r>
              <a:rPr lang="es-ES" sz="1400" dirty="0" err="1">
                <a:solidFill>
                  <a:srgbClr val="000000"/>
                </a:solidFill>
              </a:rPr>
              <a:t>areas</a:t>
            </a:r>
            <a:r>
              <a:rPr lang="es-ES" sz="1400" dirty="0">
                <a:solidFill>
                  <a:srgbClr val="000000"/>
                </a:solidFill>
              </a:rPr>
              <a:t> </a:t>
            </a:r>
            <a:r>
              <a:rPr lang="es-ES" sz="1400" dirty="0" err="1">
                <a:solidFill>
                  <a:srgbClr val="000000"/>
                </a:solidFill>
              </a:rPr>
              <a:t>considered</a:t>
            </a:r>
            <a:endParaRPr lang="es-ES" sz="1400" dirty="0">
              <a:solidFill>
                <a:srgbClr val="000000"/>
              </a:solidFill>
            </a:endParaRPr>
          </a:p>
        </p:txBody>
      </p:sp>
      <p:sp>
        <p:nvSpPr>
          <p:cNvPr id="9" name="8 Rectángulo redondeado"/>
          <p:cNvSpPr/>
          <p:nvPr/>
        </p:nvSpPr>
        <p:spPr>
          <a:xfrm>
            <a:off x="6538913" y="5578475"/>
            <a:ext cx="1962150" cy="576263"/>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s-ES" sz="1400" dirty="0">
                <a:solidFill>
                  <a:srgbClr val="000000"/>
                </a:solidFill>
              </a:rPr>
              <a:t>10 magnitudes </a:t>
            </a:r>
            <a:r>
              <a:rPr lang="es-ES" sz="1400" dirty="0" err="1">
                <a:solidFill>
                  <a:srgbClr val="000000"/>
                </a:solidFill>
              </a:rPr>
              <a:t>considered</a:t>
            </a:r>
            <a:endParaRPr lang="es-ES" sz="1400" dirty="0">
              <a:solidFill>
                <a:srgbClr val="000000"/>
              </a:solidFill>
            </a:endParaRPr>
          </a:p>
        </p:txBody>
      </p:sp>
      <p:cxnSp>
        <p:nvCxnSpPr>
          <p:cNvPr id="4" name="3 Conector recto de flecha"/>
          <p:cNvCxnSpPr/>
          <p:nvPr/>
        </p:nvCxnSpPr>
        <p:spPr>
          <a:xfrm>
            <a:off x="5003800" y="1412875"/>
            <a:ext cx="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3" name="52 Rectángulo redondeado"/>
          <p:cNvSpPr/>
          <p:nvPr/>
        </p:nvSpPr>
        <p:spPr>
          <a:xfrm>
            <a:off x="1924050" y="1412875"/>
            <a:ext cx="1962150" cy="15113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s-ES" sz="1400" dirty="0">
                <a:solidFill>
                  <a:srgbClr val="000000"/>
                </a:solidFill>
              </a:rPr>
              <a:t>3181 senarios </a:t>
            </a:r>
            <a:r>
              <a:rPr lang="es-ES" sz="1400" dirty="0" err="1">
                <a:solidFill>
                  <a:srgbClr val="000000"/>
                </a:solidFill>
              </a:rPr>
              <a:t>have</a:t>
            </a:r>
            <a:r>
              <a:rPr lang="es-ES" sz="1400" dirty="0">
                <a:solidFill>
                  <a:srgbClr val="000000"/>
                </a:solidFill>
              </a:rPr>
              <a:t> </a:t>
            </a:r>
            <a:r>
              <a:rPr lang="es-ES" sz="1400" dirty="0" err="1">
                <a:solidFill>
                  <a:srgbClr val="000000"/>
                </a:solidFill>
              </a:rPr>
              <a:t>been</a:t>
            </a:r>
            <a:r>
              <a:rPr lang="es-ES" sz="1400" dirty="0">
                <a:solidFill>
                  <a:srgbClr val="000000"/>
                </a:solidFill>
              </a:rPr>
              <a:t> caracterizad and </a:t>
            </a:r>
            <a:r>
              <a:rPr lang="es-ES" sz="1400" dirty="0" err="1">
                <a:solidFill>
                  <a:srgbClr val="000000"/>
                </a:solidFill>
              </a:rPr>
              <a:t>modeled</a:t>
            </a:r>
            <a:r>
              <a:rPr lang="es-ES" sz="1400" dirty="0">
                <a:solidFill>
                  <a:srgbClr val="000000"/>
                </a:solidFill>
              </a:rPr>
              <a:t> </a:t>
            </a:r>
            <a:r>
              <a:rPr lang="es-ES" sz="1400" dirty="0" err="1">
                <a:solidFill>
                  <a:srgbClr val="000000"/>
                </a:solidFill>
              </a:rPr>
              <a:t>to</a:t>
            </a:r>
            <a:r>
              <a:rPr lang="es-ES" sz="1400" dirty="0">
                <a:solidFill>
                  <a:srgbClr val="000000"/>
                </a:solidFill>
              </a:rPr>
              <a:t> </a:t>
            </a:r>
            <a:r>
              <a:rPr lang="es-ES" sz="1400" dirty="0" err="1">
                <a:solidFill>
                  <a:srgbClr val="000000"/>
                </a:solidFill>
              </a:rPr>
              <a:t>feed</a:t>
            </a:r>
            <a:r>
              <a:rPr lang="es-ES" sz="1400" dirty="0">
                <a:solidFill>
                  <a:srgbClr val="000000"/>
                </a:solidFill>
              </a:rPr>
              <a:t> </a:t>
            </a:r>
            <a:r>
              <a:rPr lang="es-ES" sz="1400" dirty="0" err="1">
                <a:solidFill>
                  <a:srgbClr val="000000"/>
                </a:solidFill>
              </a:rPr>
              <a:t>the</a:t>
            </a:r>
            <a:r>
              <a:rPr lang="es-ES" sz="1400" dirty="0">
                <a:solidFill>
                  <a:srgbClr val="000000"/>
                </a:solidFill>
              </a:rPr>
              <a:t> </a:t>
            </a:r>
            <a:r>
              <a:rPr lang="es-ES" sz="1400" dirty="0" err="1">
                <a:solidFill>
                  <a:srgbClr val="000000"/>
                </a:solidFill>
              </a:rPr>
              <a:t>Multihazard</a:t>
            </a:r>
            <a:r>
              <a:rPr lang="es-ES" sz="1400" dirty="0">
                <a:solidFill>
                  <a:srgbClr val="000000"/>
                </a:solidFill>
              </a:rPr>
              <a:t> </a:t>
            </a:r>
            <a:r>
              <a:rPr lang="es-ES" sz="1400" dirty="0" err="1">
                <a:solidFill>
                  <a:srgbClr val="000000"/>
                </a:solidFill>
              </a:rPr>
              <a:t>Warning</a:t>
            </a:r>
            <a:r>
              <a:rPr lang="es-ES" sz="1400" dirty="0">
                <a:solidFill>
                  <a:srgbClr val="000000"/>
                </a:solidFill>
              </a:rPr>
              <a:t> </a:t>
            </a:r>
            <a:r>
              <a:rPr lang="es-ES" sz="1400" dirty="0" err="1">
                <a:solidFill>
                  <a:srgbClr val="000000"/>
                </a:solidFill>
              </a:rPr>
              <a:t>system</a:t>
            </a:r>
            <a:endParaRPr lang="es-ES" sz="1400" dirty="0">
              <a:solidFill>
                <a:srgbClr val="000000"/>
              </a:solidFill>
            </a:endParaRPr>
          </a:p>
        </p:txBody>
      </p:sp>
      <p:sp>
        <p:nvSpPr>
          <p:cNvPr id="40969" name="30 Rectángulo redondeado"/>
          <p:cNvSpPr>
            <a:spLocks noChangeArrowheads="1"/>
          </p:cNvSpPr>
          <p:nvPr/>
        </p:nvSpPr>
        <p:spPr bwMode="auto">
          <a:xfrm>
            <a:off x="6372225" y="584200"/>
            <a:ext cx="2595563" cy="306388"/>
          </a:xfrm>
          <a:prstGeom prst="roundRect">
            <a:avLst>
              <a:gd name="adj" fmla="val 16667"/>
            </a:avLst>
          </a:prstGeom>
          <a:solidFill>
            <a:srgbClr val="4A9AD0"/>
          </a:solidFill>
          <a:ln w="19050">
            <a:solidFill>
              <a:schemeClr val="tx1"/>
            </a:solidFill>
            <a:round/>
            <a:headEnd/>
            <a:tailEnd/>
          </a:ln>
        </p:spPr>
        <p:txBody>
          <a:bodyPr>
            <a:spAutoFit/>
          </a:bodyPr>
          <a:lstStyle/>
          <a:p>
            <a:pPr algn="ctr" fontAlgn="base">
              <a:spcBef>
                <a:spcPct val="0"/>
              </a:spcBef>
              <a:spcAft>
                <a:spcPct val="0"/>
              </a:spcAft>
            </a:pPr>
            <a:r>
              <a:rPr lang="es-ES" sz="1200" b="1">
                <a:solidFill>
                  <a:srgbClr val="FFFFFF"/>
                </a:solidFill>
                <a:latin typeface="Georgia" pitchFamily="18" charset="0"/>
                <a:cs typeface="Arial" charset="0"/>
              </a:rPr>
              <a:t>Sources characterization</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838200" y="1371600"/>
            <a:ext cx="7696200" cy="5303163"/>
          </a:xfrm>
        </p:spPr>
      </p:pic>
      <p:sp>
        <p:nvSpPr>
          <p:cNvPr id="2" name="Rectangle 1">
            <a:extLst>
              <a:ext uri="{FF2B5EF4-FFF2-40B4-BE49-F238E27FC236}">
                <a16:creationId xmlns:a16="http://schemas.microsoft.com/office/drawing/2014/main" id="{016297FE-AA6E-3CEA-DFAF-457ACA36CA32}"/>
              </a:ext>
            </a:extLst>
          </p:cNvPr>
          <p:cNvSpPr>
            <a:spLocks noChangeArrowheads="1"/>
          </p:cNvSpPr>
          <p:nvPr/>
        </p:nvSpPr>
        <p:spPr bwMode="auto">
          <a:xfrm>
            <a:off x="395536" y="148403"/>
            <a:ext cx="835292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ja-JP" sz="2800" b="1" dirty="0">
                <a:solidFill>
                  <a:srgbClr val="002060"/>
                </a:solidFill>
                <a:latin typeface="Tahoma" panose="020B0604030504040204" pitchFamily="34" charset="0"/>
                <a:cs typeface="Tahoma" panose="020B0604030504040204" pitchFamily="34" charset="0"/>
              </a:rPr>
              <a:t>Oman may be affected by </a:t>
            </a:r>
          </a:p>
          <a:p>
            <a:pPr algn="ctr"/>
            <a:r>
              <a:rPr lang="en-US" altLang="ja-JP" sz="2800" b="1" dirty="0">
                <a:solidFill>
                  <a:srgbClr val="002060"/>
                </a:solidFill>
                <a:latin typeface="Tahoma" panose="020B0604030504040204" pitchFamily="34" charset="0"/>
                <a:cs typeface="Tahoma" panose="020B0604030504040204" pitchFamily="34" charset="0"/>
              </a:rPr>
              <a:t>Distant and Local Tsunamis</a:t>
            </a:r>
            <a:endParaRPr lang="en-US" altLang="en-US" sz="2800" b="1" dirty="0">
              <a:solidFill>
                <a:srgbClr val="002060"/>
              </a:solidFill>
              <a:latin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6195651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committee concern</a:t>
            </a:r>
          </a:p>
        </p:txBody>
      </p:sp>
      <p:sp>
        <p:nvSpPr>
          <p:cNvPr id="3" name="Content Placeholder 2"/>
          <p:cNvSpPr>
            <a:spLocks noGrp="1"/>
          </p:cNvSpPr>
          <p:nvPr>
            <p:ph idx="1"/>
          </p:nvPr>
        </p:nvSpPr>
        <p:spPr/>
        <p:txBody>
          <a:bodyPr>
            <a:noAutofit/>
          </a:bodyPr>
          <a:lstStyle/>
          <a:p>
            <a:pPr marL="0" indent="0" algn="justLow">
              <a:spcAft>
                <a:spcPts val="0"/>
              </a:spcAft>
              <a:buNone/>
            </a:pPr>
            <a:r>
              <a:rPr lang="en-US" dirty="0"/>
              <a:t>It is the committee concerned with managing emergency situations (natural, industrial and environmental) in the Sultanate of Oman. It works according to an integrated system to reduce the effects of emergency situations and major accidents through:</a:t>
            </a:r>
          </a:p>
          <a:p>
            <a:pPr marL="342900" indent="-342900" algn="justLow">
              <a:spcAft>
                <a:spcPts val="0"/>
              </a:spcAft>
              <a:buFont typeface="+mj-lt"/>
              <a:buAutoNum type="arabicPeriod"/>
            </a:pPr>
            <a:r>
              <a:rPr lang="en-US" dirty="0"/>
              <a:t>Monitoring risks and early warning about them.</a:t>
            </a:r>
          </a:p>
          <a:p>
            <a:pPr marL="342900" indent="-342900" algn="justLow">
              <a:spcAft>
                <a:spcPts val="0"/>
              </a:spcAft>
              <a:buFont typeface="+mj-lt"/>
              <a:buAutoNum type="arabicPeriod"/>
            </a:pPr>
            <a:r>
              <a:rPr lang="en-US" dirty="0"/>
              <a:t>Preparation and readiness</a:t>
            </a:r>
            <a:r>
              <a:rPr lang="ar-OM" dirty="0"/>
              <a:t>.</a:t>
            </a:r>
            <a:endParaRPr lang="en-US" dirty="0"/>
          </a:p>
          <a:p>
            <a:pPr marL="342900" indent="-342900" algn="justLow">
              <a:spcAft>
                <a:spcPts val="0"/>
              </a:spcAft>
              <a:buFont typeface="+mj-lt"/>
              <a:buAutoNum type="arabicPeriod"/>
            </a:pPr>
            <a:r>
              <a:rPr lang="en-US" dirty="0"/>
              <a:t>Emergency response.</a:t>
            </a:r>
          </a:p>
          <a:p>
            <a:pPr marL="342900" indent="-342900" algn="justLow">
              <a:spcAft>
                <a:spcPts val="0"/>
              </a:spcAft>
              <a:buFont typeface="+mj-lt"/>
              <a:buAutoNum type="arabicPeriod"/>
            </a:pPr>
            <a:r>
              <a:rPr lang="en-US" dirty="0"/>
              <a:t>Restore and recovery</a:t>
            </a:r>
            <a:r>
              <a:rPr lang="ar-OM" dirty="0"/>
              <a: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6096000"/>
            <a:ext cx="990600" cy="621877"/>
          </a:xfrm>
          <a:prstGeom prst="rect">
            <a:avLst/>
          </a:prstGeom>
        </p:spPr>
      </p:pic>
      <p:pic>
        <p:nvPicPr>
          <p:cNvPr id="5" name="صورة 19"/>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12411" t="25845" r="11747" b="21865"/>
          <a:stretch/>
        </p:blipFill>
        <p:spPr>
          <a:xfrm>
            <a:off x="8153400" y="76284"/>
            <a:ext cx="904872" cy="896646"/>
          </a:xfrm>
          <a:prstGeom prst="rect">
            <a:avLst/>
          </a:prstGeom>
        </p:spPr>
      </p:pic>
    </p:spTree>
    <p:extLst>
      <p:ext uri="{BB962C8B-B14F-4D97-AF65-F5344CB8AC3E}">
        <p14:creationId xmlns:p14="http://schemas.microsoft.com/office/powerpoint/2010/main" val="2732455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Facilities of TWS</a:t>
            </a:r>
          </a:p>
        </p:txBody>
      </p:sp>
      <p:sp>
        <p:nvSpPr>
          <p:cNvPr id="3" name="Content Placeholder 2"/>
          <p:cNvSpPr>
            <a:spLocks noGrp="1"/>
          </p:cNvSpPr>
          <p:nvPr>
            <p:ph idx="1"/>
          </p:nvPr>
        </p:nvSpPr>
        <p:spPr/>
        <p:txBody>
          <a:bodyPr/>
          <a:lstStyle/>
          <a:p>
            <a:pPr marL="514350" indent="-514350">
              <a:buFont typeface="+mj-lt"/>
              <a:buAutoNum type="arabicPeriod"/>
            </a:pPr>
            <a:r>
              <a:rPr lang="en-US" dirty="0"/>
              <a:t>Seiscomp3, seismic processing system</a:t>
            </a:r>
          </a:p>
          <a:p>
            <a:pPr marL="514350" indent="-514350">
              <a:buFont typeface="+mj-lt"/>
              <a:buAutoNum type="arabicPeriod"/>
            </a:pPr>
            <a:r>
              <a:rPr lang="en-US" dirty="0"/>
              <a:t>TOAST</a:t>
            </a:r>
          </a:p>
          <a:p>
            <a:pPr marL="914400" lvl="1" indent="-514350"/>
            <a:r>
              <a:rPr lang="en-US" dirty="0"/>
              <a:t>Monitoring system</a:t>
            </a:r>
          </a:p>
          <a:p>
            <a:pPr marL="914400" lvl="1" indent="-514350"/>
            <a:r>
              <a:rPr lang="en-US" dirty="0" err="1"/>
              <a:t>Easywave</a:t>
            </a:r>
            <a:r>
              <a:rPr lang="en-US" dirty="0"/>
              <a:t> for quick tsunami simulation</a:t>
            </a:r>
          </a:p>
          <a:p>
            <a:pPr marL="914400" lvl="1" indent="-514350"/>
            <a:r>
              <a:rPr lang="en-US" dirty="0"/>
              <a:t>Accessing tsunami database</a:t>
            </a:r>
          </a:p>
          <a:p>
            <a:pPr marL="514350" indent="-514350">
              <a:buFont typeface="+mj-lt"/>
              <a:buAutoNum type="arabicPeriod"/>
            </a:pPr>
            <a:r>
              <a:rPr lang="en-US" dirty="0"/>
              <a:t>DSS (Dissemination support System)</a:t>
            </a:r>
          </a:p>
          <a:p>
            <a:pPr marL="514350" indent="-514350">
              <a:buFont typeface="+mj-lt"/>
              <a:buAutoNum type="arabicPeriod"/>
            </a:pPr>
            <a:r>
              <a:rPr lang="en-US" dirty="0"/>
              <a:t>Tsunami risk maps of 9 cities</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2"/>
          <p:cNvSpPr>
            <a:spLocks noChangeArrowheads="1"/>
          </p:cNvSpPr>
          <p:nvPr/>
        </p:nvSpPr>
        <p:spPr bwMode="auto">
          <a:xfrm>
            <a:off x="251521" y="332656"/>
            <a:ext cx="8496944" cy="72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None/>
            </a:pPr>
            <a:r>
              <a:rPr lang="en-US" b="1" dirty="0"/>
              <a:t>Risk Assessment</a:t>
            </a:r>
            <a:endParaRPr lang="en-US" altLang="es-ES" b="1" dirty="0">
              <a:latin typeface="Palatino"/>
            </a:endParaRPr>
          </a:p>
        </p:txBody>
      </p:sp>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1268760"/>
            <a:ext cx="8640960" cy="5375473"/>
          </a:xfrm>
          <a:prstGeom prst="rect">
            <a:avLst/>
          </a:prstGeom>
        </p:spPr>
      </p:pic>
      <p:sp>
        <p:nvSpPr>
          <p:cNvPr id="4" name="47 CuadroTexto"/>
          <p:cNvSpPr txBox="1"/>
          <p:nvPr/>
        </p:nvSpPr>
        <p:spPr>
          <a:xfrm>
            <a:off x="3347864" y="3562085"/>
            <a:ext cx="1944216" cy="369332"/>
          </a:xfrm>
          <a:prstGeom prst="rect">
            <a:avLst/>
          </a:prstGeom>
          <a:noFill/>
        </p:spPr>
        <p:txBody>
          <a:bodyPr wrap="square">
            <a:spAutoFit/>
          </a:bodyPr>
          <a:lstStyle/>
          <a:p>
            <a:pPr indent="-342900" algn="ctr">
              <a:defRPr/>
            </a:pPr>
            <a:r>
              <a:rPr lang="es-ES" sz="1800" b="1" cap="small" dirty="0" err="1">
                <a:solidFill>
                  <a:srgbClr val="00B050"/>
                </a:solidFill>
                <a:latin typeface="Arial" pitchFamily="34" charset="0"/>
                <a:cs typeface="Arial" pitchFamily="34" charset="0"/>
              </a:rPr>
              <a:t>National</a:t>
            </a:r>
            <a:r>
              <a:rPr lang="es-ES" sz="1800" b="1" cap="small" dirty="0">
                <a:solidFill>
                  <a:srgbClr val="00B050"/>
                </a:solidFill>
                <a:latin typeface="Arial" pitchFamily="34" charset="0"/>
                <a:cs typeface="Arial" pitchFamily="34" charset="0"/>
              </a:rPr>
              <a:t> </a:t>
            </a:r>
            <a:r>
              <a:rPr lang="es-ES" sz="1800" b="1" cap="small" dirty="0" err="1">
                <a:solidFill>
                  <a:srgbClr val="00B050"/>
                </a:solidFill>
                <a:latin typeface="Arial" pitchFamily="34" charset="0"/>
                <a:cs typeface="Arial" pitchFamily="34" charset="0"/>
              </a:rPr>
              <a:t>Scale</a:t>
            </a:r>
            <a:endParaRPr lang="es-ES" sz="1800" b="1" cap="small" dirty="0">
              <a:solidFill>
                <a:srgbClr val="00B050"/>
              </a:solidFill>
              <a:latin typeface="Arial" pitchFamily="34" charset="0"/>
              <a:cs typeface="Arial" pitchFamily="34" charset="0"/>
            </a:endParaRPr>
          </a:p>
        </p:txBody>
      </p:sp>
      <p:sp>
        <p:nvSpPr>
          <p:cNvPr id="6" name="Forma libre 5"/>
          <p:cNvSpPr/>
          <p:nvPr/>
        </p:nvSpPr>
        <p:spPr>
          <a:xfrm>
            <a:off x="2751438" y="1700809"/>
            <a:ext cx="2838951" cy="4518760"/>
          </a:xfrm>
          <a:custGeom>
            <a:avLst/>
            <a:gdLst>
              <a:gd name="connsiteX0" fmla="*/ 1499286 w 2838951"/>
              <a:gd name="connsiteY0" fmla="*/ 0 h 4423719"/>
              <a:gd name="connsiteX1" fmla="*/ 1482811 w 2838951"/>
              <a:gd name="connsiteY1" fmla="*/ 535459 h 4423719"/>
              <a:gd name="connsiteX2" fmla="*/ 1655805 w 2838951"/>
              <a:gd name="connsiteY2" fmla="*/ 1103870 h 4423719"/>
              <a:gd name="connsiteX3" fmla="*/ 2825578 w 2838951"/>
              <a:gd name="connsiteY3" fmla="*/ 1655805 h 4423719"/>
              <a:gd name="connsiteX4" fmla="*/ 2240692 w 2838951"/>
              <a:gd name="connsiteY4" fmla="*/ 2743200 h 4423719"/>
              <a:gd name="connsiteX5" fmla="*/ 1491048 w 2838951"/>
              <a:gd name="connsiteY5" fmla="*/ 3707027 h 4423719"/>
              <a:gd name="connsiteX6" fmla="*/ 0 w 2838951"/>
              <a:gd name="connsiteY6" fmla="*/ 4423719 h 4423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38951" h="4423719">
                <a:moveTo>
                  <a:pt x="1499286" y="0"/>
                </a:moveTo>
                <a:cubicBezTo>
                  <a:pt x="1478005" y="175740"/>
                  <a:pt x="1456724" y="351481"/>
                  <a:pt x="1482811" y="535459"/>
                </a:cubicBezTo>
                <a:cubicBezTo>
                  <a:pt x="1508898" y="719437"/>
                  <a:pt x="1432011" y="917146"/>
                  <a:pt x="1655805" y="1103870"/>
                </a:cubicBezTo>
                <a:cubicBezTo>
                  <a:pt x="1879599" y="1290594"/>
                  <a:pt x="2728097" y="1382583"/>
                  <a:pt x="2825578" y="1655805"/>
                </a:cubicBezTo>
                <a:cubicBezTo>
                  <a:pt x="2923059" y="1929027"/>
                  <a:pt x="2463114" y="2401330"/>
                  <a:pt x="2240692" y="2743200"/>
                </a:cubicBezTo>
                <a:cubicBezTo>
                  <a:pt x="2018270" y="3085070"/>
                  <a:pt x="1864497" y="3426941"/>
                  <a:pt x="1491048" y="3707027"/>
                </a:cubicBezTo>
                <a:cubicBezTo>
                  <a:pt x="1117599" y="3987113"/>
                  <a:pt x="558799" y="4205416"/>
                  <a:pt x="0" y="4423719"/>
                </a:cubicBezTo>
              </a:path>
            </a:pathLst>
          </a:custGeom>
          <a:noFill/>
          <a:ln>
            <a:solidFill>
              <a:srgbClr val="00B050"/>
            </a:solidFill>
            <a:headEnd type="triangle" w="lg" len="lg"/>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Rectángulo 6"/>
          <p:cNvSpPr/>
          <p:nvPr/>
        </p:nvSpPr>
        <p:spPr>
          <a:xfrm>
            <a:off x="4427984" y="2492896"/>
            <a:ext cx="144016"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Rectángulo 8"/>
          <p:cNvSpPr/>
          <p:nvPr/>
        </p:nvSpPr>
        <p:spPr>
          <a:xfrm>
            <a:off x="4716016" y="2780928"/>
            <a:ext cx="216024" cy="8039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Rectángulo 9"/>
          <p:cNvSpPr/>
          <p:nvPr/>
        </p:nvSpPr>
        <p:spPr>
          <a:xfrm>
            <a:off x="4860032" y="2844552"/>
            <a:ext cx="216024" cy="8039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Rectángulo 10"/>
          <p:cNvSpPr/>
          <p:nvPr/>
        </p:nvSpPr>
        <p:spPr>
          <a:xfrm>
            <a:off x="5148064" y="2916560"/>
            <a:ext cx="216024" cy="152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Rectángulo 11"/>
          <p:cNvSpPr/>
          <p:nvPr/>
        </p:nvSpPr>
        <p:spPr>
          <a:xfrm>
            <a:off x="5364088" y="3068960"/>
            <a:ext cx="144016" cy="1440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12"/>
          <p:cNvSpPr/>
          <p:nvPr/>
        </p:nvSpPr>
        <p:spPr>
          <a:xfrm>
            <a:off x="5652120" y="3356992"/>
            <a:ext cx="216024" cy="1440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13"/>
          <p:cNvSpPr/>
          <p:nvPr/>
        </p:nvSpPr>
        <p:spPr>
          <a:xfrm>
            <a:off x="5364088" y="4365104"/>
            <a:ext cx="144016"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Rectángulo 14"/>
          <p:cNvSpPr/>
          <p:nvPr/>
        </p:nvSpPr>
        <p:spPr>
          <a:xfrm>
            <a:off x="4860032" y="4725144"/>
            <a:ext cx="144016"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Rectángulo 15"/>
          <p:cNvSpPr/>
          <p:nvPr/>
        </p:nvSpPr>
        <p:spPr>
          <a:xfrm>
            <a:off x="3059832" y="6165304"/>
            <a:ext cx="288032" cy="7200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47 CuadroTexto"/>
          <p:cNvSpPr txBox="1"/>
          <p:nvPr/>
        </p:nvSpPr>
        <p:spPr>
          <a:xfrm>
            <a:off x="5364088" y="3717032"/>
            <a:ext cx="1944216" cy="646331"/>
          </a:xfrm>
          <a:prstGeom prst="rect">
            <a:avLst/>
          </a:prstGeom>
          <a:noFill/>
        </p:spPr>
        <p:txBody>
          <a:bodyPr wrap="square">
            <a:spAutoFit/>
          </a:bodyPr>
          <a:lstStyle/>
          <a:p>
            <a:pPr indent="-342900" algn="ctr">
              <a:defRPr/>
            </a:pPr>
            <a:r>
              <a:rPr lang="es-ES" sz="1800" b="1" cap="small" dirty="0">
                <a:solidFill>
                  <a:srgbClr val="FF0000"/>
                </a:solidFill>
                <a:latin typeface="Arial" pitchFamily="34" charset="0"/>
                <a:cs typeface="Arial" pitchFamily="34" charset="0"/>
              </a:rPr>
              <a:t>9 </a:t>
            </a:r>
            <a:r>
              <a:rPr lang="es-ES" sz="1800" b="1" cap="small" dirty="0" err="1">
                <a:solidFill>
                  <a:srgbClr val="FF0000"/>
                </a:solidFill>
                <a:latin typeface="Arial" pitchFamily="34" charset="0"/>
                <a:cs typeface="Arial" pitchFamily="34" charset="0"/>
              </a:rPr>
              <a:t>Study</a:t>
            </a:r>
            <a:r>
              <a:rPr lang="es-ES" sz="1800" b="1" cap="small" dirty="0">
                <a:solidFill>
                  <a:srgbClr val="FF0000"/>
                </a:solidFill>
                <a:latin typeface="Arial" pitchFamily="34" charset="0"/>
                <a:cs typeface="Arial" pitchFamily="34" charset="0"/>
              </a:rPr>
              <a:t> </a:t>
            </a:r>
            <a:r>
              <a:rPr lang="es-ES" sz="1800" b="1" cap="small" dirty="0" err="1">
                <a:solidFill>
                  <a:srgbClr val="FF0000"/>
                </a:solidFill>
                <a:latin typeface="Arial" pitchFamily="34" charset="0"/>
                <a:cs typeface="Arial" pitchFamily="34" charset="0"/>
              </a:rPr>
              <a:t>Areas</a:t>
            </a:r>
            <a:r>
              <a:rPr lang="es-ES" sz="1800" b="1" cap="small" dirty="0">
                <a:solidFill>
                  <a:srgbClr val="FF0000"/>
                </a:solidFill>
                <a:latin typeface="Arial" pitchFamily="34" charset="0"/>
                <a:cs typeface="Arial" pitchFamily="34" charset="0"/>
              </a:rPr>
              <a:t> at Local </a:t>
            </a:r>
            <a:r>
              <a:rPr lang="es-ES" sz="1800" b="1" cap="small" dirty="0" err="1">
                <a:solidFill>
                  <a:srgbClr val="FF0000"/>
                </a:solidFill>
                <a:latin typeface="Arial" pitchFamily="34" charset="0"/>
                <a:cs typeface="Arial" pitchFamily="34" charset="0"/>
              </a:rPr>
              <a:t>Scale</a:t>
            </a:r>
            <a:endParaRPr lang="es-ES" sz="1800" b="1" cap="small"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1681853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P spid="12" grpId="0" animBg="1"/>
      <p:bldP spid="13" grpId="0" animBg="1"/>
      <p:bldP spid="14" grpId="0" animBg="1"/>
      <p:bldP spid="15" grpId="0" animBg="1"/>
      <p:bldP spid="16" grpId="0" animBg="1"/>
      <p:bldP spid="1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9FAB8FA-9002-4A88-BB2E-11C18EE5AAC1}"/>
              </a:ext>
            </a:extLst>
          </p:cNvPr>
          <p:cNvPicPr/>
          <p:nvPr/>
        </p:nvPicPr>
        <p:blipFill rotWithShape="1">
          <a:blip r:embed="rId2"/>
          <a:srcRect l="912" t="509" r="1451" b="801"/>
          <a:stretch/>
        </p:blipFill>
        <p:spPr bwMode="auto">
          <a:xfrm>
            <a:off x="990095" y="902288"/>
            <a:ext cx="3733800" cy="5715000"/>
          </a:xfrm>
          <a:prstGeom prst="rect">
            <a:avLst/>
          </a:prstGeom>
          <a:ln>
            <a:noFill/>
          </a:ln>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ED056180-2077-4D26-8371-3EFF784FEE12}"/>
              </a:ext>
            </a:extLst>
          </p:cNvPr>
          <p:cNvPicPr/>
          <p:nvPr/>
        </p:nvPicPr>
        <p:blipFill>
          <a:blip r:embed="rId3"/>
          <a:stretch>
            <a:fillRect/>
          </a:stretch>
        </p:blipFill>
        <p:spPr>
          <a:xfrm>
            <a:off x="4724400" y="902288"/>
            <a:ext cx="3733800" cy="5715000"/>
          </a:xfrm>
          <a:prstGeom prst="rect">
            <a:avLst/>
          </a:prstGeom>
        </p:spPr>
      </p:pic>
      <p:sp>
        <p:nvSpPr>
          <p:cNvPr id="8" name="TextBox 7">
            <a:extLst>
              <a:ext uri="{FF2B5EF4-FFF2-40B4-BE49-F238E27FC236}">
                <a16:creationId xmlns:a16="http://schemas.microsoft.com/office/drawing/2014/main" id="{74DAA6D3-2E45-40EF-9437-BE4608E5C3E3}"/>
              </a:ext>
            </a:extLst>
          </p:cNvPr>
          <p:cNvSpPr txBox="1"/>
          <p:nvPr/>
        </p:nvSpPr>
        <p:spPr>
          <a:xfrm>
            <a:off x="1143000" y="304800"/>
            <a:ext cx="8458200" cy="323165"/>
          </a:xfrm>
          <a:prstGeom prst="rect">
            <a:avLst/>
          </a:prstGeom>
          <a:noFill/>
        </p:spPr>
        <p:txBody>
          <a:bodyPr wrap="square">
            <a:spAutoFit/>
          </a:bodyPr>
          <a:lstStyle/>
          <a:p>
            <a:pPr>
              <a:spcBef>
                <a:spcPts val="600"/>
              </a:spcBef>
              <a:spcAft>
                <a:spcPts val="600"/>
              </a:spcAft>
            </a:pPr>
            <a:r>
              <a:rPr lang="en-US" sz="1500" b="1" cap="all" dirty="0">
                <a:effectLst/>
                <a:latin typeface="+mj-lt"/>
                <a:ea typeface="Calibri" panose="020F0502020204030204" pitchFamily="34" charset="0"/>
                <a:cs typeface="Arial" panose="020B0604020202020204" pitchFamily="34" charset="0"/>
              </a:rPr>
              <a:t>standard OPERATION PROCEDURE FOR TSUNAMI EARLY WARNING SYSTEM</a:t>
            </a:r>
            <a:endParaRPr lang="en-US" sz="1500" dirty="0">
              <a:effectLst/>
              <a:latin typeface="+mj-lt"/>
              <a:ea typeface="Calibri" panose="020F050202020403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3D6FFA41-8FA6-E977-4711-86FA2C7C59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74" y="66246"/>
            <a:ext cx="1347326" cy="845822"/>
          </a:xfrm>
          <a:prstGeom prst="rect">
            <a:avLst/>
          </a:prstGeom>
        </p:spPr>
      </p:pic>
    </p:spTree>
    <p:extLst>
      <p:ext uri="{BB962C8B-B14F-4D97-AF65-F5344CB8AC3E}">
        <p14:creationId xmlns:p14="http://schemas.microsoft.com/office/powerpoint/2010/main" val="172618874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603122" y="423862"/>
            <a:ext cx="5937755" cy="1188720"/>
          </a:xfrm>
        </p:spPr>
        <p:txBody>
          <a:bodyPr/>
          <a:lstStyle/>
          <a:p>
            <a:pPr eaLnBrk="1" hangingPunct="1"/>
            <a:r>
              <a:rPr lang="en-US" altLang="ar-OM"/>
              <a:t>Threat map</a:t>
            </a:r>
          </a:p>
        </p:txBody>
      </p:sp>
      <p:pic>
        <p:nvPicPr>
          <p:cNvPr id="307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124" y="1702476"/>
            <a:ext cx="7143750" cy="473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200" y="1700213"/>
            <a:ext cx="1577975" cy="133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0779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3"/>
          <p:cNvSpPr>
            <a:spLocks noGrp="1"/>
          </p:cNvSpPr>
          <p:nvPr>
            <p:ph type="title"/>
          </p:nvPr>
        </p:nvSpPr>
        <p:spPr>
          <a:xfrm>
            <a:off x="1603122" y="76200"/>
            <a:ext cx="5937755" cy="1188720"/>
          </a:xfrm>
        </p:spPr>
        <p:txBody>
          <a:bodyPr/>
          <a:lstStyle/>
          <a:p>
            <a:pPr eaLnBrk="1" hangingPunct="1"/>
            <a:r>
              <a:rPr lang="en-US" altLang="ar-OM"/>
              <a:t>Template for TV</a:t>
            </a:r>
          </a:p>
        </p:txBody>
      </p:sp>
      <p:pic>
        <p:nvPicPr>
          <p:cNvPr id="614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25" y="1376363"/>
            <a:ext cx="9070975" cy="522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8230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92"/>
          <p:cNvGrpSpPr>
            <a:grpSpLocks/>
          </p:cNvGrpSpPr>
          <p:nvPr/>
        </p:nvGrpSpPr>
        <p:grpSpPr bwMode="auto">
          <a:xfrm>
            <a:off x="794543" y="1083815"/>
            <a:ext cx="7554913" cy="5757862"/>
            <a:chOff x="406453" y="560276"/>
            <a:chExt cx="8363645" cy="6197812"/>
          </a:xfrm>
        </p:grpSpPr>
        <p:grpSp>
          <p:nvGrpSpPr>
            <p:cNvPr id="43" name="Group 26"/>
            <p:cNvGrpSpPr>
              <a:grpSpLocks/>
            </p:cNvGrpSpPr>
            <p:nvPr/>
          </p:nvGrpSpPr>
          <p:grpSpPr bwMode="auto">
            <a:xfrm>
              <a:off x="406453" y="560276"/>
              <a:ext cx="8363645" cy="6197812"/>
              <a:chOff x="494634" y="519572"/>
              <a:chExt cx="8363645" cy="6197812"/>
            </a:xfrm>
          </p:grpSpPr>
          <p:grpSp>
            <p:nvGrpSpPr>
              <p:cNvPr id="74" name="Group 27"/>
              <p:cNvGrpSpPr>
                <a:grpSpLocks/>
              </p:cNvGrpSpPr>
              <p:nvPr/>
            </p:nvGrpSpPr>
            <p:grpSpPr bwMode="auto">
              <a:xfrm>
                <a:off x="561416" y="519572"/>
                <a:ext cx="8296863" cy="5398094"/>
                <a:chOff x="529882" y="358771"/>
                <a:chExt cx="8296863" cy="5512639"/>
              </a:xfrm>
            </p:grpSpPr>
            <p:sp>
              <p:nvSpPr>
                <p:cNvPr id="87" name="Rectangle 86"/>
                <p:cNvSpPr/>
                <p:nvPr/>
              </p:nvSpPr>
              <p:spPr>
                <a:xfrm>
                  <a:off x="529882" y="358771"/>
                  <a:ext cx="8296863" cy="551263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atin typeface="+mj-lt"/>
                  </a:endParaRPr>
                </a:p>
              </p:txBody>
            </p:sp>
            <p:grpSp>
              <p:nvGrpSpPr>
                <p:cNvPr id="88" name="Group 41"/>
                <p:cNvGrpSpPr>
                  <a:grpSpLocks/>
                </p:cNvGrpSpPr>
                <p:nvPr/>
              </p:nvGrpSpPr>
              <p:grpSpPr bwMode="auto">
                <a:xfrm>
                  <a:off x="613774" y="5340369"/>
                  <a:ext cx="8130370" cy="422847"/>
                  <a:chOff x="613774" y="5340369"/>
                  <a:chExt cx="8130370" cy="422847"/>
                </a:xfrm>
              </p:grpSpPr>
              <p:sp>
                <p:nvSpPr>
                  <p:cNvPr id="89" name="Rectangle 88"/>
                  <p:cNvSpPr/>
                  <p:nvPr/>
                </p:nvSpPr>
                <p:spPr>
                  <a:xfrm>
                    <a:off x="614239" y="5422930"/>
                    <a:ext cx="8129905" cy="3158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atin typeface="+mj-lt"/>
                    </a:endParaRPr>
                  </a:p>
                </p:txBody>
              </p:sp>
              <p:sp>
                <p:nvSpPr>
                  <p:cNvPr id="90" name="TextBox 43"/>
                  <p:cNvSpPr txBox="1">
                    <a:spLocks noChangeArrowheads="1"/>
                  </p:cNvSpPr>
                  <p:nvPr/>
                </p:nvSpPr>
                <p:spPr bwMode="auto">
                  <a:xfrm>
                    <a:off x="613774" y="5340369"/>
                    <a:ext cx="1079312" cy="40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de-DE" sz="1800">
                        <a:latin typeface="+mj-lt"/>
                      </a:rPr>
                      <a:t>Regional</a:t>
                    </a:r>
                  </a:p>
                </p:txBody>
              </p:sp>
              <p:sp>
                <p:nvSpPr>
                  <p:cNvPr id="91" name="TextBox 44"/>
                  <p:cNvSpPr txBox="1">
                    <a:spLocks noChangeArrowheads="1"/>
                  </p:cNvSpPr>
                  <p:nvPr/>
                </p:nvSpPr>
                <p:spPr bwMode="auto">
                  <a:xfrm>
                    <a:off x="3060266" y="5341265"/>
                    <a:ext cx="1086411" cy="40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de-DE" sz="1800">
                        <a:latin typeface="+mj-lt"/>
                      </a:rPr>
                      <a:t>National</a:t>
                    </a:r>
                  </a:p>
                </p:txBody>
              </p:sp>
              <p:sp>
                <p:nvSpPr>
                  <p:cNvPr id="92" name="TextBox 45"/>
                  <p:cNvSpPr txBox="1">
                    <a:spLocks noChangeArrowheads="1"/>
                  </p:cNvSpPr>
                  <p:nvPr/>
                </p:nvSpPr>
                <p:spPr bwMode="auto">
                  <a:xfrm>
                    <a:off x="6309137" y="5347543"/>
                    <a:ext cx="884857" cy="40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de-DE" sz="1800">
                        <a:latin typeface="+mj-lt"/>
                      </a:rPr>
                      <a:t>Local</a:t>
                    </a:r>
                  </a:p>
                </p:txBody>
              </p:sp>
              <p:sp>
                <p:nvSpPr>
                  <p:cNvPr id="93" name="Rectangle 92"/>
                  <p:cNvSpPr/>
                  <p:nvPr/>
                </p:nvSpPr>
                <p:spPr>
                  <a:xfrm>
                    <a:off x="5436647" y="5419440"/>
                    <a:ext cx="3186234" cy="3437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atin typeface="+mj-lt"/>
                    </a:endParaRPr>
                  </a:p>
                </p:txBody>
              </p:sp>
            </p:grpSp>
          </p:grpSp>
          <p:sp>
            <p:nvSpPr>
              <p:cNvPr id="86" name="TextBox 39"/>
              <p:cNvSpPr txBox="1">
                <a:spLocks noChangeArrowheads="1"/>
              </p:cNvSpPr>
              <p:nvPr/>
            </p:nvSpPr>
            <p:spPr bwMode="auto">
              <a:xfrm>
                <a:off x="494634" y="6319929"/>
                <a:ext cx="814896" cy="248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de-DE" sz="900" dirty="0">
                    <a:latin typeface="+mj-lt"/>
                  </a:rPr>
                  <a:t>Information</a:t>
                </a:r>
              </a:p>
            </p:txBody>
          </p:sp>
          <p:grpSp>
            <p:nvGrpSpPr>
              <p:cNvPr id="76" name="Group 29"/>
              <p:cNvGrpSpPr>
                <a:grpSpLocks/>
              </p:cNvGrpSpPr>
              <p:nvPr/>
            </p:nvGrpSpPr>
            <p:grpSpPr bwMode="auto">
              <a:xfrm>
                <a:off x="1573287" y="6069750"/>
                <a:ext cx="796533" cy="498646"/>
                <a:chOff x="1763406" y="5832958"/>
                <a:chExt cx="796533" cy="498646"/>
              </a:xfrm>
            </p:grpSpPr>
            <p:sp>
              <p:nvSpPr>
                <p:cNvPr id="83" name="Right Arrow 82"/>
                <p:cNvSpPr/>
                <p:nvPr/>
              </p:nvSpPr>
              <p:spPr>
                <a:xfrm>
                  <a:off x="1763820" y="5832958"/>
                  <a:ext cx="796119" cy="271698"/>
                </a:xfrm>
                <a:prstGeom prst="rightArrow">
                  <a:avLst/>
                </a:prstGeom>
                <a:solidFill>
                  <a:srgbClr val="FF000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atin typeface="+mj-lt"/>
                  </a:endParaRPr>
                </a:p>
              </p:txBody>
            </p:sp>
            <p:sp>
              <p:nvSpPr>
                <p:cNvPr id="84" name="TextBox 37"/>
                <p:cNvSpPr txBox="1">
                  <a:spLocks noChangeArrowheads="1"/>
                </p:cNvSpPr>
                <p:nvPr/>
              </p:nvSpPr>
              <p:spPr bwMode="auto">
                <a:xfrm>
                  <a:off x="1763406" y="6083135"/>
                  <a:ext cx="655182" cy="248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de-DE" sz="900">
                      <a:latin typeface="+mj-lt"/>
                    </a:rPr>
                    <a:t>Warning</a:t>
                  </a:r>
                </a:p>
              </p:txBody>
            </p:sp>
          </p:grpSp>
          <p:grpSp>
            <p:nvGrpSpPr>
              <p:cNvPr id="77" name="Group 30"/>
              <p:cNvGrpSpPr>
                <a:grpSpLocks/>
              </p:cNvGrpSpPr>
              <p:nvPr/>
            </p:nvGrpSpPr>
            <p:grpSpPr bwMode="auto">
              <a:xfrm>
                <a:off x="2585628" y="6078690"/>
                <a:ext cx="1877773" cy="638694"/>
                <a:chOff x="2775747" y="5841898"/>
                <a:chExt cx="1877773" cy="638694"/>
              </a:xfrm>
            </p:grpSpPr>
            <p:sp>
              <p:nvSpPr>
                <p:cNvPr id="81" name="Right Arrow 80"/>
                <p:cNvSpPr/>
                <p:nvPr/>
              </p:nvSpPr>
              <p:spPr>
                <a:xfrm>
                  <a:off x="2776103" y="5841501"/>
                  <a:ext cx="796120" cy="271700"/>
                </a:xfrm>
                <a:prstGeom prst="rightArrow">
                  <a:avLst/>
                </a:prstGeom>
                <a:solidFill>
                  <a:srgbClr val="FFC00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atin typeface="+mj-lt"/>
                  </a:endParaRPr>
                </a:p>
              </p:txBody>
            </p:sp>
            <p:sp>
              <p:nvSpPr>
                <p:cNvPr id="82" name="TextBox 35"/>
                <p:cNvSpPr txBox="1">
                  <a:spLocks noChangeArrowheads="1"/>
                </p:cNvSpPr>
                <p:nvPr/>
              </p:nvSpPr>
              <p:spPr bwMode="auto">
                <a:xfrm>
                  <a:off x="3619366" y="6083134"/>
                  <a:ext cx="1034154" cy="397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GB" altLang="de-DE" sz="900">
                      <a:latin typeface="+mj-lt"/>
                    </a:rPr>
                    <a:t>Official call </a:t>
                  </a:r>
                </a:p>
                <a:p>
                  <a:pPr algn="ctr">
                    <a:spcBef>
                      <a:spcPct val="0"/>
                    </a:spcBef>
                    <a:buFontTx/>
                    <a:buNone/>
                  </a:pPr>
                  <a:r>
                    <a:rPr lang="en-GB" altLang="de-DE" sz="900">
                      <a:latin typeface="+mj-lt"/>
                    </a:rPr>
                    <a:t>for evacuation</a:t>
                  </a:r>
                </a:p>
              </p:txBody>
            </p:sp>
          </p:grpSp>
          <p:sp>
            <p:nvSpPr>
              <p:cNvPr id="79" name="Right Arrow 78"/>
              <p:cNvSpPr/>
              <p:nvPr/>
            </p:nvSpPr>
            <p:spPr bwMode="auto">
              <a:xfrm>
                <a:off x="3598270" y="6078293"/>
                <a:ext cx="796120" cy="271700"/>
              </a:xfrm>
              <a:prstGeom prst="rightArrow">
                <a:avLst/>
              </a:prstGeom>
              <a:solidFill>
                <a:srgbClr val="00B05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atin typeface="+mj-lt"/>
                </a:endParaRPr>
              </a:p>
            </p:txBody>
          </p:sp>
        </p:grpSp>
        <p:grpSp>
          <p:nvGrpSpPr>
            <p:cNvPr id="44" name="Group 49"/>
            <p:cNvGrpSpPr>
              <a:grpSpLocks/>
            </p:cNvGrpSpPr>
            <p:nvPr/>
          </p:nvGrpSpPr>
          <p:grpSpPr bwMode="auto">
            <a:xfrm>
              <a:off x="615588" y="764714"/>
              <a:ext cx="869518" cy="4529725"/>
              <a:chOff x="959554" y="617478"/>
              <a:chExt cx="857162" cy="4529725"/>
            </a:xfrm>
          </p:grpSpPr>
          <p:sp>
            <p:nvSpPr>
              <p:cNvPr id="72" name="Rectangle 71"/>
              <p:cNvSpPr/>
              <p:nvPr/>
            </p:nvSpPr>
            <p:spPr bwMode="auto">
              <a:xfrm>
                <a:off x="1030924" y="617478"/>
                <a:ext cx="785792" cy="4529725"/>
              </a:xfrm>
              <a:prstGeom prst="rect">
                <a:avLst/>
              </a:prstGeom>
              <a:solidFill>
                <a:schemeClr val="tx2">
                  <a:lumMod val="60000"/>
                  <a:lumOff val="40000"/>
                </a:schemeClr>
              </a:solidFill>
              <a:ln>
                <a:solidFill>
                  <a:schemeClr val="bg1">
                    <a:lumMod val="50000"/>
                  </a:schemeClr>
                </a:solidFill>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a:lstStyle/>
              <a:p>
                <a:pPr>
                  <a:defRPr/>
                </a:pPr>
                <a:endParaRPr lang="en-US">
                  <a:solidFill>
                    <a:schemeClr val="tx1"/>
                  </a:solidFill>
                  <a:latin typeface="+mj-lt"/>
                </a:endParaRPr>
              </a:p>
            </p:txBody>
          </p:sp>
          <p:sp>
            <p:nvSpPr>
              <p:cNvPr id="73" name="TextBox 72"/>
              <p:cNvSpPr txBox="1">
                <a:spLocks noChangeArrowheads="1"/>
              </p:cNvSpPr>
              <p:nvPr/>
            </p:nvSpPr>
            <p:spPr bwMode="auto">
              <a:xfrm>
                <a:off x="959554" y="2126964"/>
                <a:ext cx="848907" cy="134815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n-US" altLang="en-US" sz="1050" dirty="0">
                    <a:solidFill>
                      <a:schemeClr val="bg1"/>
                    </a:solidFill>
                    <a:latin typeface="+mj-lt"/>
                  </a:rPr>
                  <a:t>TSP</a:t>
                </a:r>
              </a:p>
              <a:p>
                <a:pPr algn="ctr">
                  <a:defRPr/>
                </a:pPr>
                <a:endParaRPr lang="en-US" altLang="en-US" sz="825" dirty="0">
                  <a:solidFill>
                    <a:schemeClr val="bg1"/>
                  </a:solidFill>
                  <a:latin typeface="+mj-lt"/>
                </a:endParaRPr>
              </a:p>
              <a:p>
                <a:pPr algn="ctr">
                  <a:defRPr/>
                </a:pPr>
                <a:r>
                  <a:rPr lang="en-US" altLang="en-US" sz="825" dirty="0">
                    <a:solidFill>
                      <a:schemeClr val="bg1"/>
                    </a:solidFill>
                    <a:latin typeface="+mj-lt"/>
                  </a:rPr>
                  <a:t>Tsunami</a:t>
                </a:r>
              </a:p>
              <a:p>
                <a:pPr algn="ctr">
                  <a:defRPr/>
                </a:pPr>
                <a:r>
                  <a:rPr lang="en-US" altLang="en-US" sz="825" dirty="0">
                    <a:solidFill>
                      <a:schemeClr val="bg1"/>
                    </a:solidFill>
                    <a:latin typeface="+mj-lt"/>
                  </a:rPr>
                  <a:t>Service</a:t>
                </a:r>
              </a:p>
              <a:p>
                <a:pPr algn="ctr">
                  <a:defRPr/>
                </a:pPr>
                <a:r>
                  <a:rPr lang="en-US" altLang="en-US" sz="825" dirty="0">
                    <a:solidFill>
                      <a:schemeClr val="bg1"/>
                    </a:solidFill>
                    <a:latin typeface="+mj-lt"/>
                  </a:rPr>
                  <a:t>Providers</a:t>
                </a:r>
              </a:p>
              <a:p>
                <a:pPr algn="ctr">
                  <a:defRPr/>
                </a:pPr>
                <a:endParaRPr lang="en-US" altLang="en-US" sz="825" dirty="0">
                  <a:solidFill>
                    <a:srgbClr val="FF0000"/>
                  </a:solidFill>
                  <a:latin typeface="+mj-lt"/>
                </a:endParaRPr>
              </a:p>
              <a:p>
                <a:pPr algn="ctr">
                  <a:defRPr/>
                </a:pPr>
                <a:r>
                  <a:rPr lang="en-US" altLang="en-US" sz="788" dirty="0">
                    <a:solidFill>
                      <a:srgbClr val="FF0000"/>
                    </a:solidFill>
                    <a:latin typeface="+mj-lt"/>
                  </a:rPr>
                  <a:t>ONLY FOR DISTANCE TSUNAMI</a:t>
                </a:r>
              </a:p>
            </p:txBody>
          </p:sp>
        </p:grpSp>
        <p:sp>
          <p:nvSpPr>
            <p:cNvPr id="71" name="TextBox 70"/>
            <p:cNvSpPr txBox="1">
              <a:spLocks noChangeArrowheads="1"/>
            </p:cNvSpPr>
            <p:nvPr/>
          </p:nvSpPr>
          <p:spPr bwMode="auto">
            <a:xfrm>
              <a:off x="3599057" y="4474351"/>
              <a:ext cx="1234017" cy="447246"/>
            </a:xfrm>
            <a:prstGeom prst="rect">
              <a:avLst/>
            </a:prstGeom>
            <a:noFill/>
            <a:ln w="9525">
              <a:noFill/>
              <a:miter lim="800000"/>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n-US" altLang="en-US" sz="1050" dirty="0">
                  <a:latin typeface="+mj-lt"/>
                </a:rPr>
                <a:t>National</a:t>
              </a:r>
            </a:p>
            <a:p>
              <a:pPr algn="ctr">
                <a:defRPr/>
              </a:pPr>
              <a:r>
                <a:rPr lang="en-US" altLang="en-US" sz="1050" dirty="0">
                  <a:latin typeface="+mj-lt"/>
                </a:rPr>
                <a:t>Radio / TV</a:t>
              </a:r>
              <a:endParaRPr lang="en-US" altLang="en-US" sz="825" b="1" dirty="0">
                <a:latin typeface="+mj-lt"/>
              </a:endParaRPr>
            </a:p>
          </p:txBody>
        </p:sp>
        <p:grpSp>
          <p:nvGrpSpPr>
            <p:cNvPr id="46" name="Group 45"/>
            <p:cNvGrpSpPr/>
            <p:nvPr/>
          </p:nvGrpSpPr>
          <p:grpSpPr>
            <a:xfrm>
              <a:off x="7846644" y="773247"/>
              <a:ext cx="797119" cy="4529723"/>
              <a:chOff x="1094316" y="617478"/>
              <a:chExt cx="797119" cy="4529723"/>
            </a:xfrm>
            <a:solidFill>
              <a:schemeClr val="accent6">
                <a:lumMod val="75000"/>
              </a:schemeClr>
            </a:solidFill>
          </p:grpSpPr>
          <p:sp>
            <p:nvSpPr>
              <p:cNvPr id="68" name="Rectangle 67"/>
              <p:cNvSpPr/>
              <p:nvPr/>
            </p:nvSpPr>
            <p:spPr bwMode="auto">
              <a:xfrm>
                <a:off x="1094316" y="617478"/>
                <a:ext cx="797119" cy="4529723"/>
              </a:xfrm>
              <a:prstGeom prst="rect">
                <a:avLst/>
              </a:prstGeom>
              <a:solidFill>
                <a:schemeClr val="accent3">
                  <a:lumMod val="75000"/>
                </a:schemeClr>
              </a:solidFill>
              <a:ln>
                <a:solidFill>
                  <a:schemeClr val="bg1">
                    <a:lumMod val="50000"/>
                  </a:schemeClr>
                </a:solidFill>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a:lstStyle/>
              <a:p>
                <a:pPr>
                  <a:defRPr/>
                </a:pPr>
                <a:endParaRPr lang="en-US">
                  <a:solidFill>
                    <a:schemeClr val="tx1"/>
                  </a:solidFill>
                  <a:latin typeface="+mj-lt"/>
                </a:endParaRPr>
              </a:p>
            </p:txBody>
          </p:sp>
          <p:sp>
            <p:nvSpPr>
              <p:cNvPr id="69" name="TextBox 68"/>
              <p:cNvSpPr txBox="1">
                <a:spLocks noChangeArrowheads="1"/>
              </p:cNvSpPr>
              <p:nvPr/>
            </p:nvSpPr>
            <p:spPr bwMode="auto">
              <a:xfrm>
                <a:off x="1244904" y="1523603"/>
                <a:ext cx="523861" cy="2396858"/>
              </a:xfrm>
              <a:prstGeom prst="rect">
                <a:avLst/>
              </a:prstGeom>
              <a:noFill/>
              <a:ln w="9525">
                <a:noFill/>
                <a:miter lim="800000"/>
                <a:headEnd/>
                <a:tailEnd/>
              </a:ln>
            </p:spPr>
            <p:txBody>
              <a:bodyPr vert="vert">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n-US" altLang="en-US" sz="1050" dirty="0">
                    <a:solidFill>
                      <a:schemeClr val="bg1"/>
                    </a:solidFill>
                    <a:latin typeface="+mj-lt"/>
                  </a:rPr>
                  <a:t>PUBLIC</a:t>
                </a:r>
              </a:p>
              <a:p>
                <a:pPr algn="ctr">
                  <a:defRPr/>
                </a:pPr>
                <a:r>
                  <a:rPr lang="en-US" altLang="en-US" sz="825" dirty="0">
                    <a:solidFill>
                      <a:schemeClr val="bg1"/>
                    </a:solidFill>
                    <a:latin typeface="+mj-lt"/>
                  </a:rPr>
                  <a:t>Community at risk</a:t>
                </a:r>
              </a:p>
            </p:txBody>
          </p:sp>
        </p:grpSp>
        <p:sp>
          <p:nvSpPr>
            <p:cNvPr id="49" name="Right Arrow 48"/>
            <p:cNvSpPr/>
            <p:nvPr/>
          </p:nvSpPr>
          <p:spPr>
            <a:xfrm>
              <a:off x="2919588" y="5028784"/>
              <a:ext cx="4781988" cy="269990"/>
            </a:xfrm>
            <a:prstGeom prst="rightArrow">
              <a:avLst/>
            </a:prstGeom>
            <a:solidFill>
              <a:srgbClr val="FFC00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atin typeface="+mj-lt"/>
              </a:endParaRPr>
            </a:p>
          </p:txBody>
        </p:sp>
        <p:sp>
          <p:nvSpPr>
            <p:cNvPr id="52" name="Right Arrow 51"/>
            <p:cNvSpPr/>
            <p:nvPr/>
          </p:nvSpPr>
          <p:spPr>
            <a:xfrm>
              <a:off x="2919588" y="4608419"/>
              <a:ext cx="597529" cy="271700"/>
            </a:xfrm>
            <a:prstGeom prst="rightArrow">
              <a:avLst/>
            </a:prstGeom>
            <a:solidFill>
              <a:srgbClr val="FFC00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atin typeface="+mj-lt"/>
              </a:endParaRPr>
            </a:p>
          </p:txBody>
        </p:sp>
        <p:sp>
          <p:nvSpPr>
            <p:cNvPr id="65" name="TextBox 64"/>
            <p:cNvSpPr txBox="1">
              <a:spLocks noChangeArrowheads="1"/>
            </p:cNvSpPr>
            <p:nvPr/>
          </p:nvSpPr>
          <p:spPr bwMode="auto">
            <a:xfrm>
              <a:off x="3785078" y="2732265"/>
              <a:ext cx="738589" cy="447246"/>
            </a:xfrm>
            <a:prstGeom prst="rect">
              <a:avLst/>
            </a:prstGeom>
            <a:noFill/>
            <a:ln w="9525">
              <a:noFill/>
              <a:miter lim="800000"/>
              <a:headEnd/>
              <a:tailEnd/>
            </a:ln>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n-US" altLang="en-US" sz="1200" dirty="0">
                  <a:solidFill>
                    <a:schemeClr val="bg1"/>
                  </a:solidFill>
                  <a:latin typeface="+mj-lt"/>
                </a:rPr>
                <a:t>NDMO</a:t>
              </a:r>
            </a:p>
            <a:p>
              <a:pPr algn="ctr">
                <a:defRPr/>
              </a:pPr>
              <a:endParaRPr lang="en-US" altLang="en-US" sz="900" dirty="0">
                <a:solidFill>
                  <a:schemeClr val="bg1"/>
                </a:solidFill>
                <a:latin typeface="+mj-lt"/>
              </a:endParaRPr>
            </a:p>
          </p:txBody>
        </p:sp>
        <p:grpSp>
          <p:nvGrpSpPr>
            <p:cNvPr id="54" name="Group 78"/>
            <p:cNvGrpSpPr>
              <a:grpSpLocks/>
            </p:cNvGrpSpPr>
            <p:nvPr/>
          </p:nvGrpSpPr>
          <p:grpSpPr bwMode="auto">
            <a:xfrm>
              <a:off x="2037776" y="789259"/>
              <a:ext cx="797119" cy="4529724"/>
              <a:chOff x="1073313" y="617478"/>
              <a:chExt cx="797119" cy="4529724"/>
            </a:xfrm>
          </p:grpSpPr>
          <p:sp>
            <p:nvSpPr>
              <p:cNvPr id="62" name="Rectangle 61"/>
              <p:cNvSpPr/>
              <p:nvPr/>
            </p:nvSpPr>
            <p:spPr bwMode="auto">
              <a:xfrm>
                <a:off x="1073313" y="617478"/>
                <a:ext cx="797119" cy="4529724"/>
              </a:xfrm>
              <a:prstGeom prst="rect">
                <a:avLst/>
              </a:prstGeom>
              <a:solidFill>
                <a:srgbClr val="002060"/>
              </a:solidFill>
              <a:ln>
                <a:solidFill>
                  <a:schemeClr val="bg1">
                    <a:lumMod val="50000"/>
                  </a:schemeClr>
                </a:solidFill>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a:lstStyle/>
              <a:p>
                <a:pPr>
                  <a:defRPr/>
                </a:pPr>
                <a:endParaRPr lang="en-US">
                  <a:solidFill>
                    <a:schemeClr val="tx1"/>
                  </a:solidFill>
                  <a:latin typeface="+mj-lt"/>
                </a:endParaRPr>
              </a:p>
            </p:txBody>
          </p:sp>
          <p:sp>
            <p:nvSpPr>
              <p:cNvPr id="63" name="TextBox 62"/>
              <p:cNvSpPr txBox="1">
                <a:spLocks noChangeArrowheads="1"/>
              </p:cNvSpPr>
              <p:nvPr/>
            </p:nvSpPr>
            <p:spPr bwMode="auto">
              <a:xfrm>
                <a:off x="1108126" y="2126342"/>
                <a:ext cx="672928" cy="109326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n-US" altLang="en-US" sz="1050" dirty="0">
                    <a:solidFill>
                      <a:schemeClr val="bg1"/>
                    </a:solidFill>
                    <a:latin typeface="+mj-lt"/>
                  </a:rPr>
                  <a:t>NTWC</a:t>
                </a:r>
              </a:p>
              <a:p>
                <a:pPr algn="ctr">
                  <a:defRPr/>
                </a:pPr>
                <a:endParaRPr lang="en-US" altLang="en-US" sz="825" dirty="0">
                  <a:solidFill>
                    <a:schemeClr val="bg1"/>
                  </a:solidFill>
                  <a:latin typeface="+mj-lt"/>
                </a:endParaRPr>
              </a:p>
              <a:p>
                <a:pPr algn="ctr">
                  <a:defRPr/>
                </a:pPr>
                <a:r>
                  <a:rPr lang="en-US" altLang="en-US" sz="825" dirty="0">
                    <a:solidFill>
                      <a:schemeClr val="bg1"/>
                    </a:solidFill>
                    <a:latin typeface="+mj-lt"/>
                  </a:rPr>
                  <a:t>National</a:t>
                </a:r>
              </a:p>
              <a:p>
                <a:pPr algn="ctr">
                  <a:defRPr/>
                </a:pPr>
                <a:r>
                  <a:rPr lang="en-US" altLang="en-US" sz="825" dirty="0">
                    <a:solidFill>
                      <a:schemeClr val="bg1"/>
                    </a:solidFill>
                    <a:latin typeface="+mj-lt"/>
                  </a:rPr>
                  <a:t>Tsunami</a:t>
                </a:r>
              </a:p>
              <a:p>
                <a:pPr algn="ctr">
                  <a:defRPr/>
                </a:pPr>
                <a:r>
                  <a:rPr lang="en-US" altLang="en-US" sz="825" dirty="0">
                    <a:solidFill>
                      <a:schemeClr val="bg1"/>
                    </a:solidFill>
                    <a:latin typeface="+mj-lt"/>
                  </a:rPr>
                  <a:t>Warning</a:t>
                </a:r>
              </a:p>
              <a:p>
                <a:pPr algn="ctr">
                  <a:defRPr/>
                </a:pPr>
                <a:r>
                  <a:rPr lang="en-US" altLang="en-US" sz="825" dirty="0">
                    <a:solidFill>
                      <a:schemeClr val="bg1"/>
                    </a:solidFill>
                    <a:latin typeface="+mj-lt"/>
                  </a:rPr>
                  <a:t>Centre</a:t>
                </a:r>
              </a:p>
              <a:p>
                <a:pPr algn="ctr">
                  <a:defRPr/>
                </a:pPr>
                <a:endParaRPr lang="en-US" altLang="en-US" sz="825" dirty="0">
                  <a:solidFill>
                    <a:schemeClr val="bg1"/>
                  </a:solidFill>
                  <a:latin typeface="+mj-lt"/>
                </a:endParaRPr>
              </a:p>
            </p:txBody>
          </p:sp>
        </p:grpSp>
        <p:sp>
          <p:nvSpPr>
            <p:cNvPr id="55" name="Right Arrow 54"/>
            <p:cNvSpPr/>
            <p:nvPr/>
          </p:nvSpPr>
          <p:spPr>
            <a:xfrm>
              <a:off x="1513639" y="2831269"/>
              <a:ext cx="478023" cy="269990"/>
            </a:xfrm>
            <a:prstGeom prst="rightArrow">
              <a:avLst/>
            </a:prstGeom>
            <a:solidFill>
              <a:srgbClr val="0070C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atin typeface="+mj-lt"/>
              </a:endParaRPr>
            </a:p>
          </p:txBody>
        </p:sp>
        <p:sp>
          <p:nvSpPr>
            <p:cNvPr id="58" name="Right Arrow 57"/>
            <p:cNvSpPr/>
            <p:nvPr/>
          </p:nvSpPr>
          <p:spPr>
            <a:xfrm rot="10800000">
              <a:off x="1513639" y="3825790"/>
              <a:ext cx="478023" cy="271700"/>
            </a:xfrm>
            <a:prstGeom prst="rightArrow">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atin typeface="+mj-lt"/>
              </a:endParaRPr>
            </a:p>
          </p:txBody>
        </p:sp>
        <p:sp>
          <p:nvSpPr>
            <p:cNvPr id="59" name="Right Arrow 58"/>
            <p:cNvSpPr/>
            <p:nvPr/>
          </p:nvSpPr>
          <p:spPr>
            <a:xfrm>
              <a:off x="4522371" y="6113871"/>
              <a:ext cx="796120" cy="271698"/>
            </a:xfrm>
            <a:prstGeom prst="rightArrow">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atin typeface="+mj-lt"/>
              </a:endParaRPr>
            </a:p>
          </p:txBody>
        </p:sp>
        <p:sp>
          <p:nvSpPr>
            <p:cNvPr id="60" name="TextBox 89"/>
            <p:cNvSpPr txBox="1">
              <a:spLocks noChangeArrowheads="1"/>
            </p:cNvSpPr>
            <p:nvPr/>
          </p:nvSpPr>
          <p:spPr bwMode="auto">
            <a:xfrm>
              <a:off x="4489013" y="6360632"/>
              <a:ext cx="731490" cy="248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de-DE" sz="900">
                  <a:latin typeface="+mj-lt"/>
                </a:rPr>
                <a:t>Feed Back</a:t>
              </a:r>
            </a:p>
          </p:txBody>
        </p:sp>
        <p:sp>
          <p:nvSpPr>
            <p:cNvPr id="61" name="Right Arrow 60"/>
            <p:cNvSpPr/>
            <p:nvPr/>
          </p:nvSpPr>
          <p:spPr>
            <a:xfrm>
              <a:off x="4937127" y="4618672"/>
              <a:ext cx="2750390" cy="271700"/>
            </a:xfrm>
            <a:prstGeom prst="rightArrow">
              <a:avLst/>
            </a:prstGeom>
            <a:solidFill>
              <a:srgbClr val="FFC00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atin typeface="+mj-lt"/>
              </a:endParaRPr>
            </a:p>
          </p:txBody>
        </p:sp>
      </p:grpSp>
      <p:sp>
        <p:nvSpPr>
          <p:cNvPr id="64514" name="Rectangle 12"/>
          <p:cNvSpPr>
            <a:spLocks noChangeArrowheads="1"/>
          </p:cNvSpPr>
          <p:nvPr/>
        </p:nvSpPr>
        <p:spPr bwMode="auto">
          <a:xfrm>
            <a:off x="105103" y="182483"/>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de-DE" sz="2800" b="1" dirty="0">
                <a:solidFill>
                  <a:srgbClr val="002060"/>
                </a:solidFill>
                <a:latin typeface="+mj-lt"/>
                <a:cs typeface="Tahoma" panose="020B0604030504040204" pitchFamily="34" charset="0"/>
              </a:rPr>
              <a:t>Tsunami warning National Warning Chain</a:t>
            </a:r>
          </a:p>
        </p:txBody>
      </p:sp>
      <p:sp>
        <p:nvSpPr>
          <p:cNvPr id="9" name="Rectangle 8"/>
          <p:cNvSpPr/>
          <p:nvPr/>
        </p:nvSpPr>
        <p:spPr>
          <a:xfrm>
            <a:off x="7983537" y="6125840"/>
            <a:ext cx="1160463" cy="6756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r>
              <a:rPr lang="en-US" sz="1600" b="1" dirty="0">
                <a:ln w="0"/>
                <a:solidFill>
                  <a:schemeClr val="tx1"/>
                </a:solidFill>
                <a:effectLst>
                  <a:outerShdw blurRad="38100" dist="19050" dir="2700000" algn="tl" rotWithShape="0">
                    <a:schemeClr val="dk1">
                      <a:alpha val="40000"/>
                    </a:schemeClr>
                  </a:outerShdw>
                </a:effectLst>
                <a:latin typeface="+mj-lt"/>
              </a:rPr>
              <a:t>Near field</a:t>
            </a:r>
          </a:p>
          <a:p>
            <a:pPr algn="ctr">
              <a:defRPr/>
            </a:pPr>
            <a:r>
              <a:rPr lang="en-US" sz="1600" b="1" dirty="0">
                <a:ln w="0"/>
                <a:solidFill>
                  <a:schemeClr val="tx1"/>
                </a:solidFill>
                <a:effectLst>
                  <a:outerShdw blurRad="38100" dist="19050" dir="2700000" algn="tl" rotWithShape="0">
                    <a:schemeClr val="dk1">
                      <a:alpha val="40000"/>
                    </a:schemeClr>
                  </a:outerShdw>
                </a:effectLst>
                <a:latin typeface="+mj-lt"/>
              </a:rPr>
              <a:t>25-2-2020</a:t>
            </a:r>
            <a:endParaRPr lang="ar-OM" sz="1600" b="1" dirty="0">
              <a:ln w="0"/>
              <a:solidFill>
                <a:schemeClr val="tx1"/>
              </a:solidFill>
              <a:effectLst>
                <a:outerShdw blurRad="38100" dist="19050" dir="2700000" algn="tl" rotWithShape="0">
                  <a:schemeClr val="dk1">
                    <a:alpha val="40000"/>
                  </a:schemeClr>
                </a:outerShdw>
              </a:effectLst>
              <a:latin typeface="+mj-lt"/>
            </a:endParaRPr>
          </a:p>
        </p:txBody>
      </p:sp>
      <p:sp>
        <p:nvSpPr>
          <p:cNvPr id="12" name="Right Arrow 11"/>
          <p:cNvSpPr/>
          <p:nvPr/>
        </p:nvSpPr>
        <p:spPr bwMode="auto">
          <a:xfrm>
            <a:off x="3076287" y="4240878"/>
            <a:ext cx="2286000" cy="252413"/>
          </a:xfrm>
          <a:prstGeom prst="rightArrow">
            <a:avLst/>
          </a:prstGeom>
          <a:solidFill>
            <a:srgbClr val="FFC00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atin typeface="+mj-lt"/>
            </a:endParaRPr>
          </a:p>
        </p:txBody>
      </p:sp>
      <p:sp>
        <p:nvSpPr>
          <p:cNvPr id="27" name="Right Arrow 26"/>
          <p:cNvSpPr/>
          <p:nvPr/>
        </p:nvSpPr>
        <p:spPr bwMode="auto">
          <a:xfrm>
            <a:off x="6851434" y="4182169"/>
            <a:ext cx="576479" cy="252413"/>
          </a:xfrm>
          <a:prstGeom prst="rightArrow">
            <a:avLst/>
          </a:prstGeom>
          <a:solidFill>
            <a:srgbClr val="00B05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atin typeface="+mj-lt"/>
            </a:endParaRPr>
          </a:p>
        </p:txBody>
      </p:sp>
      <p:sp>
        <p:nvSpPr>
          <p:cNvPr id="28" name="Right Arrow 27"/>
          <p:cNvSpPr/>
          <p:nvPr/>
        </p:nvSpPr>
        <p:spPr bwMode="auto">
          <a:xfrm>
            <a:off x="3102474" y="1983206"/>
            <a:ext cx="719138" cy="252413"/>
          </a:xfrm>
          <a:prstGeom prst="rightArrow">
            <a:avLst/>
          </a:prstGeom>
          <a:solidFill>
            <a:srgbClr val="FFC00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atin typeface="+mj-lt"/>
            </a:endParaRPr>
          </a:p>
        </p:txBody>
      </p:sp>
      <p:sp>
        <p:nvSpPr>
          <p:cNvPr id="29" name="Right Arrow 28"/>
          <p:cNvSpPr/>
          <p:nvPr/>
        </p:nvSpPr>
        <p:spPr bwMode="auto">
          <a:xfrm rot="10800000">
            <a:off x="3116819" y="3160933"/>
            <a:ext cx="504262" cy="252412"/>
          </a:xfrm>
          <a:prstGeom prst="rightArrow">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atin typeface="+mj-lt"/>
            </a:endParaRPr>
          </a:p>
        </p:txBody>
      </p:sp>
      <p:sp>
        <p:nvSpPr>
          <p:cNvPr id="32" name="Richtungspfeil 2"/>
          <p:cNvSpPr/>
          <p:nvPr/>
        </p:nvSpPr>
        <p:spPr>
          <a:xfrm>
            <a:off x="854868" y="829069"/>
            <a:ext cx="7611270" cy="235876"/>
          </a:xfrm>
          <a:prstGeom prst="homePlat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latin typeface="+mj-lt"/>
            </a:endParaRPr>
          </a:p>
        </p:txBody>
      </p:sp>
      <p:sp>
        <p:nvSpPr>
          <p:cNvPr id="33" name="Textfeld 3"/>
          <p:cNvSpPr txBox="1">
            <a:spLocks noChangeArrowheads="1"/>
          </p:cNvSpPr>
          <p:nvPr/>
        </p:nvSpPr>
        <p:spPr bwMode="auto">
          <a:xfrm>
            <a:off x="2382837" y="811912"/>
            <a:ext cx="798513"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de-DE" altLang="ar-OM" sz="1400" b="1" dirty="0">
                <a:solidFill>
                  <a:schemeClr val="bg1"/>
                </a:solidFill>
                <a:latin typeface="+mj-lt"/>
              </a:rPr>
              <a:t>7 Min</a:t>
            </a:r>
          </a:p>
        </p:txBody>
      </p:sp>
      <p:sp>
        <p:nvSpPr>
          <p:cNvPr id="34" name="Textfeld 92"/>
          <p:cNvSpPr txBox="1">
            <a:spLocks noChangeArrowheads="1"/>
          </p:cNvSpPr>
          <p:nvPr/>
        </p:nvSpPr>
        <p:spPr bwMode="auto">
          <a:xfrm>
            <a:off x="7218000" y="793662"/>
            <a:ext cx="10652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de-DE" altLang="ar-OM" sz="1400" b="1" dirty="0">
                <a:solidFill>
                  <a:schemeClr val="bg1"/>
                </a:solidFill>
                <a:latin typeface="+mj-lt"/>
              </a:rPr>
              <a:t>8 – 15  Min</a:t>
            </a:r>
          </a:p>
        </p:txBody>
      </p:sp>
      <p:sp>
        <p:nvSpPr>
          <p:cNvPr id="35" name="Right Arrow 34"/>
          <p:cNvSpPr/>
          <p:nvPr/>
        </p:nvSpPr>
        <p:spPr bwMode="auto">
          <a:xfrm>
            <a:off x="3150186" y="3536789"/>
            <a:ext cx="470853" cy="252412"/>
          </a:xfrm>
          <a:prstGeom prst="rightArrow">
            <a:avLst/>
          </a:prstGeom>
          <a:solidFill>
            <a:srgbClr val="FF000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atin typeface="+mj-lt"/>
            </a:endParaRPr>
          </a:p>
        </p:txBody>
      </p:sp>
      <p:sp>
        <p:nvSpPr>
          <p:cNvPr id="36" name="Oval 35"/>
          <p:cNvSpPr/>
          <p:nvPr/>
        </p:nvSpPr>
        <p:spPr bwMode="auto">
          <a:xfrm>
            <a:off x="5269566" y="3430274"/>
            <a:ext cx="1655763" cy="1620838"/>
          </a:xfrm>
          <a:prstGeom prst="ellipse">
            <a:avLst/>
          </a:prstGeom>
          <a:solidFill>
            <a:srgbClr val="FFFF00">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d-ID"/>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a:latin typeface="+mj-lt"/>
            </a:endParaRPr>
          </a:p>
        </p:txBody>
      </p:sp>
      <p:sp>
        <p:nvSpPr>
          <p:cNvPr id="37" name="Rectangle 36"/>
          <p:cNvSpPr/>
          <p:nvPr/>
        </p:nvSpPr>
        <p:spPr bwMode="auto">
          <a:xfrm>
            <a:off x="5498789" y="3784650"/>
            <a:ext cx="1235696" cy="914300"/>
          </a:xfrm>
          <a:prstGeom prst="rect">
            <a:avLst/>
          </a:prstGeom>
          <a:solidFill>
            <a:srgbClr val="FF0000"/>
          </a:solidFill>
          <a:ln>
            <a:solidFill>
              <a:schemeClr val="bg1">
                <a:lumMod val="50000"/>
              </a:schemeClr>
            </a:solidFill>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a:lstStyle/>
          <a:p>
            <a:pPr algn="ctr">
              <a:defRPr/>
            </a:pPr>
            <a:endParaRPr lang="en-US" sz="600" dirty="0">
              <a:solidFill>
                <a:schemeClr val="bg1"/>
              </a:solidFill>
              <a:latin typeface="+mj-lt"/>
            </a:endParaRPr>
          </a:p>
          <a:p>
            <a:pPr algn="ctr">
              <a:defRPr/>
            </a:pPr>
            <a:r>
              <a:rPr lang="en-US" sz="1500" dirty="0">
                <a:solidFill>
                  <a:schemeClr val="bg1"/>
                </a:solidFill>
                <a:latin typeface="+mj-lt"/>
              </a:rPr>
              <a:t>ROP</a:t>
            </a:r>
          </a:p>
          <a:p>
            <a:pPr algn="ctr">
              <a:defRPr/>
            </a:pPr>
            <a:endParaRPr lang="en-US" sz="200" dirty="0">
              <a:solidFill>
                <a:schemeClr val="bg1"/>
              </a:solidFill>
              <a:latin typeface="+mj-lt"/>
            </a:endParaRPr>
          </a:p>
          <a:p>
            <a:pPr algn="ctr">
              <a:defRPr/>
            </a:pPr>
            <a:endParaRPr lang="en-US" sz="500" dirty="0">
              <a:solidFill>
                <a:schemeClr val="bg1"/>
              </a:solidFill>
              <a:latin typeface="+mj-lt"/>
            </a:endParaRPr>
          </a:p>
          <a:p>
            <a:pPr algn="ctr">
              <a:defRPr/>
            </a:pPr>
            <a:r>
              <a:rPr lang="en-US" sz="900" dirty="0">
                <a:solidFill>
                  <a:schemeClr val="bg1"/>
                </a:solidFill>
                <a:latin typeface="+mj-lt"/>
              </a:rPr>
              <a:t>Regional OPS and Local Stations</a:t>
            </a:r>
          </a:p>
        </p:txBody>
      </p:sp>
      <p:sp>
        <p:nvSpPr>
          <p:cNvPr id="38" name="Rectangle 37"/>
          <p:cNvSpPr/>
          <p:nvPr/>
        </p:nvSpPr>
        <p:spPr bwMode="auto">
          <a:xfrm>
            <a:off x="3875247" y="1495238"/>
            <a:ext cx="1036387" cy="1181456"/>
          </a:xfrm>
          <a:prstGeom prst="rect">
            <a:avLst/>
          </a:prstGeom>
          <a:solidFill>
            <a:srgbClr val="FF0000"/>
          </a:solidFill>
          <a:ln>
            <a:solidFill>
              <a:schemeClr val="bg1">
                <a:lumMod val="50000"/>
              </a:schemeClr>
            </a:solidFill>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a:lstStyle/>
          <a:p>
            <a:pPr algn="ctr">
              <a:defRPr/>
            </a:pPr>
            <a:endParaRPr lang="en-US" sz="600" dirty="0">
              <a:solidFill>
                <a:schemeClr val="bg1"/>
              </a:solidFill>
              <a:latin typeface="+mj-lt"/>
            </a:endParaRPr>
          </a:p>
          <a:p>
            <a:pPr algn="ctr">
              <a:defRPr/>
            </a:pPr>
            <a:r>
              <a:rPr lang="en-US" sz="1500" b="1" dirty="0">
                <a:solidFill>
                  <a:schemeClr val="bg1"/>
                </a:solidFill>
                <a:latin typeface="+mj-lt"/>
              </a:rPr>
              <a:t>ROP</a:t>
            </a:r>
          </a:p>
          <a:p>
            <a:pPr algn="ctr">
              <a:defRPr/>
            </a:pPr>
            <a:endParaRPr lang="en-US" sz="100" dirty="0">
              <a:solidFill>
                <a:schemeClr val="bg1"/>
              </a:solidFill>
              <a:latin typeface="+mj-lt"/>
            </a:endParaRPr>
          </a:p>
          <a:p>
            <a:pPr algn="ctr">
              <a:defRPr/>
            </a:pPr>
            <a:endParaRPr lang="en-US" sz="200" dirty="0">
              <a:solidFill>
                <a:schemeClr val="bg1"/>
              </a:solidFill>
              <a:latin typeface="+mj-lt"/>
            </a:endParaRPr>
          </a:p>
          <a:p>
            <a:pPr algn="ctr">
              <a:defRPr/>
            </a:pPr>
            <a:r>
              <a:rPr lang="en-US" sz="900" dirty="0">
                <a:solidFill>
                  <a:schemeClr val="bg1"/>
                </a:solidFill>
                <a:latin typeface="+mj-lt"/>
              </a:rPr>
              <a:t>DGOPS</a:t>
            </a:r>
          </a:p>
          <a:p>
            <a:pPr algn="ctr">
              <a:defRPr/>
            </a:pPr>
            <a:endParaRPr lang="en-US" sz="200" dirty="0">
              <a:solidFill>
                <a:schemeClr val="bg1"/>
              </a:solidFill>
              <a:latin typeface="+mj-lt"/>
            </a:endParaRPr>
          </a:p>
          <a:p>
            <a:pPr algn="ctr">
              <a:defRPr/>
            </a:pPr>
            <a:r>
              <a:rPr lang="en-US" sz="1400" b="1" dirty="0">
                <a:solidFill>
                  <a:schemeClr val="bg1"/>
                </a:solidFill>
                <a:latin typeface="+mj-lt"/>
              </a:rPr>
              <a:t>PACDA</a:t>
            </a:r>
          </a:p>
          <a:p>
            <a:pPr algn="ctr">
              <a:defRPr/>
            </a:pPr>
            <a:r>
              <a:rPr lang="en-US" sz="1000" dirty="0">
                <a:solidFill>
                  <a:schemeClr val="bg1"/>
                </a:solidFill>
                <a:latin typeface="+mj-lt"/>
              </a:rPr>
              <a:t>Civil Defense </a:t>
            </a:r>
          </a:p>
          <a:p>
            <a:pPr algn="ctr">
              <a:defRPr/>
            </a:pPr>
            <a:r>
              <a:rPr lang="en-US" sz="1000" dirty="0">
                <a:solidFill>
                  <a:schemeClr val="bg1"/>
                </a:solidFill>
                <a:latin typeface="+mj-lt"/>
              </a:rPr>
              <a:t>&amp; Ambulance</a:t>
            </a:r>
            <a:endParaRPr lang="en-US" sz="500" dirty="0">
              <a:solidFill>
                <a:schemeClr val="bg1"/>
              </a:solidFill>
              <a:latin typeface="+mj-lt"/>
            </a:endParaRPr>
          </a:p>
        </p:txBody>
      </p:sp>
      <p:sp>
        <p:nvSpPr>
          <p:cNvPr id="39" name="Rectangle 38"/>
          <p:cNvSpPr/>
          <p:nvPr/>
        </p:nvSpPr>
        <p:spPr bwMode="auto">
          <a:xfrm>
            <a:off x="3689039" y="2988200"/>
            <a:ext cx="1176801" cy="1100148"/>
          </a:xfrm>
          <a:prstGeom prst="rect">
            <a:avLst/>
          </a:prstGeom>
          <a:solidFill>
            <a:srgbClr val="FF0000"/>
          </a:solidFill>
          <a:ln>
            <a:solidFill>
              <a:schemeClr val="bg1">
                <a:lumMod val="50000"/>
              </a:schemeClr>
            </a:solidFill>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a:lstStyle/>
          <a:p>
            <a:pPr algn="ctr">
              <a:defRPr/>
            </a:pPr>
            <a:endParaRPr lang="en-US" sz="600" dirty="0">
              <a:solidFill>
                <a:schemeClr val="bg1"/>
              </a:solidFill>
              <a:latin typeface="+mj-lt"/>
            </a:endParaRPr>
          </a:p>
          <a:p>
            <a:pPr algn="ctr">
              <a:defRPr/>
            </a:pPr>
            <a:r>
              <a:rPr lang="en-US" sz="1500" b="1" dirty="0">
                <a:solidFill>
                  <a:schemeClr val="bg1"/>
                </a:solidFill>
                <a:latin typeface="+mj-lt"/>
              </a:rPr>
              <a:t>NCCD</a:t>
            </a:r>
          </a:p>
          <a:p>
            <a:pPr algn="ctr">
              <a:defRPr/>
            </a:pPr>
            <a:endParaRPr lang="en-US" sz="200" dirty="0">
              <a:solidFill>
                <a:schemeClr val="bg1"/>
              </a:solidFill>
              <a:latin typeface="+mj-lt"/>
            </a:endParaRPr>
          </a:p>
          <a:p>
            <a:pPr algn="ctr">
              <a:defRPr/>
            </a:pPr>
            <a:endParaRPr lang="en-US" sz="200" dirty="0">
              <a:solidFill>
                <a:schemeClr val="bg1"/>
              </a:solidFill>
              <a:latin typeface="+mj-lt"/>
            </a:endParaRPr>
          </a:p>
          <a:p>
            <a:pPr algn="ctr">
              <a:defRPr/>
            </a:pPr>
            <a:endParaRPr lang="en-US" sz="200" dirty="0">
              <a:solidFill>
                <a:schemeClr val="bg1"/>
              </a:solidFill>
              <a:latin typeface="+mj-lt"/>
            </a:endParaRPr>
          </a:p>
          <a:p>
            <a:pPr algn="ctr">
              <a:defRPr/>
            </a:pPr>
            <a:endParaRPr lang="en-US" sz="500" dirty="0">
              <a:solidFill>
                <a:schemeClr val="bg1"/>
              </a:solidFill>
              <a:latin typeface="+mj-lt"/>
            </a:endParaRPr>
          </a:p>
          <a:p>
            <a:pPr algn="ctr">
              <a:defRPr/>
            </a:pPr>
            <a:r>
              <a:rPr lang="en-US" sz="900" dirty="0">
                <a:solidFill>
                  <a:schemeClr val="bg1"/>
                </a:solidFill>
                <a:latin typeface="+mj-lt"/>
              </a:rPr>
              <a:t>National Committee For Civil Defense</a:t>
            </a:r>
          </a:p>
        </p:txBody>
      </p:sp>
      <p:sp>
        <p:nvSpPr>
          <p:cNvPr id="40" name="Rectangle 39"/>
          <p:cNvSpPr/>
          <p:nvPr/>
        </p:nvSpPr>
        <p:spPr bwMode="auto">
          <a:xfrm>
            <a:off x="3732231" y="4684423"/>
            <a:ext cx="1015094" cy="489776"/>
          </a:xfrm>
          <a:prstGeom prst="rect">
            <a:avLst/>
          </a:prstGeom>
          <a:solidFill>
            <a:srgbClr val="FFFF00"/>
          </a:solidFill>
          <a:ln>
            <a:solidFill>
              <a:schemeClr val="bg1">
                <a:lumMod val="50000"/>
              </a:schemeClr>
            </a:solidFill>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a:lstStyle/>
          <a:p>
            <a:pPr algn="ctr">
              <a:defRPr/>
            </a:pPr>
            <a:r>
              <a:rPr lang="en-US" sz="1400" b="1" dirty="0">
                <a:solidFill>
                  <a:schemeClr val="tx1"/>
                </a:solidFill>
                <a:latin typeface="+mj-lt"/>
              </a:rPr>
              <a:t>National Radio / TV</a:t>
            </a:r>
          </a:p>
        </p:txBody>
      </p:sp>
      <p:sp>
        <p:nvSpPr>
          <p:cNvPr id="2" name="Rounded Rectangle 1"/>
          <p:cNvSpPr/>
          <p:nvPr/>
        </p:nvSpPr>
        <p:spPr>
          <a:xfrm rot="5400000">
            <a:off x="7291116" y="4535993"/>
            <a:ext cx="1168400" cy="541020"/>
          </a:xfrm>
          <a:prstGeom prst="roundRect">
            <a:avLst/>
          </a:prstGeom>
          <a:solidFill>
            <a:schemeClr val="accent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200" dirty="0">
                <a:ln w="0"/>
                <a:solidFill>
                  <a:schemeClr val="tx1"/>
                </a:solidFill>
                <a:effectLst>
                  <a:outerShdw blurRad="38100" dist="19050" dir="2700000" algn="tl" rotWithShape="0">
                    <a:schemeClr val="dk1">
                      <a:alpha val="40000"/>
                    </a:schemeClr>
                  </a:outerShdw>
                </a:effectLst>
                <a:latin typeface="+mj-lt"/>
              </a:rPr>
              <a:t> </a:t>
            </a:r>
            <a:r>
              <a:rPr lang="en-US" sz="1100" dirty="0">
                <a:ln w="0"/>
                <a:solidFill>
                  <a:schemeClr val="tx1"/>
                </a:solidFill>
                <a:effectLst>
                  <a:outerShdw blurRad="38100" dist="19050" dir="2700000" algn="tl" rotWithShape="0">
                    <a:schemeClr val="dk1">
                      <a:alpha val="40000"/>
                    </a:schemeClr>
                  </a:outerShdw>
                </a:effectLst>
                <a:latin typeface="+mj-lt"/>
              </a:rPr>
              <a:t>** Self Evacuation</a:t>
            </a:r>
            <a:endParaRPr lang="ar-OM" sz="1200" dirty="0">
              <a:ln w="0"/>
              <a:solidFill>
                <a:schemeClr val="tx1"/>
              </a:solidFill>
              <a:effectLst>
                <a:outerShdw blurRad="38100" dist="19050" dir="2700000" algn="tl" rotWithShape="0">
                  <a:schemeClr val="dk1">
                    <a:alpha val="40000"/>
                  </a:schemeClr>
                </a:outerShdw>
              </a:effectLst>
              <a:latin typeface="+mj-lt"/>
            </a:endParaRPr>
          </a:p>
        </p:txBody>
      </p:sp>
      <p:sp>
        <p:nvSpPr>
          <p:cNvPr id="94" name="Right Arrow 93"/>
          <p:cNvSpPr/>
          <p:nvPr/>
        </p:nvSpPr>
        <p:spPr bwMode="auto">
          <a:xfrm>
            <a:off x="873310" y="6225579"/>
            <a:ext cx="720725" cy="252412"/>
          </a:xfrm>
          <a:prstGeom prst="rightArrow">
            <a:avLst/>
          </a:prstGeom>
          <a:solidFill>
            <a:srgbClr val="4F81BD"/>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atin typeface="+mj-lt"/>
            </a:endParaRPr>
          </a:p>
        </p:txBody>
      </p:sp>
      <p:pic>
        <p:nvPicPr>
          <p:cNvPr id="4" name="Picture 3">
            <a:extLst>
              <a:ext uri="{FF2B5EF4-FFF2-40B4-BE49-F238E27FC236}">
                <a16:creationId xmlns:a16="http://schemas.microsoft.com/office/drawing/2014/main" id="{C1DBA940-D469-AE2B-5A5F-AA6DA01174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74" y="66246"/>
            <a:ext cx="1215115" cy="762823"/>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 name="Group 92"/>
          <p:cNvGrpSpPr>
            <a:grpSpLocks/>
          </p:cNvGrpSpPr>
          <p:nvPr/>
        </p:nvGrpSpPr>
        <p:grpSpPr bwMode="auto">
          <a:xfrm>
            <a:off x="762000" y="1219200"/>
            <a:ext cx="7554913" cy="5757862"/>
            <a:chOff x="406453" y="560276"/>
            <a:chExt cx="8363645" cy="6197812"/>
          </a:xfrm>
        </p:grpSpPr>
        <p:grpSp>
          <p:nvGrpSpPr>
            <p:cNvPr id="56" name="Group 26"/>
            <p:cNvGrpSpPr>
              <a:grpSpLocks/>
            </p:cNvGrpSpPr>
            <p:nvPr/>
          </p:nvGrpSpPr>
          <p:grpSpPr bwMode="auto">
            <a:xfrm>
              <a:off x="406453" y="560276"/>
              <a:ext cx="8363645" cy="6197812"/>
              <a:chOff x="494634" y="519572"/>
              <a:chExt cx="8363645" cy="6197812"/>
            </a:xfrm>
          </p:grpSpPr>
          <p:grpSp>
            <p:nvGrpSpPr>
              <p:cNvPr id="75" name="Group 27"/>
              <p:cNvGrpSpPr>
                <a:grpSpLocks/>
              </p:cNvGrpSpPr>
              <p:nvPr/>
            </p:nvGrpSpPr>
            <p:grpSpPr bwMode="auto">
              <a:xfrm>
                <a:off x="561416" y="519572"/>
                <a:ext cx="8296863" cy="5398094"/>
                <a:chOff x="529882" y="358771"/>
                <a:chExt cx="8296863" cy="5512639"/>
              </a:xfrm>
            </p:grpSpPr>
            <p:sp>
              <p:nvSpPr>
                <p:cNvPr id="84" name="Rectangle 83"/>
                <p:cNvSpPr/>
                <p:nvPr/>
              </p:nvSpPr>
              <p:spPr>
                <a:xfrm>
                  <a:off x="529882" y="358771"/>
                  <a:ext cx="8296863" cy="551263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atin typeface="+mj-lt"/>
                  </a:endParaRPr>
                </a:p>
              </p:txBody>
            </p:sp>
            <p:grpSp>
              <p:nvGrpSpPr>
                <p:cNvPr id="85" name="Group 41"/>
                <p:cNvGrpSpPr>
                  <a:grpSpLocks/>
                </p:cNvGrpSpPr>
                <p:nvPr/>
              </p:nvGrpSpPr>
              <p:grpSpPr bwMode="auto">
                <a:xfrm>
                  <a:off x="613774" y="5340369"/>
                  <a:ext cx="8130370" cy="422847"/>
                  <a:chOff x="613774" y="5340369"/>
                  <a:chExt cx="8130370" cy="422847"/>
                </a:xfrm>
              </p:grpSpPr>
              <p:sp>
                <p:nvSpPr>
                  <p:cNvPr id="86" name="Rectangle 85"/>
                  <p:cNvSpPr/>
                  <p:nvPr/>
                </p:nvSpPr>
                <p:spPr>
                  <a:xfrm>
                    <a:off x="614239" y="5422930"/>
                    <a:ext cx="8129905" cy="3158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atin typeface="+mj-lt"/>
                    </a:endParaRPr>
                  </a:p>
                </p:txBody>
              </p:sp>
              <p:sp>
                <p:nvSpPr>
                  <p:cNvPr id="87" name="TextBox 43"/>
                  <p:cNvSpPr txBox="1">
                    <a:spLocks noChangeArrowheads="1"/>
                  </p:cNvSpPr>
                  <p:nvPr/>
                </p:nvSpPr>
                <p:spPr bwMode="auto">
                  <a:xfrm>
                    <a:off x="613774" y="5340369"/>
                    <a:ext cx="1079312" cy="40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de-DE" sz="1800">
                        <a:latin typeface="+mj-lt"/>
                      </a:rPr>
                      <a:t>Regional</a:t>
                    </a:r>
                  </a:p>
                </p:txBody>
              </p:sp>
              <p:sp>
                <p:nvSpPr>
                  <p:cNvPr id="88" name="TextBox 44"/>
                  <p:cNvSpPr txBox="1">
                    <a:spLocks noChangeArrowheads="1"/>
                  </p:cNvSpPr>
                  <p:nvPr/>
                </p:nvSpPr>
                <p:spPr bwMode="auto">
                  <a:xfrm>
                    <a:off x="3060266" y="5341265"/>
                    <a:ext cx="1086411" cy="40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de-DE" sz="1800">
                        <a:latin typeface="+mj-lt"/>
                      </a:rPr>
                      <a:t>National</a:t>
                    </a:r>
                  </a:p>
                </p:txBody>
              </p:sp>
              <p:sp>
                <p:nvSpPr>
                  <p:cNvPr id="89" name="TextBox 45"/>
                  <p:cNvSpPr txBox="1">
                    <a:spLocks noChangeArrowheads="1"/>
                  </p:cNvSpPr>
                  <p:nvPr/>
                </p:nvSpPr>
                <p:spPr bwMode="auto">
                  <a:xfrm>
                    <a:off x="6309137" y="5347543"/>
                    <a:ext cx="884857" cy="40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de-DE" sz="1800">
                        <a:latin typeface="+mj-lt"/>
                      </a:rPr>
                      <a:t>Local</a:t>
                    </a:r>
                  </a:p>
                </p:txBody>
              </p:sp>
              <p:sp>
                <p:nvSpPr>
                  <p:cNvPr id="90" name="Rectangle 89"/>
                  <p:cNvSpPr/>
                  <p:nvPr/>
                </p:nvSpPr>
                <p:spPr>
                  <a:xfrm>
                    <a:off x="5436647" y="5419440"/>
                    <a:ext cx="3186234" cy="3437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atin typeface="+mj-lt"/>
                    </a:endParaRPr>
                  </a:p>
                </p:txBody>
              </p:sp>
            </p:grpSp>
          </p:grpSp>
          <p:sp>
            <p:nvSpPr>
              <p:cNvPr id="76" name="TextBox 39"/>
              <p:cNvSpPr txBox="1">
                <a:spLocks noChangeArrowheads="1"/>
              </p:cNvSpPr>
              <p:nvPr/>
            </p:nvSpPr>
            <p:spPr bwMode="auto">
              <a:xfrm>
                <a:off x="494634" y="6319929"/>
                <a:ext cx="814896" cy="248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de-DE" sz="900" dirty="0">
                    <a:latin typeface="+mj-lt"/>
                  </a:rPr>
                  <a:t>Information</a:t>
                </a:r>
              </a:p>
            </p:txBody>
          </p:sp>
          <p:grpSp>
            <p:nvGrpSpPr>
              <p:cNvPr id="77" name="Group 29"/>
              <p:cNvGrpSpPr>
                <a:grpSpLocks/>
              </p:cNvGrpSpPr>
              <p:nvPr/>
            </p:nvGrpSpPr>
            <p:grpSpPr bwMode="auto">
              <a:xfrm>
                <a:off x="1573287" y="6069750"/>
                <a:ext cx="796533" cy="498646"/>
                <a:chOff x="1763406" y="5832958"/>
                <a:chExt cx="796533" cy="498646"/>
              </a:xfrm>
            </p:grpSpPr>
            <p:sp>
              <p:nvSpPr>
                <p:cNvPr id="82" name="Right Arrow 81"/>
                <p:cNvSpPr/>
                <p:nvPr/>
              </p:nvSpPr>
              <p:spPr>
                <a:xfrm>
                  <a:off x="1763820" y="5832958"/>
                  <a:ext cx="796119" cy="271698"/>
                </a:xfrm>
                <a:prstGeom prst="rightArrow">
                  <a:avLst/>
                </a:prstGeom>
                <a:solidFill>
                  <a:srgbClr val="FF000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atin typeface="+mj-lt"/>
                  </a:endParaRPr>
                </a:p>
              </p:txBody>
            </p:sp>
            <p:sp>
              <p:nvSpPr>
                <p:cNvPr id="83" name="TextBox 37"/>
                <p:cNvSpPr txBox="1">
                  <a:spLocks noChangeArrowheads="1"/>
                </p:cNvSpPr>
                <p:nvPr/>
              </p:nvSpPr>
              <p:spPr bwMode="auto">
                <a:xfrm>
                  <a:off x="1763406" y="6083135"/>
                  <a:ext cx="655182" cy="248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de-DE" sz="900">
                      <a:latin typeface="+mj-lt"/>
                    </a:rPr>
                    <a:t>Warning</a:t>
                  </a:r>
                </a:p>
              </p:txBody>
            </p:sp>
          </p:grpSp>
          <p:grpSp>
            <p:nvGrpSpPr>
              <p:cNvPr id="78" name="Group 30"/>
              <p:cNvGrpSpPr>
                <a:grpSpLocks/>
              </p:cNvGrpSpPr>
              <p:nvPr/>
            </p:nvGrpSpPr>
            <p:grpSpPr bwMode="auto">
              <a:xfrm>
                <a:off x="2585628" y="6078690"/>
                <a:ext cx="1877773" cy="638694"/>
                <a:chOff x="2775747" y="5841898"/>
                <a:chExt cx="1877773" cy="638694"/>
              </a:xfrm>
            </p:grpSpPr>
            <p:sp>
              <p:nvSpPr>
                <p:cNvPr id="80" name="Right Arrow 79"/>
                <p:cNvSpPr/>
                <p:nvPr/>
              </p:nvSpPr>
              <p:spPr>
                <a:xfrm>
                  <a:off x="2776103" y="5841501"/>
                  <a:ext cx="796120" cy="271700"/>
                </a:xfrm>
                <a:prstGeom prst="rightArrow">
                  <a:avLst/>
                </a:prstGeom>
                <a:solidFill>
                  <a:srgbClr val="FFC00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atin typeface="+mj-lt"/>
                  </a:endParaRPr>
                </a:p>
              </p:txBody>
            </p:sp>
            <p:sp>
              <p:nvSpPr>
                <p:cNvPr id="81" name="TextBox 35"/>
                <p:cNvSpPr txBox="1">
                  <a:spLocks noChangeArrowheads="1"/>
                </p:cNvSpPr>
                <p:nvPr/>
              </p:nvSpPr>
              <p:spPr bwMode="auto">
                <a:xfrm>
                  <a:off x="3619366" y="6083134"/>
                  <a:ext cx="1034154" cy="397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GB" altLang="de-DE" sz="900">
                      <a:latin typeface="+mj-lt"/>
                    </a:rPr>
                    <a:t>Official call </a:t>
                  </a:r>
                </a:p>
                <a:p>
                  <a:pPr algn="ctr">
                    <a:spcBef>
                      <a:spcPct val="0"/>
                    </a:spcBef>
                    <a:buFontTx/>
                    <a:buNone/>
                  </a:pPr>
                  <a:r>
                    <a:rPr lang="en-GB" altLang="de-DE" sz="900">
                      <a:latin typeface="+mj-lt"/>
                    </a:rPr>
                    <a:t>for evacuation</a:t>
                  </a:r>
                </a:p>
              </p:txBody>
            </p:sp>
          </p:grpSp>
          <p:sp>
            <p:nvSpPr>
              <p:cNvPr id="79" name="Right Arrow 78"/>
              <p:cNvSpPr/>
              <p:nvPr/>
            </p:nvSpPr>
            <p:spPr bwMode="auto">
              <a:xfrm>
                <a:off x="3598270" y="6078293"/>
                <a:ext cx="796120" cy="271700"/>
              </a:xfrm>
              <a:prstGeom prst="rightArrow">
                <a:avLst/>
              </a:prstGeom>
              <a:solidFill>
                <a:srgbClr val="00B05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atin typeface="+mj-lt"/>
                </a:endParaRPr>
              </a:p>
            </p:txBody>
          </p:sp>
        </p:grpSp>
        <p:grpSp>
          <p:nvGrpSpPr>
            <p:cNvPr id="57" name="Group 49"/>
            <p:cNvGrpSpPr>
              <a:grpSpLocks/>
            </p:cNvGrpSpPr>
            <p:nvPr/>
          </p:nvGrpSpPr>
          <p:grpSpPr bwMode="auto">
            <a:xfrm>
              <a:off x="615588" y="764714"/>
              <a:ext cx="869518" cy="4529725"/>
              <a:chOff x="959554" y="617478"/>
              <a:chExt cx="857162" cy="4529725"/>
            </a:xfrm>
          </p:grpSpPr>
          <p:sp>
            <p:nvSpPr>
              <p:cNvPr id="73" name="Rectangle 72"/>
              <p:cNvSpPr/>
              <p:nvPr/>
            </p:nvSpPr>
            <p:spPr bwMode="auto">
              <a:xfrm>
                <a:off x="1030924" y="617478"/>
                <a:ext cx="785792" cy="4529725"/>
              </a:xfrm>
              <a:prstGeom prst="rect">
                <a:avLst/>
              </a:prstGeom>
              <a:solidFill>
                <a:schemeClr val="tx2">
                  <a:lumMod val="60000"/>
                  <a:lumOff val="40000"/>
                </a:schemeClr>
              </a:solidFill>
              <a:ln>
                <a:solidFill>
                  <a:schemeClr val="bg1">
                    <a:lumMod val="50000"/>
                  </a:schemeClr>
                </a:solidFill>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a:lstStyle/>
              <a:p>
                <a:pPr>
                  <a:defRPr/>
                </a:pPr>
                <a:endParaRPr lang="en-US">
                  <a:solidFill>
                    <a:schemeClr val="tx1"/>
                  </a:solidFill>
                  <a:latin typeface="+mj-lt"/>
                </a:endParaRPr>
              </a:p>
            </p:txBody>
          </p:sp>
          <p:sp>
            <p:nvSpPr>
              <p:cNvPr id="74" name="TextBox 73"/>
              <p:cNvSpPr txBox="1">
                <a:spLocks noChangeArrowheads="1"/>
              </p:cNvSpPr>
              <p:nvPr/>
            </p:nvSpPr>
            <p:spPr bwMode="auto">
              <a:xfrm>
                <a:off x="959554" y="2126964"/>
                <a:ext cx="848907" cy="134815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n-US" altLang="en-US" sz="1050" dirty="0">
                    <a:solidFill>
                      <a:schemeClr val="bg1"/>
                    </a:solidFill>
                    <a:latin typeface="+mj-lt"/>
                  </a:rPr>
                  <a:t>TSP</a:t>
                </a:r>
              </a:p>
              <a:p>
                <a:pPr algn="ctr">
                  <a:defRPr/>
                </a:pPr>
                <a:endParaRPr lang="en-US" altLang="en-US" sz="825" dirty="0">
                  <a:solidFill>
                    <a:schemeClr val="bg1"/>
                  </a:solidFill>
                  <a:latin typeface="+mj-lt"/>
                </a:endParaRPr>
              </a:p>
              <a:p>
                <a:pPr algn="ctr">
                  <a:defRPr/>
                </a:pPr>
                <a:r>
                  <a:rPr lang="en-US" altLang="en-US" sz="825" dirty="0">
                    <a:solidFill>
                      <a:schemeClr val="bg1"/>
                    </a:solidFill>
                    <a:latin typeface="+mj-lt"/>
                  </a:rPr>
                  <a:t>Tsunami</a:t>
                </a:r>
              </a:p>
              <a:p>
                <a:pPr algn="ctr">
                  <a:defRPr/>
                </a:pPr>
                <a:r>
                  <a:rPr lang="en-US" altLang="en-US" sz="825" dirty="0">
                    <a:solidFill>
                      <a:schemeClr val="bg1"/>
                    </a:solidFill>
                    <a:latin typeface="+mj-lt"/>
                  </a:rPr>
                  <a:t>Service</a:t>
                </a:r>
              </a:p>
              <a:p>
                <a:pPr algn="ctr">
                  <a:defRPr/>
                </a:pPr>
                <a:r>
                  <a:rPr lang="en-US" altLang="en-US" sz="825" dirty="0">
                    <a:solidFill>
                      <a:schemeClr val="bg1"/>
                    </a:solidFill>
                    <a:latin typeface="+mj-lt"/>
                  </a:rPr>
                  <a:t>Providers</a:t>
                </a:r>
              </a:p>
              <a:p>
                <a:pPr algn="ctr">
                  <a:defRPr/>
                </a:pPr>
                <a:endParaRPr lang="en-US" altLang="en-US" sz="825" dirty="0">
                  <a:solidFill>
                    <a:srgbClr val="FF0000"/>
                  </a:solidFill>
                  <a:latin typeface="+mj-lt"/>
                </a:endParaRPr>
              </a:p>
              <a:p>
                <a:pPr algn="ctr">
                  <a:defRPr/>
                </a:pPr>
                <a:r>
                  <a:rPr lang="en-US" altLang="en-US" sz="788" dirty="0">
                    <a:solidFill>
                      <a:srgbClr val="FF0000"/>
                    </a:solidFill>
                    <a:latin typeface="+mj-lt"/>
                  </a:rPr>
                  <a:t>ONLY FOR DISTANCE TSUNAMI</a:t>
                </a:r>
              </a:p>
            </p:txBody>
          </p:sp>
        </p:grpSp>
        <p:grpSp>
          <p:nvGrpSpPr>
            <p:cNvPr id="59" name="Group 58"/>
            <p:cNvGrpSpPr/>
            <p:nvPr/>
          </p:nvGrpSpPr>
          <p:grpSpPr>
            <a:xfrm>
              <a:off x="7846644" y="773247"/>
              <a:ext cx="797119" cy="4529723"/>
              <a:chOff x="1094316" y="617478"/>
              <a:chExt cx="797119" cy="4529723"/>
            </a:xfrm>
            <a:solidFill>
              <a:schemeClr val="accent6">
                <a:lumMod val="75000"/>
              </a:schemeClr>
            </a:solidFill>
          </p:grpSpPr>
          <p:sp>
            <p:nvSpPr>
              <p:cNvPr id="71" name="Rectangle 70"/>
              <p:cNvSpPr/>
              <p:nvPr/>
            </p:nvSpPr>
            <p:spPr bwMode="auto">
              <a:xfrm>
                <a:off x="1094316" y="617478"/>
                <a:ext cx="797119" cy="4529723"/>
              </a:xfrm>
              <a:prstGeom prst="rect">
                <a:avLst/>
              </a:prstGeom>
              <a:solidFill>
                <a:schemeClr val="accent3">
                  <a:lumMod val="75000"/>
                </a:schemeClr>
              </a:solidFill>
              <a:ln>
                <a:solidFill>
                  <a:schemeClr val="bg1">
                    <a:lumMod val="50000"/>
                  </a:schemeClr>
                </a:solidFill>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a:lstStyle/>
              <a:p>
                <a:pPr>
                  <a:defRPr/>
                </a:pPr>
                <a:endParaRPr lang="en-US">
                  <a:solidFill>
                    <a:schemeClr val="tx1"/>
                  </a:solidFill>
                  <a:latin typeface="+mj-lt"/>
                </a:endParaRPr>
              </a:p>
            </p:txBody>
          </p:sp>
          <p:sp>
            <p:nvSpPr>
              <p:cNvPr id="72" name="TextBox 71"/>
              <p:cNvSpPr txBox="1">
                <a:spLocks noChangeArrowheads="1"/>
              </p:cNvSpPr>
              <p:nvPr/>
            </p:nvSpPr>
            <p:spPr bwMode="auto">
              <a:xfrm>
                <a:off x="1244904" y="1523603"/>
                <a:ext cx="523861" cy="2396858"/>
              </a:xfrm>
              <a:prstGeom prst="rect">
                <a:avLst/>
              </a:prstGeom>
              <a:noFill/>
              <a:ln w="9525">
                <a:noFill/>
                <a:miter lim="800000"/>
                <a:headEnd/>
                <a:tailEnd/>
              </a:ln>
            </p:spPr>
            <p:txBody>
              <a:bodyPr vert="vert">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n-US" altLang="en-US" sz="1050" dirty="0">
                    <a:solidFill>
                      <a:schemeClr val="bg1"/>
                    </a:solidFill>
                    <a:latin typeface="+mj-lt"/>
                  </a:rPr>
                  <a:t>PUBLIC</a:t>
                </a:r>
              </a:p>
              <a:p>
                <a:pPr algn="ctr">
                  <a:defRPr/>
                </a:pPr>
                <a:r>
                  <a:rPr lang="en-US" altLang="en-US" sz="825" dirty="0">
                    <a:solidFill>
                      <a:schemeClr val="bg1"/>
                    </a:solidFill>
                    <a:latin typeface="+mj-lt"/>
                  </a:rPr>
                  <a:t>Community at risk</a:t>
                </a:r>
              </a:p>
            </p:txBody>
          </p:sp>
        </p:grpSp>
        <p:sp>
          <p:nvSpPr>
            <p:cNvPr id="60" name="Right Arrow 59"/>
            <p:cNvSpPr/>
            <p:nvPr/>
          </p:nvSpPr>
          <p:spPr>
            <a:xfrm>
              <a:off x="2919588" y="5028784"/>
              <a:ext cx="4781988" cy="269990"/>
            </a:xfrm>
            <a:prstGeom prst="rightArrow">
              <a:avLst/>
            </a:prstGeom>
            <a:solidFill>
              <a:srgbClr val="FFC00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atin typeface="+mj-lt"/>
              </a:endParaRPr>
            </a:p>
          </p:txBody>
        </p:sp>
        <p:sp>
          <p:nvSpPr>
            <p:cNvPr id="61" name="Right Arrow 60"/>
            <p:cNvSpPr/>
            <p:nvPr/>
          </p:nvSpPr>
          <p:spPr>
            <a:xfrm>
              <a:off x="2919588" y="4608419"/>
              <a:ext cx="597529" cy="271700"/>
            </a:xfrm>
            <a:prstGeom prst="rightArrow">
              <a:avLst/>
            </a:prstGeom>
            <a:solidFill>
              <a:srgbClr val="FFC00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atin typeface="+mj-lt"/>
              </a:endParaRPr>
            </a:p>
          </p:txBody>
        </p:sp>
        <p:grpSp>
          <p:nvGrpSpPr>
            <p:cNvPr id="63" name="Group 78"/>
            <p:cNvGrpSpPr>
              <a:grpSpLocks/>
            </p:cNvGrpSpPr>
            <p:nvPr/>
          </p:nvGrpSpPr>
          <p:grpSpPr bwMode="auto">
            <a:xfrm>
              <a:off x="2037776" y="789259"/>
              <a:ext cx="797119" cy="4529724"/>
              <a:chOff x="1073313" y="617478"/>
              <a:chExt cx="797119" cy="4529724"/>
            </a:xfrm>
          </p:grpSpPr>
          <p:sp>
            <p:nvSpPr>
              <p:cNvPr id="69" name="Rectangle 68"/>
              <p:cNvSpPr/>
              <p:nvPr/>
            </p:nvSpPr>
            <p:spPr bwMode="auto">
              <a:xfrm>
                <a:off x="1073313" y="617478"/>
                <a:ext cx="797119" cy="4529724"/>
              </a:xfrm>
              <a:prstGeom prst="rect">
                <a:avLst/>
              </a:prstGeom>
              <a:solidFill>
                <a:srgbClr val="002060"/>
              </a:solidFill>
              <a:ln>
                <a:solidFill>
                  <a:schemeClr val="bg1">
                    <a:lumMod val="50000"/>
                  </a:schemeClr>
                </a:solidFill>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a:lstStyle/>
              <a:p>
                <a:pPr>
                  <a:defRPr/>
                </a:pPr>
                <a:endParaRPr lang="en-US">
                  <a:solidFill>
                    <a:schemeClr val="tx1"/>
                  </a:solidFill>
                  <a:latin typeface="+mj-lt"/>
                </a:endParaRPr>
              </a:p>
            </p:txBody>
          </p:sp>
          <p:sp>
            <p:nvSpPr>
              <p:cNvPr id="70" name="TextBox 69"/>
              <p:cNvSpPr txBox="1">
                <a:spLocks noChangeArrowheads="1"/>
              </p:cNvSpPr>
              <p:nvPr/>
            </p:nvSpPr>
            <p:spPr bwMode="auto">
              <a:xfrm>
                <a:off x="1108126" y="2126342"/>
                <a:ext cx="672928" cy="109326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n-US" altLang="en-US" sz="1050" dirty="0">
                    <a:solidFill>
                      <a:schemeClr val="bg1"/>
                    </a:solidFill>
                    <a:latin typeface="+mj-lt"/>
                  </a:rPr>
                  <a:t>NTWC</a:t>
                </a:r>
              </a:p>
              <a:p>
                <a:pPr algn="ctr">
                  <a:defRPr/>
                </a:pPr>
                <a:endParaRPr lang="en-US" altLang="en-US" sz="825" dirty="0">
                  <a:solidFill>
                    <a:schemeClr val="bg1"/>
                  </a:solidFill>
                  <a:latin typeface="+mj-lt"/>
                </a:endParaRPr>
              </a:p>
              <a:p>
                <a:pPr algn="ctr">
                  <a:defRPr/>
                </a:pPr>
                <a:r>
                  <a:rPr lang="en-US" altLang="en-US" sz="825" dirty="0">
                    <a:solidFill>
                      <a:schemeClr val="bg1"/>
                    </a:solidFill>
                    <a:latin typeface="+mj-lt"/>
                  </a:rPr>
                  <a:t>National</a:t>
                </a:r>
              </a:p>
              <a:p>
                <a:pPr algn="ctr">
                  <a:defRPr/>
                </a:pPr>
                <a:r>
                  <a:rPr lang="en-US" altLang="en-US" sz="825" dirty="0">
                    <a:solidFill>
                      <a:schemeClr val="bg1"/>
                    </a:solidFill>
                    <a:latin typeface="+mj-lt"/>
                  </a:rPr>
                  <a:t>Tsunami</a:t>
                </a:r>
              </a:p>
              <a:p>
                <a:pPr algn="ctr">
                  <a:defRPr/>
                </a:pPr>
                <a:r>
                  <a:rPr lang="en-US" altLang="en-US" sz="825" dirty="0">
                    <a:solidFill>
                      <a:schemeClr val="bg1"/>
                    </a:solidFill>
                    <a:latin typeface="+mj-lt"/>
                  </a:rPr>
                  <a:t>Warning</a:t>
                </a:r>
              </a:p>
              <a:p>
                <a:pPr algn="ctr">
                  <a:defRPr/>
                </a:pPr>
                <a:r>
                  <a:rPr lang="en-US" altLang="en-US" sz="825" dirty="0">
                    <a:solidFill>
                      <a:schemeClr val="bg1"/>
                    </a:solidFill>
                    <a:latin typeface="+mj-lt"/>
                  </a:rPr>
                  <a:t>Centre</a:t>
                </a:r>
              </a:p>
              <a:p>
                <a:pPr algn="ctr">
                  <a:defRPr/>
                </a:pPr>
                <a:endParaRPr lang="en-US" altLang="en-US" sz="825" dirty="0">
                  <a:solidFill>
                    <a:schemeClr val="bg1"/>
                  </a:solidFill>
                  <a:latin typeface="+mj-lt"/>
                </a:endParaRPr>
              </a:p>
            </p:txBody>
          </p:sp>
        </p:grpSp>
        <p:sp>
          <p:nvSpPr>
            <p:cNvPr id="64" name="Right Arrow 63"/>
            <p:cNvSpPr/>
            <p:nvPr/>
          </p:nvSpPr>
          <p:spPr>
            <a:xfrm>
              <a:off x="1513639" y="2831269"/>
              <a:ext cx="478023" cy="269990"/>
            </a:xfrm>
            <a:prstGeom prst="rightArrow">
              <a:avLst/>
            </a:prstGeom>
            <a:solidFill>
              <a:srgbClr val="0070C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atin typeface="+mj-lt"/>
              </a:endParaRPr>
            </a:p>
          </p:txBody>
        </p:sp>
        <p:sp>
          <p:nvSpPr>
            <p:cNvPr id="65" name="Right Arrow 64"/>
            <p:cNvSpPr/>
            <p:nvPr/>
          </p:nvSpPr>
          <p:spPr>
            <a:xfrm rot="10800000">
              <a:off x="1513639" y="3825790"/>
              <a:ext cx="478023" cy="271700"/>
            </a:xfrm>
            <a:prstGeom prst="rightArrow">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atin typeface="+mj-lt"/>
              </a:endParaRPr>
            </a:p>
          </p:txBody>
        </p:sp>
        <p:sp>
          <p:nvSpPr>
            <p:cNvPr id="66" name="Right Arrow 65"/>
            <p:cNvSpPr/>
            <p:nvPr/>
          </p:nvSpPr>
          <p:spPr>
            <a:xfrm>
              <a:off x="4522371" y="6113871"/>
              <a:ext cx="796120" cy="271698"/>
            </a:xfrm>
            <a:prstGeom prst="rightArrow">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atin typeface="+mj-lt"/>
              </a:endParaRPr>
            </a:p>
          </p:txBody>
        </p:sp>
        <p:sp>
          <p:nvSpPr>
            <p:cNvPr id="67" name="TextBox 89"/>
            <p:cNvSpPr txBox="1">
              <a:spLocks noChangeArrowheads="1"/>
            </p:cNvSpPr>
            <p:nvPr/>
          </p:nvSpPr>
          <p:spPr bwMode="auto">
            <a:xfrm>
              <a:off x="4489013" y="6360632"/>
              <a:ext cx="731490" cy="248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de-DE" sz="900">
                  <a:latin typeface="+mj-lt"/>
                </a:rPr>
                <a:t>Feed Back</a:t>
              </a:r>
            </a:p>
          </p:txBody>
        </p:sp>
        <p:sp>
          <p:nvSpPr>
            <p:cNvPr id="68" name="Right Arrow 67"/>
            <p:cNvSpPr/>
            <p:nvPr/>
          </p:nvSpPr>
          <p:spPr>
            <a:xfrm>
              <a:off x="4937127" y="4618672"/>
              <a:ext cx="2750390" cy="271700"/>
            </a:xfrm>
            <a:prstGeom prst="rightArrow">
              <a:avLst/>
            </a:prstGeom>
            <a:solidFill>
              <a:srgbClr val="FFC00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atin typeface="+mj-lt"/>
              </a:endParaRPr>
            </a:p>
          </p:txBody>
        </p:sp>
      </p:grpSp>
      <p:sp>
        <p:nvSpPr>
          <p:cNvPr id="91" name="Right Arrow 90"/>
          <p:cNvSpPr/>
          <p:nvPr/>
        </p:nvSpPr>
        <p:spPr bwMode="auto">
          <a:xfrm>
            <a:off x="3043744" y="4376263"/>
            <a:ext cx="2356870" cy="236685"/>
          </a:xfrm>
          <a:prstGeom prst="rightArrow">
            <a:avLst/>
          </a:prstGeom>
          <a:solidFill>
            <a:srgbClr val="FFC00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atin typeface="+mj-lt"/>
            </a:endParaRPr>
          </a:p>
        </p:txBody>
      </p:sp>
      <p:sp>
        <p:nvSpPr>
          <p:cNvPr id="92" name="Right Arrow 91"/>
          <p:cNvSpPr/>
          <p:nvPr/>
        </p:nvSpPr>
        <p:spPr bwMode="auto">
          <a:xfrm>
            <a:off x="6767574" y="4202906"/>
            <a:ext cx="576479" cy="252413"/>
          </a:xfrm>
          <a:prstGeom prst="rightArrow">
            <a:avLst/>
          </a:prstGeom>
          <a:solidFill>
            <a:srgbClr val="00B05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atin typeface="+mj-lt"/>
            </a:endParaRPr>
          </a:p>
        </p:txBody>
      </p:sp>
      <p:sp>
        <p:nvSpPr>
          <p:cNvPr id="93" name="Right Arrow 92"/>
          <p:cNvSpPr/>
          <p:nvPr/>
        </p:nvSpPr>
        <p:spPr bwMode="auto">
          <a:xfrm>
            <a:off x="3053278" y="1950116"/>
            <a:ext cx="719138" cy="252413"/>
          </a:xfrm>
          <a:prstGeom prst="rightArrow">
            <a:avLst/>
          </a:prstGeom>
          <a:solidFill>
            <a:srgbClr val="FFC00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atin typeface="+mj-lt"/>
            </a:endParaRPr>
          </a:p>
        </p:txBody>
      </p:sp>
      <p:sp>
        <p:nvSpPr>
          <p:cNvPr id="94" name="Right Arrow 93"/>
          <p:cNvSpPr/>
          <p:nvPr/>
        </p:nvSpPr>
        <p:spPr bwMode="auto">
          <a:xfrm rot="10800000">
            <a:off x="3023663" y="3317499"/>
            <a:ext cx="504262" cy="223254"/>
          </a:xfrm>
          <a:prstGeom prst="rightArrow">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atin typeface="+mj-lt"/>
            </a:endParaRPr>
          </a:p>
        </p:txBody>
      </p:sp>
      <p:sp>
        <p:nvSpPr>
          <p:cNvPr id="95" name="Richtungspfeil 2"/>
          <p:cNvSpPr/>
          <p:nvPr/>
        </p:nvSpPr>
        <p:spPr>
          <a:xfrm>
            <a:off x="822325" y="964454"/>
            <a:ext cx="7611270" cy="235876"/>
          </a:xfrm>
          <a:prstGeom prst="homePlat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latin typeface="+mj-lt"/>
            </a:endParaRPr>
          </a:p>
        </p:txBody>
      </p:sp>
      <p:sp>
        <p:nvSpPr>
          <p:cNvPr id="96" name="Textfeld 3"/>
          <p:cNvSpPr txBox="1">
            <a:spLocks noChangeArrowheads="1"/>
          </p:cNvSpPr>
          <p:nvPr/>
        </p:nvSpPr>
        <p:spPr bwMode="auto">
          <a:xfrm>
            <a:off x="2350294" y="947297"/>
            <a:ext cx="101996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de-DE" altLang="ar-OM" sz="1400" b="1" dirty="0">
                <a:solidFill>
                  <a:schemeClr val="bg1"/>
                </a:solidFill>
                <a:latin typeface="+mj-lt"/>
              </a:rPr>
              <a:t>10 - 30 Min</a:t>
            </a:r>
          </a:p>
        </p:txBody>
      </p:sp>
      <p:sp>
        <p:nvSpPr>
          <p:cNvPr id="97" name="Textfeld 92"/>
          <p:cNvSpPr txBox="1">
            <a:spLocks noChangeArrowheads="1"/>
          </p:cNvSpPr>
          <p:nvPr/>
        </p:nvSpPr>
        <p:spPr bwMode="auto">
          <a:xfrm>
            <a:off x="7086601" y="929047"/>
            <a:ext cx="116407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de-DE" altLang="ar-OM" sz="1400" b="1" dirty="0">
                <a:solidFill>
                  <a:schemeClr val="bg1"/>
                </a:solidFill>
                <a:latin typeface="+mj-lt"/>
              </a:rPr>
              <a:t>20 – 60  Min</a:t>
            </a:r>
          </a:p>
        </p:txBody>
      </p:sp>
      <p:sp>
        <p:nvSpPr>
          <p:cNvPr id="98" name="Right Arrow 97"/>
          <p:cNvSpPr/>
          <p:nvPr/>
        </p:nvSpPr>
        <p:spPr bwMode="auto">
          <a:xfrm>
            <a:off x="3057806" y="3664794"/>
            <a:ext cx="507720" cy="249666"/>
          </a:xfrm>
          <a:prstGeom prst="rightArrow">
            <a:avLst/>
          </a:prstGeom>
          <a:solidFill>
            <a:srgbClr val="FF000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atin typeface="+mj-lt"/>
            </a:endParaRPr>
          </a:p>
        </p:txBody>
      </p:sp>
      <p:sp>
        <p:nvSpPr>
          <p:cNvPr id="99" name="Oval 98"/>
          <p:cNvSpPr/>
          <p:nvPr/>
        </p:nvSpPr>
        <p:spPr bwMode="auto">
          <a:xfrm>
            <a:off x="3472846" y="2761498"/>
            <a:ext cx="1655763" cy="1620838"/>
          </a:xfrm>
          <a:prstGeom prst="ellipse">
            <a:avLst/>
          </a:prstGeom>
          <a:solidFill>
            <a:srgbClr val="FFFF00">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d-ID"/>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a:latin typeface="+mj-lt"/>
            </a:endParaRPr>
          </a:p>
        </p:txBody>
      </p:sp>
      <p:sp>
        <p:nvSpPr>
          <p:cNvPr id="100" name="Rectangle 99"/>
          <p:cNvSpPr/>
          <p:nvPr/>
        </p:nvSpPr>
        <p:spPr bwMode="auto">
          <a:xfrm>
            <a:off x="5466246" y="3920035"/>
            <a:ext cx="1235696" cy="914300"/>
          </a:xfrm>
          <a:prstGeom prst="rect">
            <a:avLst/>
          </a:prstGeom>
          <a:solidFill>
            <a:srgbClr val="FF0000"/>
          </a:solidFill>
          <a:ln>
            <a:solidFill>
              <a:schemeClr val="bg1">
                <a:lumMod val="50000"/>
              </a:schemeClr>
            </a:solidFill>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a:lstStyle/>
          <a:p>
            <a:pPr algn="ctr">
              <a:defRPr/>
            </a:pPr>
            <a:endParaRPr lang="en-US" sz="600" dirty="0">
              <a:solidFill>
                <a:schemeClr val="bg1"/>
              </a:solidFill>
              <a:latin typeface="+mj-lt"/>
            </a:endParaRPr>
          </a:p>
          <a:p>
            <a:pPr algn="ctr">
              <a:defRPr/>
            </a:pPr>
            <a:r>
              <a:rPr lang="en-US" sz="1500" dirty="0">
                <a:solidFill>
                  <a:schemeClr val="bg1"/>
                </a:solidFill>
                <a:latin typeface="+mj-lt"/>
              </a:rPr>
              <a:t>ROP</a:t>
            </a:r>
          </a:p>
          <a:p>
            <a:pPr algn="ctr">
              <a:defRPr/>
            </a:pPr>
            <a:endParaRPr lang="en-US" sz="200" dirty="0">
              <a:solidFill>
                <a:schemeClr val="bg1"/>
              </a:solidFill>
              <a:latin typeface="+mj-lt"/>
            </a:endParaRPr>
          </a:p>
          <a:p>
            <a:pPr algn="ctr">
              <a:defRPr/>
            </a:pPr>
            <a:endParaRPr lang="en-US" sz="500" dirty="0">
              <a:solidFill>
                <a:schemeClr val="bg1"/>
              </a:solidFill>
              <a:latin typeface="+mj-lt"/>
            </a:endParaRPr>
          </a:p>
          <a:p>
            <a:pPr algn="ctr">
              <a:defRPr/>
            </a:pPr>
            <a:r>
              <a:rPr lang="en-US" sz="900" dirty="0">
                <a:solidFill>
                  <a:schemeClr val="bg1"/>
                </a:solidFill>
                <a:latin typeface="+mj-lt"/>
              </a:rPr>
              <a:t>Regional OPS and Local Stations</a:t>
            </a:r>
          </a:p>
        </p:txBody>
      </p:sp>
      <p:sp>
        <p:nvSpPr>
          <p:cNvPr id="101" name="Rectangle 100"/>
          <p:cNvSpPr/>
          <p:nvPr/>
        </p:nvSpPr>
        <p:spPr bwMode="auto">
          <a:xfrm>
            <a:off x="3826968" y="1552377"/>
            <a:ext cx="1036387" cy="1181456"/>
          </a:xfrm>
          <a:prstGeom prst="rect">
            <a:avLst/>
          </a:prstGeom>
          <a:solidFill>
            <a:srgbClr val="FF0000"/>
          </a:solidFill>
          <a:ln>
            <a:solidFill>
              <a:schemeClr val="bg1">
                <a:lumMod val="50000"/>
              </a:schemeClr>
            </a:solidFill>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a:lstStyle/>
          <a:p>
            <a:pPr algn="ctr">
              <a:defRPr/>
            </a:pPr>
            <a:endParaRPr lang="en-US" sz="600" dirty="0">
              <a:solidFill>
                <a:schemeClr val="bg1"/>
              </a:solidFill>
              <a:latin typeface="+mj-lt"/>
            </a:endParaRPr>
          </a:p>
          <a:p>
            <a:pPr algn="ctr">
              <a:defRPr/>
            </a:pPr>
            <a:r>
              <a:rPr lang="en-US" sz="1500" b="1" dirty="0">
                <a:solidFill>
                  <a:schemeClr val="bg1"/>
                </a:solidFill>
                <a:latin typeface="+mj-lt"/>
              </a:rPr>
              <a:t>ROP</a:t>
            </a:r>
          </a:p>
          <a:p>
            <a:pPr algn="ctr">
              <a:defRPr/>
            </a:pPr>
            <a:endParaRPr lang="en-US" sz="100" dirty="0">
              <a:solidFill>
                <a:schemeClr val="bg1"/>
              </a:solidFill>
              <a:latin typeface="+mj-lt"/>
            </a:endParaRPr>
          </a:p>
          <a:p>
            <a:pPr algn="ctr">
              <a:defRPr/>
            </a:pPr>
            <a:endParaRPr lang="en-US" sz="200" dirty="0">
              <a:solidFill>
                <a:schemeClr val="bg1"/>
              </a:solidFill>
              <a:latin typeface="+mj-lt"/>
            </a:endParaRPr>
          </a:p>
          <a:p>
            <a:pPr algn="ctr">
              <a:defRPr/>
            </a:pPr>
            <a:r>
              <a:rPr lang="en-US" sz="900" dirty="0">
                <a:solidFill>
                  <a:schemeClr val="bg1"/>
                </a:solidFill>
                <a:latin typeface="+mj-lt"/>
              </a:rPr>
              <a:t>DGOPS</a:t>
            </a:r>
          </a:p>
          <a:p>
            <a:pPr algn="ctr">
              <a:defRPr/>
            </a:pPr>
            <a:endParaRPr lang="en-US" sz="200" dirty="0">
              <a:solidFill>
                <a:schemeClr val="bg1"/>
              </a:solidFill>
              <a:latin typeface="+mj-lt"/>
            </a:endParaRPr>
          </a:p>
          <a:p>
            <a:pPr algn="ctr">
              <a:defRPr/>
            </a:pPr>
            <a:r>
              <a:rPr lang="en-US" sz="1400" b="1" dirty="0">
                <a:solidFill>
                  <a:schemeClr val="bg1"/>
                </a:solidFill>
                <a:latin typeface="+mj-lt"/>
              </a:rPr>
              <a:t>PACDA</a:t>
            </a:r>
          </a:p>
          <a:p>
            <a:pPr algn="ctr">
              <a:defRPr/>
            </a:pPr>
            <a:r>
              <a:rPr lang="en-US" sz="1000" dirty="0">
                <a:solidFill>
                  <a:schemeClr val="bg1"/>
                </a:solidFill>
                <a:latin typeface="+mj-lt"/>
              </a:rPr>
              <a:t>Civil Defense </a:t>
            </a:r>
          </a:p>
          <a:p>
            <a:pPr algn="ctr">
              <a:defRPr/>
            </a:pPr>
            <a:r>
              <a:rPr lang="en-US" sz="1000" dirty="0">
                <a:solidFill>
                  <a:schemeClr val="bg1"/>
                </a:solidFill>
                <a:latin typeface="+mj-lt"/>
              </a:rPr>
              <a:t>&amp; Ambulance</a:t>
            </a:r>
            <a:endParaRPr lang="en-US" sz="500" dirty="0">
              <a:solidFill>
                <a:schemeClr val="bg1"/>
              </a:solidFill>
              <a:latin typeface="+mj-lt"/>
            </a:endParaRPr>
          </a:p>
        </p:txBody>
      </p:sp>
      <p:sp>
        <p:nvSpPr>
          <p:cNvPr id="102" name="Rectangle 101"/>
          <p:cNvSpPr/>
          <p:nvPr/>
        </p:nvSpPr>
        <p:spPr bwMode="auto">
          <a:xfrm>
            <a:off x="3638364" y="3071327"/>
            <a:ext cx="1176801" cy="1100148"/>
          </a:xfrm>
          <a:prstGeom prst="rect">
            <a:avLst/>
          </a:prstGeom>
          <a:solidFill>
            <a:srgbClr val="FF0000"/>
          </a:solidFill>
          <a:ln>
            <a:solidFill>
              <a:schemeClr val="bg1">
                <a:lumMod val="50000"/>
              </a:schemeClr>
            </a:solidFill>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a:lstStyle/>
          <a:p>
            <a:pPr algn="ctr">
              <a:defRPr/>
            </a:pPr>
            <a:endParaRPr lang="en-US" sz="600" dirty="0">
              <a:solidFill>
                <a:schemeClr val="bg1"/>
              </a:solidFill>
              <a:latin typeface="+mj-lt"/>
            </a:endParaRPr>
          </a:p>
          <a:p>
            <a:pPr algn="ctr">
              <a:defRPr/>
            </a:pPr>
            <a:r>
              <a:rPr lang="en-US" sz="1500" b="1" dirty="0">
                <a:solidFill>
                  <a:schemeClr val="bg1"/>
                </a:solidFill>
                <a:latin typeface="+mj-lt"/>
              </a:rPr>
              <a:t>NCCD</a:t>
            </a:r>
          </a:p>
          <a:p>
            <a:pPr algn="ctr">
              <a:defRPr/>
            </a:pPr>
            <a:endParaRPr lang="en-US" sz="200" dirty="0">
              <a:solidFill>
                <a:schemeClr val="bg1"/>
              </a:solidFill>
              <a:latin typeface="+mj-lt"/>
            </a:endParaRPr>
          </a:p>
          <a:p>
            <a:pPr algn="ctr">
              <a:defRPr/>
            </a:pPr>
            <a:endParaRPr lang="en-US" sz="200" dirty="0">
              <a:solidFill>
                <a:schemeClr val="bg1"/>
              </a:solidFill>
              <a:latin typeface="+mj-lt"/>
            </a:endParaRPr>
          </a:p>
          <a:p>
            <a:pPr algn="ctr">
              <a:defRPr/>
            </a:pPr>
            <a:endParaRPr lang="en-US" sz="200" dirty="0">
              <a:solidFill>
                <a:schemeClr val="bg1"/>
              </a:solidFill>
              <a:latin typeface="+mj-lt"/>
            </a:endParaRPr>
          </a:p>
          <a:p>
            <a:pPr algn="ctr">
              <a:defRPr/>
            </a:pPr>
            <a:endParaRPr lang="en-US" sz="500" dirty="0">
              <a:solidFill>
                <a:schemeClr val="bg1"/>
              </a:solidFill>
              <a:latin typeface="+mj-lt"/>
            </a:endParaRPr>
          </a:p>
          <a:p>
            <a:pPr algn="ctr">
              <a:defRPr/>
            </a:pPr>
            <a:r>
              <a:rPr lang="en-US" sz="900" dirty="0">
                <a:solidFill>
                  <a:schemeClr val="bg1"/>
                </a:solidFill>
                <a:latin typeface="+mj-lt"/>
              </a:rPr>
              <a:t>National Committee For Civil Defense</a:t>
            </a:r>
          </a:p>
        </p:txBody>
      </p:sp>
      <p:sp>
        <p:nvSpPr>
          <p:cNvPr id="103" name="Rectangle 102"/>
          <p:cNvSpPr/>
          <p:nvPr/>
        </p:nvSpPr>
        <p:spPr bwMode="auto">
          <a:xfrm>
            <a:off x="3715615" y="4798961"/>
            <a:ext cx="1015094" cy="489776"/>
          </a:xfrm>
          <a:prstGeom prst="rect">
            <a:avLst/>
          </a:prstGeom>
          <a:solidFill>
            <a:srgbClr val="FFFF00"/>
          </a:solidFill>
          <a:ln>
            <a:solidFill>
              <a:schemeClr val="bg1">
                <a:lumMod val="50000"/>
              </a:schemeClr>
            </a:solidFill>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a:lstStyle/>
          <a:p>
            <a:pPr algn="ctr">
              <a:defRPr/>
            </a:pPr>
            <a:r>
              <a:rPr lang="en-US" sz="1400" b="1" dirty="0">
                <a:solidFill>
                  <a:schemeClr val="tx1"/>
                </a:solidFill>
                <a:latin typeface="+mj-lt"/>
              </a:rPr>
              <a:t>National Radio / TV</a:t>
            </a:r>
          </a:p>
        </p:txBody>
      </p:sp>
      <p:sp>
        <p:nvSpPr>
          <p:cNvPr id="105" name="Right Arrow 104"/>
          <p:cNvSpPr/>
          <p:nvPr/>
        </p:nvSpPr>
        <p:spPr bwMode="auto">
          <a:xfrm>
            <a:off x="840767" y="6360964"/>
            <a:ext cx="720725" cy="252412"/>
          </a:xfrm>
          <a:prstGeom prst="rightArrow">
            <a:avLst/>
          </a:prstGeom>
          <a:solidFill>
            <a:srgbClr val="4F81BD"/>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atin typeface="+mj-lt"/>
            </a:endParaRPr>
          </a:p>
        </p:txBody>
      </p:sp>
      <p:sp>
        <p:nvSpPr>
          <p:cNvPr id="66562" name="Rectangle 12"/>
          <p:cNvSpPr>
            <a:spLocks noChangeArrowheads="1"/>
          </p:cNvSpPr>
          <p:nvPr/>
        </p:nvSpPr>
        <p:spPr bwMode="auto">
          <a:xfrm>
            <a:off x="208171" y="227013"/>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de-DE" sz="2800" b="1" dirty="0">
                <a:solidFill>
                  <a:srgbClr val="002060"/>
                </a:solidFill>
                <a:latin typeface="+mj-lt"/>
                <a:cs typeface="Tahoma" panose="020B0604030504040204" pitchFamily="34" charset="0"/>
              </a:rPr>
              <a:t>Tsunami warning National Warning Chain</a:t>
            </a:r>
          </a:p>
        </p:txBody>
      </p:sp>
      <p:sp>
        <p:nvSpPr>
          <p:cNvPr id="7" name="Rectangle 6"/>
          <p:cNvSpPr/>
          <p:nvPr/>
        </p:nvSpPr>
        <p:spPr>
          <a:xfrm>
            <a:off x="7618753" y="6317777"/>
            <a:ext cx="1364455" cy="4746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r>
              <a:rPr lang="en-US" sz="2000" b="1" dirty="0">
                <a:ln w="0"/>
                <a:solidFill>
                  <a:schemeClr val="tx1"/>
                </a:solidFill>
                <a:effectLst>
                  <a:outerShdw blurRad="38100" dist="19050" dir="2700000" algn="tl" rotWithShape="0">
                    <a:schemeClr val="dk1">
                      <a:alpha val="40000"/>
                    </a:schemeClr>
                  </a:outerShdw>
                </a:effectLst>
                <a:latin typeface="+mj-lt"/>
              </a:rPr>
              <a:t>Far field</a:t>
            </a:r>
          </a:p>
          <a:p>
            <a:pPr algn="ctr">
              <a:defRPr/>
            </a:pPr>
            <a:r>
              <a:rPr lang="en-US" sz="2000" b="1" dirty="0">
                <a:ln w="0"/>
                <a:solidFill>
                  <a:schemeClr val="tx1"/>
                </a:solidFill>
                <a:effectLst>
                  <a:outerShdw blurRad="38100" dist="19050" dir="2700000" algn="tl" rotWithShape="0">
                    <a:schemeClr val="dk1">
                      <a:alpha val="40000"/>
                    </a:schemeClr>
                  </a:outerShdw>
                </a:effectLst>
                <a:latin typeface="+mj-lt"/>
              </a:rPr>
              <a:t>25-2-2020</a:t>
            </a:r>
            <a:endParaRPr lang="ar-OM" sz="2000" b="1" dirty="0">
              <a:ln w="0"/>
              <a:solidFill>
                <a:schemeClr val="tx1"/>
              </a:solidFill>
              <a:effectLst>
                <a:outerShdw blurRad="38100" dist="19050" dir="2700000" algn="tl" rotWithShape="0">
                  <a:schemeClr val="dk1">
                    <a:alpha val="40000"/>
                  </a:schemeClr>
                </a:outerShdw>
              </a:effectLst>
              <a:latin typeface="+mj-lt"/>
            </a:endParaRPr>
          </a:p>
        </p:txBody>
      </p:sp>
      <p:sp>
        <p:nvSpPr>
          <p:cNvPr id="106" name="Right Arrow 105"/>
          <p:cNvSpPr/>
          <p:nvPr/>
        </p:nvSpPr>
        <p:spPr bwMode="auto">
          <a:xfrm>
            <a:off x="4870775" y="3367711"/>
            <a:ext cx="2334578" cy="252413"/>
          </a:xfrm>
          <a:prstGeom prst="rightArrow">
            <a:avLst/>
          </a:prstGeom>
          <a:solidFill>
            <a:srgbClr val="00B05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latin typeface="+mj-lt"/>
            </a:endParaRPr>
          </a:p>
        </p:txBody>
      </p:sp>
      <p:sp>
        <p:nvSpPr>
          <p:cNvPr id="107" name="Right Arrow 106"/>
          <p:cNvSpPr/>
          <p:nvPr/>
        </p:nvSpPr>
        <p:spPr bwMode="auto">
          <a:xfrm rot="5400000">
            <a:off x="5246717" y="2922713"/>
            <a:ext cx="1524604" cy="252413"/>
          </a:xfrm>
          <a:prstGeom prst="rightArrow">
            <a:avLst/>
          </a:prstGeom>
          <a:solidFill>
            <a:srgbClr val="00B05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latin typeface="+mj-lt"/>
            </a:endParaRPr>
          </a:p>
        </p:txBody>
      </p:sp>
      <p:sp>
        <p:nvSpPr>
          <p:cNvPr id="109" name="Right Arrow 108"/>
          <p:cNvSpPr/>
          <p:nvPr/>
        </p:nvSpPr>
        <p:spPr bwMode="auto">
          <a:xfrm>
            <a:off x="4901255" y="2034076"/>
            <a:ext cx="2334578" cy="252413"/>
          </a:xfrm>
          <a:prstGeom prst="rightArrow">
            <a:avLst/>
          </a:prstGeom>
          <a:solidFill>
            <a:srgbClr val="00B05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latin typeface="+mj-lt"/>
            </a:endParaRPr>
          </a:p>
        </p:txBody>
      </p:sp>
      <p:sp>
        <p:nvSpPr>
          <p:cNvPr id="110" name="Right Arrow 109"/>
          <p:cNvSpPr/>
          <p:nvPr/>
        </p:nvSpPr>
        <p:spPr bwMode="auto">
          <a:xfrm>
            <a:off x="4870775" y="3931679"/>
            <a:ext cx="571184" cy="252413"/>
          </a:xfrm>
          <a:prstGeom prst="rightArrow">
            <a:avLst/>
          </a:prstGeom>
          <a:solidFill>
            <a:srgbClr val="00B05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latin typeface="+mj-lt"/>
            </a:endParaRPr>
          </a:p>
        </p:txBody>
      </p:sp>
      <p:sp>
        <p:nvSpPr>
          <p:cNvPr id="2" name="Rounded Rectangle 1"/>
          <p:cNvSpPr/>
          <p:nvPr/>
        </p:nvSpPr>
        <p:spPr>
          <a:xfrm>
            <a:off x="2111206" y="2838688"/>
            <a:ext cx="2958525" cy="1462705"/>
          </a:xfrm>
          <a:prstGeom prst="roundRect">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1" anchor="ctr"/>
          <a:lstStyle/>
          <a:p>
            <a:pPr algn="ctr"/>
            <a:endParaRPr lang="ar-OM">
              <a:latin typeface="+mj-lt"/>
            </a:endParaRPr>
          </a:p>
        </p:txBody>
      </p:sp>
      <p:pic>
        <p:nvPicPr>
          <p:cNvPr id="4" name="Picture 3">
            <a:extLst>
              <a:ext uri="{FF2B5EF4-FFF2-40B4-BE49-F238E27FC236}">
                <a16:creationId xmlns:a16="http://schemas.microsoft.com/office/drawing/2014/main" id="{20ECD9A3-11AB-6AE0-70FC-3E6B4506DB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74" y="66246"/>
            <a:ext cx="1347326" cy="845822"/>
          </a:xfrm>
          <a:prstGeom prst="rect">
            <a:avLst/>
          </a:prstGeom>
        </p:spPr>
      </p:pic>
    </p:spTree>
    <p:extLst>
      <p:ext uri="{BB962C8B-B14F-4D97-AF65-F5344CB8AC3E}">
        <p14:creationId xmlns:p14="http://schemas.microsoft.com/office/powerpoint/2010/main" val="14270223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رسم تخطيطي 3">
            <a:extLst>
              <a:ext uri="{FF2B5EF4-FFF2-40B4-BE49-F238E27FC236}">
                <a16:creationId xmlns:a16="http://schemas.microsoft.com/office/drawing/2014/main" id="{DD17CE90-F930-46FA-BD1A-F9C4358F0C61}"/>
              </a:ext>
            </a:extLst>
          </p:cNvPr>
          <p:cNvGraphicFramePr/>
          <p:nvPr>
            <p:extLst>
              <p:ext uri="{D42A27DB-BD31-4B8C-83A1-F6EECF244321}">
                <p14:modId xmlns:p14="http://schemas.microsoft.com/office/powerpoint/2010/main" val="1750552149"/>
              </p:ext>
            </p:extLst>
          </p:nvPr>
        </p:nvGraphicFramePr>
        <p:xfrm>
          <a:off x="732407" y="2208875"/>
          <a:ext cx="1614257" cy="36849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رسم تخطيطي 4">
            <a:extLst>
              <a:ext uri="{FF2B5EF4-FFF2-40B4-BE49-F238E27FC236}">
                <a16:creationId xmlns:a16="http://schemas.microsoft.com/office/drawing/2014/main" id="{0453E995-1B07-4716-A662-14A62B1A0F6C}"/>
              </a:ext>
            </a:extLst>
          </p:cNvPr>
          <p:cNvGraphicFramePr/>
          <p:nvPr>
            <p:extLst>
              <p:ext uri="{D42A27DB-BD31-4B8C-83A1-F6EECF244321}">
                <p14:modId xmlns:p14="http://schemas.microsoft.com/office/powerpoint/2010/main" val="3435188862"/>
              </p:ext>
            </p:extLst>
          </p:nvPr>
        </p:nvGraphicFramePr>
        <p:xfrm>
          <a:off x="2402886" y="2348034"/>
          <a:ext cx="2783889" cy="28939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6" name="رسم تخطيطي 5">
            <a:extLst>
              <a:ext uri="{FF2B5EF4-FFF2-40B4-BE49-F238E27FC236}">
                <a16:creationId xmlns:a16="http://schemas.microsoft.com/office/drawing/2014/main" id="{216F94EB-4362-4B39-BDF1-79D83931DCC6}"/>
              </a:ext>
            </a:extLst>
          </p:cNvPr>
          <p:cNvGraphicFramePr/>
          <p:nvPr>
            <p:extLst>
              <p:ext uri="{D42A27DB-BD31-4B8C-83A1-F6EECF244321}">
                <p14:modId xmlns:p14="http://schemas.microsoft.com/office/powerpoint/2010/main" val="150556854"/>
              </p:ext>
            </p:extLst>
          </p:nvPr>
        </p:nvGraphicFramePr>
        <p:xfrm>
          <a:off x="2402886" y="3130936"/>
          <a:ext cx="3989033" cy="348758"/>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10" name="رسم تخطيطي 9">
            <a:extLst>
              <a:ext uri="{FF2B5EF4-FFF2-40B4-BE49-F238E27FC236}">
                <a16:creationId xmlns:a16="http://schemas.microsoft.com/office/drawing/2014/main" id="{BF172AE3-975B-43BE-A2E2-B5E571D2439E}"/>
              </a:ext>
            </a:extLst>
          </p:cNvPr>
          <p:cNvGraphicFramePr/>
          <p:nvPr>
            <p:extLst>
              <p:ext uri="{D42A27DB-BD31-4B8C-83A1-F6EECF244321}">
                <p14:modId xmlns:p14="http://schemas.microsoft.com/office/powerpoint/2010/main" val="3989934123"/>
              </p:ext>
            </p:extLst>
          </p:nvPr>
        </p:nvGraphicFramePr>
        <p:xfrm>
          <a:off x="2402886" y="3927472"/>
          <a:ext cx="3989033" cy="348758"/>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graphicFrame>
        <p:nvGraphicFramePr>
          <p:cNvPr id="11" name="رسم تخطيطي 10">
            <a:extLst>
              <a:ext uri="{FF2B5EF4-FFF2-40B4-BE49-F238E27FC236}">
                <a16:creationId xmlns:a16="http://schemas.microsoft.com/office/drawing/2014/main" id="{D4FFB300-59C0-4033-8F30-5A3CE9A764BF}"/>
              </a:ext>
            </a:extLst>
          </p:cNvPr>
          <p:cNvGraphicFramePr/>
          <p:nvPr>
            <p:extLst>
              <p:ext uri="{D42A27DB-BD31-4B8C-83A1-F6EECF244321}">
                <p14:modId xmlns:p14="http://schemas.microsoft.com/office/powerpoint/2010/main" val="1329814768"/>
              </p:ext>
            </p:extLst>
          </p:nvPr>
        </p:nvGraphicFramePr>
        <p:xfrm>
          <a:off x="2402886" y="4724008"/>
          <a:ext cx="3989033" cy="348758"/>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graphicFrame>
        <p:nvGraphicFramePr>
          <p:cNvPr id="12" name="رسم تخطيطي 11">
            <a:extLst>
              <a:ext uri="{FF2B5EF4-FFF2-40B4-BE49-F238E27FC236}">
                <a16:creationId xmlns:a16="http://schemas.microsoft.com/office/drawing/2014/main" id="{F65057D5-26A4-4F3A-9BBC-0A644C441D2F}"/>
              </a:ext>
            </a:extLst>
          </p:cNvPr>
          <p:cNvGraphicFramePr/>
          <p:nvPr>
            <p:extLst>
              <p:ext uri="{D42A27DB-BD31-4B8C-83A1-F6EECF244321}">
                <p14:modId xmlns:p14="http://schemas.microsoft.com/office/powerpoint/2010/main" val="3090858983"/>
              </p:ext>
            </p:extLst>
          </p:nvPr>
        </p:nvGraphicFramePr>
        <p:xfrm>
          <a:off x="2402886" y="5421525"/>
          <a:ext cx="3989033" cy="348758"/>
        </p:xfrm>
        <a:graphic>
          <a:graphicData uri="http://schemas.openxmlformats.org/drawingml/2006/diagram">
            <dgm:relIds xmlns:dgm="http://schemas.openxmlformats.org/drawingml/2006/diagram" xmlns:r="http://schemas.openxmlformats.org/officeDocument/2006/relationships" r:dm="rId27" r:lo="rId28" r:qs="rId29" r:cs="rId30"/>
          </a:graphicData>
        </a:graphic>
      </p:graphicFrame>
      <p:sp>
        <p:nvSpPr>
          <p:cNvPr id="17" name="مربع نص 16">
            <a:extLst>
              <a:ext uri="{FF2B5EF4-FFF2-40B4-BE49-F238E27FC236}">
                <a16:creationId xmlns:a16="http://schemas.microsoft.com/office/drawing/2014/main" id="{30929F87-B151-4F19-BC74-66B36FC8B76C}"/>
              </a:ext>
            </a:extLst>
          </p:cNvPr>
          <p:cNvSpPr txBox="1"/>
          <p:nvPr/>
        </p:nvSpPr>
        <p:spPr>
          <a:xfrm>
            <a:off x="1336668" y="354538"/>
            <a:ext cx="6365076" cy="1046440"/>
          </a:xfrm>
          <a:prstGeom prst="rect">
            <a:avLst/>
          </a:prstGeom>
          <a:noFill/>
        </p:spPr>
        <p:txBody>
          <a:bodyPr wrap="none" rtlCol="1">
            <a:spAutoFit/>
          </a:bodyPr>
          <a:lstStyle/>
          <a:p>
            <a:pPr algn="ctr" defTabSz="685800" rtl="1" eaLnBrk="1" fontAlgn="auto" hangingPunct="1">
              <a:spcBef>
                <a:spcPts val="0"/>
              </a:spcBef>
              <a:spcAft>
                <a:spcPts val="0"/>
              </a:spcAft>
            </a:pPr>
            <a:r>
              <a:rPr lang="en-US" altLang="de-DE" sz="3200" b="1" dirty="0">
                <a:solidFill>
                  <a:srgbClr val="002060"/>
                </a:solidFill>
                <a:latin typeface="Gill Sans MT" panose="020B0502020104020203" pitchFamily="34" charset="0"/>
                <a:cs typeface="Tahoma" panose="020B0604030504040204" pitchFamily="34" charset="0"/>
              </a:rPr>
              <a:t>Tsunami warning SOP </a:t>
            </a:r>
          </a:p>
          <a:p>
            <a:pPr algn="ctr" defTabSz="685800" rtl="1" eaLnBrk="1" fontAlgn="auto" hangingPunct="1">
              <a:spcBef>
                <a:spcPts val="0"/>
              </a:spcBef>
              <a:spcAft>
                <a:spcPts val="0"/>
              </a:spcAft>
            </a:pPr>
            <a:r>
              <a:rPr lang="en-US" sz="3000" dirty="0">
                <a:solidFill>
                  <a:prstClr val="black"/>
                </a:solidFill>
                <a:latin typeface="Gill Sans MT" panose="020B0502020104020203" pitchFamily="34" charset="0"/>
                <a:cs typeface="+mn-cs"/>
              </a:rPr>
              <a:t>Public Authority of Television and Radio</a:t>
            </a:r>
            <a:endParaRPr lang="ar-OM" sz="3000" dirty="0">
              <a:solidFill>
                <a:prstClr val="black"/>
              </a:solidFill>
              <a:latin typeface="Gill Sans MT" panose="020B0502020104020203" pitchFamily="34" charset="0"/>
            </a:endParaRPr>
          </a:p>
        </p:txBody>
      </p:sp>
      <p:sp>
        <p:nvSpPr>
          <p:cNvPr id="19" name="مستطيل: زوايا مستديرة 18">
            <a:extLst>
              <a:ext uri="{FF2B5EF4-FFF2-40B4-BE49-F238E27FC236}">
                <a16:creationId xmlns:a16="http://schemas.microsoft.com/office/drawing/2014/main" id="{74858469-EC18-4498-A5A2-BE302CF37783}"/>
              </a:ext>
            </a:extLst>
          </p:cNvPr>
          <p:cNvSpPr/>
          <p:nvPr/>
        </p:nvSpPr>
        <p:spPr>
          <a:xfrm>
            <a:off x="830153" y="1743079"/>
            <a:ext cx="1418766" cy="35954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685800" eaLnBrk="1" fontAlgn="auto" hangingPunct="1">
              <a:spcBef>
                <a:spcPts val="0"/>
              </a:spcBef>
              <a:spcAft>
                <a:spcPts val="0"/>
              </a:spcAft>
            </a:pPr>
            <a:r>
              <a:rPr lang="en-US" sz="1350" dirty="0">
                <a:solidFill>
                  <a:prstClr val="white"/>
                </a:solidFill>
                <a:latin typeface="Gill Sans MT" panose="020B0502020104020203" pitchFamily="34" charset="0"/>
              </a:rPr>
              <a:t>Message Number</a:t>
            </a:r>
            <a:endParaRPr lang="ar-OM" sz="1350" dirty="0">
              <a:solidFill>
                <a:prstClr val="white"/>
              </a:solidFill>
              <a:latin typeface="Gill Sans MT" panose="020B0502020104020203" pitchFamily="34" charset="0"/>
              <a:cs typeface="Arial" panose="020B0604020202020204" pitchFamily="34" charset="0"/>
            </a:endParaRPr>
          </a:p>
        </p:txBody>
      </p:sp>
      <p:sp>
        <p:nvSpPr>
          <p:cNvPr id="20" name="مستطيل: زوايا مستديرة 19">
            <a:extLst>
              <a:ext uri="{FF2B5EF4-FFF2-40B4-BE49-F238E27FC236}">
                <a16:creationId xmlns:a16="http://schemas.microsoft.com/office/drawing/2014/main" id="{6AD70268-139E-4704-8767-0ABB715E626D}"/>
              </a:ext>
            </a:extLst>
          </p:cNvPr>
          <p:cNvSpPr/>
          <p:nvPr/>
        </p:nvSpPr>
        <p:spPr>
          <a:xfrm>
            <a:off x="2999279" y="1749737"/>
            <a:ext cx="3140298" cy="35954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685800" eaLnBrk="1" fontAlgn="auto" hangingPunct="1">
              <a:spcBef>
                <a:spcPts val="0"/>
              </a:spcBef>
              <a:spcAft>
                <a:spcPts val="0"/>
              </a:spcAft>
            </a:pPr>
            <a:r>
              <a:rPr lang="en-US" sz="1350" dirty="0">
                <a:solidFill>
                  <a:prstClr val="white"/>
                </a:solidFill>
                <a:latin typeface="Gill Sans MT" panose="020B0502020104020203" pitchFamily="34" charset="0"/>
              </a:rPr>
              <a:t>Communication Method</a:t>
            </a:r>
            <a:endParaRPr lang="ar-OM" sz="1350" dirty="0">
              <a:solidFill>
                <a:prstClr val="white"/>
              </a:solidFill>
              <a:latin typeface="Gill Sans MT" panose="020B0502020104020203" pitchFamily="34" charset="0"/>
              <a:cs typeface="Arial" panose="020B0604020202020204" pitchFamily="34" charset="0"/>
            </a:endParaRPr>
          </a:p>
        </p:txBody>
      </p:sp>
      <p:sp>
        <p:nvSpPr>
          <p:cNvPr id="21" name="مستطيل: زوايا مستديرة 20">
            <a:extLst>
              <a:ext uri="{FF2B5EF4-FFF2-40B4-BE49-F238E27FC236}">
                <a16:creationId xmlns:a16="http://schemas.microsoft.com/office/drawing/2014/main" id="{D8667C92-33BF-4DF8-A9B5-575A114BE9F1}"/>
              </a:ext>
            </a:extLst>
          </p:cNvPr>
          <p:cNvSpPr/>
          <p:nvPr/>
        </p:nvSpPr>
        <p:spPr>
          <a:xfrm>
            <a:off x="6448141" y="1743079"/>
            <a:ext cx="2507207" cy="35954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685800" eaLnBrk="1" fontAlgn="auto" hangingPunct="1">
              <a:spcBef>
                <a:spcPts val="0"/>
              </a:spcBef>
              <a:spcAft>
                <a:spcPts val="0"/>
              </a:spcAft>
            </a:pPr>
            <a:r>
              <a:rPr lang="en-US" sz="1350" dirty="0">
                <a:solidFill>
                  <a:prstClr val="white"/>
                </a:solidFill>
                <a:latin typeface="Gill Sans MT" panose="020B0502020104020203" pitchFamily="34" charset="0"/>
              </a:rPr>
              <a:t>Expected Action</a:t>
            </a:r>
            <a:endParaRPr lang="ar-OM" sz="1350" dirty="0">
              <a:solidFill>
                <a:prstClr val="white"/>
              </a:solidFill>
              <a:latin typeface="Gill Sans MT" panose="020B0502020104020203" pitchFamily="34" charset="0"/>
              <a:cs typeface="Arial" panose="020B0604020202020204" pitchFamily="34" charset="0"/>
            </a:endParaRPr>
          </a:p>
        </p:txBody>
      </p:sp>
      <p:sp>
        <p:nvSpPr>
          <p:cNvPr id="22" name="مستطيل: زوايا مستديرة 21">
            <a:extLst>
              <a:ext uri="{FF2B5EF4-FFF2-40B4-BE49-F238E27FC236}">
                <a16:creationId xmlns:a16="http://schemas.microsoft.com/office/drawing/2014/main" id="{5A5BC7BB-8949-448A-993D-E75795C653E7}"/>
              </a:ext>
            </a:extLst>
          </p:cNvPr>
          <p:cNvSpPr/>
          <p:nvPr/>
        </p:nvSpPr>
        <p:spPr>
          <a:xfrm>
            <a:off x="96845" y="1736702"/>
            <a:ext cx="519344" cy="35954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685800" eaLnBrk="1" fontAlgn="auto" hangingPunct="1">
              <a:spcBef>
                <a:spcPts val="0"/>
              </a:spcBef>
              <a:spcAft>
                <a:spcPts val="0"/>
              </a:spcAft>
            </a:pPr>
            <a:r>
              <a:rPr lang="en-US" sz="1350" dirty="0">
                <a:solidFill>
                  <a:prstClr val="white"/>
                </a:solidFill>
                <a:latin typeface="Gill Sans MT" panose="020B0502020104020203" pitchFamily="34" charset="0"/>
              </a:rPr>
              <a:t>Time</a:t>
            </a:r>
            <a:endParaRPr lang="ar-OM" sz="1350" dirty="0">
              <a:solidFill>
                <a:prstClr val="white"/>
              </a:solidFill>
              <a:latin typeface="Gill Sans MT" panose="020B0502020104020203" pitchFamily="34" charset="0"/>
              <a:cs typeface="Arial" panose="020B0604020202020204" pitchFamily="34" charset="0"/>
            </a:endParaRPr>
          </a:p>
        </p:txBody>
      </p:sp>
      <p:sp>
        <p:nvSpPr>
          <p:cNvPr id="26" name="شكل بيضاوي 25">
            <a:extLst>
              <a:ext uri="{FF2B5EF4-FFF2-40B4-BE49-F238E27FC236}">
                <a16:creationId xmlns:a16="http://schemas.microsoft.com/office/drawing/2014/main" id="{D9C7A5DA-1FB6-4EDA-9550-F1D386541AA3}"/>
              </a:ext>
            </a:extLst>
          </p:cNvPr>
          <p:cNvSpPr/>
          <p:nvPr/>
        </p:nvSpPr>
        <p:spPr>
          <a:xfrm>
            <a:off x="40623" y="2178008"/>
            <a:ext cx="635562" cy="570399"/>
          </a:xfrm>
          <a:prstGeom prst="ellipse">
            <a:avLst/>
          </a:prstGeom>
        </p:spPr>
        <p:style>
          <a:lnRef idx="0">
            <a:schemeClr val="accent2"/>
          </a:lnRef>
          <a:fillRef idx="3">
            <a:schemeClr val="accent2"/>
          </a:fillRef>
          <a:effectRef idx="3">
            <a:schemeClr val="accent2"/>
          </a:effectRef>
          <a:fontRef idx="minor">
            <a:schemeClr val="lt1"/>
          </a:fontRef>
        </p:style>
        <p:txBody>
          <a:bodyPr rtlCol="1" anchor="ctr"/>
          <a:lstStyle/>
          <a:p>
            <a:pPr algn="ctr" defTabSz="685800" rtl="1" eaLnBrk="1" fontAlgn="auto" hangingPunct="1">
              <a:spcBef>
                <a:spcPts val="0"/>
              </a:spcBef>
              <a:spcAft>
                <a:spcPts val="0"/>
              </a:spcAft>
            </a:pPr>
            <a:r>
              <a:rPr lang="en-US" sz="900" dirty="0">
                <a:solidFill>
                  <a:prstClr val="white"/>
                </a:solidFill>
                <a:latin typeface="Gill Sans MT" panose="020B0502020104020203" pitchFamily="34" charset="0"/>
              </a:rPr>
              <a:t>0-5 Min</a:t>
            </a:r>
            <a:endParaRPr lang="ar-OM" sz="900" dirty="0">
              <a:solidFill>
                <a:prstClr val="white"/>
              </a:solidFill>
              <a:latin typeface="Gill Sans MT" panose="020B0502020104020203" pitchFamily="34" charset="0"/>
              <a:cs typeface="Arial" panose="020B0604020202020204" pitchFamily="34" charset="0"/>
            </a:endParaRPr>
          </a:p>
        </p:txBody>
      </p:sp>
      <p:sp>
        <p:nvSpPr>
          <p:cNvPr id="27" name="شكل بيضاوي 26">
            <a:extLst>
              <a:ext uri="{FF2B5EF4-FFF2-40B4-BE49-F238E27FC236}">
                <a16:creationId xmlns:a16="http://schemas.microsoft.com/office/drawing/2014/main" id="{6F3A4C3A-BE7E-43A8-B831-18358279613D}"/>
              </a:ext>
            </a:extLst>
          </p:cNvPr>
          <p:cNvSpPr/>
          <p:nvPr/>
        </p:nvSpPr>
        <p:spPr>
          <a:xfrm>
            <a:off x="40623" y="3020115"/>
            <a:ext cx="635562" cy="570399"/>
          </a:xfrm>
          <a:prstGeom prst="ellipse">
            <a:avLst/>
          </a:prstGeom>
        </p:spPr>
        <p:style>
          <a:lnRef idx="0">
            <a:schemeClr val="accent2"/>
          </a:lnRef>
          <a:fillRef idx="3">
            <a:schemeClr val="accent2"/>
          </a:fillRef>
          <a:effectRef idx="3">
            <a:schemeClr val="accent2"/>
          </a:effectRef>
          <a:fontRef idx="minor">
            <a:schemeClr val="lt1"/>
          </a:fontRef>
        </p:style>
        <p:txBody>
          <a:bodyPr rtlCol="1" anchor="ctr"/>
          <a:lstStyle/>
          <a:p>
            <a:pPr algn="ctr" defTabSz="685800" eaLnBrk="1" fontAlgn="auto" hangingPunct="1">
              <a:spcBef>
                <a:spcPts val="0"/>
              </a:spcBef>
              <a:spcAft>
                <a:spcPts val="0"/>
              </a:spcAft>
            </a:pPr>
            <a:r>
              <a:rPr lang="en-US" sz="900" dirty="0">
                <a:solidFill>
                  <a:prstClr val="white"/>
                </a:solidFill>
                <a:latin typeface="Gill Sans MT" panose="020B0502020104020203" pitchFamily="34" charset="0"/>
              </a:rPr>
              <a:t>5-10</a:t>
            </a:r>
          </a:p>
          <a:p>
            <a:pPr algn="ctr" defTabSz="685800" eaLnBrk="1" fontAlgn="auto" hangingPunct="1">
              <a:spcBef>
                <a:spcPts val="0"/>
              </a:spcBef>
              <a:spcAft>
                <a:spcPts val="0"/>
              </a:spcAft>
            </a:pPr>
            <a:r>
              <a:rPr lang="en-US" sz="900" dirty="0">
                <a:solidFill>
                  <a:prstClr val="white"/>
                </a:solidFill>
                <a:latin typeface="Gill Sans MT" panose="020B0502020104020203" pitchFamily="34" charset="0"/>
              </a:rPr>
              <a:t>Min</a:t>
            </a:r>
            <a:endParaRPr lang="ar-OM" sz="900" dirty="0">
              <a:solidFill>
                <a:prstClr val="white"/>
              </a:solidFill>
              <a:latin typeface="Gill Sans MT" panose="020B0502020104020203" pitchFamily="34" charset="0"/>
              <a:cs typeface="Arial" panose="020B0604020202020204" pitchFamily="34" charset="0"/>
            </a:endParaRPr>
          </a:p>
        </p:txBody>
      </p:sp>
      <p:sp>
        <p:nvSpPr>
          <p:cNvPr id="28" name="شكل بيضاوي 27">
            <a:extLst>
              <a:ext uri="{FF2B5EF4-FFF2-40B4-BE49-F238E27FC236}">
                <a16:creationId xmlns:a16="http://schemas.microsoft.com/office/drawing/2014/main" id="{6E15E8D5-D605-43E7-B973-56CFF6C67E2D}"/>
              </a:ext>
            </a:extLst>
          </p:cNvPr>
          <p:cNvSpPr/>
          <p:nvPr/>
        </p:nvSpPr>
        <p:spPr>
          <a:xfrm>
            <a:off x="43579" y="3766131"/>
            <a:ext cx="635562" cy="570399"/>
          </a:xfrm>
          <a:prstGeom prst="ellipse">
            <a:avLst/>
          </a:prstGeom>
        </p:spPr>
        <p:style>
          <a:lnRef idx="0">
            <a:schemeClr val="accent2"/>
          </a:lnRef>
          <a:fillRef idx="3">
            <a:schemeClr val="accent2"/>
          </a:fillRef>
          <a:effectRef idx="3">
            <a:schemeClr val="accent2"/>
          </a:effectRef>
          <a:fontRef idx="minor">
            <a:schemeClr val="lt1"/>
          </a:fontRef>
        </p:style>
        <p:txBody>
          <a:bodyPr rtlCol="1" anchor="ctr"/>
          <a:lstStyle/>
          <a:p>
            <a:pPr algn="ctr" defTabSz="685800" rtl="1" eaLnBrk="1" fontAlgn="auto" hangingPunct="1">
              <a:spcBef>
                <a:spcPts val="0"/>
              </a:spcBef>
              <a:spcAft>
                <a:spcPts val="0"/>
              </a:spcAft>
            </a:pPr>
            <a:r>
              <a:rPr lang="en-US" sz="900" dirty="0">
                <a:solidFill>
                  <a:prstClr val="white"/>
                </a:solidFill>
                <a:latin typeface="Gill Sans MT" panose="020B0502020104020203" pitchFamily="34" charset="0"/>
              </a:rPr>
              <a:t>10-30 </a:t>
            </a:r>
          </a:p>
          <a:p>
            <a:pPr algn="ctr" defTabSz="685800" rtl="1" eaLnBrk="1" fontAlgn="auto" hangingPunct="1">
              <a:spcBef>
                <a:spcPts val="0"/>
              </a:spcBef>
              <a:spcAft>
                <a:spcPts val="0"/>
              </a:spcAft>
            </a:pPr>
            <a:r>
              <a:rPr lang="en-US" sz="900" dirty="0">
                <a:solidFill>
                  <a:prstClr val="white"/>
                </a:solidFill>
                <a:latin typeface="Gill Sans MT" panose="020B0502020104020203" pitchFamily="34" charset="0"/>
              </a:rPr>
              <a:t>Min</a:t>
            </a:r>
            <a:endParaRPr lang="ar-OM" sz="900" dirty="0">
              <a:solidFill>
                <a:prstClr val="white"/>
              </a:solidFill>
              <a:latin typeface="Gill Sans MT" panose="020B0502020104020203" pitchFamily="34" charset="0"/>
              <a:cs typeface="Arial" panose="020B0604020202020204" pitchFamily="34" charset="0"/>
            </a:endParaRPr>
          </a:p>
        </p:txBody>
      </p:sp>
      <p:sp>
        <p:nvSpPr>
          <p:cNvPr id="29" name="شكل بيضاوي 28">
            <a:extLst>
              <a:ext uri="{FF2B5EF4-FFF2-40B4-BE49-F238E27FC236}">
                <a16:creationId xmlns:a16="http://schemas.microsoft.com/office/drawing/2014/main" id="{AA7B0143-E038-4D44-A2B7-3217C244B607}"/>
              </a:ext>
            </a:extLst>
          </p:cNvPr>
          <p:cNvSpPr/>
          <p:nvPr/>
        </p:nvSpPr>
        <p:spPr>
          <a:xfrm>
            <a:off x="38736" y="4544759"/>
            <a:ext cx="660380" cy="570399"/>
          </a:xfrm>
          <a:prstGeom prst="ellipse">
            <a:avLst/>
          </a:prstGeom>
        </p:spPr>
        <p:style>
          <a:lnRef idx="0">
            <a:schemeClr val="accent2"/>
          </a:lnRef>
          <a:fillRef idx="3">
            <a:schemeClr val="accent2"/>
          </a:fillRef>
          <a:effectRef idx="3">
            <a:schemeClr val="accent2"/>
          </a:effectRef>
          <a:fontRef idx="minor">
            <a:schemeClr val="lt1"/>
          </a:fontRef>
        </p:style>
        <p:txBody>
          <a:bodyPr rtlCol="1" anchor="ctr"/>
          <a:lstStyle/>
          <a:p>
            <a:pPr algn="ctr" defTabSz="685800" rtl="1" eaLnBrk="1" fontAlgn="auto" hangingPunct="1">
              <a:spcBef>
                <a:spcPts val="0"/>
              </a:spcBef>
              <a:spcAft>
                <a:spcPts val="0"/>
              </a:spcAft>
            </a:pPr>
            <a:r>
              <a:rPr lang="en-US" sz="900" dirty="0">
                <a:solidFill>
                  <a:prstClr val="white"/>
                </a:solidFill>
                <a:latin typeface="Gill Sans MT" panose="020B0502020104020203" pitchFamily="34" charset="0"/>
              </a:rPr>
              <a:t>30-120</a:t>
            </a:r>
          </a:p>
          <a:p>
            <a:pPr algn="ctr" defTabSz="685800" rtl="1" eaLnBrk="1" fontAlgn="auto" hangingPunct="1">
              <a:spcBef>
                <a:spcPts val="0"/>
              </a:spcBef>
              <a:spcAft>
                <a:spcPts val="0"/>
              </a:spcAft>
            </a:pPr>
            <a:r>
              <a:rPr lang="en-US" sz="900" dirty="0">
                <a:solidFill>
                  <a:prstClr val="white"/>
                </a:solidFill>
                <a:latin typeface="Gill Sans MT" panose="020B0502020104020203" pitchFamily="34" charset="0"/>
              </a:rPr>
              <a:t> Min</a:t>
            </a:r>
            <a:endParaRPr lang="ar-OM" sz="900" dirty="0">
              <a:solidFill>
                <a:prstClr val="white"/>
              </a:solidFill>
              <a:latin typeface="Gill Sans MT" panose="020B0502020104020203" pitchFamily="34" charset="0"/>
              <a:cs typeface="Arial" panose="020B0604020202020204" pitchFamily="34" charset="0"/>
            </a:endParaRPr>
          </a:p>
        </p:txBody>
      </p:sp>
      <p:sp>
        <p:nvSpPr>
          <p:cNvPr id="30" name="شكل بيضاوي 29">
            <a:extLst>
              <a:ext uri="{FF2B5EF4-FFF2-40B4-BE49-F238E27FC236}">
                <a16:creationId xmlns:a16="http://schemas.microsoft.com/office/drawing/2014/main" id="{6FBFE5D1-7692-4A42-AD4D-639CDFBC3E3A}"/>
              </a:ext>
            </a:extLst>
          </p:cNvPr>
          <p:cNvSpPr/>
          <p:nvPr/>
        </p:nvSpPr>
        <p:spPr>
          <a:xfrm>
            <a:off x="63554" y="5323387"/>
            <a:ext cx="635562" cy="570399"/>
          </a:xfrm>
          <a:prstGeom prst="ellipse">
            <a:avLst/>
          </a:prstGeom>
        </p:spPr>
        <p:style>
          <a:lnRef idx="0">
            <a:schemeClr val="accent2"/>
          </a:lnRef>
          <a:fillRef idx="3">
            <a:schemeClr val="accent2"/>
          </a:fillRef>
          <a:effectRef idx="3">
            <a:schemeClr val="accent2"/>
          </a:effectRef>
          <a:fontRef idx="minor">
            <a:schemeClr val="lt1"/>
          </a:fontRef>
        </p:style>
        <p:txBody>
          <a:bodyPr rtlCol="1" anchor="ctr"/>
          <a:lstStyle/>
          <a:p>
            <a:pPr algn="ctr" defTabSz="685800" rtl="1" eaLnBrk="1" fontAlgn="auto" hangingPunct="1">
              <a:spcBef>
                <a:spcPts val="0"/>
              </a:spcBef>
              <a:spcAft>
                <a:spcPts val="0"/>
              </a:spcAft>
            </a:pPr>
            <a:r>
              <a:rPr lang="en-US" sz="900" dirty="0">
                <a:solidFill>
                  <a:prstClr val="white"/>
                </a:solidFill>
                <a:latin typeface="Gill Sans MT" panose="020B0502020104020203" pitchFamily="34" charset="0"/>
              </a:rPr>
              <a:t>2-48</a:t>
            </a:r>
          </a:p>
          <a:p>
            <a:pPr algn="ctr" defTabSz="685800" rtl="1" eaLnBrk="1" fontAlgn="auto" hangingPunct="1">
              <a:spcBef>
                <a:spcPts val="0"/>
              </a:spcBef>
              <a:spcAft>
                <a:spcPts val="0"/>
              </a:spcAft>
            </a:pPr>
            <a:r>
              <a:rPr lang="en-US" sz="900" dirty="0">
                <a:solidFill>
                  <a:prstClr val="white"/>
                </a:solidFill>
                <a:latin typeface="Gill Sans MT" panose="020B0502020104020203" pitchFamily="34" charset="0"/>
              </a:rPr>
              <a:t>Hours</a:t>
            </a:r>
            <a:endParaRPr lang="ar-OM" sz="900" dirty="0">
              <a:solidFill>
                <a:prstClr val="white"/>
              </a:solidFill>
              <a:latin typeface="Gill Sans MT" panose="020B0502020104020203" pitchFamily="34" charset="0"/>
              <a:cs typeface="Arial" panose="020B0604020202020204" pitchFamily="34" charset="0"/>
            </a:endParaRPr>
          </a:p>
        </p:txBody>
      </p:sp>
      <p:sp>
        <p:nvSpPr>
          <p:cNvPr id="31" name="مستطيل: زوايا مستديرة 30">
            <a:extLst>
              <a:ext uri="{FF2B5EF4-FFF2-40B4-BE49-F238E27FC236}">
                <a16:creationId xmlns:a16="http://schemas.microsoft.com/office/drawing/2014/main" id="{D2A433BD-55AD-4429-A8B7-05BE43C676ED}"/>
              </a:ext>
            </a:extLst>
          </p:cNvPr>
          <p:cNvSpPr/>
          <p:nvPr/>
        </p:nvSpPr>
        <p:spPr>
          <a:xfrm>
            <a:off x="6448142" y="2294527"/>
            <a:ext cx="2507208" cy="393743"/>
          </a:xfrm>
          <a:prstGeom prst="round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1" anchor="ctr"/>
          <a:lstStyle/>
          <a:p>
            <a:pPr algn="ctr" defTabSz="685800" rtl="1" eaLnBrk="1" fontAlgn="auto" hangingPunct="1">
              <a:spcBef>
                <a:spcPts val="0"/>
              </a:spcBef>
              <a:spcAft>
                <a:spcPts val="0"/>
              </a:spcAft>
            </a:pPr>
            <a:r>
              <a:rPr lang="en-US" sz="1350" dirty="0">
                <a:solidFill>
                  <a:prstClr val="white"/>
                </a:solidFill>
                <a:latin typeface="Gill Sans MT" panose="020B0502020104020203" pitchFamily="34" charset="0"/>
              </a:rPr>
              <a:t>Wait for Bulletin 2</a:t>
            </a:r>
            <a:endParaRPr lang="ar-OM" sz="1350" dirty="0">
              <a:solidFill>
                <a:prstClr val="white"/>
              </a:solidFill>
              <a:latin typeface="Gill Sans MT" panose="020B0502020104020203" pitchFamily="34" charset="0"/>
              <a:cs typeface="Arial" panose="020B0604020202020204" pitchFamily="34" charset="0"/>
            </a:endParaRPr>
          </a:p>
        </p:txBody>
      </p:sp>
      <p:sp>
        <p:nvSpPr>
          <p:cNvPr id="32" name="مستطيل: زوايا مستديرة 31">
            <a:extLst>
              <a:ext uri="{FF2B5EF4-FFF2-40B4-BE49-F238E27FC236}">
                <a16:creationId xmlns:a16="http://schemas.microsoft.com/office/drawing/2014/main" id="{F77D8C6C-630F-464D-A53D-893617DF0438}"/>
              </a:ext>
            </a:extLst>
          </p:cNvPr>
          <p:cNvSpPr/>
          <p:nvPr/>
        </p:nvSpPr>
        <p:spPr>
          <a:xfrm>
            <a:off x="6448142" y="3130936"/>
            <a:ext cx="2507208" cy="393743"/>
          </a:xfrm>
          <a:prstGeom prst="round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1" anchor="ctr"/>
          <a:lstStyle/>
          <a:p>
            <a:pPr algn="ctr" defTabSz="685800" rtl="1" eaLnBrk="1" fontAlgn="auto" hangingPunct="1">
              <a:spcBef>
                <a:spcPts val="0"/>
              </a:spcBef>
              <a:spcAft>
                <a:spcPts val="0"/>
              </a:spcAft>
            </a:pPr>
            <a:r>
              <a:rPr lang="en-US" sz="1200" dirty="0">
                <a:solidFill>
                  <a:prstClr val="white"/>
                </a:solidFill>
                <a:latin typeface="Gill Sans MT" panose="020B0502020104020203" pitchFamily="34" charset="0"/>
              </a:rPr>
              <a:t>Podcast Bulletin 2 to start the warning </a:t>
            </a:r>
            <a:r>
              <a:rPr lang="en-US" sz="1200" dirty="0" err="1">
                <a:solidFill>
                  <a:prstClr val="white"/>
                </a:solidFill>
                <a:latin typeface="Gill Sans MT" panose="020B0502020104020203" pitchFamily="34" charset="0"/>
              </a:rPr>
              <a:t>byTV</a:t>
            </a:r>
            <a:r>
              <a:rPr lang="en-US" sz="1200" dirty="0">
                <a:solidFill>
                  <a:prstClr val="white"/>
                </a:solidFill>
                <a:latin typeface="Gill Sans MT" panose="020B0502020104020203" pitchFamily="34" charset="0"/>
              </a:rPr>
              <a:t> &amp; Radio  </a:t>
            </a:r>
            <a:endParaRPr lang="ar-OM" sz="1200" dirty="0">
              <a:solidFill>
                <a:prstClr val="white"/>
              </a:solidFill>
              <a:latin typeface="Gill Sans MT" panose="020B0502020104020203" pitchFamily="34" charset="0"/>
              <a:cs typeface="Arial" panose="020B0604020202020204" pitchFamily="34" charset="0"/>
            </a:endParaRPr>
          </a:p>
        </p:txBody>
      </p:sp>
      <p:sp>
        <p:nvSpPr>
          <p:cNvPr id="33" name="مستطيل: زوايا مستديرة 32">
            <a:extLst>
              <a:ext uri="{FF2B5EF4-FFF2-40B4-BE49-F238E27FC236}">
                <a16:creationId xmlns:a16="http://schemas.microsoft.com/office/drawing/2014/main" id="{EB0F4DF7-ABE2-4CB4-AEED-850645FBAF0A}"/>
              </a:ext>
            </a:extLst>
          </p:cNvPr>
          <p:cNvSpPr/>
          <p:nvPr/>
        </p:nvSpPr>
        <p:spPr>
          <a:xfrm>
            <a:off x="6448141" y="3904979"/>
            <a:ext cx="2507207" cy="393743"/>
          </a:xfrm>
          <a:prstGeom prst="round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1" anchor="ctr"/>
          <a:lstStyle/>
          <a:p>
            <a:pPr algn="ctr" defTabSz="685800" rtl="1" eaLnBrk="1" fontAlgn="auto" hangingPunct="1">
              <a:spcBef>
                <a:spcPts val="0"/>
              </a:spcBef>
              <a:spcAft>
                <a:spcPts val="0"/>
              </a:spcAft>
            </a:pPr>
            <a:r>
              <a:rPr lang="en-US" sz="1350" dirty="0">
                <a:solidFill>
                  <a:prstClr val="white"/>
                </a:solidFill>
                <a:latin typeface="Gill Sans MT" panose="020B0502020104020203" pitchFamily="34" charset="0"/>
              </a:rPr>
              <a:t>Podcast Bulletin 3 by </a:t>
            </a:r>
          </a:p>
          <a:p>
            <a:pPr algn="ctr" defTabSz="685800" rtl="1" eaLnBrk="1" fontAlgn="auto" hangingPunct="1">
              <a:spcBef>
                <a:spcPts val="0"/>
              </a:spcBef>
              <a:spcAft>
                <a:spcPts val="0"/>
              </a:spcAft>
            </a:pPr>
            <a:r>
              <a:rPr lang="en-US" sz="1350" dirty="0">
                <a:solidFill>
                  <a:prstClr val="white"/>
                </a:solidFill>
                <a:latin typeface="Gill Sans MT" panose="020B0502020104020203" pitchFamily="34" charset="0"/>
              </a:rPr>
              <a:t>TV &amp; Radio  </a:t>
            </a:r>
            <a:endParaRPr lang="ar-OM" sz="1350" dirty="0">
              <a:solidFill>
                <a:prstClr val="white"/>
              </a:solidFill>
              <a:latin typeface="Gill Sans MT" panose="020B0502020104020203" pitchFamily="34" charset="0"/>
              <a:cs typeface="Arial" panose="020B0604020202020204" pitchFamily="34" charset="0"/>
            </a:endParaRPr>
          </a:p>
        </p:txBody>
      </p:sp>
      <p:sp>
        <p:nvSpPr>
          <p:cNvPr id="34" name="مستطيل: زوايا مستديرة 33">
            <a:extLst>
              <a:ext uri="{FF2B5EF4-FFF2-40B4-BE49-F238E27FC236}">
                <a16:creationId xmlns:a16="http://schemas.microsoft.com/office/drawing/2014/main" id="{36A311C6-AA30-4963-9BEB-DFED0BEAF8F6}"/>
              </a:ext>
            </a:extLst>
          </p:cNvPr>
          <p:cNvSpPr/>
          <p:nvPr/>
        </p:nvSpPr>
        <p:spPr>
          <a:xfrm>
            <a:off x="6448141" y="4544759"/>
            <a:ext cx="2607083" cy="570399"/>
          </a:xfrm>
          <a:prstGeom prst="round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1" anchor="ctr"/>
          <a:lstStyle/>
          <a:p>
            <a:pPr algn="ctr" defTabSz="685800" eaLnBrk="1" fontAlgn="auto" hangingPunct="1">
              <a:spcBef>
                <a:spcPts val="0"/>
              </a:spcBef>
              <a:spcAft>
                <a:spcPts val="0"/>
              </a:spcAft>
            </a:pPr>
            <a:r>
              <a:rPr lang="en-US" sz="1200" dirty="0">
                <a:solidFill>
                  <a:prstClr val="white"/>
                </a:solidFill>
                <a:latin typeface="Gill Sans MT" panose="020B0502020104020203" pitchFamily="34" charset="0"/>
              </a:rPr>
              <a:t>Podcast Bulletin 3.1 and the following Bulletins  by TV &amp; Radio  </a:t>
            </a:r>
            <a:endParaRPr lang="ar-OM" sz="1200" dirty="0">
              <a:solidFill>
                <a:prstClr val="white"/>
              </a:solidFill>
              <a:latin typeface="Gill Sans MT" panose="020B0502020104020203" pitchFamily="34" charset="0"/>
              <a:cs typeface="Arial" panose="020B0604020202020204" pitchFamily="34" charset="0"/>
            </a:endParaRPr>
          </a:p>
        </p:txBody>
      </p:sp>
      <p:sp>
        <p:nvSpPr>
          <p:cNvPr id="35" name="مستطيل: زوايا مستديرة 34">
            <a:extLst>
              <a:ext uri="{FF2B5EF4-FFF2-40B4-BE49-F238E27FC236}">
                <a16:creationId xmlns:a16="http://schemas.microsoft.com/office/drawing/2014/main" id="{D5572B9E-964E-4999-BD3C-CA41D4D8565B}"/>
              </a:ext>
            </a:extLst>
          </p:cNvPr>
          <p:cNvSpPr/>
          <p:nvPr/>
        </p:nvSpPr>
        <p:spPr>
          <a:xfrm>
            <a:off x="6448141" y="5327033"/>
            <a:ext cx="2607083" cy="570399"/>
          </a:xfrm>
          <a:prstGeom prst="round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1" anchor="ctr"/>
          <a:lstStyle/>
          <a:p>
            <a:pPr algn="ctr" defTabSz="685800" eaLnBrk="1" fontAlgn="auto" hangingPunct="1">
              <a:spcBef>
                <a:spcPts val="0"/>
              </a:spcBef>
              <a:spcAft>
                <a:spcPts val="0"/>
              </a:spcAft>
            </a:pPr>
            <a:r>
              <a:rPr lang="en-US" sz="1200" dirty="0">
                <a:solidFill>
                  <a:prstClr val="white"/>
                </a:solidFill>
                <a:latin typeface="Gill Sans MT" panose="020B0502020104020203" pitchFamily="34" charset="0"/>
              </a:rPr>
              <a:t>Podcast Bulletin 4 to end the warning by TV &amp; Radio  </a:t>
            </a:r>
            <a:endParaRPr lang="ar-OM" sz="1200" dirty="0">
              <a:solidFill>
                <a:prstClr val="white"/>
              </a:solidFill>
              <a:latin typeface="Gill Sans MT" panose="020B0502020104020203" pitchFamily="34" charset="0"/>
              <a:cs typeface="Arial" panose="020B0604020202020204" pitchFamily="34" charset="0"/>
            </a:endParaRPr>
          </a:p>
        </p:txBody>
      </p:sp>
      <p:pic>
        <p:nvPicPr>
          <p:cNvPr id="3" name="Picture 2">
            <a:extLst>
              <a:ext uri="{FF2B5EF4-FFF2-40B4-BE49-F238E27FC236}">
                <a16:creationId xmlns:a16="http://schemas.microsoft.com/office/drawing/2014/main" id="{6E4B05C2-56E6-E3AC-8506-69D83F12ACBA}"/>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24274" y="66246"/>
            <a:ext cx="1347326" cy="845822"/>
          </a:xfrm>
          <a:prstGeom prst="rect">
            <a:avLst/>
          </a:prstGeom>
        </p:spPr>
      </p:pic>
    </p:spTree>
    <p:extLst>
      <p:ext uri="{BB962C8B-B14F-4D97-AF65-F5344CB8AC3E}">
        <p14:creationId xmlns:p14="http://schemas.microsoft.com/office/powerpoint/2010/main" val="398605883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E9CA3C3-F764-DD4E-89C1-9D8DA2B770AC}"/>
              </a:ext>
            </a:extLst>
          </p:cNvPr>
          <p:cNvSpPr/>
          <p:nvPr/>
        </p:nvSpPr>
        <p:spPr>
          <a:xfrm flipH="1">
            <a:off x="3990056" y="-1"/>
            <a:ext cx="5008941" cy="6851765"/>
          </a:xfrm>
          <a:custGeom>
            <a:avLst/>
            <a:gdLst>
              <a:gd name="connsiteX0" fmla="*/ 0 w 9659145"/>
              <a:gd name="connsiteY0" fmla="*/ 0 h 9908748"/>
              <a:gd name="connsiteX1" fmla="*/ 7988768 w 9659145"/>
              <a:gd name="connsiteY1" fmla="*/ 0 h 9908748"/>
              <a:gd name="connsiteX2" fmla="*/ 9532397 w 9659145"/>
              <a:gd name="connsiteY2" fmla="*/ 4144878 h 9908748"/>
              <a:gd name="connsiteX3" fmla="*/ 9272600 w 9659145"/>
              <a:gd name="connsiteY3" fmla="*/ 6027930 h 9908748"/>
              <a:gd name="connsiteX4" fmla="*/ 6438645 w 9659145"/>
              <a:gd name="connsiteY4" fmla="*/ 9908748 h 9908748"/>
              <a:gd name="connsiteX5" fmla="*/ 0 w 9659145"/>
              <a:gd name="connsiteY5" fmla="*/ 9908748 h 9908748"/>
              <a:gd name="connsiteX6" fmla="*/ 0 w 9659145"/>
              <a:gd name="connsiteY6" fmla="*/ 0 h 9908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59145" h="9908748">
                <a:moveTo>
                  <a:pt x="0" y="0"/>
                </a:moveTo>
                <a:lnTo>
                  <a:pt x="7988768" y="0"/>
                </a:lnTo>
                <a:lnTo>
                  <a:pt x="9532397" y="4144878"/>
                </a:lnTo>
                <a:cubicBezTo>
                  <a:pt x="9768380" y="4776891"/>
                  <a:pt x="9670956" y="5482495"/>
                  <a:pt x="9272600" y="6027930"/>
                </a:cubicBezTo>
                <a:lnTo>
                  <a:pt x="6438645" y="9908748"/>
                </a:lnTo>
                <a:lnTo>
                  <a:pt x="0" y="9908748"/>
                </a:lnTo>
                <a:lnTo>
                  <a:pt x="0" y="0"/>
                </a:lnTo>
                <a:close/>
              </a:path>
            </a:pathLst>
          </a:custGeom>
          <a:gradFill flip="none" rotWithShape="1">
            <a:gsLst>
              <a:gs pos="0">
                <a:schemeClr val="tx1">
                  <a:alpha val="50000"/>
                </a:schemeClr>
              </a:gs>
              <a:gs pos="50000">
                <a:schemeClr val="tx1">
                  <a:tint val="44500"/>
                  <a:satMod val="160000"/>
                  <a:alpha val="20000"/>
                </a:schemeClr>
              </a:gs>
              <a:gs pos="100000">
                <a:schemeClr val="tx1">
                  <a:tint val="23500"/>
                  <a:satMod val="160000"/>
                  <a:alpha val="0"/>
                </a:schemeClr>
              </a:gs>
            </a:gsLst>
            <a:lin ang="13500000" scaled="1"/>
            <a:tileRect/>
          </a:gradFill>
          <a:ln w="21638" cap="flat">
            <a:noFill/>
            <a:prstDash val="solid"/>
            <a:miter/>
          </a:ln>
        </p:spPr>
        <p:txBody>
          <a:bodyPr rtlCol="0" anchor="ctr"/>
          <a:lstStyle/>
          <a:p>
            <a:r>
              <a:rPr lang="en-US" dirty="0">
                <a:latin typeface="Segoe UI" panose="020B0502040204020203" pitchFamily="34" charset="0"/>
              </a:rPr>
              <a:t>`</a:t>
            </a:r>
          </a:p>
        </p:txBody>
      </p:sp>
      <p:sp>
        <p:nvSpPr>
          <p:cNvPr id="9" name="Freeform 8">
            <a:extLst>
              <a:ext uri="{FF2B5EF4-FFF2-40B4-BE49-F238E27FC236}">
                <a16:creationId xmlns:a16="http://schemas.microsoft.com/office/drawing/2014/main" id="{1A1E691B-FAEB-E24B-9E81-DECDC941550B}"/>
              </a:ext>
            </a:extLst>
          </p:cNvPr>
          <p:cNvSpPr/>
          <p:nvPr/>
        </p:nvSpPr>
        <p:spPr>
          <a:xfrm flipH="1">
            <a:off x="4132411" y="-890"/>
            <a:ext cx="5008941" cy="6858890"/>
          </a:xfrm>
          <a:custGeom>
            <a:avLst/>
            <a:gdLst>
              <a:gd name="connsiteX0" fmla="*/ 0 w 9659145"/>
              <a:gd name="connsiteY0" fmla="*/ 0 h 9908748"/>
              <a:gd name="connsiteX1" fmla="*/ 7988768 w 9659145"/>
              <a:gd name="connsiteY1" fmla="*/ 0 h 9908748"/>
              <a:gd name="connsiteX2" fmla="*/ 9532397 w 9659145"/>
              <a:gd name="connsiteY2" fmla="*/ 4144878 h 9908748"/>
              <a:gd name="connsiteX3" fmla="*/ 9272600 w 9659145"/>
              <a:gd name="connsiteY3" fmla="*/ 6027930 h 9908748"/>
              <a:gd name="connsiteX4" fmla="*/ 6438645 w 9659145"/>
              <a:gd name="connsiteY4" fmla="*/ 9908748 h 9908748"/>
              <a:gd name="connsiteX5" fmla="*/ 0 w 9659145"/>
              <a:gd name="connsiteY5" fmla="*/ 9908748 h 9908748"/>
              <a:gd name="connsiteX6" fmla="*/ 0 w 9659145"/>
              <a:gd name="connsiteY6" fmla="*/ 0 h 9908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59145" h="9908748">
                <a:moveTo>
                  <a:pt x="0" y="0"/>
                </a:moveTo>
                <a:lnTo>
                  <a:pt x="7988768" y="0"/>
                </a:lnTo>
                <a:lnTo>
                  <a:pt x="9532397" y="4144878"/>
                </a:lnTo>
                <a:cubicBezTo>
                  <a:pt x="9768380" y="4776891"/>
                  <a:pt x="9670956" y="5482495"/>
                  <a:pt x="9272600" y="6027930"/>
                </a:cubicBezTo>
                <a:lnTo>
                  <a:pt x="6438645" y="9908748"/>
                </a:lnTo>
                <a:lnTo>
                  <a:pt x="0" y="9908748"/>
                </a:lnTo>
                <a:lnTo>
                  <a:pt x="0" y="0"/>
                </a:lnTo>
                <a:close/>
              </a:path>
            </a:pathLst>
          </a:custGeom>
          <a:blipFill>
            <a:blip r:embed="rId2">
              <a:extLst>
                <a:ext uri="{28A0092B-C50C-407E-A947-70E740481C1C}">
                  <a14:useLocalDpi xmlns:a14="http://schemas.microsoft.com/office/drawing/2010/main" val="0"/>
                </a:ext>
              </a:extLst>
            </a:blip>
            <a:stretch>
              <a:fillRect l="1" t="-6653" r="-2840" b="-485"/>
            </a:stretch>
          </a:blipFill>
          <a:ln w="21638" cap="flat">
            <a:noFill/>
            <a:prstDash val="solid"/>
            <a:miter/>
          </a:ln>
        </p:spPr>
        <p:txBody>
          <a:bodyPr rtlCol="0" anchor="ctr"/>
          <a:lstStyle/>
          <a:p>
            <a:endParaRPr lang="en-US">
              <a:latin typeface="Segoe UI" panose="020B0502040204020203" pitchFamily="34" charset="0"/>
            </a:endParaRPr>
          </a:p>
        </p:txBody>
      </p:sp>
      <p:sp>
        <p:nvSpPr>
          <p:cNvPr id="12" name="Title 1">
            <a:extLst>
              <a:ext uri="{FF2B5EF4-FFF2-40B4-BE49-F238E27FC236}">
                <a16:creationId xmlns:a16="http://schemas.microsoft.com/office/drawing/2014/main" id="{960C0602-2A66-3743-AEBB-DB0124311FAA}"/>
              </a:ext>
            </a:extLst>
          </p:cNvPr>
          <p:cNvSpPr>
            <a:spLocks noGrp="1"/>
          </p:cNvSpPr>
          <p:nvPr>
            <p:ph type="ctrTitle"/>
          </p:nvPr>
        </p:nvSpPr>
        <p:spPr>
          <a:xfrm>
            <a:off x="608583" y="2337397"/>
            <a:ext cx="2430903" cy="1486298"/>
          </a:xfrm>
        </p:spPr>
        <p:txBody>
          <a:bodyPr>
            <a:normAutofit/>
          </a:bodyPr>
          <a:lstStyle/>
          <a:p>
            <a:pPr algn="r"/>
            <a:r>
              <a:rPr lang="en-IN" sz="4051" b="1">
                <a:ea typeface="Open Sans" panose="020B0606030504020204" pitchFamily="34" charset="0"/>
                <a:cs typeface="Open Sans" panose="020B0606030504020204" pitchFamily="34" charset="0"/>
              </a:rPr>
              <a:t>THANK YOU!</a:t>
            </a:r>
            <a:endParaRPr lang="en-IN" sz="4051" b="1" dirty="0">
              <a:ea typeface="Open Sans" panose="020B0606030504020204" pitchFamily="34" charset="0"/>
              <a:cs typeface="Open Sans" panose="020B0606030504020204" pitchFamily="34" charset="0"/>
            </a:endParaRPr>
          </a:p>
        </p:txBody>
      </p:sp>
      <p:cxnSp>
        <p:nvCxnSpPr>
          <p:cNvPr id="14" name="Прямая соединительная линия 7">
            <a:extLst>
              <a:ext uri="{FF2B5EF4-FFF2-40B4-BE49-F238E27FC236}">
                <a16:creationId xmlns:a16="http://schemas.microsoft.com/office/drawing/2014/main" id="{D1A5E261-9699-0742-BEE9-B45ACE9F4FA1}"/>
              </a:ext>
            </a:extLst>
          </p:cNvPr>
          <p:cNvCxnSpPr>
            <a:cxnSpLocks/>
          </p:cNvCxnSpPr>
          <p:nvPr/>
        </p:nvCxnSpPr>
        <p:spPr>
          <a:xfrm>
            <a:off x="608583" y="3823694"/>
            <a:ext cx="2376884"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3D0AD919-007A-1258-5198-968B372178EB}"/>
              </a:ext>
            </a:extLst>
          </p:cNvPr>
          <p:cNvPicPr>
            <a:picLocks noChangeAspect="1"/>
          </p:cNvPicPr>
          <p:nvPr/>
        </p:nvPicPr>
        <p:blipFill rotWithShape="1">
          <a:blip r:embed="rId3"/>
          <a:srcRect t="13605" b="12272"/>
          <a:stretch/>
        </p:blipFill>
        <p:spPr>
          <a:xfrm>
            <a:off x="1357278" y="5707962"/>
            <a:ext cx="1747511" cy="1104214"/>
          </a:xfrm>
          <a:prstGeom prst="rect">
            <a:avLst/>
          </a:prstGeom>
        </p:spPr>
      </p:pic>
      <p:pic>
        <p:nvPicPr>
          <p:cNvPr id="17" name="صورة 19" descr="Logo&#10;&#10;Description automatically generated">
            <a:extLst>
              <a:ext uri="{FF2B5EF4-FFF2-40B4-BE49-F238E27FC236}">
                <a16:creationId xmlns:a16="http://schemas.microsoft.com/office/drawing/2014/main" id="{2DB38855-4F31-4F4E-E938-6F8D81369DA8}"/>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12411" t="25845" r="11747" b="21865"/>
          <a:stretch/>
        </p:blipFill>
        <p:spPr>
          <a:xfrm>
            <a:off x="3395267" y="5814168"/>
            <a:ext cx="904872" cy="891803"/>
          </a:xfrm>
          <a:prstGeom prst="rect">
            <a:avLst/>
          </a:prstGeom>
        </p:spPr>
      </p:pic>
      <p:pic>
        <p:nvPicPr>
          <p:cNvPr id="18" name="Picture 17">
            <a:extLst>
              <a:ext uri="{FF2B5EF4-FFF2-40B4-BE49-F238E27FC236}">
                <a16:creationId xmlns:a16="http://schemas.microsoft.com/office/drawing/2014/main" id="{3EAFD878-C4F1-E79A-C20A-08E7EA71D5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200" y="6096000"/>
            <a:ext cx="990600" cy="621877"/>
          </a:xfrm>
          <a:prstGeom prst="rect">
            <a:avLst/>
          </a:prstGeom>
        </p:spPr>
      </p:pic>
    </p:spTree>
    <p:extLst>
      <p:ext uri="{BB962C8B-B14F-4D97-AF65-F5344CB8AC3E}">
        <p14:creationId xmlns:p14="http://schemas.microsoft.com/office/powerpoint/2010/main" val="12256816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2111529" y="2428615"/>
            <a:ext cx="4931663" cy="2012680"/>
          </a:xfrm>
          <a:prstGeom prst="rect">
            <a:avLst/>
          </a:prstGeom>
          <a:gradFill>
            <a:gsLst>
              <a:gs pos="45000">
                <a:srgbClr val="EEEEEE"/>
              </a:gs>
              <a:gs pos="100000">
                <a:schemeClr val="bg1"/>
              </a:gs>
              <a:gs pos="0">
                <a:schemeClr val="bg1">
                  <a:lumMod val="85000"/>
                </a:schemeClr>
              </a:gs>
            </a:gsLst>
            <a:path path="circle">
              <a:fillToRect l="50000" t="50000" r="50000" b="50000"/>
            </a:path>
          </a:gradFill>
          <a:ln w="0">
            <a:noFill/>
            <a:prstDash val="solid"/>
            <a:miter lim="800000"/>
            <a:headEnd/>
            <a:tailEnd/>
          </a:ln>
          <a:effectLst>
            <a:outerShdw blurRad="254000" sx="102000" sy="102000" algn="ctr" rotWithShape="0">
              <a:prstClr val="black">
                <a:alpha val="13000"/>
              </a:prstClr>
            </a:outerShdw>
          </a:effectLst>
        </p:spPr>
        <p:txBody>
          <a:bodyPr vert="horz" wrap="square" lIns="68598" tIns="34299" rIns="68598" bIns="34299" numCol="1" anchor="ctr" anchorCtr="1" compatLnSpc="1">
            <a:prstTxWarp prst="textNoShape">
              <a:avLst/>
            </a:prstTxWarp>
          </a:bodyPr>
          <a:lstStyle/>
          <a:p>
            <a:pPr algn="ctr"/>
            <a:endParaRPr lang="en-US" dirty="0">
              <a:solidFill>
                <a:schemeClr val="tx1">
                  <a:lumMod val="85000"/>
                  <a:lumOff val="15000"/>
                </a:schemeClr>
              </a:solidFill>
              <a:latin typeface="+mj-lt"/>
              <a:cs typeface="Arial" panose="020B0604020202020204" pitchFamily="34" charset="0"/>
            </a:endParaRPr>
          </a:p>
        </p:txBody>
      </p:sp>
      <p:sp>
        <p:nvSpPr>
          <p:cNvPr id="8" name="Freeform 7"/>
          <p:cNvSpPr>
            <a:spLocks/>
          </p:cNvSpPr>
          <p:nvPr/>
        </p:nvSpPr>
        <p:spPr bwMode="auto">
          <a:xfrm>
            <a:off x="3220289" y="866108"/>
            <a:ext cx="2703423" cy="1562507"/>
          </a:xfrm>
          <a:custGeom>
            <a:avLst/>
            <a:gdLst>
              <a:gd name="T0" fmla="*/ 0 w 2270"/>
              <a:gd name="T1" fmla="*/ 0 h 1312"/>
              <a:gd name="T2" fmla="*/ 2270 w 2270"/>
              <a:gd name="T3" fmla="*/ 0 h 1312"/>
              <a:gd name="T4" fmla="*/ 1694 w 2270"/>
              <a:gd name="T5" fmla="*/ 1312 h 1312"/>
              <a:gd name="T6" fmla="*/ 573 w 2270"/>
              <a:gd name="T7" fmla="*/ 1312 h 1312"/>
              <a:gd name="T8" fmla="*/ 0 w 2270"/>
              <a:gd name="T9" fmla="*/ 0 h 1312"/>
            </a:gdLst>
            <a:ahLst/>
            <a:cxnLst>
              <a:cxn ang="0">
                <a:pos x="T0" y="T1"/>
              </a:cxn>
              <a:cxn ang="0">
                <a:pos x="T2" y="T3"/>
              </a:cxn>
              <a:cxn ang="0">
                <a:pos x="T4" y="T5"/>
              </a:cxn>
              <a:cxn ang="0">
                <a:pos x="T6" y="T7"/>
              </a:cxn>
              <a:cxn ang="0">
                <a:pos x="T8" y="T9"/>
              </a:cxn>
            </a:cxnLst>
            <a:rect l="0" t="0" r="r" b="b"/>
            <a:pathLst>
              <a:path w="2270" h="1312">
                <a:moveTo>
                  <a:pt x="0" y="0"/>
                </a:moveTo>
                <a:lnTo>
                  <a:pt x="2270" y="0"/>
                </a:lnTo>
                <a:lnTo>
                  <a:pt x="1694" y="1312"/>
                </a:lnTo>
                <a:lnTo>
                  <a:pt x="573" y="1312"/>
                </a:lnTo>
                <a:lnTo>
                  <a:pt x="0" y="0"/>
                </a:lnTo>
                <a:close/>
              </a:path>
            </a:pathLst>
          </a:custGeom>
          <a:gradFill flip="none" rotWithShape="1">
            <a:gsLst>
              <a:gs pos="100000">
                <a:schemeClr val="tx2">
                  <a:lumMod val="75000"/>
                </a:schemeClr>
              </a:gs>
              <a:gs pos="79000">
                <a:schemeClr val="tx2"/>
              </a:gs>
              <a:gs pos="0">
                <a:schemeClr val="tx2"/>
              </a:gs>
            </a:gsLst>
            <a:lin ang="5400000" scaled="1"/>
            <a:tileRect/>
          </a:gradFill>
          <a:ln w="0">
            <a:noFill/>
            <a:prstDash val="solid"/>
            <a:round/>
            <a:headEnd/>
            <a:tailEnd/>
          </a:ln>
        </p:spPr>
        <p:txBody>
          <a:bodyPr vert="horz" wrap="square" lIns="68598" tIns="34299" rIns="68598" bIns="34299" numCol="1" anchor="t" anchorCtr="0" compatLnSpc="1">
            <a:prstTxWarp prst="textNoShape">
              <a:avLst/>
            </a:prstTxWarp>
          </a:bodyPr>
          <a:lstStyle/>
          <a:p>
            <a:endParaRPr lang="en-US">
              <a:latin typeface="+mj-lt"/>
            </a:endParaRPr>
          </a:p>
        </p:txBody>
      </p:sp>
      <p:sp>
        <p:nvSpPr>
          <p:cNvPr id="9" name="Freeform 8"/>
          <p:cNvSpPr>
            <a:spLocks/>
          </p:cNvSpPr>
          <p:nvPr/>
        </p:nvSpPr>
        <p:spPr bwMode="auto">
          <a:xfrm>
            <a:off x="3902099" y="2426232"/>
            <a:ext cx="1339802" cy="774108"/>
          </a:xfrm>
          <a:custGeom>
            <a:avLst/>
            <a:gdLst>
              <a:gd name="T0" fmla="*/ 0 w 1125"/>
              <a:gd name="T1" fmla="*/ 0 h 403"/>
              <a:gd name="T2" fmla="*/ 1125 w 1125"/>
              <a:gd name="T3" fmla="*/ 0 h 403"/>
              <a:gd name="T4" fmla="*/ 1125 w 1125"/>
              <a:gd name="T5" fmla="*/ 294 h 403"/>
              <a:gd name="T6" fmla="*/ 564 w 1125"/>
              <a:gd name="T7" fmla="*/ 403 h 403"/>
              <a:gd name="T8" fmla="*/ 0 w 1125"/>
              <a:gd name="T9" fmla="*/ 287 h 403"/>
              <a:gd name="T10" fmla="*/ 0 w 1125"/>
              <a:gd name="T11" fmla="*/ 0 h 403"/>
            </a:gdLst>
            <a:ahLst/>
            <a:cxnLst>
              <a:cxn ang="0">
                <a:pos x="T0" y="T1"/>
              </a:cxn>
              <a:cxn ang="0">
                <a:pos x="T2" y="T3"/>
              </a:cxn>
              <a:cxn ang="0">
                <a:pos x="T4" y="T5"/>
              </a:cxn>
              <a:cxn ang="0">
                <a:pos x="T6" y="T7"/>
              </a:cxn>
              <a:cxn ang="0">
                <a:pos x="T8" y="T9"/>
              </a:cxn>
              <a:cxn ang="0">
                <a:pos x="T10" y="T11"/>
              </a:cxn>
            </a:cxnLst>
            <a:rect l="0" t="0" r="r" b="b"/>
            <a:pathLst>
              <a:path w="1125" h="403">
                <a:moveTo>
                  <a:pt x="0" y="0"/>
                </a:moveTo>
                <a:lnTo>
                  <a:pt x="1125" y="0"/>
                </a:lnTo>
                <a:lnTo>
                  <a:pt x="1125" y="294"/>
                </a:lnTo>
                <a:lnTo>
                  <a:pt x="564" y="403"/>
                </a:lnTo>
                <a:lnTo>
                  <a:pt x="0" y="287"/>
                </a:lnTo>
                <a:lnTo>
                  <a:pt x="0" y="0"/>
                </a:lnTo>
                <a:close/>
              </a:path>
            </a:pathLst>
          </a:custGeom>
          <a:gradFill flip="none" rotWithShape="1">
            <a:gsLst>
              <a:gs pos="100000">
                <a:schemeClr val="tx2">
                  <a:lumMod val="75000"/>
                </a:schemeClr>
              </a:gs>
              <a:gs pos="50000">
                <a:schemeClr val="tx2"/>
              </a:gs>
              <a:gs pos="0">
                <a:schemeClr val="tx2"/>
              </a:gs>
            </a:gsLst>
            <a:path path="circle">
              <a:fillToRect l="50000" t="50000" r="50000" b="50000"/>
            </a:path>
            <a:tileRect/>
          </a:gradFill>
          <a:ln w="0">
            <a:noFill/>
            <a:prstDash val="solid"/>
            <a:round/>
            <a:headEnd/>
            <a:tailEnd/>
          </a:ln>
          <a:effectLst>
            <a:outerShdw blurRad="38100" dist="38100" dir="5400000" algn="t" rotWithShape="0">
              <a:prstClr val="black">
                <a:alpha val="14000"/>
              </a:prstClr>
            </a:outerShdw>
          </a:effectLst>
        </p:spPr>
        <p:txBody>
          <a:bodyPr vert="horz" wrap="square" lIns="68598" tIns="137196" rIns="68598" bIns="34299" numCol="1" anchor="t" anchorCtr="0" compatLnSpc="1">
            <a:prstTxWarp prst="textNoShape">
              <a:avLst/>
            </a:prstTxWarp>
          </a:bodyPr>
          <a:lstStyle/>
          <a:p>
            <a:pPr algn="ctr"/>
            <a:endParaRPr lang="en-US" sz="825" dirty="0">
              <a:solidFill>
                <a:schemeClr val="bg1"/>
              </a:solidFill>
              <a:latin typeface="+mj-lt"/>
            </a:endParaRPr>
          </a:p>
        </p:txBody>
      </p:sp>
      <p:grpSp>
        <p:nvGrpSpPr>
          <p:cNvPr id="5" name="Group 4"/>
          <p:cNvGrpSpPr/>
          <p:nvPr/>
        </p:nvGrpSpPr>
        <p:grpSpPr>
          <a:xfrm>
            <a:off x="3083332" y="3738731"/>
            <a:ext cx="2977337" cy="2262689"/>
            <a:chOff x="4110038" y="3841867"/>
            <a:chExt cx="3968749" cy="3016133"/>
          </a:xfrm>
        </p:grpSpPr>
        <p:sp>
          <p:nvSpPr>
            <p:cNvPr id="10" name="Freeform 9"/>
            <p:cNvSpPr>
              <a:spLocks/>
            </p:cNvSpPr>
            <p:nvPr/>
          </p:nvSpPr>
          <p:spPr bwMode="auto">
            <a:xfrm>
              <a:off x="4110038" y="4775200"/>
              <a:ext cx="3968749" cy="2082800"/>
            </a:xfrm>
            <a:custGeom>
              <a:avLst/>
              <a:gdLst>
                <a:gd name="T0" fmla="*/ 573 w 2270"/>
                <a:gd name="T1" fmla="*/ 0 h 1312"/>
                <a:gd name="T2" fmla="*/ 1694 w 2270"/>
                <a:gd name="T3" fmla="*/ 0 h 1312"/>
                <a:gd name="T4" fmla="*/ 2270 w 2270"/>
                <a:gd name="T5" fmla="*/ 1312 h 1312"/>
                <a:gd name="T6" fmla="*/ 0 w 2270"/>
                <a:gd name="T7" fmla="*/ 1312 h 1312"/>
                <a:gd name="T8" fmla="*/ 573 w 2270"/>
                <a:gd name="T9" fmla="*/ 0 h 1312"/>
              </a:gdLst>
              <a:ahLst/>
              <a:cxnLst>
                <a:cxn ang="0">
                  <a:pos x="T0" y="T1"/>
                </a:cxn>
                <a:cxn ang="0">
                  <a:pos x="T2" y="T3"/>
                </a:cxn>
                <a:cxn ang="0">
                  <a:pos x="T4" y="T5"/>
                </a:cxn>
                <a:cxn ang="0">
                  <a:pos x="T6" y="T7"/>
                </a:cxn>
                <a:cxn ang="0">
                  <a:pos x="T8" y="T9"/>
                </a:cxn>
              </a:cxnLst>
              <a:rect l="0" t="0" r="r" b="b"/>
              <a:pathLst>
                <a:path w="2270" h="1312">
                  <a:moveTo>
                    <a:pt x="573" y="0"/>
                  </a:moveTo>
                  <a:lnTo>
                    <a:pt x="1694" y="0"/>
                  </a:lnTo>
                  <a:lnTo>
                    <a:pt x="2270" y="1312"/>
                  </a:lnTo>
                  <a:lnTo>
                    <a:pt x="0" y="1312"/>
                  </a:lnTo>
                  <a:lnTo>
                    <a:pt x="573" y="0"/>
                  </a:lnTo>
                  <a:close/>
                </a:path>
              </a:pathLst>
            </a:custGeom>
            <a:gradFill flip="none" rotWithShape="1">
              <a:gsLst>
                <a:gs pos="100000">
                  <a:schemeClr val="accent2">
                    <a:lumMod val="75000"/>
                  </a:schemeClr>
                </a:gs>
                <a:gs pos="79000">
                  <a:schemeClr val="accent2"/>
                </a:gs>
                <a:gs pos="0">
                  <a:schemeClr val="accent2"/>
                </a:gs>
              </a:gsLst>
              <a:lin ang="16200000" scaled="1"/>
              <a:tileRect/>
            </a:gradFill>
            <a:ln w="0">
              <a:noFill/>
              <a:prstDash val="solid"/>
              <a:round/>
              <a:headEnd/>
              <a:tailEnd/>
            </a:ln>
          </p:spPr>
          <p:txBody>
            <a:bodyPr vert="horz" wrap="square" lIns="68598" tIns="34299" rIns="68598" bIns="34299" numCol="1" anchor="t" anchorCtr="0" compatLnSpc="1">
              <a:prstTxWarp prst="textNoShape">
                <a:avLst/>
              </a:prstTxWarp>
            </a:bodyPr>
            <a:lstStyle/>
            <a:p>
              <a:endParaRPr lang="en-US">
                <a:latin typeface="+mj-lt"/>
              </a:endParaRPr>
            </a:p>
          </p:txBody>
        </p:sp>
        <p:sp>
          <p:nvSpPr>
            <p:cNvPr id="11" name="Freeform 10"/>
            <p:cNvSpPr>
              <a:spLocks/>
            </p:cNvSpPr>
            <p:nvPr/>
          </p:nvSpPr>
          <p:spPr bwMode="auto">
            <a:xfrm>
              <a:off x="5110966" y="3841867"/>
              <a:ext cx="1966892" cy="936509"/>
            </a:xfrm>
            <a:custGeom>
              <a:avLst/>
              <a:gdLst>
                <a:gd name="T0" fmla="*/ 564 w 1125"/>
                <a:gd name="T1" fmla="*/ 0 h 403"/>
                <a:gd name="T2" fmla="*/ 1125 w 1125"/>
                <a:gd name="T3" fmla="*/ 110 h 403"/>
                <a:gd name="T4" fmla="*/ 1125 w 1125"/>
                <a:gd name="T5" fmla="*/ 403 h 403"/>
                <a:gd name="T6" fmla="*/ 0 w 1125"/>
                <a:gd name="T7" fmla="*/ 403 h 403"/>
                <a:gd name="T8" fmla="*/ 0 w 1125"/>
                <a:gd name="T9" fmla="*/ 117 h 403"/>
                <a:gd name="T10" fmla="*/ 564 w 1125"/>
                <a:gd name="T11" fmla="*/ 0 h 403"/>
              </a:gdLst>
              <a:ahLst/>
              <a:cxnLst>
                <a:cxn ang="0">
                  <a:pos x="T0" y="T1"/>
                </a:cxn>
                <a:cxn ang="0">
                  <a:pos x="T2" y="T3"/>
                </a:cxn>
                <a:cxn ang="0">
                  <a:pos x="T4" y="T5"/>
                </a:cxn>
                <a:cxn ang="0">
                  <a:pos x="T6" y="T7"/>
                </a:cxn>
                <a:cxn ang="0">
                  <a:pos x="T8" y="T9"/>
                </a:cxn>
                <a:cxn ang="0">
                  <a:pos x="T10" y="T11"/>
                </a:cxn>
              </a:cxnLst>
              <a:rect l="0" t="0" r="r" b="b"/>
              <a:pathLst>
                <a:path w="1125" h="403">
                  <a:moveTo>
                    <a:pt x="564" y="0"/>
                  </a:moveTo>
                  <a:lnTo>
                    <a:pt x="1125" y="110"/>
                  </a:lnTo>
                  <a:lnTo>
                    <a:pt x="1125" y="403"/>
                  </a:lnTo>
                  <a:lnTo>
                    <a:pt x="0" y="403"/>
                  </a:lnTo>
                  <a:lnTo>
                    <a:pt x="0" y="117"/>
                  </a:lnTo>
                  <a:lnTo>
                    <a:pt x="564" y="0"/>
                  </a:lnTo>
                  <a:close/>
                </a:path>
              </a:pathLst>
            </a:custGeom>
            <a:gradFill>
              <a:gsLst>
                <a:gs pos="100000">
                  <a:schemeClr val="accent2">
                    <a:lumMod val="75000"/>
                  </a:schemeClr>
                </a:gs>
                <a:gs pos="50000">
                  <a:schemeClr val="accent2"/>
                </a:gs>
                <a:gs pos="0">
                  <a:schemeClr val="accent2"/>
                </a:gs>
              </a:gsLst>
              <a:path path="circle">
                <a:fillToRect l="50000" t="50000" r="50000" b="50000"/>
              </a:path>
            </a:gradFill>
            <a:ln w="0">
              <a:noFill/>
              <a:prstDash val="solid"/>
              <a:round/>
              <a:headEnd/>
              <a:tailEnd/>
            </a:ln>
            <a:effectLst>
              <a:outerShdw blurRad="38100" dist="38100" dir="14820000" rotWithShape="0">
                <a:prstClr val="black">
                  <a:alpha val="14000"/>
                </a:prstClr>
              </a:outerShdw>
            </a:effectLst>
          </p:spPr>
          <p:txBody>
            <a:bodyPr vert="horz" wrap="square" lIns="68598" tIns="274391" rIns="68598" bIns="34299" numCol="1" anchor="t" anchorCtr="0" compatLnSpc="1">
              <a:prstTxWarp prst="textNoShape">
                <a:avLst/>
              </a:prstTxWarp>
            </a:bodyPr>
            <a:lstStyle/>
            <a:p>
              <a:pPr algn="ctr"/>
              <a:endParaRPr lang="en-US" sz="825" dirty="0">
                <a:solidFill>
                  <a:schemeClr val="bg1"/>
                </a:solidFill>
                <a:latin typeface="+mj-lt"/>
              </a:endParaRPr>
            </a:p>
          </p:txBody>
        </p:sp>
      </p:grpSp>
      <p:sp>
        <p:nvSpPr>
          <p:cNvPr id="12" name="Freeform 11"/>
          <p:cNvSpPr>
            <a:spLocks/>
          </p:cNvSpPr>
          <p:nvPr/>
        </p:nvSpPr>
        <p:spPr bwMode="auto">
          <a:xfrm>
            <a:off x="7043191" y="2126118"/>
            <a:ext cx="2111528" cy="2617675"/>
          </a:xfrm>
          <a:custGeom>
            <a:avLst/>
            <a:gdLst>
              <a:gd name="T0" fmla="*/ 1773 w 1773"/>
              <a:gd name="T1" fmla="*/ 0 h 2198"/>
              <a:gd name="T2" fmla="*/ 1773 w 1773"/>
              <a:gd name="T3" fmla="*/ 2198 h 2198"/>
              <a:gd name="T4" fmla="*/ 0 w 1773"/>
              <a:gd name="T5" fmla="*/ 1723 h 2198"/>
              <a:gd name="T6" fmla="*/ 0 w 1773"/>
              <a:gd name="T7" fmla="*/ 474 h 2198"/>
              <a:gd name="T8" fmla="*/ 1773 w 1773"/>
              <a:gd name="T9" fmla="*/ 0 h 2198"/>
            </a:gdLst>
            <a:ahLst/>
            <a:cxnLst>
              <a:cxn ang="0">
                <a:pos x="T0" y="T1"/>
              </a:cxn>
              <a:cxn ang="0">
                <a:pos x="T2" y="T3"/>
              </a:cxn>
              <a:cxn ang="0">
                <a:pos x="T4" y="T5"/>
              </a:cxn>
              <a:cxn ang="0">
                <a:pos x="T6" y="T7"/>
              </a:cxn>
              <a:cxn ang="0">
                <a:pos x="T8" y="T9"/>
              </a:cxn>
            </a:cxnLst>
            <a:rect l="0" t="0" r="r" b="b"/>
            <a:pathLst>
              <a:path w="1773" h="2198">
                <a:moveTo>
                  <a:pt x="1773" y="0"/>
                </a:moveTo>
                <a:lnTo>
                  <a:pt x="1773" y="2198"/>
                </a:lnTo>
                <a:lnTo>
                  <a:pt x="0" y="1723"/>
                </a:lnTo>
                <a:lnTo>
                  <a:pt x="0" y="474"/>
                </a:lnTo>
                <a:lnTo>
                  <a:pt x="1773" y="0"/>
                </a:lnTo>
                <a:close/>
              </a:path>
            </a:pathLst>
          </a:custGeom>
          <a:gradFill flip="none" rotWithShape="1">
            <a:gsLst>
              <a:gs pos="81000">
                <a:schemeClr val="accent1">
                  <a:lumMod val="75000"/>
                </a:schemeClr>
              </a:gs>
              <a:gs pos="0">
                <a:schemeClr val="accent1"/>
              </a:gs>
              <a:gs pos="100000">
                <a:schemeClr val="accent1">
                  <a:lumMod val="75000"/>
                </a:schemeClr>
              </a:gs>
            </a:gsLst>
            <a:lin ang="10800000" scaled="1"/>
            <a:tileRect/>
          </a:gradFill>
          <a:ln w="0">
            <a:noFill/>
            <a:prstDash val="solid"/>
            <a:round/>
            <a:headEnd/>
            <a:tailEnd/>
          </a:ln>
        </p:spPr>
        <p:txBody>
          <a:bodyPr vert="horz" wrap="square" lIns="68598" tIns="34299" rIns="68598" bIns="34299" numCol="1" anchor="t" anchorCtr="0" compatLnSpc="1">
            <a:prstTxWarp prst="textNoShape">
              <a:avLst/>
            </a:prstTxWarp>
          </a:bodyPr>
          <a:lstStyle/>
          <a:p>
            <a:endParaRPr lang="en-US">
              <a:latin typeface="+mj-lt"/>
            </a:endParaRPr>
          </a:p>
        </p:txBody>
      </p:sp>
      <p:sp>
        <p:nvSpPr>
          <p:cNvPr id="13" name="Freeform 12"/>
          <p:cNvSpPr>
            <a:spLocks/>
          </p:cNvSpPr>
          <p:nvPr/>
        </p:nvSpPr>
        <p:spPr bwMode="auto">
          <a:xfrm>
            <a:off x="5943957" y="2691215"/>
            <a:ext cx="1099234" cy="1487478"/>
          </a:xfrm>
          <a:custGeom>
            <a:avLst/>
            <a:gdLst>
              <a:gd name="T0" fmla="*/ 158 w 592"/>
              <a:gd name="T1" fmla="*/ 0 h 1249"/>
              <a:gd name="T2" fmla="*/ 592 w 592"/>
              <a:gd name="T3" fmla="*/ 0 h 1249"/>
              <a:gd name="T4" fmla="*/ 592 w 592"/>
              <a:gd name="T5" fmla="*/ 1249 h 1249"/>
              <a:gd name="T6" fmla="*/ 170 w 592"/>
              <a:gd name="T7" fmla="*/ 1249 h 1249"/>
              <a:gd name="T8" fmla="*/ 0 w 592"/>
              <a:gd name="T9" fmla="*/ 624 h 1249"/>
              <a:gd name="T10" fmla="*/ 158 w 592"/>
              <a:gd name="T11" fmla="*/ 0 h 1249"/>
            </a:gdLst>
            <a:ahLst/>
            <a:cxnLst>
              <a:cxn ang="0">
                <a:pos x="T0" y="T1"/>
              </a:cxn>
              <a:cxn ang="0">
                <a:pos x="T2" y="T3"/>
              </a:cxn>
              <a:cxn ang="0">
                <a:pos x="T4" y="T5"/>
              </a:cxn>
              <a:cxn ang="0">
                <a:pos x="T6" y="T7"/>
              </a:cxn>
              <a:cxn ang="0">
                <a:pos x="T8" y="T9"/>
              </a:cxn>
              <a:cxn ang="0">
                <a:pos x="T10" y="T11"/>
              </a:cxn>
            </a:cxnLst>
            <a:rect l="0" t="0" r="r" b="b"/>
            <a:pathLst>
              <a:path w="592" h="1249">
                <a:moveTo>
                  <a:pt x="158" y="0"/>
                </a:moveTo>
                <a:lnTo>
                  <a:pt x="592" y="0"/>
                </a:lnTo>
                <a:lnTo>
                  <a:pt x="592" y="1249"/>
                </a:lnTo>
                <a:lnTo>
                  <a:pt x="170" y="1249"/>
                </a:lnTo>
                <a:lnTo>
                  <a:pt x="0" y="624"/>
                </a:lnTo>
                <a:lnTo>
                  <a:pt x="158" y="0"/>
                </a:lnTo>
                <a:close/>
              </a:path>
            </a:pathLst>
          </a:custGeom>
          <a:gradFill>
            <a:gsLst>
              <a:gs pos="100000">
                <a:schemeClr val="accent1">
                  <a:lumMod val="75000"/>
                </a:schemeClr>
              </a:gs>
              <a:gs pos="50000">
                <a:schemeClr val="accent1"/>
              </a:gs>
              <a:gs pos="0">
                <a:schemeClr val="accent1"/>
              </a:gs>
            </a:gsLst>
            <a:path path="circle">
              <a:fillToRect l="50000" t="50000" r="50000" b="50000"/>
            </a:path>
          </a:gradFill>
          <a:ln w="0">
            <a:noFill/>
            <a:prstDash val="solid"/>
            <a:round/>
            <a:headEnd/>
            <a:tailEnd/>
          </a:ln>
          <a:effectLst>
            <a:outerShdw blurRad="50800" dist="38100" dir="10800000" algn="r" rotWithShape="0">
              <a:prstClr val="black">
                <a:alpha val="14000"/>
              </a:prstClr>
            </a:outerShdw>
          </a:effectLst>
        </p:spPr>
        <p:txBody>
          <a:bodyPr vert="horz" wrap="square" lIns="205794" tIns="548783" rIns="68598" bIns="34299" numCol="1" anchor="t" anchorCtr="0" compatLnSpc="1">
            <a:prstTxWarp prst="textNoShape">
              <a:avLst/>
            </a:prstTxWarp>
          </a:bodyPr>
          <a:lstStyle/>
          <a:p>
            <a:endParaRPr lang="en-US" sz="825" dirty="0">
              <a:solidFill>
                <a:schemeClr val="bg1"/>
              </a:solidFill>
              <a:latin typeface="+mj-lt"/>
            </a:endParaRPr>
          </a:p>
        </p:txBody>
      </p:sp>
      <p:sp>
        <p:nvSpPr>
          <p:cNvPr id="14" name="Freeform 13"/>
          <p:cNvSpPr>
            <a:spLocks/>
          </p:cNvSpPr>
          <p:nvPr/>
        </p:nvSpPr>
        <p:spPr bwMode="auto">
          <a:xfrm>
            <a:off x="2111529" y="2691215"/>
            <a:ext cx="1088514" cy="1487478"/>
          </a:xfrm>
          <a:custGeom>
            <a:avLst/>
            <a:gdLst>
              <a:gd name="T0" fmla="*/ 0 w 594"/>
              <a:gd name="T1" fmla="*/ 0 h 1249"/>
              <a:gd name="T2" fmla="*/ 434 w 594"/>
              <a:gd name="T3" fmla="*/ 0 h 1249"/>
              <a:gd name="T4" fmla="*/ 594 w 594"/>
              <a:gd name="T5" fmla="*/ 624 h 1249"/>
              <a:gd name="T6" fmla="*/ 424 w 594"/>
              <a:gd name="T7" fmla="*/ 1249 h 1249"/>
              <a:gd name="T8" fmla="*/ 0 w 594"/>
              <a:gd name="T9" fmla="*/ 1249 h 1249"/>
              <a:gd name="T10" fmla="*/ 0 w 594"/>
              <a:gd name="T11" fmla="*/ 0 h 1249"/>
            </a:gdLst>
            <a:ahLst/>
            <a:cxnLst>
              <a:cxn ang="0">
                <a:pos x="T0" y="T1"/>
              </a:cxn>
              <a:cxn ang="0">
                <a:pos x="T2" y="T3"/>
              </a:cxn>
              <a:cxn ang="0">
                <a:pos x="T4" y="T5"/>
              </a:cxn>
              <a:cxn ang="0">
                <a:pos x="T6" y="T7"/>
              </a:cxn>
              <a:cxn ang="0">
                <a:pos x="T8" y="T9"/>
              </a:cxn>
              <a:cxn ang="0">
                <a:pos x="T10" y="T11"/>
              </a:cxn>
            </a:cxnLst>
            <a:rect l="0" t="0" r="r" b="b"/>
            <a:pathLst>
              <a:path w="594" h="1249">
                <a:moveTo>
                  <a:pt x="0" y="0"/>
                </a:moveTo>
                <a:lnTo>
                  <a:pt x="434" y="0"/>
                </a:lnTo>
                <a:lnTo>
                  <a:pt x="594" y="624"/>
                </a:lnTo>
                <a:lnTo>
                  <a:pt x="424" y="1249"/>
                </a:lnTo>
                <a:lnTo>
                  <a:pt x="0" y="1249"/>
                </a:lnTo>
                <a:lnTo>
                  <a:pt x="0" y="0"/>
                </a:lnTo>
                <a:close/>
              </a:path>
            </a:pathLst>
          </a:custGeom>
          <a:gradFill>
            <a:gsLst>
              <a:gs pos="100000">
                <a:schemeClr val="accent3">
                  <a:lumMod val="75000"/>
                </a:schemeClr>
              </a:gs>
              <a:gs pos="50000">
                <a:schemeClr val="accent3"/>
              </a:gs>
              <a:gs pos="0">
                <a:schemeClr val="accent3"/>
              </a:gs>
            </a:gsLst>
            <a:path path="circle">
              <a:fillToRect l="50000" t="50000" r="50000" b="50000"/>
            </a:path>
          </a:gradFill>
          <a:ln w="0">
            <a:noFill/>
            <a:prstDash val="solid"/>
            <a:round/>
            <a:headEnd/>
            <a:tailEnd/>
          </a:ln>
          <a:effectLst>
            <a:outerShdw blurRad="38100" dist="38100" algn="l" rotWithShape="0">
              <a:prstClr val="black">
                <a:alpha val="14000"/>
              </a:prstClr>
            </a:outerShdw>
          </a:effectLst>
        </p:spPr>
        <p:txBody>
          <a:bodyPr vert="horz" wrap="square" lIns="68598" tIns="548783" rIns="205794" bIns="34299" numCol="1" anchor="t" anchorCtr="0" compatLnSpc="1">
            <a:prstTxWarp prst="textNoShape">
              <a:avLst/>
            </a:prstTxWarp>
          </a:bodyPr>
          <a:lstStyle/>
          <a:p>
            <a:pPr algn="r"/>
            <a:endParaRPr lang="en-US" sz="825" dirty="0">
              <a:solidFill>
                <a:schemeClr val="bg1"/>
              </a:solidFill>
              <a:latin typeface="+mj-lt"/>
            </a:endParaRPr>
          </a:p>
        </p:txBody>
      </p:sp>
      <p:sp>
        <p:nvSpPr>
          <p:cNvPr id="15" name="Freeform 14"/>
          <p:cNvSpPr>
            <a:spLocks/>
          </p:cNvSpPr>
          <p:nvPr/>
        </p:nvSpPr>
        <p:spPr bwMode="auto">
          <a:xfrm>
            <a:off x="1" y="2126118"/>
            <a:ext cx="2111528" cy="2617675"/>
          </a:xfrm>
          <a:custGeom>
            <a:avLst/>
            <a:gdLst>
              <a:gd name="T0" fmla="*/ 0 w 1773"/>
              <a:gd name="T1" fmla="*/ 0 h 2198"/>
              <a:gd name="T2" fmla="*/ 1773 w 1773"/>
              <a:gd name="T3" fmla="*/ 474 h 2198"/>
              <a:gd name="T4" fmla="*/ 1773 w 1773"/>
              <a:gd name="T5" fmla="*/ 1723 h 2198"/>
              <a:gd name="T6" fmla="*/ 0 w 1773"/>
              <a:gd name="T7" fmla="*/ 2198 h 2198"/>
              <a:gd name="T8" fmla="*/ 0 w 1773"/>
              <a:gd name="T9" fmla="*/ 0 h 2198"/>
            </a:gdLst>
            <a:ahLst/>
            <a:cxnLst>
              <a:cxn ang="0">
                <a:pos x="T0" y="T1"/>
              </a:cxn>
              <a:cxn ang="0">
                <a:pos x="T2" y="T3"/>
              </a:cxn>
              <a:cxn ang="0">
                <a:pos x="T4" y="T5"/>
              </a:cxn>
              <a:cxn ang="0">
                <a:pos x="T6" y="T7"/>
              </a:cxn>
              <a:cxn ang="0">
                <a:pos x="T8" y="T9"/>
              </a:cxn>
            </a:cxnLst>
            <a:rect l="0" t="0" r="r" b="b"/>
            <a:pathLst>
              <a:path w="1773" h="2198">
                <a:moveTo>
                  <a:pt x="0" y="0"/>
                </a:moveTo>
                <a:lnTo>
                  <a:pt x="1773" y="474"/>
                </a:lnTo>
                <a:lnTo>
                  <a:pt x="1773" y="1723"/>
                </a:lnTo>
                <a:lnTo>
                  <a:pt x="0" y="2198"/>
                </a:lnTo>
                <a:lnTo>
                  <a:pt x="0" y="0"/>
                </a:lnTo>
                <a:close/>
              </a:path>
            </a:pathLst>
          </a:custGeom>
          <a:gradFill flip="none" rotWithShape="1">
            <a:gsLst>
              <a:gs pos="81000">
                <a:schemeClr val="accent3">
                  <a:lumMod val="75000"/>
                </a:schemeClr>
              </a:gs>
              <a:gs pos="0">
                <a:schemeClr val="accent3"/>
              </a:gs>
              <a:gs pos="100000">
                <a:schemeClr val="accent3">
                  <a:lumMod val="75000"/>
                </a:schemeClr>
              </a:gs>
            </a:gsLst>
            <a:lin ang="0" scaled="1"/>
            <a:tileRect/>
          </a:gradFill>
          <a:ln w="0">
            <a:noFill/>
            <a:prstDash val="solid"/>
            <a:round/>
            <a:headEnd/>
            <a:tailEnd/>
          </a:ln>
        </p:spPr>
        <p:txBody>
          <a:bodyPr vert="horz" wrap="square" lIns="68598" tIns="34299" rIns="68598" bIns="34299" numCol="1" anchor="t" anchorCtr="0" compatLnSpc="1">
            <a:prstTxWarp prst="textNoShape">
              <a:avLst/>
            </a:prstTxWarp>
          </a:bodyPr>
          <a:lstStyle/>
          <a:p>
            <a:endParaRPr lang="en-US">
              <a:latin typeface="+mj-lt"/>
            </a:endParaRPr>
          </a:p>
        </p:txBody>
      </p:sp>
      <p:sp>
        <p:nvSpPr>
          <p:cNvPr id="48" name="TextBox 47"/>
          <p:cNvSpPr txBox="1"/>
          <p:nvPr/>
        </p:nvSpPr>
        <p:spPr>
          <a:xfrm>
            <a:off x="3270635" y="884421"/>
            <a:ext cx="2653077" cy="1169551"/>
          </a:xfrm>
          <a:prstGeom prst="rect">
            <a:avLst/>
          </a:prstGeom>
          <a:noFill/>
        </p:spPr>
        <p:txBody>
          <a:bodyPr wrap="square" rtlCol="0">
            <a:spAutoFit/>
          </a:bodyPr>
          <a:lstStyle/>
          <a:p>
            <a:pPr algn="ctr"/>
            <a:r>
              <a:rPr lang="en-US" sz="1400" dirty="0">
                <a:solidFill>
                  <a:schemeClr val="bg1"/>
                </a:solidFill>
                <a:latin typeface="+mj-lt"/>
                <a:cs typeface="Arial" panose="020B0604020202020204" pitchFamily="34" charset="0"/>
              </a:rPr>
              <a:t>Strengthening and harnessing national capabilities and </a:t>
            </a:r>
          </a:p>
          <a:p>
            <a:pPr algn="ctr"/>
            <a:r>
              <a:rPr lang="en-US" sz="1400" dirty="0">
                <a:solidFill>
                  <a:schemeClr val="bg1"/>
                </a:solidFill>
                <a:latin typeface="+mj-lt"/>
                <a:cs typeface="Arial" panose="020B0604020202020204" pitchFamily="34" charset="0"/>
              </a:rPr>
              <a:t>resources to provide urgent humanitarian relief </a:t>
            </a:r>
          </a:p>
          <a:p>
            <a:pPr algn="ctr"/>
            <a:r>
              <a:rPr lang="en-US" sz="1400" dirty="0">
                <a:solidFill>
                  <a:schemeClr val="bg1"/>
                </a:solidFill>
                <a:latin typeface="+mj-lt"/>
                <a:cs typeface="Arial" panose="020B0604020202020204" pitchFamily="34" charset="0"/>
              </a:rPr>
              <a:t>to those  affected</a:t>
            </a:r>
          </a:p>
        </p:txBody>
      </p:sp>
      <p:sp>
        <p:nvSpPr>
          <p:cNvPr id="51" name="TextBox 50"/>
          <p:cNvSpPr txBox="1"/>
          <p:nvPr/>
        </p:nvSpPr>
        <p:spPr>
          <a:xfrm>
            <a:off x="7032471" y="2763033"/>
            <a:ext cx="2087283" cy="1384995"/>
          </a:xfrm>
          <a:prstGeom prst="rect">
            <a:avLst/>
          </a:prstGeom>
          <a:noFill/>
        </p:spPr>
        <p:txBody>
          <a:bodyPr wrap="square" rtlCol="0">
            <a:spAutoFit/>
          </a:bodyPr>
          <a:lstStyle/>
          <a:p>
            <a:r>
              <a:rPr lang="en-US" sz="1400" dirty="0">
                <a:solidFill>
                  <a:schemeClr val="bg1"/>
                </a:solidFill>
                <a:latin typeface="+mj-lt"/>
                <a:cs typeface="Arial" panose="020B0604020202020204" pitchFamily="34" charset="0"/>
              </a:rPr>
              <a:t>Preparing, leading and implementing the national emergency management plan to prevent or mitigate the effects of the emergency</a:t>
            </a:r>
          </a:p>
        </p:txBody>
      </p:sp>
      <p:sp>
        <p:nvSpPr>
          <p:cNvPr id="54" name="TextBox 53"/>
          <p:cNvSpPr txBox="1"/>
          <p:nvPr/>
        </p:nvSpPr>
        <p:spPr>
          <a:xfrm>
            <a:off x="151073" y="2883375"/>
            <a:ext cx="1891427" cy="1169551"/>
          </a:xfrm>
          <a:prstGeom prst="rect">
            <a:avLst/>
          </a:prstGeom>
          <a:noFill/>
        </p:spPr>
        <p:txBody>
          <a:bodyPr wrap="square" rtlCol="0">
            <a:spAutoFit/>
          </a:bodyPr>
          <a:lstStyle/>
          <a:p>
            <a:pPr algn="r"/>
            <a:r>
              <a:rPr lang="en-US" sz="1400" dirty="0">
                <a:solidFill>
                  <a:schemeClr val="bg1"/>
                </a:solidFill>
                <a:latin typeface="+mj-lt"/>
                <a:cs typeface="Arial" panose="020B0604020202020204" pitchFamily="34" charset="0"/>
              </a:rPr>
              <a:t>Everything that would protect lives, property and national capabilities during emergency situations</a:t>
            </a:r>
          </a:p>
        </p:txBody>
      </p:sp>
      <p:sp>
        <p:nvSpPr>
          <p:cNvPr id="56" name="TextBox 55"/>
          <p:cNvSpPr txBox="1"/>
          <p:nvPr/>
        </p:nvSpPr>
        <p:spPr>
          <a:xfrm>
            <a:off x="3340140" y="4815938"/>
            <a:ext cx="2463719" cy="1169551"/>
          </a:xfrm>
          <a:prstGeom prst="rect">
            <a:avLst/>
          </a:prstGeom>
          <a:noFill/>
        </p:spPr>
        <p:txBody>
          <a:bodyPr wrap="square" rtlCol="0">
            <a:spAutoFit/>
          </a:bodyPr>
          <a:lstStyle/>
          <a:p>
            <a:pPr algn="ctr"/>
            <a:r>
              <a:rPr lang="en-US" sz="1400" dirty="0">
                <a:solidFill>
                  <a:schemeClr val="bg1"/>
                </a:solidFill>
                <a:latin typeface="+mj-lt"/>
                <a:cs typeface="Arial" panose="020B0604020202020204" pitchFamily="34" charset="0"/>
              </a:rPr>
              <a:t>Coordination of national efforts to manage emergency situations (prevention, preparedness, response and recovery)</a:t>
            </a:r>
          </a:p>
        </p:txBody>
      </p:sp>
      <p:sp>
        <p:nvSpPr>
          <p:cNvPr id="2" name="Rectangle 1">
            <a:extLst>
              <a:ext uri="{FF2B5EF4-FFF2-40B4-BE49-F238E27FC236}">
                <a16:creationId xmlns:a16="http://schemas.microsoft.com/office/drawing/2014/main" id="{3789DC17-A010-47B8-BF78-ED83D1612C3C}"/>
              </a:ext>
            </a:extLst>
          </p:cNvPr>
          <p:cNvSpPr/>
          <p:nvPr/>
        </p:nvSpPr>
        <p:spPr>
          <a:xfrm>
            <a:off x="3802403" y="3198169"/>
            <a:ext cx="1539204" cy="461665"/>
          </a:xfrm>
          <a:prstGeom prst="rect">
            <a:avLst/>
          </a:prstGeom>
        </p:spPr>
        <p:txBody>
          <a:bodyPr wrap="none" anchor="ctr">
            <a:spAutoFit/>
          </a:bodyPr>
          <a:lstStyle/>
          <a:p>
            <a:pPr algn="ctr"/>
            <a:r>
              <a:rPr lang="en-US" sz="2400" b="1" dirty="0">
                <a:solidFill>
                  <a:schemeClr val="tx1">
                    <a:lumMod val="85000"/>
                    <a:lumOff val="15000"/>
                  </a:schemeClr>
                </a:solidFill>
                <a:latin typeface="+mj-lt"/>
                <a:cs typeface="Arial" panose="020B0604020202020204" pitchFamily="34" charset="0"/>
              </a:rPr>
              <a:t>Function </a:t>
            </a:r>
          </a:p>
        </p:txBody>
      </p:sp>
      <p:grpSp>
        <p:nvGrpSpPr>
          <p:cNvPr id="45" name="그룹 127">
            <a:extLst>
              <a:ext uri="{FF2B5EF4-FFF2-40B4-BE49-F238E27FC236}">
                <a16:creationId xmlns:a16="http://schemas.microsoft.com/office/drawing/2014/main" id="{00E28D6A-EBBA-E1B2-8551-CD8EEB876124}"/>
              </a:ext>
            </a:extLst>
          </p:cNvPr>
          <p:cNvGrpSpPr/>
          <p:nvPr/>
        </p:nvGrpSpPr>
        <p:grpSpPr>
          <a:xfrm>
            <a:off x="4319522" y="2566572"/>
            <a:ext cx="498263" cy="451048"/>
            <a:chOff x="8137437" y="2235850"/>
            <a:chExt cx="390763" cy="388476"/>
          </a:xfrm>
          <a:solidFill>
            <a:sysClr val="window" lastClr="FFFFFF"/>
          </a:solidFill>
        </p:grpSpPr>
        <p:sp>
          <p:nvSpPr>
            <p:cNvPr id="46" name="자유형: 도형 128">
              <a:extLst>
                <a:ext uri="{FF2B5EF4-FFF2-40B4-BE49-F238E27FC236}">
                  <a16:creationId xmlns:a16="http://schemas.microsoft.com/office/drawing/2014/main" id="{3923EC73-0F89-6E19-7436-3F042D561405}"/>
                </a:ext>
              </a:extLst>
            </p:cNvPr>
            <p:cNvSpPr/>
            <p:nvPr/>
          </p:nvSpPr>
          <p:spPr>
            <a:xfrm>
              <a:off x="8137437" y="2235850"/>
              <a:ext cx="209550" cy="228600"/>
            </a:xfrm>
            <a:custGeom>
              <a:avLst/>
              <a:gdLst>
                <a:gd name="connsiteX0" fmla="*/ 104251 w 209550"/>
                <a:gd name="connsiteY0" fmla="*/ 230267 h 228600"/>
                <a:gd name="connsiteX1" fmla="*/ 104251 w 209550"/>
                <a:gd name="connsiteY1" fmla="*/ 127302 h 228600"/>
                <a:gd name="connsiteX2" fmla="*/ 144542 w 209550"/>
                <a:gd name="connsiteY2" fmla="*/ 92821 h 228600"/>
                <a:gd name="connsiteX3" fmla="*/ 182451 w 209550"/>
                <a:gd name="connsiteY3" fmla="*/ 54912 h 228600"/>
                <a:gd name="connsiteX4" fmla="*/ 203787 w 209550"/>
                <a:gd name="connsiteY4" fmla="*/ 37862 h 228600"/>
                <a:gd name="connsiteX5" fmla="*/ 199120 w 209550"/>
                <a:gd name="connsiteY5" fmla="*/ 35766 h 228600"/>
                <a:gd name="connsiteX6" fmla="*/ 140732 w 209550"/>
                <a:gd name="connsiteY6" fmla="*/ 35385 h 228600"/>
                <a:gd name="connsiteX7" fmla="*/ 122348 w 209550"/>
                <a:gd name="connsiteY7" fmla="*/ 30623 h 228600"/>
                <a:gd name="connsiteX8" fmla="*/ 102155 w 209550"/>
                <a:gd name="connsiteY8" fmla="*/ 10430 h 228600"/>
                <a:gd name="connsiteX9" fmla="*/ 86439 w 209550"/>
                <a:gd name="connsiteY9" fmla="*/ 10430 h 228600"/>
                <a:gd name="connsiteX10" fmla="*/ 10430 w 209550"/>
                <a:gd name="connsiteY10" fmla="*/ 86439 h 228600"/>
                <a:gd name="connsiteX11" fmla="*/ 10430 w 209550"/>
                <a:gd name="connsiteY11" fmla="*/ 102156 h 228600"/>
                <a:gd name="connsiteX12" fmla="*/ 41005 w 209550"/>
                <a:gd name="connsiteY12" fmla="*/ 132731 h 228600"/>
                <a:gd name="connsiteX13" fmla="*/ 70628 w 209550"/>
                <a:gd name="connsiteY13" fmla="*/ 196548 h 228600"/>
                <a:gd name="connsiteX14" fmla="*/ 104251 w 209550"/>
                <a:gd name="connsiteY14" fmla="*/ 230267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9550" h="228600">
                  <a:moveTo>
                    <a:pt x="104251" y="230267"/>
                  </a:moveTo>
                  <a:lnTo>
                    <a:pt x="104251" y="127302"/>
                  </a:lnTo>
                  <a:cubicBezTo>
                    <a:pt x="104251" y="105013"/>
                    <a:pt x="124253" y="89392"/>
                    <a:pt x="144542" y="92821"/>
                  </a:cubicBezTo>
                  <a:lnTo>
                    <a:pt x="182451" y="54912"/>
                  </a:lnTo>
                  <a:cubicBezTo>
                    <a:pt x="188833" y="48530"/>
                    <a:pt x="196072" y="42815"/>
                    <a:pt x="203787" y="37862"/>
                  </a:cubicBezTo>
                  <a:lnTo>
                    <a:pt x="199120" y="35766"/>
                  </a:lnTo>
                  <a:cubicBezTo>
                    <a:pt x="179022" y="26622"/>
                    <a:pt x="154352" y="31385"/>
                    <a:pt x="140732" y="35385"/>
                  </a:cubicBezTo>
                  <a:cubicBezTo>
                    <a:pt x="134159" y="37290"/>
                    <a:pt x="127206" y="35481"/>
                    <a:pt x="122348" y="30623"/>
                  </a:cubicBezTo>
                  <a:lnTo>
                    <a:pt x="102155" y="10430"/>
                  </a:lnTo>
                  <a:cubicBezTo>
                    <a:pt x="97774" y="6048"/>
                    <a:pt x="90725" y="6048"/>
                    <a:pt x="86439" y="10430"/>
                  </a:cubicBezTo>
                  <a:lnTo>
                    <a:pt x="10430" y="86439"/>
                  </a:lnTo>
                  <a:cubicBezTo>
                    <a:pt x="6048" y="90821"/>
                    <a:pt x="6048" y="97869"/>
                    <a:pt x="10430" y="102156"/>
                  </a:cubicBezTo>
                  <a:lnTo>
                    <a:pt x="41005" y="132731"/>
                  </a:lnTo>
                  <a:cubicBezTo>
                    <a:pt x="42148" y="155686"/>
                    <a:pt x="54245" y="180165"/>
                    <a:pt x="70628" y="196548"/>
                  </a:cubicBezTo>
                  <a:cubicBezTo>
                    <a:pt x="70628" y="196739"/>
                    <a:pt x="87201" y="213217"/>
                    <a:pt x="104251" y="230267"/>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ko-KR" altLang="en-US" sz="1804" b="0" i="0" u="none" strike="noStrike" kern="0" cap="none" spc="0" normalizeH="0" baseline="0" noProof="0">
                <a:ln>
                  <a:noFill/>
                </a:ln>
                <a:solidFill>
                  <a:prstClr val="black"/>
                </a:solidFill>
                <a:effectLst/>
                <a:uLnTx/>
                <a:uFillTx/>
                <a:ea typeface="맑은 고딕" panose="020B0503020000020004" pitchFamily="34" charset="-127"/>
              </a:endParaRPr>
            </a:p>
          </p:txBody>
        </p:sp>
        <p:sp>
          <p:nvSpPr>
            <p:cNvPr id="49" name="자유형: 도형 129">
              <a:extLst>
                <a:ext uri="{FF2B5EF4-FFF2-40B4-BE49-F238E27FC236}">
                  <a16:creationId xmlns:a16="http://schemas.microsoft.com/office/drawing/2014/main" id="{B156D1CC-DBC6-A536-4482-263C4D99FC00}"/>
                </a:ext>
              </a:extLst>
            </p:cNvPr>
            <p:cNvSpPr/>
            <p:nvPr/>
          </p:nvSpPr>
          <p:spPr>
            <a:xfrm>
              <a:off x="8328175" y="2236398"/>
              <a:ext cx="200025" cy="247650"/>
            </a:xfrm>
            <a:custGeom>
              <a:avLst/>
              <a:gdLst>
                <a:gd name="connsiteX0" fmla="*/ 192691 w 200025"/>
                <a:gd name="connsiteY0" fmla="*/ 101798 h 247650"/>
                <a:gd name="connsiteX1" fmla="*/ 192691 w 200025"/>
                <a:gd name="connsiteY1" fmla="*/ 86082 h 247650"/>
                <a:gd name="connsiteX2" fmla="*/ 116967 w 200025"/>
                <a:gd name="connsiteY2" fmla="*/ 10359 h 247650"/>
                <a:gd name="connsiteX3" fmla="*/ 101251 w 200025"/>
                <a:gd name="connsiteY3" fmla="*/ 10359 h 247650"/>
                <a:gd name="connsiteX4" fmla="*/ 70771 w 200025"/>
                <a:gd name="connsiteY4" fmla="*/ 40838 h 247650"/>
                <a:gd name="connsiteX5" fmla="*/ 7144 w 200025"/>
                <a:gd name="connsiteY5" fmla="*/ 70366 h 247650"/>
                <a:gd name="connsiteX6" fmla="*/ 24289 w 200025"/>
                <a:gd name="connsiteY6" fmla="*/ 84749 h 247650"/>
                <a:gd name="connsiteX7" fmla="*/ 76105 w 200025"/>
                <a:gd name="connsiteY7" fmla="*/ 114562 h 247650"/>
                <a:gd name="connsiteX8" fmla="*/ 76105 w 200025"/>
                <a:gd name="connsiteY8" fmla="*/ 117991 h 247650"/>
                <a:gd name="connsiteX9" fmla="*/ 122873 w 200025"/>
                <a:gd name="connsiteY9" fmla="*/ 150567 h 247650"/>
                <a:gd name="connsiteX10" fmla="*/ 122873 w 200025"/>
                <a:gd name="connsiteY10" fmla="*/ 211241 h 247650"/>
                <a:gd name="connsiteX11" fmla="*/ 131064 w 200025"/>
                <a:gd name="connsiteY11" fmla="*/ 245340 h 247650"/>
                <a:gd name="connsiteX12" fmla="*/ 148304 w 200025"/>
                <a:gd name="connsiteY12" fmla="*/ 240292 h 247650"/>
                <a:gd name="connsiteX13" fmla="*/ 167354 w 200025"/>
                <a:gd name="connsiteY13" fmla="*/ 198382 h 247650"/>
                <a:gd name="connsiteX14" fmla="*/ 167736 w 200025"/>
                <a:gd name="connsiteY14" fmla="*/ 140184 h 247650"/>
                <a:gd name="connsiteX15" fmla="*/ 172498 w 200025"/>
                <a:gd name="connsiteY15" fmla="*/ 121896 h 247650"/>
                <a:gd name="connsiteX16" fmla="*/ 192691 w 200025"/>
                <a:gd name="connsiteY16" fmla="*/ 101798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247650">
                  <a:moveTo>
                    <a:pt x="192691" y="101798"/>
                  </a:moveTo>
                  <a:cubicBezTo>
                    <a:pt x="196977" y="97512"/>
                    <a:pt x="196977" y="90464"/>
                    <a:pt x="192691" y="86082"/>
                  </a:cubicBezTo>
                  <a:lnTo>
                    <a:pt x="116967" y="10359"/>
                  </a:lnTo>
                  <a:cubicBezTo>
                    <a:pt x="112586" y="6072"/>
                    <a:pt x="105633" y="6072"/>
                    <a:pt x="101251" y="10359"/>
                  </a:cubicBezTo>
                  <a:lnTo>
                    <a:pt x="70771" y="40838"/>
                  </a:lnTo>
                  <a:cubicBezTo>
                    <a:pt x="47911" y="41981"/>
                    <a:pt x="23527" y="53983"/>
                    <a:pt x="7144" y="70366"/>
                  </a:cubicBezTo>
                  <a:cubicBezTo>
                    <a:pt x="13811" y="72843"/>
                    <a:pt x="19908" y="77605"/>
                    <a:pt x="24289" y="84749"/>
                  </a:cubicBezTo>
                  <a:cubicBezTo>
                    <a:pt x="47530" y="71033"/>
                    <a:pt x="76105" y="88559"/>
                    <a:pt x="76105" y="114562"/>
                  </a:cubicBezTo>
                  <a:lnTo>
                    <a:pt x="76105" y="117991"/>
                  </a:lnTo>
                  <a:cubicBezTo>
                    <a:pt x="98584" y="109323"/>
                    <a:pt x="122873" y="126182"/>
                    <a:pt x="122873" y="150567"/>
                  </a:cubicBezTo>
                  <a:lnTo>
                    <a:pt x="122873" y="211241"/>
                  </a:lnTo>
                  <a:cubicBezTo>
                    <a:pt x="123063" y="224480"/>
                    <a:pt x="124492" y="238673"/>
                    <a:pt x="131064" y="245340"/>
                  </a:cubicBezTo>
                  <a:cubicBezTo>
                    <a:pt x="137446" y="251722"/>
                    <a:pt x="145923" y="245435"/>
                    <a:pt x="148304" y="240292"/>
                  </a:cubicBezTo>
                  <a:lnTo>
                    <a:pt x="167354" y="198382"/>
                  </a:lnTo>
                  <a:cubicBezTo>
                    <a:pt x="176499" y="178380"/>
                    <a:pt x="171641" y="153710"/>
                    <a:pt x="167736" y="140184"/>
                  </a:cubicBezTo>
                  <a:cubicBezTo>
                    <a:pt x="165831" y="133707"/>
                    <a:pt x="167640" y="126659"/>
                    <a:pt x="172498" y="121896"/>
                  </a:cubicBezTo>
                  <a:lnTo>
                    <a:pt x="192691" y="101798"/>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ko-KR" altLang="en-US" sz="1804" b="0" i="0" u="none" strike="noStrike" kern="0" cap="none" spc="0" normalizeH="0" baseline="0" noProof="0">
                <a:ln>
                  <a:noFill/>
                </a:ln>
                <a:solidFill>
                  <a:prstClr val="black"/>
                </a:solidFill>
                <a:effectLst/>
                <a:uLnTx/>
                <a:uFillTx/>
                <a:ea typeface="맑은 고딕" panose="020B0503020000020004" pitchFamily="34" charset="-127"/>
              </a:endParaRPr>
            </a:p>
          </p:txBody>
        </p:sp>
        <p:sp>
          <p:nvSpPr>
            <p:cNvPr id="52" name="자유형: 도형 130">
              <a:extLst>
                <a:ext uri="{FF2B5EF4-FFF2-40B4-BE49-F238E27FC236}">
                  <a16:creationId xmlns:a16="http://schemas.microsoft.com/office/drawing/2014/main" id="{175F1697-AA63-DE87-7D36-AFF2733CC904}"/>
                </a:ext>
              </a:extLst>
            </p:cNvPr>
            <p:cNvSpPr/>
            <p:nvPr/>
          </p:nvSpPr>
          <p:spPr>
            <a:xfrm>
              <a:off x="8201382" y="2319526"/>
              <a:ext cx="228600" cy="304800"/>
            </a:xfrm>
            <a:custGeom>
              <a:avLst/>
              <a:gdLst>
                <a:gd name="connsiteX0" fmla="*/ 214994 w 228600"/>
                <a:gd name="connsiteY0" fmla="*/ 54960 h 304800"/>
                <a:gd name="connsiteX1" fmla="*/ 202993 w 228600"/>
                <a:gd name="connsiteY1" fmla="*/ 67248 h 304800"/>
                <a:gd name="connsiteX2" fmla="*/ 202993 w 228600"/>
                <a:gd name="connsiteY2" fmla="*/ 125445 h 304800"/>
                <a:gd name="connsiteX3" fmla="*/ 192420 w 228600"/>
                <a:gd name="connsiteY3" fmla="*/ 136875 h 304800"/>
                <a:gd name="connsiteX4" fmla="*/ 180704 w 228600"/>
                <a:gd name="connsiteY4" fmla="*/ 125731 h 304800"/>
                <a:gd name="connsiteX5" fmla="*/ 180704 w 228600"/>
                <a:gd name="connsiteY5" fmla="*/ 31338 h 304800"/>
                <a:gd name="connsiteX6" fmla="*/ 169465 w 228600"/>
                <a:gd name="connsiteY6" fmla="*/ 19146 h 304800"/>
                <a:gd name="connsiteX7" fmla="*/ 156130 w 228600"/>
                <a:gd name="connsiteY7" fmla="*/ 31815 h 304800"/>
                <a:gd name="connsiteX8" fmla="*/ 156130 w 228600"/>
                <a:gd name="connsiteY8" fmla="*/ 125445 h 304800"/>
                <a:gd name="connsiteX9" fmla="*/ 145557 w 228600"/>
                <a:gd name="connsiteY9" fmla="*/ 136875 h 304800"/>
                <a:gd name="connsiteX10" fmla="*/ 133841 w 228600"/>
                <a:gd name="connsiteY10" fmla="*/ 125731 h 304800"/>
                <a:gd name="connsiteX11" fmla="*/ 133841 w 228600"/>
                <a:gd name="connsiteY11" fmla="*/ 19432 h 304800"/>
                <a:gd name="connsiteX12" fmla="*/ 121840 w 228600"/>
                <a:gd name="connsiteY12" fmla="*/ 7145 h 304800"/>
                <a:gd name="connsiteX13" fmla="*/ 109362 w 228600"/>
                <a:gd name="connsiteY13" fmla="*/ 19718 h 304800"/>
                <a:gd name="connsiteX14" fmla="*/ 109362 w 228600"/>
                <a:gd name="connsiteY14" fmla="*/ 125636 h 304800"/>
                <a:gd name="connsiteX15" fmla="*/ 97646 w 228600"/>
                <a:gd name="connsiteY15" fmla="*/ 136780 h 304800"/>
                <a:gd name="connsiteX16" fmla="*/ 87073 w 228600"/>
                <a:gd name="connsiteY16" fmla="*/ 125350 h 304800"/>
                <a:gd name="connsiteX17" fmla="*/ 87073 w 228600"/>
                <a:gd name="connsiteY17" fmla="*/ 43245 h 304800"/>
                <a:gd name="connsiteX18" fmla="*/ 75834 w 228600"/>
                <a:gd name="connsiteY18" fmla="*/ 31053 h 304800"/>
                <a:gd name="connsiteX19" fmla="*/ 62594 w 228600"/>
                <a:gd name="connsiteY19" fmla="*/ 43721 h 304800"/>
                <a:gd name="connsiteX20" fmla="*/ 62594 w 228600"/>
                <a:gd name="connsiteY20" fmla="*/ 171546 h 304800"/>
                <a:gd name="connsiteX21" fmla="*/ 55070 w 228600"/>
                <a:gd name="connsiteY21" fmla="*/ 174404 h 304800"/>
                <a:gd name="connsiteX22" fmla="*/ 16493 w 228600"/>
                <a:gd name="connsiteY22" fmla="*/ 147353 h 304800"/>
                <a:gd name="connsiteX23" fmla="*/ 7921 w 228600"/>
                <a:gd name="connsiteY23" fmla="*/ 163164 h 304800"/>
                <a:gd name="connsiteX24" fmla="*/ 24113 w 228600"/>
                <a:gd name="connsiteY24" fmla="*/ 206408 h 304800"/>
                <a:gd name="connsiteX25" fmla="*/ 64975 w 228600"/>
                <a:gd name="connsiteY25" fmla="*/ 248032 h 304800"/>
                <a:gd name="connsiteX26" fmla="*/ 74596 w 228600"/>
                <a:gd name="connsiteY26" fmla="*/ 264320 h 304800"/>
                <a:gd name="connsiteX27" fmla="*/ 74596 w 228600"/>
                <a:gd name="connsiteY27" fmla="*/ 292895 h 304800"/>
                <a:gd name="connsiteX28" fmla="*/ 85740 w 228600"/>
                <a:gd name="connsiteY28" fmla="*/ 304039 h 304800"/>
                <a:gd name="connsiteX29" fmla="*/ 192801 w 228600"/>
                <a:gd name="connsiteY29" fmla="*/ 304039 h 304800"/>
                <a:gd name="connsiteX30" fmla="*/ 203850 w 228600"/>
                <a:gd name="connsiteY30" fmla="*/ 292895 h 304800"/>
                <a:gd name="connsiteX31" fmla="*/ 203850 w 228600"/>
                <a:gd name="connsiteY31" fmla="*/ 249556 h 304800"/>
                <a:gd name="connsiteX32" fmla="*/ 227663 w 228600"/>
                <a:gd name="connsiteY32" fmla="*/ 187453 h 304800"/>
                <a:gd name="connsiteX33" fmla="*/ 227663 w 228600"/>
                <a:gd name="connsiteY33" fmla="*/ 67533 h 304800"/>
                <a:gd name="connsiteX34" fmla="*/ 214994 w 228600"/>
                <a:gd name="connsiteY34" fmla="*/ 5496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28600" h="304800">
                  <a:moveTo>
                    <a:pt x="214994" y="54960"/>
                  </a:moveTo>
                  <a:cubicBezTo>
                    <a:pt x="208327" y="55056"/>
                    <a:pt x="202993" y="60485"/>
                    <a:pt x="202993" y="67248"/>
                  </a:cubicBezTo>
                  <a:lnTo>
                    <a:pt x="202993" y="125445"/>
                  </a:lnTo>
                  <a:cubicBezTo>
                    <a:pt x="202993" y="131446"/>
                    <a:pt x="198421" y="136590"/>
                    <a:pt x="192420" y="136875"/>
                  </a:cubicBezTo>
                  <a:cubicBezTo>
                    <a:pt x="186038" y="137161"/>
                    <a:pt x="180704" y="132113"/>
                    <a:pt x="180704" y="125731"/>
                  </a:cubicBezTo>
                  <a:lnTo>
                    <a:pt x="180704" y="31338"/>
                  </a:lnTo>
                  <a:cubicBezTo>
                    <a:pt x="180704" y="24957"/>
                    <a:pt x="175751" y="19623"/>
                    <a:pt x="169465" y="19146"/>
                  </a:cubicBezTo>
                  <a:cubicBezTo>
                    <a:pt x="162131" y="18575"/>
                    <a:pt x="156130" y="24480"/>
                    <a:pt x="156130" y="31815"/>
                  </a:cubicBezTo>
                  <a:lnTo>
                    <a:pt x="156130" y="125445"/>
                  </a:lnTo>
                  <a:cubicBezTo>
                    <a:pt x="156130" y="131446"/>
                    <a:pt x="151558" y="136590"/>
                    <a:pt x="145557" y="136875"/>
                  </a:cubicBezTo>
                  <a:cubicBezTo>
                    <a:pt x="139176" y="137161"/>
                    <a:pt x="133841" y="132113"/>
                    <a:pt x="133841" y="125731"/>
                  </a:cubicBezTo>
                  <a:lnTo>
                    <a:pt x="133841" y="19432"/>
                  </a:lnTo>
                  <a:cubicBezTo>
                    <a:pt x="133841" y="12765"/>
                    <a:pt x="128507" y="7335"/>
                    <a:pt x="121840" y="7145"/>
                  </a:cubicBezTo>
                  <a:cubicBezTo>
                    <a:pt x="114982" y="7050"/>
                    <a:pt x="109362" y="12860"/>
                    <a:pt x="109362" y="19718"/>
                  </a:cubicBezTo>
                  <a:lnTo>
                    <a:pt x="109362" y="125636"/>
                  </a:lnTo>
                  <a:cubicBezTo>
                    <a:pt x="109362" y="131922"/>
                    <a:pt x="104028" y="137066"/>
                    <a:pt x="97646" y="136780"/>
                  </a:cubicBezTo>
                  <a:cubicBezTo>
                    <a:pt x="91645" y="136494"/>
                    <a:pt x="87073" y="131351"/>
                    <a:pt x="87073" y="125350"/>
                  </a:cubicBezTo>
                  <a:lnTo>
                    <a:pt x="87073" y="43245"/>
                  </a:lnTo>
                  <a:cubicBezTo>
                    <a:pt x="87073" y="36863"/>
                    <a:pt x="82120" y="31529"/>
                    <a:pt x="75834" y="31053"/>
                  </a:cubicBezTo>
                  <a:cubicBezTo>
                    <a:pt x="68500" y="30481"/>
                    <a:pt x="62594" y="36387"/>
                    <a:pt x="62594" y="43721"/>
                  </a:cubicBezTo>
                  <a:lnTo>
                    <a:pt x="62594" y="171546"/>
                  </a:lnTo>
                  <a:cubicBezTo>
                    <a:pt x="62594" y="175547"/>
                    <a:pt x="57832" y="177166"/>
                    <a:pt x="55070" y="174404"/>
                  </a:cubicBezTo>
                  <a:cubicBezTo>
                    <a:pt x="44211" y="163355"/>
                    <a:pt x="28971" y="147353"/>
                    <a:pt x="16493" y="147353"/>
                  </a:cubicBezTo>
                  <a:cubicBezTo>
                    <a:pt x="7445" y="147353"/>
                    <a:pt x="5920" y="157830"/>
                    <a:pt x="7921" y="163164"/>
                  </a:cubicBezTo>
                  <a:lnTo>
                    <a:pt x="24113" y="206408"/>
                  </a:lnTo>
                  <a:cubicBezTo>
                    <a:pt x="31829" y="227077"/>
                    <a:pt x="52593" y="241174"/>
                    <a:pt x="64975" y="248032"/>
                  </a:cubicBezTo>
                  <a:cubicBezTo>
                    <a:pt x="70881" y="251271"/>
                    <a:pt x="74596" y="257557"/>
                    <a:pt x="74596" y="264320"/>
                  </a:cubicBezTo>
                  <a:lnTo>
                    <a:pt x="74596" y="292895"/>
                  </a:lnTo>
                  <a:cubicBezTo>
                    <a:pt x="74596" y="299086"/>
                    <a:pt x="79549" y="304039"/>
                    <a:pt x="85740" y="304039"/>
                  </a:cubicBezTo>
                  <a:lnTo>
                    <a:pt x="192801" y="304039"/>
                  </a:lnTo>
                  <a:cubicBezTo>
                    <a:pt x="198897" y="304039"/>
                    <a:pt x="203850" y="299086"/>
                    <a:pt x="203850" y="292895"/>
                  </a:cubicBezTo>
                  <a:lnTo>
                    <a:pt x="203850" y="249556"/>
                  </a:lnTo>
                  <a:cubicBezTo>
                    <a:pt x="219185" y="232506"/>
                    <a:pt x="227663" y="210599"/>
                    <a:pt x="227663" y="187453"/>
                  </a:cubicBezTo>
                  <a:lnTo>
                    <a:pt x="227663" y="67533"/>
                  </a:lnTo>
                  <a:cubicBezTo>
                    <a:pt x="227472" y="60675"/>
                    <a:pt x="221852" y="54865"/>
                    <a:pt x="214994" y="54960"/>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ko-KR" altLang="en-US" sz="1804" b="0" i="0" u="none" strike="noStrike" kern="0" cap="none" spc="0" normalizeH="0" baseline="0" noProof="0">
                <a:ln>
                  <a:noFill/>
                </a:ln>
                <a:solidFill>
                  <a:prstClr val="black"/>
                </a:solidFill>
                <a:effectLst/>
                <a:uLnTx/>
                <a:uFillTx/>
                <a:ea typeface="맑은 고딕" panose="020B0503020000020004" pitchFamily="34" charset="-127"/>
              </a:endParaRPr>
            </a:p>
          </p:txBody>
        </p:sp>
      </p:grpSp>
      <p:grpSp>
        <p:nvGrpSpPr>
          <p:cNvPr id="57" name="그룹 108">
            <a:extLst>
              <a:ext uri="{FF2B5EF4-FFF2-40B4-BE49-F238E27FC236}">
                <a16:creationId xmlns:a16="http://schemas.microsoft.com/office/drawing/2014/main" id="{04CF6604-FF37-A662-862B-FDBD61E8B733}"/>
              </a:ext>
            </a:extLst>
          </p:cNvPr>
          <p:cNvGrpSpPr/>
          <p:nvPr/>
        </p:nvGrpSpPr>
        <p:grpSpPr>
          <a:xfrm>
            <a:off x="6328421" y="3150495"/>
            <a:ext cx="471144" cy="557009"/>
            <a:chOff x="3471472" y="902398"/>
            <a:chExt cx="295275" cy="393763"/>
          </a:xfrm>
          <a:solidFill>
            <a:sysClr val="window" lastClr="FFFFFF"/>
          </a:solidFill>
        </p:grpSpPr>
        <p:sp>
          <p:nvSpPr>
            <p:cNvPr id="58" name="자유형: 도형 109">
              <a:extLst>
                <a:ext uri="{FF2B5EF4-FFF2-40B4-BE49-F238E27FC236}">
                  <a16:creationId xmlns:a16="http://schemas.microsoft.com/office/drawing/2014/main" id="{6447F1B8-CB4E-5839-7D35-1ADA14BEC014}"/>
                </a:ext>
              </a:extLst>
            </p:cNvPr>
            <p:cNvSpPr/>
            <p:nvPr/>
          </p:nvSpPr>
          <p:spPr>
            <a:xfrm>
              <a:off x="3549482" y="902398"/>
              <a:ext cx="142875" cy="76200"/>
            </a:xfrm>
            <a:custGeom>
              <a:avLst/>
              <a:gdLst>
                <a:gd name="connsiteX0" fmla="*/ 107442 w 142875"/>
                <a:gd name="connsiteY0" fmla="*/ 7144 h 76200"/>
                <a:gd name="connsiteX1" fmla="*/ 40577 w 142875"/>
                <a:gd name="connsiteY1" fmla="*/ 7144 h 76200"/>
                <a:gd name="connsiteX2" fmla="*/ 7144 w 142875"/>
                <a:gd name="connsiteY2" fmla="*/ 40577 h 76200"/>
                <a:gd name="connsiteX3" fmla="*/ 40577 w 142875"/>
                <a:gd name="connsiteY3" fmla="*/ 74009 h 76200"/>
                <a:gd name="connsiteX4" fmla="*/ 107442 w 142875"/>
                <a:gd name="connsiteY4" fmla="*/ 74009 h 76200"/>
                <a:gd name="connsiteX5" fmla="*/ 140875 w 142875"/>
                <a:gd name="connsiteY5" fmla="*/ 40577 h 76200"/>
                <a:gd name="connsiteX6" fmla="*/ 107442 w 142875"/>
                <a:gd name="connsiteY6" fmla="*/ 71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875" h="76200">
                  <a:moveTo>
                    <a:pt x="107442" y="7144"/>
                  </a:moveTo>
                  <a:lnTo>
                    <a:pt x="40577" y="7144"/>
                  </a:lnTo>
                  <a:cubicBezTo>
                    <a:pt x="22098" y="7144"/>
                    <a:pt x="7144" y="22098"/>
                    <a:pt x="7144" y="40577"/>
                  </a:cubicBezTo>
                  <a:cubicBezTo>
                    <a:pt x="7144" y="59055"/>
                    <a:pt x="22098" y="74009"/>
                    <a:pt x="40577" y="74009"/>
                  </a:cubicBezTo>
                  <a:lnTo>
                    <a:pt x="107442" y="74009"/>
                  </a:lnTo>
                  <a:cubicBezTo>
                    <a:pt x="125921" y="74009"/>
                    <a:pt x="140875" y="59055"/>
                    <a:pt x="140875" y="40577"/>
                  </a:cubicBezTo>
                  <a:cubicBezTo>
                    <a:pt x="140875" y="22098"/>
                    <a:pt x="125825" y="7144"/>
                    <a:pt x="107442" y="7144"/>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ko-KR" altLang="en-US" sz="1804" b="0" i="0" u="none" strike="noStrike" kern="0" cap="none" spc="0" normalizeH="0" baseline="0" noProof="0">
                <a:ln>
                  <a:noFill/>
                </a:ln>
                <a:solidFill>
                  <a:prstClr val="black"/>
                </a:solidFill>
                <a:effectLst/>
                <a:uLnTx/>
                <a:uFillTx/>
                <a:ea typeface="맑은 고딕" panose="020B0503020000020004" pitchFamily="34" charset="-127"/>
              </a:endParaRPr>
            </a:p>
          </p:txBody>
        </p:sp>
        <p:sp>
          <p:nvSpPr>
            <p:cNvPr id="59" name="자유형: 도형 110">
              <a:extLst>
                <a:ext uri="{FF2B5EF4-FFF2-40B4-BE49-F238E27FC236}">
                  <a16:creationId xmlns:a16="http://schemas.microsoft.com/office/drawing/2014/main" id="{A559A91F-91B9-0113-6089-D86982476D15}"/>
                </a:ext>
              </a:extLst>
            </p:cNvPr>
            <p:cNvSpPr/>
            <p:nvPr/>
          </p:nvSpPr>
          <p:spPr>
            <a:xfrm>
              <a:off x="3471472" y="924686"/>
              <a:ext cx="295275" cy="371475"/>
            </a:xfrm>
            <a:custGeom>
              <a:avLst/>
              <a:gdLst>
                <a:gd name="connsiteX0" fmla="*/ 263462 w 295275"/>
                <a:gd name="connsiteY0" fmla="*/ 7144 h 371475"/>
                <a:gd name="connsiteX1" fmla="*/ 240030 w 295275"/>
                <a:gd name="connsiteY1" fmla="*/ 7144 h 371475"/>
                <a:gd name="connsiteX2" fmla="*/ 241173 w 295275"/>
                <a:gd name="connsiteY2" fmla="*/ 18288 h 371475"/>
                <a:gd name="connsiteX3" fmla="*/ 185452 w 295275"/>
                <a:gd name="connsiteY3" fmla="*/ 74009 h 371475"/>
                <a:gd name="connsiteX4" fmla="*/ 118586 w 295275"/>
                <a:gd name="connsiteY4" fmla="*/ 74009 h 371475"/>
                <a:gd name="connsiteX5" fmla="*/ 62865 w 295275"/>
                <a:gd name="connsiteY5" fmla="*/ 18288 h 371475"/>
                <a:gd name="connsiteX6" fmla="*/ 64008 w 295275"/>
                <a:gd name="connsiteY6" fmla="*/ 7144 h 371475"/>
                <a:gd name="connsiteX7" fmla="*/ 40577 w 295275"/>
                <a:gd name="connsiteY7" fmla="*/ 7144 h 371475"/>
                <a:gd name="connsiteX8" fmla="*/ 7144 w 295275"/>
                <a:gd name="connsiteY8" fmla="*/ 40577 h 371475"/>
                <a:gd name="connsiteX9" fmla="*/ 7144 w 295275"/>
                <a:gd name="connsiteY9" fmla="*/ 331851 h 371475"/>
                <a:gd name="connsiteX10" fmla="*/ 40577 w 295275"/>
                <a:gd name="connsiteY10" fmla="*/ 365284 h 371475"/>
                <a:gd name="connsiteX11" fmla="*/ 263462 w 295275"/>
                <a:gd name="connsiteY11" fmla="*/ 365284 h 371475"/>
                <a:gd name="connsiteX12" fmla="*/ 296894 w 295275"/>
                <a:gd name="connsiteY12" fmla="*/ 331851 h 371475"/>
                <a:gd name="connsiteX13" fmla="*/ 296894 w 295275"/>
                <a:gd name="connsiteY13" fmla="*/ 40577 h 371475"/>
                <a:gd name="connsiteX14" fmla="*/ 263462 w 295275"/>
                <a:gd name="connsiteY14" fmla="*/ 7144 h 371475"/>
                <a:gd name="connsiteX15" fmla="*/ 115253 w 295275"/>
                <a:gd name="connsiteY15" fmla="*/ 295085 h 371475"/>
                <a:gd name="connsiteX16" fmla="*/ 81820 w 295275"/>
                <a:gd name="connsiteY16" fmla="*/ 328517 h 371475"/>
                <a:gd name="connsiteX17" fmla="*/ 66104 w 295275"/>
                <a:gd name="connsiteY17" fmla="*/ 328517 h 371475"/>
                <a:gd name="connsiteX18" fmla="*/ 54959 w 295275"/>
                <a:gd name="connsiteY18" fmla="*/ 317373 h 371475"/>
                <a:gd name="connsiteX19" fmla="*/ 54959 w 295275"/>
                <a:gd name="connsiteY19" fmla="*/ 301657 h 371475"/>
                <a:gd name="connsiteX20" fmla="*/ 70676 w 295275"/>
                <a:gd name="connsiteY20" fmla="*/ 301657 h 371475"/>
                <a:gd name="connsiteX21" fmla="*/ 73914 w 295275"/>
                <a:gd name="connsiteY21" fmla="*/ 304895 h 371475"/>
                <a:gd name="connsiteX22" fmla="*/ 99441 w 295275"/>
                <a:gd name="connsiteY22" fmla="*/ 279368 h 371475"/>
                <a:gd name="connsiteX23" fmla="*/ 115157 w 295275"/>
                <a:gd name="connsiteY23" fmla="*/ 279368 h 371475"/>
                <a:gd name="connsiteX24" fmla="*/ 115253 w 295275"/>
                <a:gd name="connsiteY24" fmla="*/ 295085 h 371475"/>
                <a:gd name="connsiteX25" fmla="*/ 115253 w 295275"/>
                <a:gd name="connsiteY25" fmla="*/ 205264 h 371475"/>
                <a:gd name="connsiteX26" fmla="*/ 81820 w 295275"/>
                <a:gd name="connsiteY26" fmla="*/ 238697 h 371475"/>
                <a:gd name="connsiteX27" fmla="*/ 66104 w 295275"/>
                <a:gd name="connsiteY27" fmla="*/ 238697 h 371475"/>
                <a:gd name="connsiteX28" fmla="*/ 54959 w 295275"/>
                <a:gd name="connsiteY28" fmla="*/ 227552 h 371475"/>
                <a:gd name="connsiteX29" fmla="*/ 54959 w 295275"/>
                <a:gd name="connsiteY29" fmla="*/ 211836 h 371475"/>
                <a:gd name="connsiteX30" fmla="*/ 70676 w 295275"/>
                <a:gd name="connsiteY30" fmla="*/ 211836 h 371475"/>
                <a:gd name="connsiteX31" fmla="*/ 73914 w 295275"/>
                <a:gd name="connsiteY31" fmla="*/ 215075 h 371475"/>
                <a:gd name="connsiteX32" fmla="*/ 99441 w 295275"/>
                <a:gd name="connsiteY32" fmla="*/ 189548 h 371475"/>
                <a:gd name="connsiteX33" fmla="*/ 115157 w 295275"/>
                <a:gd name="connsiteY33" fmla="*/ 189548 h 371475"/>
                <a:gd name="connsiteX34" fmla="*/ 115253 w 295275"/>
                <a:gd name="connsiteY34" fmla="*/ 205264 h 371475"/>
                <a:gd name="connsiteX35" fmla="*/ 115253 w 295275"/>
                <a:gd name="connsiteY35" fmla="*/ 115348 h 371475"/>
                <a:gd name="connsiteX36" fmla="*/ 81820 w 295275"/>
                <a:gd name="connsiteY36" fmla="*/ 148781 h 371475"/>
                <a:gd name="connsiteX37" fmla="*/ 73914 w 295275"/>
                <a:gd name="connsiteY37" fmla="*/ 152019 h 371475"/>
                <a:gd name="connsiteX38" fmla="*/ 66008 w 295275"/>
                <a:gd name="connsiteY38" fmla="*/ 148781 h 371475"/>
                <a:gd name="connsiteX39" fmla="*/ 54864 w 295275"/>
                <a:gd name="connsiteY39" fmla="*/ 137636 h 371475"/>
                <a:gd name="connsiteX40" fmla="*/ 54864 w 295275"/>
                <a:gd name="connsiteY40" fmla="*/ 121920 h 371475"/>
                <a:gd name="connsiteX41" fmla="*/ 70580 w 295275"/>
                <a:gd name="connsiteY41" fmla="*/ 121920 h 371475"/>
                <a:gd name="connsiteX42" fmla="*/ 73819 w 295275"/>
                <a:gd name="connsiteY42" fmla="*/ 125159 h 371475"/>
                <a:gd name="connsiteX43" fmla="*/ 99346 w 295275"/>
                <a:gd name="connsiteY43" fmla="*/ 99632 h 371475"/>
                <a:gd name="connsiteX44" fmla="*/ 115062 w 295275"/>
                <a:gd name="connsiteY44" fmla="*/ 99632 h 371475"/>
                <a:gd name="connsiteX45" fmla="*/ 115253 w 295275"/>
                <a:gd name="connsiteY45" fmla="*/ 115348 h 371475"/>
                <a:gd name="connsiteX46" fmla="*/ 241173 w 295275"/>
                <a:gd name="connsiteY46" fmla="*/ 320707 h 371475"/>
                <a:gd name="connsiteX47" fmla="*/ 152019 w 295275"/>
                <a:gd name="connsiteY47" fmla="*/ 320707 h 371475"/>
                <a:gd name="connsiteX48" fmla="*/ 140875 w 295275"/>
                <a:gd name="connsiteY48" fmla="*/ 309563 h 371475"/>
                <a:gd name="connsiteX49" fmla="*/ 152019 w 295275"/>
                <a:gd name="connsiteY49" fmla="*/ 298418 h 371475"/>
                <a:gd name="connsiteX50" fmla="*/ 241173 w 295275"/>
                <a:gd name="connsiteY50" fmla="*/ 298418 h 371475"/>
                <a:gd name="connsiteX51" fmla="*/ 252317 w 295275"/>
                <a:gd name="connsiteY51" fmla="*/ 309563 h 371475"/>
                <a:gd name="connsiteX52" fmla="*/ 241173 w 295275"/>
                <a:gd name="connsiteY52" fmla="*/ 320707 h 371475"/>
                <a:gd name="connsiteX53" fmla="*/ 241173 w 295275"/>
                <a:gd name="connsiteY53" fmla="*/ 230791 h 371475"/>
                <a:gd name="connsiteX54" fmla="*/ 152019 w 295275"/>
                <a:gd name="connsiteY54" fmla="*/ 230791 h 371475"/>
                <a:gd name="connsiteX55" fmla="*/ 140875 w 295275"/>
                <a:gd name="connsiteY55" fmla="*/ 219647 h 371475"/>
                <a:gd name="connsiteX56" fmla="*/ 152019 w 295275"/>
                <a:gd name="connsiteY56" fmla="*/ 208502 h 371475"/>
                <a:gd name="connsiteX57" fmla="*/ 241173 w 295275"/>
                <a:gd name="connsiteY57" fmla="*/ 208502 h 371475"/>
                <a:gd name="connsiteX58" fmla="*/ 252317 w 295275"/>
                <a:gd name="connsiteY58" fmla="*/ 219647 h 371475"/>
                <a:gd name="connsiteX59" fmla="*/ 241173 w 295275"/>
                <a:gd name="connsiteY59" fmla="*/ 230791 h 371475"/>
                <a:gd name="connsiteX60" fmla="*/ 241173 w 295275"/>
                <a:gd name="connsiteY60" fmla="*/ 140875 h 371475"/>
                <a:gd name="connsiteX61" fmla="*/ 152019 w 295275"/>
                <a:gd name="connsiteY61" fmla="*/ 140875 h 371475"/>
                <a:gd name="connsiteX62" fmla="*/ 140875 w 295275"/>
                <a:gd name="connsiteY62" fmla="*/ 129731 h 371475"/>
                <a:gd name="connsiteX63" fmla="*/ 152019 w 295275"/>
                <a:gd name="connsiteY63" fmla="*/ 118586 h 371475"/>
                <a:gd name="connsiteX64" fmla="*/ 241173 w 295275"/>
                <a:gd name="connsiteY64" fmla="*/ 118586 h 371475"/>
                <a:gd name="connsiteX65" fmla="*/ 252317 w 295275"/>
                <a:gd name="connsiteY65" fmla="*/ 129731 h 371475"/>
                <a:gd name="connsiteX66" fmla="*/ 241173 w 295275"/>
                <a:gd name="connsiteY66" fmla="*/ 140875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95275" h="371475">
                  <a:moveTo>
                    <a:pt x="263462" y="7144"/>
                  </a:moveTo>
                  <a:lnTo>
                    <a:pt x="240030" y="7144"/>
                  </a:lnTo>
                  <a:cubicBezTo>
                    <a:pt x="240792" y="10763"/>
                    <a:pt x="241173" y="14478"/>
                    <a:pt x="241173" y="18288"/>
                  </a:cubicBezTo>
                  <a:cubicBezTo>
                    <a:pt x="241173" y="49054"/>
                    <a:pt x="216218" y="74009"/>
                    <a:pt x="185452" y="74009"/>
                  </a:cubicBezTo>
                  <a:lnTo>
                    <a:pt x="118586" y="74009"/>
                  </a:lnTo>
                  <a:cubicBezTo>
                    <a:pt x="87821" y="74009"/>
                    <a:pt x="62865" y="49054"/>
                    <a:pt x="62865" y="18288"/>
                  </a:cubicBezTo>
                  <a:cubicBezTo>
                    <a:pt x="62865" y="14478"/>
                    <a:pt x="63246" y="10763"/>
                    <a:pt x="64008" y="7144"/>
                  </a:cubicBezTo>
                  <a:lnTo>
                    <a:pt x="40577" y="7144"/>
                  </a:lnTo>
                  <a:cubicBezTo>
                    <a:pt x="22098" y="7144"/>
                    <a:pt x="7144" y="22098"/>
                    <a:pt x="7144" y="40577"/>
                  </a:cubicBezTo>
                  <a:lnTo>
                    <a:pt x="7144" y="331851"/>
                  </a:lnTo>
                  <a:cubicBezTo>
                    <a:pt x="7144" y="350330"/>
                    <a:pt x="22098" y="365284"/>
                    <a:pt x="40577" y="365284"/>
                  </a:cubicBezTo>
                  <a:lnTo>
                    <a:pt x="263462" y="365284"/>
                  </a:lnTo>
                  <a:cubicBezTo>
                    <a:pt x="281940" y="365284"/>
                    <a:pt x="296894" y="350330"/>
                    <a:pt x="296894" y="331851"/>
                  </a:cubicBezTo>
                  <a:lnTo>
                    <a:pt x="296894" y="40577"/>
                  </a:lnTo>
                  <a:cubicBezTo>
                    <a:pt x="296894" y="22098"/>
                    <a:pt x="281845" y="7144"/>
                    <a:pt x="263462" y="7144"/>
                  </a:cubicBezTo>
                  <a:close/>
                  <a:moveTo>
                    <a:pt x="115253" y="295085"/>
                  </a:moveTo>
                  <a:lnTo>
                    <a:pt x="81820" y="328517"/>
                  </a:lnTo>
                  <a:cubicBezTo>
                    <a:pt x="77438" y="332899"/>
                    <a:pt x="70390" y="332899"/>
                    <a:pt x="66104" y="328517"/>
                  </a:cubicBezTo>
                  <a:lnTo>
                    <a:pt x="54959" y="317373"/>
                  </a:lnTo>
                  <a:cubicBezTo>
                    <a:pt x="50578" y="312992"/>
                    <a:pt x="50578" y="305943"/>
                    <a:pt x="54959" y="301657"/>
                  </a:cubicBezTo>
                  <a:cubicBezTo>
                    <a:pt x="59341" y="297275"/>
                    <a:pt x="66389" y="297275"/>
                    <a:pt x="70676" y="301657"/>
                  </a:cubicBezTo>
                  <a:lnTo>
                    <a:pt x="73914" y="304895"/>
                  </a:lnTo>
                  <a:lnTo>
                    <a:pt x="99441" y="279368"/>
                  </a:lnTo>
                  <a:cubicBezTo>
                    <a:pt x="103822" y="274987"/>
                    <a:pt x="110871" y="274987"/>
                    <a:pt x="115157" y="279368"/>
                  </a:cubicBezTo>
                  <a:cubicBezTo>
                    <a:pt x="119634" y="283750"/>
                    <a:pt x="119634" y="290798"/>
                    <a:pt x="115253" y="295085"/>
                  </a:cubicBezTo>
                  <a:close/>
                  <a:moveTo>
                    <a:pt x="115253" y="205264"/>
                  </a:moveTo>
                  <a:lnTo>
                    <a:pt x="81820" y="238697"/>
                  </a:lnTo>
                  <a:cubicBezTo>
                    <a:pt x="77438" y="243078"/>
                    <a:pt x="70390" y="243078"/>
                    <a:pt x="66104" y="238697"/>
                  </a:cubicBezTo>
                  <a:lnTo>
                    <a:pt x="54959" y="227552"/>
                  </a:lnTo>
                  <a:cubicBezTo>
                    <a:pt x="50578" y="223171"/>
                    <a:pt x="50578" y="216122"/>
                    <a:pt x="54959" y="211836"/>
                  </a:cubicBezTo>
                  <a:cubicBezTo>
                    <a:pt x="59341" y="207455"/>
                    <a:pt x="66389" y="207455"/>
                    <a:pt x="70676" y="211836"/>
                  </a:cubicBezTo>
                  <a:lnTo>
                    <a:pt x="73914" y="215075"/>
                  </a:lnTo>
                  <a:lnTo>
                    <a:pt x="99441" y="189548"/>
                  </a:lnTo>
                  <a:cubicBezTo>
                    <a:pt x="103822" y="185166"/>
                    <a:pt x="110871" y="185166"/>
                    <a:pt x="115157" y="189548"/>
                  </a:cubicBezTo>
                  <a:cubicBezTo>
                    <a:pt x="119634" y="193834"/>
                    <a:pt x="119634" y="200882"/>
                    <a:pt x="115253" y="205264"/>
                  </a:cubicBezTo>
                  <a:close/>
                  <a:moveTo>
                    <a:pt x="115253" y="115348"/>
                  </a:moveTo>
                  <a:lnTo>
                    <a:pt x="81820" y="148781"/>
                  </a:lnTo>
                  <a:cubicBezTo>
                    <a:pt x="79629" y="150971"/>
                    <a:pt x="76771" y="152019"/>
                    <a:pt x="73914" y="152019"/>
                  </a:cubicBezTo>
                  <a:cubicBezTo>
                    <a:pt x="71056" y="152019"/>
                    <a:pt x="68199" y="150971"/>
                    <a:pt x="66008" y="148781"/>
                  </a:cubicBezTo>
                  <a:lnTo>
                    <a:pt x="54864" y="137636"/>
                  </a:lnTo>
                  <a:cubicBezTo>
                    <a:pt x="50483" y="133255"/>
                    <a:pt x="50483" y="126206"/>
                    <a:pt x="54864" y="121920"/>
                  </a:cubicBezTo>
                  <a:cubicBezTo>
                    <a:pt x="59246" y="117539"/>
                    <a:pt x="66294" y="117539"/>
                    <a:pt x="70580" y="121920"/>
                  </a:cubicBezTo>
                  <a:lnTo>
                    <a:pt x="73819" y="125159"/>
                  </a:lnTo>
                  <a:lnTo>
                    <a:pt x="99346" y="99632"/>
                  </a:lnTo>
                  <a:cubicBezTo>
                    <a:pt x="103727" y="95250"/>
                    <a:pt x="110776" y="95250"/>
                    <a:pt x="115062" y="99632"/>
                  </a:cubicBezTo>
                  <a:cubicBezTo>
                    <a:pt x="119634" y="103918"/>
                    <a:pt x="119634" y="110966"/>
                    <a:pt x="115253" y="115348"/>
                  </a:cubicBezTo>
                  <a:close/>
                  <a:moveTo>
                    <a:pt x="241173" y="320707"/>
                  </a:moveTo>
                  <a:lnTo>
                    <a:pt x="152019" y="320707"/>
                  </a:lnTo>
                  <a:cubicBezTo>
                    <a:pt x="145828" y="320707"/>
                    <a:pt x="140875" y="315754"/>
                    <a:pt x="140875" y="309563"/>
                  </a:cubicBezTo>
                  <a:cubicBezTo>
                    <a:pt x="140875" y="303371"/>
                    <a:pt x="145828" y="298418"/>
                    <a:pt x="152019" y="298418"/>
                  </a:cubicBezTo>
                  <a:lnTo>
                    <a:pt x="241173" y="298418"/>
                  </a:lnTo>
                  <a:cubicBezTo>
                    <a:pt x="247364" y="298418"/>
                    <a:pt x="252317" y="303371"/>
                    <a:pt x="252317" y="309563"/>
                  </a:cubicBezTo>
                  <a:cubicBezTo>
                    <a:pt x="252317" y="315754"/>
                    <a:pt x="247269" y="320707"/>
                    <a:pt x="241173" y="320707"/>
                  </a:cubicBezTo>
                  <a:close/>
                  <a:moveTo>
                    <a:pt x="241173" y="230791"/>
                  </a:moveTo>
                  <a:lnTo>
                    <a:pt x="152019" y="230791"/>
                  </a:lnTo>
                  <a:cubicBezTo>
                    <a:pt x="145828" y="230791"/>
                    <a:pt x="140875" y="225838"/>
                    <a:pt x="140875" y="219647"/>
                  </a:cubicBezTo>
                  <a:cubicBezTo>
                    <a:pt x="140875" y="213455"/>
                    <a:pt x="145828" y="208502"/>
                    <a:pt x="152019" y="208502"/>
                  </a:cubicBezTo>
                  <a:lnTo>
                    <a:pt x="241173" y="208502"/>
                  </a:lnTo>
                  <a:cubicBezTo>
                    <a:pt x="247364" y="208502"/>
                    <a:pt x="252317" y="213455"/>
                    <a:pt x="252317" y="219647"/>
                  </a:cubicBezTo>
                  <a:cubicBezTo>
                    <a:pt x="252317" y="225838"/>
                    <a:pt x="247269" y="230791"/>
                    <a:pt x="241173" y="230791"/>
                  </a:cubicBezTo>
                  <a:close/>
                  <a:moveTo>
                    <a:pt x="241173" y="140875"/>
                  </a:moveTo>
                  <a:lnTo>
                    <a:pt x="152019" y="140875"/>
                  </a:lnTo>
                  <a:cubicBezTo>
                    <a:pt x="145828" y="140875"/>
                    <a:pt x="140875" y="135922"/>
                    <a:pt x="140875" y="129731"/>
                  </a:cubicBezTo>
                  <a:cubicBezTo>
                    <a:pt x="140875" y="123539"/>
                    <a:pt x="145828" y="118586"/>
                    <a:pt x="152019" y="118586"/>
                  </a:cubicBezTo>
                  <a:lnTo>
                    <a:pt x="241173" y="118586"/>
                  </a:lnTo>
                  <a:cubicBezTo>
                    <a:pt x="247364" y="118586"/>
                    <a:pt x="252317" y="123539"/>
                    <a:pt x="252317" y="129731"/>
                  </a:cubicBezTo>
                  <a:cubicBezTo>
                    <a:pt x="252317" y="135922"/>
                    <a:pt x="247269" y="140875"/>
                    <a:pt x="241173" y="140875"/>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ko-KR" altLang="en-US" sz="1804" b="0" i="0" u="none" strike="noStrike" kern="0" cap="none" spc="0" normalizeH="0" baseline="0" noProof="0">
                <a:ln>
                  <a:noFill/>
                </a:ln>
                <a:solidFill>
                  <a:prstClr val="black"/>
                </a:solidFill>
                <a:effectLst/>
                <a:uLnTx/>
                <a:uFillTx/>
                <a:ea typeface="맑은 고딕" panose="020B0503020000020004" pitchFamily="34" charset="-127"/>
              </a:endParaRPr>
            </a:p>
          </p:txBody>
        </p:sp>
      </p:grpSp>
      <p:grpSp>
        <p:nvGrpSpPr>
          <p:cNvPr id="60" name="그룹 295">
            <a:extLst>
              <a:ext uri="{FF2B5EF4-FFF2-40B4-BE49-F238E27FC236}">
                <a16:creationId xmlns:a16="http://schemas.microsoft.com/office/drawing/2014/main" id="{D6566F37-C68D-0308-6D09-B92D47076439}"/>
              </a:ext>
            </a:extLst>
          </p:cNvPr>
          <p:cNvGrpSpPr/>
          <p:nvPr/>
        </p:nvGrpSpPr>
        <p:grpSpPr>
          <a:xfrm>
            <a:off x="2338700" y="3152465"/>
            <a:ext cx="570216" cy="507369"/>
            <a:chOff x="3437563" y="4904517"/>
            <a:chExt cx="386334" cy="391287"/>
          </a:xfrm>
          <a:solidFill>
            <a:sysClr val="window" lastClr="FFFFFF"/>
          </a:solidFill>
        </p:grpSpPr>
        <p:sp>
          <p:nvSpPr>
            <p:cNvPr id="61" name="자유형: 도형 296">
              <a:extLst>
                <a:ext uri="{FF2B5EF4-FFF2-40B4-BE49-F238E27FC236}">
                  <a16:creationId xmlns:a16="http://schemas.microsoft.com/office/drawing/2014/main" id="{9C92E166-B253-4413-EC97-983369867D18}"/>
                </a:ext>
              </a:extLst>
            </p:cNvPr>
            <p:cNvSpPr/>
            <p:nvPr/>
          </p:nvSpPr>
          <p:spPr>
            <a:xfrm>
              <a:off x="3472615" y="5095589"/>
              <a:ext cx="104775" cy="104775"/>
            </a:xfrm>
            <a:custGeom>
              <a:avLst/>
              <a:gdLst>
                <a:gd name="connsiteX0" fmla="*/ 54864 w 104775"/>
                <a:gd name="connsiteY0" fmla="*/ 102584 h 104775"/>
                <a:gd name="connsiteX1" fmla="*/ 102584 w 104775"/>
                <a:gd name="connsiteY1" fmla="*/ 54864 h 104775"/>
                <a:gd name="connsiteX2" fmla="*/ 54864 w 104775"/>
                <a:gd name="connsiteY2" fmla="*/ 7144 h 104775"/>
                <a:gd name="connsiteX3" fmla="*/ 7144 w 104775"/>
                <a:gd name="connsiteY3" fmla="*/ 54864 h 104775"/>
                <a:gd name="connsiteX4" fmla="*/ 54864 w 104775"/>
                <a:gd name="connsiteY4" fmla="*/ 102584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54864" y="102584"/>
                  </a:moveTo>
                  <a:cubicBezTo>
                    <a:pt x="81153" y="102584"/>
                    <a:pt x="102584" y="81153"/>
                    <a:pt x="102584" y="54864"/>
                  </a:cubicBezTo>
                  <a:cubicBezTo>
                    <a:pt x="102584" y="28575"/>
                    <a:pt x="81153" y="7144"/>
                    <a:pt x="54864" y="7144"/>
                  </a:cubicBezTo>
                  <a:cubicBezTo>
                    <a:pt x="28575" y="7144"/>
                    <a:pt x="7144" y="28575"/>
                    <a:pt x="7144" y="54864"/>
                  </a:cubicBezTo>
                  <a:cubicBezTo>
                    <a:pt x="7144" y="81153"/>
                    <a:pt x="28575" y="102584"/>
                    <a:pt x="54864" y="102584"/>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ko-KR" altLang="en-US" sz="1804" b="0" i="0" u="none" strike="noStrike" kern="0" cap="none" spc="0" normalizeH="0" baseline="0" noProof="0">
                <a:ln>
                  <a:noFill/>
                </a:ln>
                <a:solidFill>
                  <a:prstClr val="black"/>
                </a:solidFill>
                <a:effectLst/>
                <a:uLnTx/>
                <a:uFillTx/>
                <a:ea typeface="맑은 고딕" panose="020B0503020000020004" pitchFamily="34" charset="-127"/>
              </a:endParaRPr>
            </a:p>
          </p:txBody>
        </p:sp>
        <p:sp>
          <p:nvSpPr>
            <p:cNvPr id="62" name="자유형: 도형 297">
              <a:extLst>
                <a:ext uri="{FF2B5EF4-FFF2-40B4-BE49-F238E27FC236}">
                  <a16:creationId xmlns:a16="http://schemas.microsoft.com/office/drawing/2014/main" id="{F0CF9C5C-BC2A-B3D0-6510-48CE3564CC79}"/>
                </a:ext>
              </a:extLst>
            </p:cNvPr>
            <p:cNvSpPr/>
            <p:nvPr/>
          </p:nvSpPr>
          <p:spPr>
            <a:xfrm>
              <a:off x="3509191" y="4904517"/>
              <a:ext cx="247650" cy="228600"/>
            </a:xfrm>
            <a:custGeom>
              <a:avLst/>
              <a:gdLst>
                <a:gd name="connsiteX0" fmla="*/ 244316 w 247650"/>
                <a:gd name="connsiteY0" fmla="*/ 81248 h 228600"/>
                <a:gd name="connsiteX1" fmla="*/ 170212 w 247650"/>
                <a:gd name="connsiteY1" fmla="*/ 7144 h 228600"/>
                <a:gd name="connsiteX2" fmla="*/ 125730 w 247650"/>
                <a:gd name="connsiteY2" fmla="*/ 22003 h 228600"/>
                <a:gd name="connsiteX3" fmla="*/ 81248 w 247650"/>
                <a:gd name="connsiteY3" fmla="*/ 7144 h 228600"/>
                <a:gd name="connsiteX4" fmla="*/ 7144 w 247650"/>
                <a:gd name="connsiteY4" fmla="*/ 81248 h 228600"/>
                <a:gd name="connsiteX5" fmla="*/ 28861 w 247650"/>
                <a:gd name="connsiteY5" fmla="*/ 133636 h 228600"/>
                <a:gd name="connsiteX6" fmla="*/ 117824 w 247650"/>
                <a:gd name="connsiteY6" fmla="*/ 222599 h 228600"/>
                <a:gd name="connsiteX7" fmla="*/ 125730 w 247650"/>
                <a:gd name="connsiteY7" fmla="*/ 225838 h 228600"/>
                <a:gd name="connsiteX8" fmla="*/ 133636 w 247650"/>
                <a:gd name="connsiteY8" fmla="*/ 222599 h 228600"/>
                <a:gd name="connsiteX9" fmla="*/ 222600 w 247650"/>
                <a:gd name="connsiteY9" fmla="*/ 133636 h 228600"/>
                <a:gd name="connsiteX10" fmla="*/ 244316 w 247650"/>
                <a:gd name="connsiteY10" fmla="*/ 81248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7650" h="228600">
                  <a:moveTo>
                    <a:pt x="244316" y="81248"/>
                  </a:moveTo>
                  <a:cubicBezTo>
                    <a:pt x="244316" y="40291"/>
                    <a:pt x="211169" y="7144"/>
                    <a:pt x="170212" y="7144"/>
                  </a:cubicBezTo>
                  <a:cubicBezTo>
                    <a:pt x="153924" y="7144"/>
                    <a:pt x="138494" y="12382"/>
                    <a:pt x="125730" y="22003"/>
                  </a:cubicBezTo>
                  <a:cubicBezTo>
                    <a:pt x="112967" y="12382"/>
                    <a:pt x="97536" y="7144"/>
                    <a:pt x="81248" y="7144"/>
                  </a:cubicBezTo>
                  <a:cubicBezTo>
                    <a:pt x="40291" y="7144"/>
                    <a:pt x="7144" y="40291"/>
                    <a:pt x="7144" y="81248"/>
                  </a:cubicBezTo>
                  <a:cubicBezTo>
                    <a:pt x="7144" y="101060"/>
                    <a:pt x="14859" y="119634"/>
                    <a:pt x="28861" y="133636"/>
                  </a:cubicBezTo>
                  <a:lnTo>
                    <a:pt x="117824" y="222599"/>
                  </a:lnTo>
                  <a:cubicBezTo>
                    <a:pt x="120015" y="224790"/>
                    <a:pt x="122873" y="225838"/>
                    <a:pt x="125730" y="225838"/>
                  </a:cubicBezTo>
                  <a:cubicBezTo>
                    <a:pt x="128588" y="225838"/>
                    <a:pt x="131445" y="224790"/>
                    <a:pt x="133636" y="222599"/>
                  </a:cubicBezTo>
                  <a:lnTo>
                    <a:pt x="222600" y="133636"/>
                  </a:lnTo>
                  <a:cubicBezTo>
                    <a:pt x="236601" y="119634"/>
                    <a:pt x="244316" y="101060"/>
                    <a:pt x="244316" y="81248"/>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ko-KR" altLang="en-US" sz="1804" b="0" i="0" u="none" strike="noStrike" kern="0" cap="none" spc="0" normalizeH="0" baseline="0" noProof="0">
                <a:ln>
                  <a:noFill/>
                </a:ln>
                <a:solidFill>
                  <a:prstClr val="black"/>
                </a:solidFill>
                <a:effectLst/>
                <a:uLnTx/>
                <a:uFillTx/>
                <a:ea typeface="맑은 고딕" panose="020B0503020000020004" pitchFamily="34" charset="-127"/>
              </a:endParaRPr>
            </a:p>
          </p:txBody>
        </p:sp>
        <p:sp>
          <p:nvSpPr>
            <p:cNvPr id="63" name="자유형: 도형 298">
              <a:extLst>
                <a:ext uri="{FF2B5EF4-FFF2-40B4-BE49-F238E27FC236}">
                  <a16:creationId xmlns:a16="http://schemas.microsoft.com/office/drawing/2014/main" id="{08FFDEE5-EDB3-9B24-2B7D-A9080B54481A}"/>
                </a:ext>
              </a:extLst>
            </p:cNvPr>
            <p:cNvSpPr/>
            <p:nvPr/>
          </p:nvSpPr>
          <p:spPr>
            <a:xfrm>
              <a:off x="3437563" y="5191029"/>
              <a:ext cx="171450" cy="104775"/>
            </a:xfrm>
            <a:custGeom>
              <a:avLst/>
              <a:gdLst>
                <a:gd name="connsiteX0" fmla="*/ 89916 w 171450"/>
                <a:gd name="connsiteY0" fmla="*/ 7144 h 104775"/>
                <a:gd name="connsiteX1" fmla="*/ 7144 w 171450"/>
                <a:gd name="connsiteY1" fmla="*/ 89916 h 104775"/>
                <a:gd name="connsiteX2" fmla="*/ 18288 w 171450"/>
                <a:gd name="connsiteY2" fmla="*/ 101060 h 104775"/>
                <a:gd name="connsiteX3" fmla="*/ 161544 w 171450"/>
                <a:gd name="connsiteY3" fmla="*/ 101060 h 104775"/>
                <a:gd name="connsiteX4" fmla="*/ 172688 w 171450"/>
                <a:gd name="connsiteY4" fmla="*/ 89916 h 104775"/>
                <a:gd name="connsiteX5" fmla="*/ 89916 w 171450"/>
                <a:gd name="connsiteY5" fmla="*/ 71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450" h="104775">
                  <a:moveTo>
                    <a:pt x="89916" y="7144"/>
                  </a:moveTo>
                  <a:cubicBezTo>
                    <a:pt x="44196" y="7144"/>
                    <a:pt x="7144" y="44196"/>
                    <a:pt x="7144" y="89916"/>
                  </a:cubicBezTo>
                  <a:cubicBezTo>
                    <a:pt x="7144" y="96107"/>
                    <a:pt x="12097" y="101060"/>
                    <a:pt x="18288" y="101060"/>
                  </a:cubicBezTo>
                  <a:lnTo>
                    <a:pt x="161544" y="101060"/>
                  </a:lnTo>
                  <a:cubicBezTo>
                    <a:pt x="167735" y="101060"/>
                    <a:pt x="172688" y="96107"/>
                    <a:pt x="172688" y="89916"/>
                  </a:cubicBezTo>
                  <a:cubicBezTo>
                    <a:pt x="172688" y="44196"/>
                    <a:pt x="135636" y="7144"/>
                    <a:pt x="89916" y="7144"/>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ko-KR" altLang="en-US" sz="1804" b="0" i="0" u="none" strike="noStrike" kern="0" cap="none" spc="0" normalizeH="0" baseline="0" noProof="0">
                <a:ln>
                  <a:noFill/>
                </a:ln>
                <a:solidFill>
                  <a:prstClr val="black"/>
                </a:solidFill>
                <a:effectLst/>
                <a:uLnTx/>
                <a:uFillTx/>
                <a:ea typeface="맑은 고딕" panose="020B0503020000020004" pitchFamily="34" charset="-127"/>
              </a:endParaRPr>
            </a:p>
          </p:txBody>
        </p:sp>
        <p:sp>
          <p:nvSpPr>
            <p:cNvPr id="64" name="자유형: 도형 299">
              <a:extLst>
                <a:ext uri="{FF2B5EF4-FFF2-40B4-BE49-F238E27FC236}">
                  <a16:creationId xmlns:a16="http://schemas.microsoft.com/office/drawing/2014/main" id="{5D94F496-A61D-F75E-EB04-57B19C536773}"/>
                </a:ext>
              </a:extLst>
            </p:cNvPr>
            <p:cNvSpPr/>
            <p:nvPr/>
          </p:nvSpPr>
          <p:spPr>
            <a:xfrm>
              <a:off x="3687499" y="5095589"/>
              <a:ext cx="104775" cy="104775"/>
            </a:xfrm>
            <a:custGeom>
              <a:avLst/>
              <a:gdLst>
                <a:gd name="connsiteX0" fmla="*/ 7144 w 104775"/>
                <a:gd name="connsiteY0" fmla="*/ 54864 h 104775"/>
                <a:gd name="connsiteX1" fmla="*/ 54864 w 104775"/>
                <a:gd name="connsiteY1" fmla="*/ 102584 h 104775"/>
                <a:gd name="connsiteX2" fmla="*/ 102584 w 104775"/>
                <a:gd name="connsiteY2" fmla="*/ 54864 h 104775"/>
                <a:gd name="connsiteX3" fmla="*/ 54864 w 104775"/>
                <a:gd name="connsiteY3" fmla="*/ 7144 h 104775"/>
                <a:gd name="connsiteX4" fmla="*/ 7144 w 104775"/>
                <a:gd name="connsiteY4" fmla="*/ 54864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7144" y="54864"/>
                  </a:moveTo>
                  <a:cubicBezTo>
                    <a:pt x="7144" y="81153"/>
                    <a:pt x="28575" y="102584"/>
                    <a:pt x="54864" y="102584"/>
                  </a:cubicBezTo>
                  <a:cubicBezTo>
                    <a:pt x="81153" y="102584"/>
                    <a:pt x="102584" y="81153"/>
                    <a:pt x="102584" y="54864"/>
                  </a:cubicBezTo>
                  <a:cubicBezTo>
                    <a:pt x="102584" y="28575"/>
                    <a:pt x="81153" y="7144"/>
                    <a:pt x="54864" y="7144"/>
                  </a:cubicBezTo>
                  <a:cubicBezTo>
                    <a:pt x="28575" y="7144"/>
                    <a:pt x="7144" y="28480"/>
                    <a:pt x="7144" y="54864"/>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ko-KR" altLang="en-US" sz="1804" b="0" i="0" u="none" strike="noStrike" kern="0" cap="none" spc="0" normalizeH="0" baseline="0" noProof="0">
                <a:ln>
                  <a:noFill/>
                </a:ln>
                <a:solidFill>
                  <a:prstClr val="black"/>
                </a:solidFill>
                <a:effectLst/>
                <a:uLnTx/>
                <a:uFillTx/>
                <a:ea typeface="맑은 고딕" panose="020B0503020000020004" pitchFamily="34" charset="-127"/>
              </a:endParaRPr>
            </a:p>
          </p:txBody>
        </p:sp>
        <p:sp>
          <p:nvSpPr>
            <p:cNvPr id="65" name="자유형: 도형 300">
              <a:extLst>
                <a:ext uri="{FF2B5EF4-FFF2-40B4-BE49-F238E27FC236}">
                  <a16:creationId xmlns:a16="http://schemas.microsoft.com/office/drawing/2014/main" id="{586337FC-3300-E6F0-A7CA-BE05E4D18CC4}"/>
                </a:ext>
              </a:extLst>
            </p:cNvPr>
            <p:cNvSpPr/>
            <p:nvPr/>
          </p:nvSpPr>
          <p:spPr>
            <a:xfrm>
              <a:off x="3652447" y="5191029"/>
              <a:ext cx="171450" cy="104775"/>
            </a:xfrm>
            <a:custGeom>
              <a:avLst/>
              <a:gdLst>
                <a:gd name="connsiteX0" fmla="*/ 89916 w 171450"/>
                <a:gd name="connsiteY0" fmla="*/ 7144 h 104775"/>
                <a:gd name="connsiteX1" fmla="*/ 7144 w 171450"/>
                <a:gd name="connsiteY1" fmla="*/ 89916 h 104775"/>
                <a:gd name="connsiteX2" fmla="*/ 18288 w 171450"/>
                <a:gd name="connsiteY2" fmla="*/ 101060 h 104775"/>
                <a:gd name="connsiteX3" fmla="*/ 161544 w 171450"/>
                <a:gd name="connsiteY3" fmla="*/ 101060 h 104775"/>
                <a:gd name="connsiteX4" fmla="*/ 172688 w 171450"/>
                <a:gd name="connsiteY4" fmla="*/ 89916 h 104775"/>
                <a:gd name="connsiteX5" fmla="*/ 89916 w 171450"/>
                <a:gd name="connsiteY5" fmla="*/ 71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450" h="104775">
                  <a:moveTo>
                    <a:pt x="89916" y="7144"/>
                  </a:moveTo>
                  <a:cubicBezTo>
                    <a:pt x="44196" y="7144"/>
                    <a:pt x="7144" y="44196"/>
                    <a:pt x="7144" y="89916"/>
                  </a:cubicBezTo>
                  <a:cubicBezTo>
                    <a:pt x="7144" y="96107"/>
                    <a:pt x="12097" y="101060"/>
                    <a:pt x="18288" y="101060"/>
                  </a:cubicBezTo>
                  <a:lnTo>
                    <a:pt x="161544" y="101060"/>
                  </a:lnTo>
                  <a:cubicBezTo>
                    <a:pt x="167735" y="101060"/>
                    <a:pt x="172688" y="96107"/>
                    <a:pt x="172688" y="89916"/>
                  </a:cubicBezTo>
                  <a:cubicBezTo>
                    <a:pt x="172688" y="44196"/>
                    <a:pt x="135636" y="7144"/>
                    <a:pt x="89916" y="7144"/>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ko-KR" altLang="en-US" sz="1804" b="0" i="0" u="none" strike="noStrike" kern="0" cap="none" spc="0" normalizeH="0" baseline="0" noProof="0">
                <a:ln>
                  <a:noFill/>
                </a:ln>
                <a:solidFill>
                  <a:prstClr val="black"/>
                </a:solidFill>
                <a:effectLst/>
                <a:uLnTx/>
                <a:uFillTx/>
                <a:ea typeface="맑은 고딕" panose="020B0503020000020004" pitchFamily="34" charset="-127"/>
              </a:endParaRPr>
            </a:p>
          </p:txBody>
        </p:sp>
      </p:grpSp>
      <p:grpSp>
        <p:nvGrpSpPr>
          <p:cNvPr id="66" name="그룹 474">
            <a:extLst>
              <a:ext uri="{FF2B5EF4-FFF2-40B4-BE49-F238E27FC236}">
                <a16:creationId xmlns:a16="http://schemas.microsoft.com/office/drawing/2014/main" id="{0BB73A24-BB6F-8902-5B40-D0D16DA04228}"/>
              </a:ext>
            </a:extLst>
          </p:cNvPr>
          <p:cNvGrpSpPr/>
          <p:nvPr/>
        </p:nvGrpSpPr>
        <p:grpSpPr>
          <a:xfrm>
            <a:off x="4348341" y="3882689"/>
            <a:ext cx="469444" cy="515417"/>
            <a:chOff x="4107647" y="4896992"/>
            <a:chExt cx="394132" cy="389001"/>
          </a:xfrm>
          <a:solidFill>
            <a:sysClr val="window" lastClr="FFFFFF"/>
          </a:solidFill>
        </p:grpSpPr>
        <p:sp>
          <p:nvSpPr>
            <p:cNvPr id="67" name="자유형: 도형 475">
              <a:extLst>
                <a:ext uri="{FF2B5EF4-FFF2-40B4-BE49-F238E27FC236}">
                  <a16:creationId xmlns:a16="http://schemas.microsoft.com/office/drawing/2014/main" id="{4F74868C-4F4F-C8B4-9B41-17D29E744EFC}"/>
                </a:ext>
              </a:extLst>
            </p:cNvPr>
            <p:cNvSpPr/>
            <p:nvPr/>
          </p:nvSpPr>
          <p:spPr>
            <a:xfrm>
              <a:off x="4398827" y="5142928"/>
              <a:ext cx="76200" cy="76200"/>
            </a:xfrm>
            <a:custGeom>
              <a:avLst/>
              <a:gdLst>
                <a:gd name="connsiteX0" fmla="*/ 74009 w 76200"/>
                <a:gd name="connsiteY0" fmla="*/ 40577 h 76200"/>
                <a:gd name="connsiteX1" fmla="*/ 40576 w 76200"/>
                <a:gd name="connsiteY1" fmla="*/ 7144 h 76200"/>
                <a:gd name="connsiteX2" fmla="*/ 7144 w 76200"/>
                <a:gd name="connsiteY2" fmla="*/ 40577 h 76200"/>
                <a:gd name="connsiteX3" fmla="*/ 40576 w 76200"/>
                <a:gd name="connsiteY3" fmla="*/ 74009 h 76200"/>
                <a:gd name="connsiteX4" fmla="*/ 74009 w 76200"/>
                <a:gd name="connsiteY4" fmla="*/ 40577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6200">
                  <a:moveTo>
                    <a:pt x="74009" y="40577"/>
                  </a:moveTo>
                  <a:cubicBezTo>
                    <a:pt x="74009" y="22098"/>
                    <a:pt x="59055" y="7144"/>
                    <a:pt x="40576" y="7144"/>
                  </a:cubicBezTo>
                  <a:cubicBezTo>
                    <a:pt x="22098" y="7144"/>
                    <a:pt x="7144" y="22098"/>
                    <a:pt x="7144" y="40577"/>
                  </a:cubicBezTo>
                  <a:cubicBezTo>
                    <a:pt x="7144" y="59055"/>
                    <a:pt x="22098" y="74009"/>
                    <a:pt x="40576" y="74009"/>
                  </a:cubicBezTo>
                  <a:cubicBezTo>
                    <a:pt x="59055" y="74009"/>
                    <a:pt x="74009" y="58960"/>
                    <a:pt x="74009" y="40577"/>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ko-KR" altLang="en-US" sz="1804" b="0" i="0" u="none" strike="noStrike" kern="0" cap="none" spc="0" normalizeH="0" baseline="0" noProof="0">
                <a:ln>
                  <a:noFill/>
                </a:ln>
                <a:solidFill>
                  <a:prstClr val="black"/>
                </a:solidFill>
                <a:effectLst/>
                <a:uLnTx/>
                <a:uFillTx/>
                <a:ea typeface="맑은 고딕" panose="020B0503020000020004" pitchFamily="34" charset="-127"/>
              </a:endParaRPr>
            </a:p>
          </p:txBody>
        </p:sp>
        <p:sp>
          <p:nvSpPr>
            <p:cNvPr id="68" name="자유형: 도형 476">
              <a:extLst>
                <a:ext uri="{FF2B5EF4-FFF2-40B4-BE49-F238E27FC236}">
                  <a16:creationId xmlns:a16="http://schemas.microsoft.com/office/drawing/2014/main" id="{0B819C02-2118-87CE-21AD-625ED26E6A2A}"/>
                </a:ext>
              </a:extLst>
            </p:cNvPr>
            <p:cNvSpPr/>
            <p:nvPr/>
          </p:nvSpPr>
          <p:spPr>
            <a:xfrm>
              <a:off x="4376538" y="5209793"/>
              <a:ext cx="123825" cy="76200"/>
            </a:xfrm>
            <a:custGeom>
              <a:avLst/>
              <a:gdLst>
                <a:gd name="connsiteX0" fmla="*/ 62865 w 123825"/>
                <a:gd name="connsiteY0" fmla="*/ 7144 h 76200"/>
                <a:gd name="connsiteX1" fmla="*/ 7144 w 123825"/>
                <a:gd name="connsiteY1" fmla="*/ 63722 h 76200"/>
                <a:gd name="connsiteX2" fmla="*/ 18288 w 123825"/>
                <a:gd name="connsiteY2" fmla="*/ 74771 h 76200"/>
                <a:gd name="connsiteX3" fmla="*/ 107443 w 123825"/>
                <a:gd name="connsiteY3" fmla="*/ 74771 h 76200"/>
                <a:gd name="connsiteX4" fmla="*/ 118587 w 123825"/>
                <a:gd name="connsiteY4" fmla="*/ 63722 h 76200"/>
                <a:gd name="connsiteX5" fmla="*/ 62865 w 123825"/>
                <a:gd name="connsiteY5" fmla="*/ 71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825" h="76200">
                  <a:moveTo>
                    <a:pt x="62865" y="7144"/>
                  </a:moveTo>
                  <a:cubicBezTo>
                    <a:pt x="32100" y="7144"/>
                    <a:pt x="7049" y="32957"/>
                    <a:pt x="7144" y="63722"/>
                  </a:cubicBezTo>
                  <a:cubicBezTo>
                    <a:pt x="7144" y="69818"/>
                    <a:pt x="12193" y="74771"/>
                    <a:pt x="18288" y="74771"/>
                  </a:cubicBezTo>
                  <a:lnTo>
                    <a:pt x="107443" y="74771"/>
                  </a:lnTo>
                  <a:cubicBezTo>
                    <a:pt x="113538" y="74771"/>
                    <a:pt x="118587" y="69818"/>
                    <a:pt x="118587" y="63722"/>
                  </a:cubicBezTo>
                  <a:cubicBezTo>
                    <a:pt x="118682" y="32957"/>
                    <a:pt x="93631" y="7144"/>
                    <a:pt x="62865" y="7144"/>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ko-KR" altLang="en-US" sz="1804" b="0" i="0" u="none" strike="noStrike" kern="0" cap="none" spc="0" normalizeH="0" baseline="0" noProof="0">
                <a:ln>
                  <a:noFill/>
                </a:ln>
                <a:solidFill>
                  <a:prstClr val="black"/>
                </a:solidFill>
                <a:effectLst/>
                <a:uLnTx/>
                <a:uFillTx/>
                <a:ea typeface="맑은 고딕" panose="020B0503020000020004" pitchFamily="34" charset="-127"/>
              </a:endParaRPr>
            </a:p>
          </p:txBody>
        </p:sp>
        <p:sp>
          <p:nvSpPr>
            <p:cNvPr id="69" name="자유형: 도형 477">
              <a:extLst>
                <a:ext uri="{FF2B5EF4-FFF2-40B4-BE49-F238E27FC236}">
                  <a16:creationId xmlns:a16="http://schemas.microsoft.com/office/drawing/2014/main" id="{63C7B2C5-AC39-87BF-2140-64B95A435104}"/>
                </a:ext>
              </a:extLst>
            </p:cNvPr>
            <p:cNvSpPr/>
            <p:nvPr/>
          </p:nvSpPr>
          <p:spPr>
            <a:xfrm>
              <a:off x="4107647" y="5209793"/>
              <a:ext cx="123825" cy="76200"/>
            </a:xfrm>
            <a:custGeom>
              <a:avLst/>
              <a:gdLst>
                <a:gd name="connsiteX0" fmla="*/ 18288 w 123825"/>
                <a:gd name="connsiteY0" fmla="*/ 74771 h 76200"/>
                <a:gd name="connsiteX1" fmla="*/ 107442 w 123825"/>
                <a:gd name="connsiteY1" fmla="*/ 74771 h 76200"/>
                <a:gd name="connsiteX2" fmla="*/ 118586 w 123825"/>
                <a:gd name="connsiteY2" fmla="*/ 63722 h 76200"/>
                <a:gd name="connsiteX3" fmla="*/ 62865 w 123825"/>
                <a:gd name="connsiteY3" fmla="*/ 7144 h 76200"/>
                <a:gd name="connsiteX4" fmla="*/ 7144 w 123825"/>
                <a:gd name="connsiteY4" fmla="*/ 63722 h 76200"/>
                <a:gd name="connsiteX5" fmla="*/ 18288 w 123825"/>
                <a:gd name="connsiteY5" fmla="*/ 7477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825" h="76200">
                  <a:moveTo>
                    <a:pt x="18288" y="74771"/>
                  </a:moveTo>
                  <a:lnTo>
                    <a:pt x="107442" y="74771"/>
                  </a:lnTo>
                  <a:cubicBezTo>
                    <a:pt x="113538" y="74771"/>
                    <a:pt x="118586" y="69818"/>
                    <a:pt x="118586" y="63722"/>
                  </a:cubicBezTo>
                  <a:cubicBezTo>
                    <a:pt x="118682" y="32957"/>
                    <a:pt x="93631" y="7144"/>
                    <a:pt x="62865" y="7144"/>
                  </a:cubicBezTo>
                  <a:cubicBezTo>
                    <a:pt x="32099" y="7144"/>
                    <a:pt x="7049" y="32957"/>
                    <a:pt x="7144" y="63722"/>
                  </a:cubicBezTo>
                  <a:cubicBezTo>
                    <a:pt x="7144" y="69818"/>
                    <a:pt x="12192" y="74771"/>
                    <a:pt x="18288" y="74771"/>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ko-KR" altLang="en-US" sz="1804" b="0" i="0" u="none" strike="noStrike" kern="0" cap="none" spc="0" normalizeH="0" baseline="0" noProof="0">
                <a:ln>
                  <a:noFill/>
                </a:ln>
                <a:solidFill>
                  <a:prstClr val="black"/>
                </a:solidFill>
                <a:effectLst/>
                <a:uLnTx/>
                <a:uFillTx/>
                <a:ea typeface="맑은 고딕" panose="020B0503020000020004" pitchFamily="34" charset="-127"/>
              </a:endParaRPr>
            </a:p>
          </p:txBody>
        </p:sp>
        <p:sp>
          <p:nvSpPr>
            <p:cNvPr id="70" name="자유형: 도형 478">
              <a:extLst>
                <a:ext uri="{FF2B5EF4-FFF2-40B4-BE49-F238E27FC236}">
                  <a16:creationId xmlns:a16="http://schemas.microsoft.com/office/drawing/2014/main" id="{C256394B-5029-B46C-A2B4-AA40ADB1BC91}"/>
                </a:ext>
              </a:extLst>
            </p:cNvPr>
            <p:cNvSpPr/>
            <p:nvPr/>
          </p:nvSpPr>
          <p:spPr>
            <a:xfrm>
              <a:off x="4398827" y="4896992"/>
              <a:ext cx="76200" cy="76200"/>
            </a:xfrm>
            <a:custGeom>
              <a:avLst/>
              <a:gdLst>
                <a:gd name="connsiteX0" fmla="*/ 74009 w 76200"/>
                <a:gd name="connsiteY0" fmla="*/ 40577 h 76200"/>
                <a:gd name="connsiteX1" fmla="*/ 40576 w 76200"/>
                <a:gd name="connsiteY1" fmla="*/ 7144 h 76200"/>
                <a:gd name="connsiteX2" fmla="*/ 7144 w 76200"/>
                <a:gd name="connsiteY2" fmla="*/ 40577 h 76200"/>
                <a:gd name="connsiteX3" fmla="*/ 40576 w 76200"/>
                <a:gd name="connsiteY3" fmla="*/ 74009 h 76200"/>
                <a:gd name="connsiteX4" fmla="*/ 74009 w 76200"/>
                <a:gd name="connsiteY4" fmla="*/ 40577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6200">
                  <a:moveTo>
                    <a:pt x="74009" y="40577"/>
                  </a:moveTo>
                  <a:cubicBezTo>
                    <a:pt x="74009" y="22098"/>
                    <a:pt x="59055" y="7144"/>
                    <a:pt x="40576" y="7144"/>
                  </a:cubicBezTo>
                  <a:cubicBezTo>
                    <a:pt x="22098" y="7144"/>
                    <a:pt x="7144" y="22098"/>
                    <a:pt x="7144" y="40577"/>
                  </a:cubicBezTo>
                  <a:cubicBezTo>
                    <a:pt x="7144" y="59055"/>
                    <a:pt x="22098" y="74009"/>
                    <a:pt x="40576" y="74009"/>
                  </a:cubicBezTo>
                  <a:cubicBezTo>
                    <a:pt x="59055" y="74009"/>
                    <a:pt x="74009" y="58960"/>
                    <a:pt x="74009" y="40577"/>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ko-KR" altLang="en-US" sz="1804" b="0" i="0" u="none" strike="noStrike" kern="0" cap="none" spc="0" normalizeH="0" baseline="0" noProof="0">
                <a:ln>
                  <a:noFill/>
                </a:ln>
                <a:solidFill>
                  <a:prstClr val="black"/>
                </a:solidFill>
                <a:effectLst/>
                <a:uLnTx/>
                <a:uFillTx/>
                <a:ea typeface="맑은 고딕" panose="020B0503020000020004" pitchFamily="34" charset="-127"/>
              </a:endParaRPr>
            </a:p>
          </p:txBody>
        </p:sp>
        <p:sp>
          <p:nvSpPr>
            <p:cNvPr id="71" name="자유형: 도형 479">
              <a:extLst>
                <a:ext uri="{FF2B5EF4-FFF2-40B4-BE49-F238E27FC236}">
                  <a16:creationId xmlns:a16="http://schemas.microsoft.com/office/drawing/2014/main" id="{6A402467-CF31-9246-AB7E-3A7AD2472BB4}"/>
                </a:ext>
              </a:extLst>
            </p:cNvPr>
            <p:cNvSpPr/>
            <p:nvPr/>
          </p:nvSpPr>
          <p:spPr>
            <a:xfrm>
              <a:off x="4129936" y="4896992"/>
              <a:ext cx="76200" cy="76200"/>
            </a:xfrm>
            <a:custGeom>
              <a:avLst/>
              <a:gdLst>
                <a:gd name="connsiteX0" fmla="*/ 74009 w 76200"/>
                <a:gd name="connsiteY0" fmla="*/ 40577 h 76200"/>
                <a:gd name="connsiteX1" fmla="*/ 40577 w 76200"/>
                <a:gd name="connsiteY1" fmla="*/ 7144 h 76200"/>
                <a:gd name="connsiteX2" fmla="*/ 7144 w 76200"/>
                <a:gd name="connsiteY2" fmla="*/ 40577 h 76200"/>
                <a:gd name="connsiteX3" fmla="*/ 40577 w 76200"/>
                <a:gd name="connsiteY3" fmla="*/ 74009 h 76200"/>
                <a:gd name="connsiteX4" fmla="*/ 74009 w 76200"/>
                <a:gd name="connsiteY4" fmla="*/ 40577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6200">
                  <a:moveTo>
                    <a:pt x="74009" y="40577"/>
                  </a:moveTo>
                  <a:cubicBezTo>
                    <a:pt x="74009" y="22098"/>
                    <a:pt x="59055" y="7144"/>
                    <a:pt x="40577" y="7144"/>
                  </a:cubicBezTo>
                  <a:cubicBezTo>
                    <a:pt x="22098" y="7144"/>
                    <a:pt x="7144" y="22098"/>
                    <a:pt x="7144" y="40577"/>
                  </a:cubicBezTo>
                  <a:cubicBezTo>
                    <a:pt x="7144" y="59055"/>
                    <a:pt x="22098" y="74009"/>
                    <a:pt x="40577" y="74009"/>
                  </a:cubicBezTo>
                  <a:cubicBezTo>
                    <a:pt x="58960" y="74009"/>
                    <a:pt x="74009" y="58960"/>
                    <a:pt x="74009" y="40577"/>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ko-KR" altLang="en-US" sz="1804" b="0" i="0" u="none" strike="noStrike" kern="0" cap="none" spc="0" normalizeH="0" baseline="0" noProof="0">
                <a:ln>
                  <a:noFill/>
                </a:ln>
                <a:solidFill>
                  <a:prstClr val="black"/>
                </a:solidFill>
                <a:effectLst/>
                <a:uLnTx/>
                <a:uFillTx/>
                <a:ea typeface="맑은 고딕" panose="020B0503020000020004" pitchFamily="34" charset="-127"/>
              </a:endParaRPr>
            </a:p>
          </p:txBody>
        </p:sp>
        <p:sp>
          <p:nvSpPr>
            <p:cNvPr id="72" name="자유형: 도형 480">
              <a:extLst>
                <a:ext uri="{FF2B5EF4-FFF2-40B4-BE49-F238E27FC236}">
                  <a16:creationId xmlns:a16="http://schemas.microsoft.com/office/drawing/2014/main" id="{C1C9FB08-D862-1165-D3A5-3CF5C9E7A76F}"/>
                </a:ext>
              </a:extLst>
            </p:cNvPr>
            <p:cNvSpPr/>
            <p:nvPr/>
          </p:nvSpPr>
          <p:spPr>
            <a:xfrm>
              <a:off x="4271858" y="5076180"/>
              <a:ext cx="152400" cy="133350"/>
            </a:xfrm>
            <a:custGeom>
              <a:avLst/>
              <a:gdLst>
                <a:gd name="connsiteX0" fmla="*/ 130778 w 152400"/>
                <a:gd name="connsiteY0" fmla="*/ 74083 h 133350"/>
                <a:gd name="connsiteX1" fmla="*/ 140684 w 152400"/>
                <a:gd name="connsiteY1" fmla="*/ 79798 h 133350"/>
                <a:gd name="connsiteX2" fmla="*/ 146399 w 152400"/>
                <a:gd name="connsiteY2" fmla="*/ 79702 h 133350"/>
                <a:gd name="connsiteX3" fmla="*/ 148971 w 152400"/>
                <a:gd name="connsiteY3" fmla="*/ 74654 h 133350"/>
                <a:gd name="connsiteX4" fmla="*/ 144971 w 152400"/>
                <a:gd name="connsiteY4" fmla="*/ 12361 h 133350"/>
                <a:gd name="connsiteX5" fmla="*/ 142208 w 152400"/>
                <a:gd name="connsiteY5" fmla="*/ 7884 h 133350"/>
                <a:gd name="connsiteX6" fmla="*/ 136970 w 152400"/>
                <a:gd name="connsiteY6" fmla="*/ 7693 h 133350"/>
                <a:gd name="connsiteX7" fmla="*/ 81629 w 152400"/>
                <a:gd name="connsiteY7" fmla="*/ 35792 h 133350"/>
                <a:gd name="connsiteX8" fmla="*/ 78581 w 152400"/>
                <a:gd name="connsiteY8" fmla="*/ 40555 h 133350"/>
                <a:gd name="connsiteX9" fmla="*/ 81344 w 152400"/>
                <a:gd name="connsiteY9" fmla="*/ 45508 h 133350"/>
                <a:gd name="connsiteX10" fmla="*/ 92869 w 152400"/>
                <a:gd name="connsiteY10" fmla="*/ 52175 h 133350"/>
                <a:gd name="connsiteX11" fmla="*/ 83725 w 152400"/>
                <a:gd name="connsiteY11" fmla="*/ 62367 h 133350"/>
                <a:gd name="connsiteX12" fmla="*/ 31718 w 152400"/>
                <a:gd name="connsiteY12" fmla="*/ 84370 h 133350"/>
                <a:gd name="connsiteX13" fmla="*/ 13335 w 152400"/>
                <a:gd name="connsiteY13" fmla="*/ 81703 h 133350"/>
                <a:gd name="connsiteX14" fmla="*/ 11239 w 152400"/>
                <a:gd name="connsiteY14" fmla="*/ 113707 h 133350"/>
                <a:gd name="connsiteX15" fmla="*/ 7144 w 152400"/>
                <a:gd name="connsiteY15" fmla="*/ 126470 h 133350"/>
                <a:gd name="connsiteX16" fmla="*/ 32195 w 152400"/>
                <a:gd name="connsiteY16" fmla="*/ 129518 h 133350"/>
                <a:gd name="connsiteX17" fmla="*/ 124778 w 152400"/>
                <a:gd name="connsiteY17" fmla="*/ 82369 h 133350"/>
                <a:gd name="connsiteX18" fmla="*/ 130778 w 152400"/>
                <a:gd name="connsiteY18" fmla="*/ 74083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133350">
                  <a:moveTo>
                    <a:pt x="130778" y="74083"/>
                  </a:moveTo>
                  <a:lnTo>
                    <a:pt x="140684" y="79798"/>
                  </a:lnTo>
                  <a:cubicBezTo>
                    <a:pt x="142494" y="80846"/>
                    <a:pt x="144685" y="80750"/>
                    <a:pt x="146399" y="79702"/>
                  </a:cubicBezTo>
                  <a:cubicBezTo>
                    <a:pt x="148114" y="78655"/>
                    <a:pt x="149162" y="76655"/>
                    <a:pt x="148971" y="74654"/>
                  </a:cubicBezTo>
                  <a:lnTo>
                    <a:pt x="144971" y="12361"/>
                  </a:lnTo>
                  <a:cubicBezTo>
                    <a:pt x="144875" y="10551"/>
                    <a:pt x="143828" y="8836"/>
                    <a:pt x="142208" y="7884"/>
                  </a:cubicBezTo>
                  <a:cubicBezTo>
                    <a:pt x="140589" y="6931"/>
                    <a:pt x="138684" y="6931"/>
                    <a:pt x="136970" y="7693"/>
                  </a:cubicBezTo>
                  <a:lnTo>
                    <a:pt x="81629" y="35792"/>
                  </a:lnTo>
                  <a:cubicBezTo>
                    <a:pt x="79820" y="36745"/>
                    <a:pt x="78581" y="38555"/>
                    <a:pt x="78581" y="40555"/>
                  </a:cubicBezTo>
                  <a:cubicBezTo>
                    <a:pt x="78486" y="42555"/>
                    <a:pt x="79629" y="44555"/>
                    <a:pt x="81344" y="45508"/>
                  </a:cubicBezTo>
                  <a:lnTo>
                    <a:pt x="92869" y="52175"/>
                  </a:lnTo>
                  <a:lnTo>
                    <a:pt x="83725" y="62367"/>
                  </a:lnTo>
                  <a:cubicBezTo>
                    <a:pt x="71247" y="76369"/>
                    <a:pt x="51340" y="84370"/>
                    <a:pt x="31718" y="84370"/>
                  </a:cubicBezTo>
                  <a:cubicBezTo>
                    <a:pt x="25432" y="84370"/>
                    <a:pt x="19241" y="83322"/>
                    <a:pt x="13335" y="81703"/>
                  </a:cubicBezTo>
                  <a:lnTo>
                    <a:pt x="11239" y="113707"/>
                  </a:lnTo>
                  <a:cubicBezTo>
                    <a:pt x="10954" y="118374"/>
                    <a:pt x="9525" y="122660"/>
                    <a:pt x="7144" y="126470"/>
                  </a:cubicBezTo>
                  <a:cubicBezTo>
                    <a:pt x="15335" y="128375"/>
                    <a:pt x="23717" y="129518"/>
                    <a:pt x="32195" y="129518"/>
                  </a:cubicBezTo>
                  <a:cubicBezTo>
                    <a:pt x="68294" y="129518"/>
                    <a:pt x="103822" y="111897"/>
                    <a:pt x="124778" y="82369"/>
                  </a:cubicBezTo>
                  <a:lnTo>
                    <a:pt x="130778" y="74083"/>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ko-KR" altLang="en-US" sz="1804" b="0" i="0" u="none" strike="noStrike" kern="0" cap="none" spc="0" normalizeH="0" baseline="0" noProof="0">
                <a:ln>
                  <a:noFill/>
                </a:ln>
                <a:solidFill>
                  <a:prstClr val="black"/>
                </a:solidFill>
                <a:effectLst/>
                <a:uLnTx/>
                <a:uFillTx/>
                <a:ea typeface="맑은 고딕" panose="020B0503020000020004" pitchFamily="34" charset="-127"/>
              </a:endParaRPr>
            </a:p>
          </p:txBody>
        </p:sp>
        <p:sp>
          <p:nvSpPr>
            <p:cNvPr id="73" name="자유형: 도형 481">
              <a:extLst>
                <a:ext uri="{FF2B5EF4-FFF2-40B4-BE49-F238E27FC236}">
                  <a16:creationId xmlns:a16="http://schemas.microsoft.com/office/drawing/2014/main" id="{18642E6A-E120-9F30-1777-9DA28EF60FD9}"/>
                </a:ext>
              </a:extLst>
            </p:cNvPr>
            <p:cNvSpPr/>
            <p:nvPr/>
          </p:nvSpPr>
          <p:spPr>
            <a:xfrm>
              <a:off x="4107647" y="4963953"/>
              <a:ext cx="161925" cy="257175"/>
            </a:xfrm>
            <a:custGeom>
              <a:avLst/>
              <a:gdLst>
                <a:gd name="connsiteX0" fmla="*/ 157258 w 161925"/>
                <a:gd name="connsiteY0" fmla="*/ 163163 h 257175"/>
                <a:gd name="connsiteX1" fmla="*/ 156020 w 161925"/>
                <a:gd name="connsiteY1" fmla="*/ 159163 h 257175"/>
                <a:gd name="connsiteX2" fmla="*/ 148971 w 161925"/>
                <a:gd name="connsiteY2" fmla="*/ 157925 h 257175"/>
                <a:gd name="connsiteX3" fmla="*/ 137446 w 161925"/>
                <a:gd name="connsiteY3" fmla="*/ 164592 h 257175"/>
                <a:gd name="connsiteX4" fmla="*/ 133160 w 161925"/>
                <a:gd name="connsiteY4" fmla="*/ 151638 h 257175"/>
                <a:gd name="connsiteX5" fmla="*/ 129731 w 161925"/>
                <a:gd name="connsiteY5" fmla="*/ 129730 h 257175"/>
                <a:gd name="connsiteX6" fmla="*/ 150686 w 161925"/>
                <a:gd name="connsiteY6" fmla="*/ 81344 h 257175"/>
                <a:gd name="connsiteX7" fmla="*/ 124301 w 161925"/>
                <a:gd name="connsiteY7" fmla="*/ 63722 h 257175"/>
                <a:gd name="connsiteX8" fmla="*/ 118396 w 161925"/>
                <a:gd name="connsiteY8" fmla="*/ 58388 h 257175"/>
                <a:gd name="connsiteX9" fmla="*/ 62865 w 161925"/>
                <a:gd name="connsiteY9" fmla="*/ 7144 h 257175"/>
                <a:gd name="connsiteX10" fmla="*/ 7144 w 161925"/>
                <a:gd name="connsiteY10" fmla="*/ 62960 h 257175"/>
                <a:gd name="connsiteX11" fmla="*/ 18288 w 161925"/>
                <a:gd name="connsiteY11" fmla="*/ 74009 h 257175"/>
                <a:gd name="connsiteX12" fmla="*/ 100299 w 161925"/>
                <a:gd name="connsiteY12" fmla="*/ 74009 h 257175"/>
                <a:gd name="connsiteX13" fmla="*/ 85154 w 161925"/>
                <a:gd name="connsiteY13" fmla="*/ 129730 h 257175"/>
                <a:gd name="connsiteX14" fmla="*/ 95441 w 161925"/>
                <a:gd name="connsiteY14" fmla="*/ 177165 h 257175"/>
                <a:gd name="connsiteX15" fmla="*/ 99727 w 161925"/>
                <a:gd name="connsiteY15" fmla="*/ 186404 h 257175"/>
                <a:gd name="connsiteX16" fmla="*/ 89821 w 161925"/>
                <a:gd name="connsiteY16" fmla="*/ 192119 h 257175"/>
                <a:gd name="connsiteX17" fmla="*/ 87059 w 161925"/>
                <a:gd name="connsiteY17" fmla="*/ 196501 h 257175"/>
                <a:gd name="connsiteX18" fmla="*/ 60198 w 161925"/>
                <a:gd name="connsiteY18" fmla="*/ 186309 h 257175"/>
                <a:gd name="connsiteX19" fmla="*/ 29623 w 161925"/>
                <a:gd name="connsiteY19" fmla="*/ 216599 h 257175"/>
                <a:gd name="connsiteX20" fmla="*/ 64580 w 161925"/>
                <a:gd name="connsiteY20" fmla="*/ 253079 h 257175"/>
                <a:gd name="connsiteX21" fmla="*/ 96298 w 161925"/>
                <a:gd name="connsiteY21" fmla="*/ 220980 h 257175"/>
                <a:gd name="connsiteX22" fmla="*/ 91726 w 161925"/>
                <a:gd name="connsiteY22" fmla="*/ 202883 h 257175"/>
                <a:gd name="connsiteX23" fmla="*/ 145352 w 161925"/>
                <a:gd name="connsiteY23" fmla="*/ 229457 h 257175"/>
                <a:gd name="connsiteX24" fmla="*/ 150591 w 161925"/>
                <a:gd name="connsiteY24" fmla="*/ 229267 h 257175"/>
                <a:gd name="connsiteX25" fmla="*/ 153353 w 161925"/>
                <a:gd name="connsiteY25" fmla="*/ 224790 h 257175"/>
                <a:gd name="connsiteX26" fmla="*/ 157258 w 161925"/>
                <a:gd name="connsiteY26" fmla="*/ 163163 h 25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1925" h="257175">
                  <a:moveTo>
                    <a:pt x="157258" y="163163"/>
                  </a:moveTo>
                  <a:cubicBezTo>
                    <a:pt x="157353" y="161735"/>
                    <a:pt x="156972" y="160211"/>
                    <a:pt x="156020" y="159163"/>
                  </a:cubicBezTo>
                  <a:cubicBezTo>
                    <a:pt x="154210" y="157067"/>
                    <a:pt x="151257" y="156591"/>
                    <a:pt x="148971" y="157925"/>
                  </a:cubicBezTo>
                  <a:lnTo>
                    <a:pt x="137446" y="164592"/>
                  </a:lnTo>
                  <a:lnTo>
                    <a:pt x="133160" y="151638"/>
                  </a:lnTo>
                  <a:cubicBezTo>
                    <a:pt x="130874" y="144780"/>
                    <a:pt x="129731" y="136970"/>
                    <a:pt x="129731" y="129730"/>
                  </a:cubicBezTo>
                  <a:cubicBezTo>
                    <a:pt x="129731" y="110966"/>
                    <a:pt x="137636" y="93726"/>
                    <a:pt x="150686" y="81344"/>
                  </a:cubicBezTo>
                  <a:lnTo>
                    <a:pt x="124301" y="63722"/>
                  </a:lnTo>
                  <a:cubicBezTo>
                    <a:pt x="122016" y="62198"/>
                    <a:pt x="120110" y="60388"/>
                    <a:pt x="118396" y="58388"/>
                  </a:cubicBezTo>
                  <a:cubicBezTo>
                    <a:pt x="116110" y="29718"/>
                    <a:pt x="92107" y="7144"/>
                    <a:pt x="62865" y="7144"/>
                  </a:cubicBezTo>
                  <a:cubicBezTo>
                    <a:pt x="32099" y="7144"/>
                    <a:pt x="7049" y="32195"/>
                    <a:pt x="7144" y="62960"/>
                  </a:cubicBezTo>
                  <a:cubicBezTo>
                    <a:pt x="7144" y="69056"/>
                    <a:pt x="12192" y="74009"/>
                    <a:pt x="18288" y="74009"/>
                  </a:cubicBezTo>
                  <a:lnTo>
                    <a:pt x="100299" y="74009"/>
                  </a:lnTo>
                  <a:cubicBezTo>
                    <a:pt x="90583" y="90678"/>
                    <a:pt x="85154" y="109919"/>
                    <a:pt x="85154" y="129730"/>
                  </a:cubicBezTo>
                  <a:cubicBezTo>
                    <a:pt x="85154" y="145733"/>
                    <a:pt x="88678" y="162687"/>
                    <a:pt x="95441" y="177165"/>
                  </a:cubicBezTo>
                  <a:lnTo>
                    <a:pt x="99727" y="186404"/>
                  </a:lnTo>
                  <a:lnTo>
                    <a:pt x="89821" y="192119"/>
                  </a:lnTo>
                  <a:cubicBezTo>
                    <a:pt x="88202" y="193072"/>
                    <a:pt x="87249" y="194691"/>
                    <a:pt x="87059" y="196501"/>
                  </a:cubicBezTo>
                  <a:cubicBezTo>
                    <a:pt x="80391" y="189547"/>
                    <a:pt x="70771" y="185452"/>
                    <a:pt x="60198" y="186309"/>
                  </a:cubicBezTo>
                  <a:cubicBezTo>
                    <a:pt x="44101" y="187643"/>
                    <a:pt x="31052" y="200501"/>
                    <a:pt x="29623" y="216599"/>
                  </a:cubicBezTo>
                  <a:cubicBezTo>
                    <a:pt x="27813" y="236982"/>
                    <a:pt x="44387" y="254032"/>
                    <a:pt x="64580" y="253079"/>
                  </a:cubicBezTo>
                  <a:cubicBezTo>
                    <a:pt x="81725" y="252222"/>
                    <a:pt x="95631" y="238125"/>
                    <a:pt x="96298" y="220980"/>
                  </a:cubicBezTo>
                  <a:cubicBezTo>
                    <a:pt x="96584" y="214313"/>
                    <a:pt x="94869" y="208121"/>
                    <a:pt x="91726" y="202883"/>
                  </a:cubicBezTo>
                  <a:lnTo>
                    <a:pt x="145352" y="229457"/>
                  </a:lnTo>
                  <a:cubicBezTo>
                    <a:pt x="146971" y="230314"/>
                    <a:pt x="148971" y="230219"/>
                    <a:pt x="150591" y="229267"/>
                  </a:cubicBezTo>
                  <a:cubicBezTo>
                    <a:pt x="152210" y="228314"/>
                    <a:pt x="153257" y="226695"/>
                    <a:pt x="153353" y="224790"/>
                  </a:cubicBezTo>
                  <a:lnTo>
                    <a:pt x="157258" y="163163"/>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ko-KR" altLang="en-US" sz="1804" b="0" i="0" u="none" strike="noStrike" kern="0" cap="none" spc="0" normalizeH="0" baseline="0" noProof="0">
                <a:ln>
                  <a:noFill/>
                </a:ln>
                <a:solidFill>
                  <a:prstClr val="black"/>
                </a:solidFill>
                <a:effectLst/>
                <a:uLnTx/>
                <a:uFillTx/>
                <a:ea typeface="맑은 고딕" panose="020B0503020000020004" pitchFamily="34" charset="-127"/>
              </a:endParaRPr>
            </a:p>
          </p:txBody>
        </p:sp>
        <p:sp>
          <p:nvSpPr>
            <p:cNvPr id="74" name="자유형: 도형 482">
              <a:extLst>
                <a:ext uri="{FF2B5EF4-FFF2-40B4-BE49-F238E27FC236}">
                  <a16:creationId xmlns:a16="http://schemas.microsoft.com/office/drawing/2014/main" id="{4C4F4415-C4A3-6E24-737B-0B7212B1E87B}"/>
                </a:ext>
              </a:extLst>
            </p:cNvPr>
            <p:cNvSpPr/>
            <p:nvPr/>
          </p:nvSpPr>
          <p:spPr>
            <a:xfrm>
              <a:off x="4235079" y="4957499"/>
              <a:ext cx="266700" cy="123825"/>
            </a:xfrm>
            <a:custGeom>
              <a:avLst/>
              <a:gdLst>
                <a:gd name="connsiteX0" fmla="*/ 9538 w 266700"/>
                <a:gd name="connsiteY0" fmla="*/ 51507 h 123825"/>
                <a:gd name="connsiteX1" fmla="*/ 60877 w 266700"/>
                <a:gd name="connsiteY1" fmla="*/ 85702 h 123825"/>
                <a:gd name="connsiteX2" fmla="*/ 67926 w 266700"/>
                <a:gd name="connsiteY2" fmla="*/ 84940 h 123825"/>
                <a:gd name="connsiteX3" fmla="*/ 69450 w 266700"/>
                <a:gd name="connsiteY3" fmla="*/ 80940 h 123825"/>
                <a:gd name="connsiteX4" fmla="*/ 69450 w 266700"/>
                <a:gd name="connsiteY4" fmla="*/ 67795 h 123825"/>
                <a:gd name="connsiteX5" fmla="*/ 82785 w 266700"/>
                <a:gd name="connsiteY5" fmla="*/ 70557 h 123825"/>
                <a:gd name="connsiteX6" fmla="*/ 135744 w 266700"/>
                <a:gd name="connsiteY6" fmla="*/ 120564 h 123825"/>
                <a:gd name="connsiteX7" fmla="*/ 164224 w 266700"/>
                <a:gd name="connsiteY7" fmla="*/ 106467 h 123825"/>
                <a:gd name="connsiteX8" fmla="*/ 176606 w 266700"/>
                <a:gd name="connsiteY8" fmla="*/ 103609 h 123825"/>
                <a:gd name="connsiteX9" fmla="*/ 177559 w 266700"/>
                <a:gd name="connsiteY9" fmla="*/ 103704 h 123825"/>
                <a:gd name="connsiteX10" fmla="*/ 167367 w 266700"/>
                <a:gd name="connsiteY10" fmla="*/ 80368 h 123825"/>
                <a:gd name="connsiteX11" fmla="*/ 249282 w 266700"/>
                <a:gd name="connsiteY11" fmla="*/ 80368 h 123825"/>
                <a:gd name="connsiteX12" fmla="*/ 260426 w 266700"/>
                <a:gd name="connsiteY12" fmla="*/ 69319 h 123825"/>
                <a:gd name="connsiteX13" fmla="*/ 204705 w 266700"/>
                <a:gd name="connsiteY13" fmla="*/ 13503 h 123825"/>
                <a:gd name="connsiteX14" fmla="*/ 150127 w 266700"/>
                <a:gd name="connsiteY14" fmla="*/ 57889 h 123825"/>
                <a:gd name="connsiteX15" fmla="*/ 79642 w 266700"/>
                <a:gd name="connsiteY15" fmla="*/ 25123 h 123825"/>
                <a:gd name="connsiteX16" fmla="*/ 69545 w 266700"/>
                <a:gd name="connsiteY16" fmla="*/ 24171 h 123825"/>
                <a:gd name="connsiteX17" fmla="*/ 69545 w 266700"/>
                <a:gd name="connsiteY17" fmla="*/ 12836 h 123825"/>
                <a:gd name="connsiteX18" fmla="*/ 68021 w 266700"/>
                <a:gd name="connsiteY18" fmla="*/ 8835 h 123825"/>
                <a:gd name="connsiteX19" fmla="*/ 60973 w 266700"/>
                <a:gd name="connsiteY19" fmla="*/ 8073 h 123825"/>
                <a:gd name="connsiteX20" fmla="*/ 9728 w 266700"/>
                <a:gd name="connsiteY20" fmla="*/ 42173 h 123825"/>
                <a:gd name="connsiteX21" fmla="*/ 7633 w 266700"/>
                <a:gd name="connsiteY21" fmla="*/ 44649 h 123825"/>
                <a:gd name="connsiteX22" fmla="*/ 9538 w 266700"/>
                <a:gd name="connsiteY22" fmla="*/ 51507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66700" h="123825">
                  <a:moveTo>
                    <a:pt x="9538" y="51507"/>
                  </a:moveTo>
                  <a:lnTo>
                    <a:pt x="60877" y="85702"/>
                  </a:lnTo>
                  <a:cubicBezTo>
                    <a:pt x="63068" y="87131"/>
                    <a:pt x="66021" y="86940"/>
                    <a:pt x="67926" y="84940"/>
                  </a:cubicBezTo>
                  <a:cubicBezTo>
                    <a:pt x="68974" y="83892"/>
                    <a:pt x="69450" y="82464"/>
                    <a:pt x="69450" y="80940"/>
                  </a:cubicBezTo>
                  <a:lnTo>
                    <a:pt x="69450" y="67795"/>
                  </a:lnTo>
                  <a:lnTo>
                    <a:pt x="82785" y="70557"/>
                  </a:lnTo>
                  <a:cubicBezTo>
                    <a:pt x="108598" y="75796"/>
                    <a:pt x="129743" y="95799"/>
                    <a:pt x="135744" y="120564"/>
                  </a:cubicBezTo>
                  <a:lnTo>
                    <a:pt x="164224" y="106467"/>
                  </a:lnTo>
                  <a:cubicBezTo>
                    <a:pt x="168034" y="104562"/>
                    <a:pt x="172320" y="103609"/>
                    <a:pt x="176606" y="103609"/>
                  </a:cubicBezTo>
                  <a:cubicBezTo>
                    <a:pt x="176987" y="103609"/>
                    <a:pt x="177273" y="103704"/>
                    <a:pt x="177559" y="103704"/>
                  </a:cubicBezTo>
                  <a:cubicBezTo>
                    <a:pt x="175082" y="95513"/>
                    <a:pt x="171558" y="87702"/>
                    <a:pt x="167367" y="80368"/>
                  </a:cubicBezTo>
                  <a:lnTo>
                    <a:pt x="249282" y="80368"/>
                  </a:lnTo>
                  <a:cubicBezTo>
                    <a:pt x="255378" y="80368"/>
                    <a:pt x="260426" y="75415"/>
                    <a:pt x="260426" y="69319"/>
                  </a:cubicBezTo>
                  <a:cubicBezTo>
                    <a:pt x="260521" y="38553"/>
                    <a:pt x="235471" y="13503"/>
                    <a:pt x="204705" y="13503"/>
                  </a:cubicBezTo>
                  <a:cubicBezTo>
                    <a:pt x="177844" y="13503"/>
                    <a:pt x="155461" y="32553"/>
                    <a:pt x="150127" y="57889"/>
                  </a:cubicBezTo>
                  <a:cubicBezTo>
                    <a:pt x="132125" y="39697"/>
                    <a:pt x="106407" y="27600"/>
                    <a:pt x="79642" y="25123"/>
                  </a:cubicBezTo>
                  <a:lnTo>
                    <a:pt x="69545" y="24171"/>
                  </a:lnTo>
                  <a:lnTo>
                    <a:pt x="69545" y="12836"/>
                  </a:lnTo>
                  <a:cubicBezTo>
                    <a:pt x="69545" y="11407"/>
                    <a:pt x="69069" y="9883"/>
                    <a:pt x="68021" y="8835"/>
                  </a:cubicBezTo>
                  <a:cubicBezTo>
                    <a:pt x="66116" y="6835"/>
                    <a:pt x="63068" y="6645"/>
                    <a:pt x="60973" y="8073"/>
                  </a:cubicBezTo>
                  <a:lnTo>
                    <a:pt x="9728" y="42173"/>
                  </a:lnTo>
                  <a:cubicBezTo>
                    <a:pt x="8776" y="42744"/>
                    <a:pt x="8014" y="43602"/>
                    <a:pt x="7633" y="44649"/>
                  </a:cubicBezTo>
                  <a:cubicBezTo>
                    <a:pt x="6490" y="47316"/>
                    <a:pt x="7442" y="50079"/>
                    <a:pt x="9538" y="51507"/>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ko-KR" altLang="en-US" sz="1804" b="0" i="0" u="none" strike="noStrike" kern="0" cap="none" spc="0" normalizeH="0" baseline="0" noProof="0">
                <a:ln>
                  <a:noFill/>
                </a:ln>
                <a:solidFill>
                  <a:prstClr val="black"/>
                </a:solidFill>
                <a:effectLst/>
                <a:uLnTx/>
                <a:uFillTx/>
                <a:ea typeface="맑은 고딕" panose="020B0503020000020004" pitchFamily="34" charset="-127"/>
              </a:endParaRPr>
            </a:p>
          </p:txBody>
        </p:sp>
      </p:grpSp>
      <p:grpSp>
        <p:nvGrpSpPr>
          <p:cNvPr id="75" name="مجموعة 53">
            <a:extLst>
              <a:ext uri="{FF2B5EF4-FFF2-40B4-BE49-F238E27FC236}">
                <a16:creationId xmlns:a16="http://schemas.microsoft.com/office/drawing/2014/main" id="{3C4A2D45-9F22-2F07-FE3F-BF69DAAF233D}"/>
              </a:ext>
            </a:extLst>
          </p:cNvPr>
          <p:cNvGrpSpPr/>
          <p:nvPr/>
        </p:nvGrpSpPr>
        <p:grpSpPr>
          <a:xfrm>
            <a:off x="5818555" y="227383"/>
            <a:ext cx="2273585" cy="594448"/>
            <a:chOff x="3658216" y="4593066"/>
            <a:chExt cx="5149408" cy="1209531"/>
          </a:xfrm>
        </p:grpSpPr>
        <p:grpSp>
          <p:nvGrpSpPr>
            <p:cNvPr id="76" name="Group 9">
              <a:extLst>
                <a:ext uri="{FF2B5EF4-FFF2-40B4-BE49-F238E27FC236}">
                  <a16:creationId xmlns:a16="http://schemas.microsoft.com/office/drawing/2014/main" id="{FA46ED50-210E-825B-CB04-D24978460D77}"/>
                </a:ext>
              </a:extLst>
            </p:cNvPr>
            <p:cNvGrpSpPr/>
            <p:nvPr/>
          </p:nvGrpSpPr>
          <p:grpSpPr>
            <a:xfrm>
              <a:off x="3658216" y="4593066"/>
              <a:ext cx="5068161" cy="1167654"/>
              <a:chOff x="-2525780" y="4458427"/>
              <a:chExt cx="7222341" cy="1525238"/>
            </a:xfrm>
          </p:grpSpPr>
          <p:pic>
            <p:nvPicPr>
              <p:cNvPr id="78" name="Picture 2" descr="F:\المنظومة.gif">
                <a:extLst>
                  <a:ext uri="{FF2B5EF4-FFF2-40B4-BE49-F238E27FC236}">
                    <a16:creationId xmlns:a16="http://schemas.microsoft.com/office/drawing/2014/main" id="{22125733-200E-9805-331D-41FCFCF4794B}"/>
                  </a:ext>
                </a:extLst>
              </p:cNvPr>
              <p:cNvPicPr>
                <a:picLocks noChangeAspect="1" noChangeArrowheads="1"/>
              </p:cNvPicPr>
              <p:nvPr/>
            </p:nvPicPr>
            <p:blipFill rotWithShape="1">
              <a:blip r:embed="rId2"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l="6534" t="37704" r="29997" b="37704"/>
              <a:stretch/>
            </p:blipFill>
            <p:spPr bwMode="auto">
              <a:xfrm>
                <a:off x="-2525780" y="4458427"/>
                <a:ext cx="5789975" cy="152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 name="صورة 13" descr="G:\NCCD\التصاميم والشعارات\خط اليد\اللجنة الوطنية\للجنة.gif">
                <a:extLst>
                  <a:ext uri="{FF2B5EF4-FFF2-40B4-BE49-F238E27FC236}">
                    <a16:creationId xmlns:a16="http://schemas.microsoft.com/office/drawing/2014/main" id="{8CF173B1-AA92-A328-BD08-4A893E355F1D}"/>
                  </a:ext>
                </a:extLst>
              </p:cNvPr>
              <p:cNvPicPr/>
              <p:nvPr/>
            </p:nvPicPr>
            <p:blipFill rotWithShape="1">
              <a:blip r:embed="rId3"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l="68352" t="37331" r="10129" b="44107"/>
              <a:stretch/>
            </p:blipFill>
            <p:spPr bwMode="auto">
              <a:xfrm>
                <a:off x="3264195" y="4859080"/>
                <a:ext cx="1432366" cy="875246"/>
              </a:xfrm>
              <a:prstGeom prst="rect">
                <a:avLst/>
              </a:prstGeom>
              <a:noFill/>
              <a:ln>
                <a:noFill/>
              </a:ln>
            </p:spPr>
          </p:pic>
        </p:grpSp>
        <p:pic>
          <p:nvPicPr>
            <p:cNvPr id="77" name="Picture 2" descr="F:\المنظومة.gif">
              <a:extLst>
                <a:ext uri="{FF2B5EF4-FFF2-40B4-BE49-F238E27FC236}">
                  <a16:creationId xmlns:a16="http://schemas.microsoft.com/office/drawing/2014/main" id="{8F8F7137-7087-DF24-15F8-D1A07DEC6110}"/>
                </a:ext>
              </a:extLst>
            </p:cNvPr>
            <p:cNvPicPr>
              <a:picLocks noChangeAspect="1" noChangeArrowheads="1"/>
            </p:cNvPicPr>
            <p:nvPr/>
          </p:nvPicPr>
          <p:blipFill rotWithShape="1">
            <a:blip r:embed="rId2"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l="22421" t="37704" r="75809" b="37704"/>
            <a:stretch/>
          </p:blipFill>
          <p:spPr bwMode="auto">
            <a:xfrm>
              <a:off x="8694293" y="4634943"/>
              <a:ext cx="113331" cy="1167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0" name="صورة 19">
            <a:extLst>
              <a:ext uri="{FF2B5EF4-FFF2-40B4-BE49-F238E27FC236}">
                <a16:creationId xmlns:a16="http://schemas.microsoft.com/office/drawing/2014/main" id="{A41D4AEF-607C-E78A-8F5A-048215A8EC0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12411" t="25845" r="11747" b="21865"/>
          <a:stretch/>
        </p:blipFill>
        <p:spPr>
          <a:xfrm>
            <a:off x="8153400" y="76284"/>
            <a:ext cx="904872" cy="896646"/>
          </a:xfrm>
          <a:prstGeom prst="rect">
            <a:avLst/>
          </a:prstGeom>
        </p:spPr>
      </p:pic>
      <p:pic>
        <p:nvPicPr>
          <p:cNvPr id="4" name="Picture 3">
            <a:extLst>
              <a:ext uri="{FF2B5EF4-FFF2-40B4-BE49-F238E27FC236}">
                <a16:creationId xmlns:a16="http://schemas.microsoft.com/office/drawing/2014/main" id="{631B063D-F856-C255-8799-3AAE2CDE90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0758" y="135504"/>
            <a:ext cx="1604860" cy="1007496"/>
          </a:xfrm>
          <a:prstGeom prst="rect">
            <a:avLst/>
          </a:prstGeom>
        </p:spPr>
      </p:pic>
    </p:spTree>
    <p:extLst>
      <p:ext uri="{BB962C8B-B14F-4D97-AF65-F5344CB8AC3E}">
        <p14:creationId xmlns:p14="http://schemas.microsoft.com/office/powerpoint/2010/main" val="20665610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96562" y="893725"/>
            <a:ext cx="8730726" cy="5699837"/>
            <a:chOff x="337074" y="1335227"/>
            <a:chExt cx="8730726" cy="5699837"/>
          </a:xfrm>
        </p:grpSpPr>
        <p:cxnSp>
          <p:nvCxnSpPr>
            <p:cNvPr id="3" name="Straight Connector 2">
              <a:extLst>
                <a:ext uri="{FF2B5EF4-FFF2-40B4-BE49-F238E27FC236}">
                  <a16:creationId xmlns:a16="http://schemas.microsoft.com/office/drawing/2014/main" id="{33A0293B-B903-4C3C-BEC4-FE13A5EB508A}"/>
                </a:ext>
              </a:extLst>
            </p:cNvPr>
            <p:cNvCxnSpPr>
              <a:cxnSpLocks/>
            </p:cNvCxnSpPr>
            <p:nvPr/>
          </p:nvCxnSpPr>
          <p:spPr>
            <a:xfrm>
              <a:off x="4577417" y="2747050"/>
              <a:ext cx="0" cy="1641782"/>
            </a:xfrm>
            <a:prstGeom prst="line">
              <a:avLst/>
            </a:prstGeom>
            <a:ln w="19050">
              <a:solidFill>
                <a:srgbClr val="002060"/>
              </a:solidFill>
              <a:prstDash val="solid"/>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EDE09292-B65A-407A-BFD1-9F51BF4CD1D1}"/>
                </a:ext>
              </a:extLst>
            </p:cNvPr>
            <p:cNvGrpSpPr/>
            <p:nvPr/>
          </p:nvGrpSpPr>
          <p:grpSpPr>
            <a:xfrm>
              <a:off x="1746069" y="1671318"/>
              <a:ext cx="1564718" cy="645162"/>
              <a:chOff x="1746068" y="1671318"/>
              <a:chExt cx="1564718" cy="645162"/>
            </a:xfrm>
          </p:grpSpPr>
          <p:cxnSp>
            <p:nvCxnSpPr>
              <p:cNvPr id="26" name="Straight Connector 25">
                <a:extLst>
                  <a:ext uri="{FF2B5EF4-FFF2-40B4-BE49-F238E27FC236}">
                    <a16:creationId xmlns:a16="http://schemas.microsoft.com/office/drawing/2014/main" id="{12976E3C-ED2F-484C-8B06-8540207E8ED4}"/>
                  </a:ext>
                </a:extLst>
              </p:cNvPr>
              <p:cNvCxnSpPr>
                <a:cxnSpLocks/>
              </p:cNvCxnSpPr>
              <p:nvPr/>
            </p:nvCxnSpPr>
            <p:spPr>
              <a:xfrm flipH="1">
                <a:off x="1746068" y="1671318"/>
                <a:ext cx="1564718" cy="0"/>
              </a:xfrm>
              <a:prstGeom prst="line">
                <a:avLst/>
              </a:prstGeom>
              <a:ln w="19050">
                <a:solidFill>
                  <a:srgbClr val="002060"/>
                </a:solidFill>
                <a:prstDash val="lg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0C7C371-6053-47C2-8BE5-7FE9EEB21D7C}"/>
                  </a:ext>
                </a:extLst>
              </p:cNvPr>
              <p:cNvCxnSpPr>
                <a:cxnSpLocks/>
              </p:cNvCxnSpPr>
              <p:nvPr/>
            </p:nvCxnSpPr>
            <p:spPr>
              <a:xfrm>
                <a:off x="1754091" y="1674945"/>
                <a:ext cx="0" cy="641535"/>
              </a:xfrm>
              <a:prstGeom prst="line">
                <a:avLst/>
              </a:prstGeom>
              <a:ln w="19050">
                <a:solidFill>
                  <a:srgbClr val="002060"/>
                </a:solidFill>
                <a:prstDash val="dash"/>
              </a:ln>
            </p:spPr>
            <p:style>
              <a:lnRef idx="1">
                <a:schemeClr val="accent1"/>
              </a:lnRef>
              <a:fillRef idx="0">
                <a:schemeClr val="accent1"/>
              </a:fillRef>
              <a:effectRef idx="0">
                <a:schemeClr val="accent1"/>
              </a:effectRef>
              <a:fontRef idx="minor">
                <a:schemeClr val="tx1"/>
              </a:fontRef>
            </p:style>
          </p:cxnSp>
        </p:grpSp>
        <p:cxnSp>
          <p:nvCxnSpPr>
            <p:cNvPr id="5" name="Straight Connector 4">
              <a:extLst>
                <a:ext uri="{FF2B5EF4-FFF2-40B4-BE49-F238E27FC236}">
                  <a16:creationId xmlns:a16="http://schemas.microsoft.com/office/drawing/2014/main" id="{70286E15-8901-46C6-A498-286FC7CE3460}"/>
                </a:ext>
              </a:extLst>
            </p:cNvPr>
            <p:cNvCxnSpPr>
              <a:cxnSpLocks/>
            </p:cNvCxnSpPr>
            <p:nvPr/>
          </p:nvCxnSpPr>
          <p:spPr>
            <a:xfrm>
              <a:off x="4572000" y="1865383"/>
              <a:ext cx="0" cy="641535"/>
            </a:xfrm>
            <a:prstGeom prst="line">
              <a:avLst/>
            </a:prstGeom>
            <a:ln w="19050">
              <a:solidFill>
                <a:schemeClr val="accent5">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 name="Rounded Rectangle 29"/>
            <p:cNvSpPr/>
            <p:nvPr/>
          </p:nvSpPr>
          <p:spPr>
            <a:xfrm>
              <a:off x="7010400" y="3886200"/>
              <a:ext cx="2057400" cy="4572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OM" sz="1600" dirty="0">
                <a:solidFill>
                  <a:schemeClr val="tx1"/>
                </a:solidFill>
                <a:cs typeface="Sultan normal" pitchFamily="2" charset="-78"/>
              </a:endParaRPr>
            </a:p>
          </p:txBody>
        </p:sp>
        <p:sp>
          <p:nvSpPr>
            <p:cNvPr id="7" name="Rectangle 6">
              <a:extLst>
                <a:ext uri="{FF2B5EF4-FFF2-40B4-BE49-F238E27FC236}">
                  <a16:creationId xmlns:a16="http://schemas.microsoft.com/office/drawing/2014/main" id="{EA9A060D-140D-4EC3-B817-1F74585B7790}"/>
                </a:ext>
              </a:extLst>
            </p:cNvPr>
            <p:cNvSpPr/>
            <p:nvPr/>
          </p:nvSpPr>
          <p:spPr>
            <a:xfrm>
              <a:off x="3314700" y="1335227"/>
              <a:ext cx="2514600" cy="530156"/>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en-US" sz="1400" b="1" dirty="0">
                  <a:solidFill>
                    <a:sysClr val="windowText" lastClr="000000"/>
                  </a:solidFill>
                  <a:cs typeface="Sakkal Majalla" panose="02000000000000000000" pitchFamily="2" charset="-78"/>
                </a:rPr>
                <a:t>National Security Council</a:t>
              </a:r>
              <a:endParaRPr lang="ar-OM" sz="1400" b="1" dirty="0">
                <a:solidFill>
                  <a:sysClr val="windowText" lastClr="000000"/>
                </a:solidFill>
                <a:cs typeface="Sakkal Majalla" panose="02000000000000000000" pitchFamily="2" charset="-78"/>
              </a:endParaRPr>
            </a:p>
          </p:txBody>
        </p:sp>
        <p:sp>
          <p:nvSpPr>
            <p:cNvPr id="8" name="Rectangle 7">
              <a:extLst>
                <a:ext uri="{FF2B5EF4-FFF2-40B4-BE49-F238E27FC236}">
                  <a16:creationId xmlns:a16="http://schemas.microsoft.com/office/drawing/2014/main" id="{4131ABAC-6843-4736-AB16-7FD8DF7651B0}"/>
                </a:ext>
              </a:extLst>
            </p:cNvPr>
            <p:cNvSpPr/>
            <p:nvPr/>
          </p:nvSpPr>
          <p:spPr>
            <a:xfrm>
              <a:off x="488769" y="2391508"/>
              <a:ext cx="2514600" cy="530156"/>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en-US" sz="1400" dirty="0">
                  <a:solidFill>
                    <a:sysClr val="windowText" lastClr="000000"/>
                  </a:solidFill>
                  <a:cs typeface="Sakkal Majalla" panose="02000000000000000000" pitchFamily="2" charset="-78"/>
                </a:rPr>
                <a:t>National Emergency Management Center</a:t>
              </a:r>
              <a:endParaRPr lang="ar-OM" sz="1400" dirty="0">
                <a:solidFill>
                  <a:sysClr val="windowText" lastClr="000000"/>
                </a:solidFill>
                <a:cs typeface="Sakkal Majalla" panose="02000000000000000000" pitchFamily="2" charset="-78"/>
              </a:endParaRPr>
            </a:p>
          </p:txBody>
        </p:sp>
        <p:sp>
          <p:nvSpPr>
            <p:cNvPr id="9" name="Rectangle 8">
              <a:extLst>
                <a:ext uri="{FF2B5EF4-FFF2-40B4-BE49-F238E27FC236}">
                  <a16:creationId xmlns:a16="http://schemas.microsoft.com/office/drawing/2014/main" id="{92CAC398-999C-430A-8FD1-9BACEC3312DA}"/>
                </a:ext>
              </a:extLst>
            </p:cNvPr>
            <p:cNvSpPr/>
            <p:nvPr/>
          </p:nvSpPr>
          <p:spPr>
            <a:xfrm>
              <a:off x="3345474" y="2266933"/>
              <a:ext cx="2514600" cy="753176"/>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en-US" sz="1400" dirty="0">
                  <a:solidFill>
                    <a:sysClr val="windowText" lastClr="000000"/>
                  </a:solidFill>
                  <a:cs typeface="Sakkal Majalla" panose="02000000000000000000" pitchFamily="2" charset="-78"/>
                </a:rPr>
                <a:t>Inspector General of Police and Customs</a:t>
              </a:r>
              <a:endParaRPr lang="ar-OM" sz="1400" dirty="0">
                <a:solidFill>
                  <a:sysClr val="windowText" lastClr="000000"/>
                </a:solidFill>
                <a:cs typeface="Sakkal Majalla" panose="02000000000000000000" pitchFamily="2" charset="-78"/>
              </a:endParaRPr>
            </a:p>
          </p:txBody>
        </p:sp>
        <p:cxnSp>
          <p:nvCxnSpPr>
            <p:cNvPr id="10" name="Straight Connector 9">
              <a:extLst>
                <a:ext uri="{FF2B5EF4-FFF2-40B4-BE49-F238E27FC236}">
                  <a16:creationId xmlns:a16="http://schemas.microsoft.com/office/drawing/2014/main" id="{B6D3D62D-BEF5-4F16-913E-454CA8CD5BDE}"/>
                </a:ext>
              </a:extLst>
            </p:cNvPr>
            <p:cNvCxnSpPr>
              <a:cxnSpLocks/>
            </p:cNvCxnSpPr>
            <p:nvPr/>
          </p:nvCxnSpPr>
          <p:spPr>
            <a:xfrm flipH="1">
              <a:off x="3003369" y="2625930"/>
              <a:ext cx="342106"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sp>
          <p:nvSpPr>
            <p:cNvPr id="11" name="مستطيل مستدير الزوايا 30"/>
            <p:cNvSpPr/>
            <p:nvPr/>
          </p:nvSpPr>
          <p:spPr>
            <a:xfrm>
              <a:off x="1937274" y="3205991"/>
              <a:ext cx="5073126" cy="561212"/>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en-US" sz="1400" dirty="0">
                  <a:solidFill>
                    <a:sysClr val="windowText" lastClr="000000"/>
                  </a:solidFill>
                  <a:cs typeface="Sakkal Majalla" panose="02000000000000000000" pitchFamily="2" charset="-78"/>
                </a:rPr>
                <a:t>vice president Assistant Inspector General of Police and Customs for Operations</a:t>
              </a:r>
              <a:endParaRPr lang="ar-OM" sz="1400" dirty="0">
                <a:solidFill>
                  <a:sysClr val="windowText" lastClr="000000"/>
                </a:solidFill>
                <a:cs typeface="Sakkal Majalla" panose="02000000000000000000" pitchFamily="2" charset="-78"/>
              </a:endParaRPr>
            </a:p>
          </p:txBody>
        </p:sp>
        <p:grpSp>
          <p:nvGrpSpPr>
            <p:cNvPr id="12" name="Group 11">
              <a:extLst>
                <a:ext uri="{FF2B5EF4-FFF2-40B4-BE49-F238E27FC236}">
                  <a16:creationId xmlns:a16="http://schemas.microsoft.com/office/drawing/2014/main" id="{7256B5B3-0A18-4730-9A9B-FCE3F6D70790}"/>
                </a:ext>
              </a:extLst>
            </p:cNvPr>
            <p:cNvGrpSpPr/>
            <p:nvPr/>
          </p:nvGrpSpPr>
          <p:grpSpPr>
            <a:xfrm>
              <a:off x="3003369" y="4143671"/>
              <a:ext cx="3031929" cy="1745584"/>
              <a:chOff x="170402" y="6553483"/>
              <a:chExt cx="4244701" cy="2150033"/>
            </a:xfrm>
          </p:grpSpPr>
          <p:sp>
            <p:nvSpPr>
              <p:cNvPr id="24" name="TextBox 5"/>
              <p:cNvSpPr txBox="1">
                <a:spLocks noChangeArrowheads="1"/>
              </p:cNvSpPr>
              <p:nvPr/>
            </p:nvSpPr>
            <p:spPr bwMode="auto">
              <a:xfrm>
                <a:off x="503811" y="7389343"/>
                <a:ext cx="3577882" cy="1314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78243" indent="-78243" algn="l">
                  <a:lnSpc>
                    <a:spcPts val="1857"/>
                  </a:lnSpc>
                  <a:buFont typeface="Wingdings" panose="05000000000000000000" pitchFamily="2" charset="2"/>
                  <a:buChar char="§"/>
                  <a:tabLst>
                    <a:tab pos="165557" algn="l"/>
                  </a:tabLst>
                </a:pPr>
                <a:r>
                  <a:rPr lang="en-US" altLang="en-US" sz="1200" dirty="0">
                    <a:solidFill>
                      <a:schemeClr val="tx1">
                        <a:lumMod val="85000"/>
                        <a:lumOff val="15000"/>
                      </a:schemeClr>
                    </a:solidFill>
                    <a:latin typeface="+mn-lt"/>
                    <a:cs typeface="+mn-cs"/>
                  </a:rPr>
                  <a:t>Public Authority for Water</a:t>
                </a:r>
              </a:p>
              <a:p>
                <a:pPr marL="78243" indent="-78243" algn="l">
                  <a:lnSpc>
                    <a:spcPts val="1857"/>
                  </a:lnSpc>
                  <a:buFont typeface="Wingdings" panose="05000000000000000000" pitchFamily="2" charset="2"/>
                  <a:buChar char="§"/>
                  <a:tabLst>
                    <a:tab pos="165557" algn="l"/>
                  </a:tabLst>
                </a:pPr>
                <a:r>
                  <a:rPr lang="en-US" altLang="en-US" sz="1200" dirty="0">
                    <a:solidFill>
                      <a:schemeClr val="tx1">
                        <a:lumMod val="85000"/>
                        <a:lumOff val="15000"/>
                      </a:schemeClr>
                    </a:solidFill>
                    <a:latin typeface="+mn-lt"/>
                    <a:cs typeface="+mn-cs"/>
                  </a:rPr>
                  <a:t>Civil Aviation Authority</a:t>
                </a:r>
              </a:p>
              <a:p>
                <a:pPr marL="78243" indent="-78243" algn="l">
                  <a:lnSpc>
                    <a:spcPts val="1857"/>
                  </a:lnSpc>
                  <a:buFont typeface="Wingdings" panose="05000000000000000000" pitchFamily="2" charset="2"/>
                  <a:buChar char="§"/>
                  <a:tabLst>
                    <a:tab pos="165557" algn="l"/>
                  </a:tabLst>
                </a:pPr>
                <a:r>
                  <a:rPr lang="en-US" altLang="en-US" sz="1200" dirty="0">
                    <a:solidFill>
                      <a:schemeClr val="tx1">
                        <a:lumMod val="85000"/>
                        <a:lumOff val="15000"/>
                      </a:schemeClr>
                    </a:solidFill>
                    <a:latin typeface="+mn-lt"/>
                    <a:cs typeface="+mn-cs"/>
                  </a:rPr>
                  <a:t>Consumer Protection Agency</a:t>
                </a:r>
              </a:p>
              <a:p>
                <a:pPr marL="78243" indent="-78243" algn="l">
                  <a:lnSpc>
                    <a:spcPts val="1857"/>
                  </a:lnSpc>
                  <a:buFont typeface="Wingdings" panose="05000000000000000000" pitchFamily="2" charset="2"/>
                  <a:buChar char="§"/>
                  <a:tabLst>
                    <a:tab pos="165557" algn="l"/>
                  </a:tabLst>
                </a:pPr>
                <a:r>
                  <a:rPr lang="en-US" altLang="en-US" sz="1200" dirty="0">
                    <a:solidFill>
                      <a:schemeClr val="tx1">
                        <a:lumMod val="85000"/>
                        <a:lumOff val="15000"/>
                      </a:schemeClr>
                    </a:solidFill>
                    <a:latin typeface="+mn-lt"/>
                    <a:cs typeface="+mn-cs"/>
                  </a:rPr>
                  <a:t>Environment Agency</a:t>
                </a:r>
              </a:p>
            </p:txBody>
          </p:sp>
          <p:sp>
            <p:nvSpPr>
              <p:cNvPr id="25" name="مستطيل مستدير الزوايا 31"/>
              <p:cNvSpPr/>
              <p:nvPr/>
            </p:nvSpPr>
            <p:spPr>
              <a:xfrm>
                <a:off x="170402" y="6553483"/>
                <a:ext cx="4244701" cy="765659"/>
              </a:xfrm>
              <a:prstGeom prst="round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400" dirty="0">
                    <a:solidFill>
                      <a:sysClr val="windowText" lastClr="000000"/>
                    </a:solidFill>
                    <a:cs typeface="Sakkal Majalla" panose="02000000000000000000" pitchFamily="2" charset="-78"/>
                  </a:rPr>
                  <a:t>Civil society organizations and institutions</a:t>
                </a:r>
                <a:endParaRPr lang="ar-OM" sz="1400" dirty="0">
                  <a:solidFill>
                    <a:sysClr val="windowText" lastClr="000000"/>
                  </a:solidFill>
                  <a:cs typeface="Sakkal Majalla" panose="02000000000000000000" pitchFamily="2" charset="-78"/>
                </a:endParaRPr>
              </a:p>
            </p:txBody>
          </p:sp>
        </p:grpSp>
        <p:grpSp>
          <p:nvGrpSpPr>
            <p:cNvPr id="13" name="Group 12">
              <a:extLst>
                <a:ext uri="{FF2B5EF4-FFF2-40B4-BE49-F238E27FC236}">
                  <a16:creationId xmlns:a16="http://schemas.microsoft.com/office/drawing/2014/main" id="{90DFD5AF-8B14-42BB-B5E5-93010099B54E}"/>
                </a:ext>
              </a:extLst>
            </p:cNvPr>
            <p:cNvGrpSpPr/>
            <p:nvPr/>
          </p:nvGrpSpPr>
          <p:grpSpPr>
            <a:xfrm>
              <a:off x="1491562" y="3970727"/>
              <a:ext cx="7379914" cy="3064337"/>
              <a:chOff x="2277592" y="6304549"/>
              <a:chExt cx="10331877" cy="4290070"/>
            </a:xfrm>
          </p:grpSpPr>
          <p:cxnSp>
            <p:nvCxnSpPr>
              <p:cNvPr id="19" name="Straight Connector 22">
                <a:extLst>
                  <a:ext uri="{FF2B5EF4-FFF2-40B4-BE49-F238E27FC236}">
                    <a16:creationId xmlns:a16="http://schemas.microsoft.com/office/drawing/2014/main" id="{70286E15-8901-46C6-A498-286FC7CE3460}"/>
                  </a:ext>
                </a:extLst>
              </p:cNvPr>
              <p:cNvCxnSpPr>
                <a:cxnSpLocks/>
              </p:cNvCxnSpPr>
              <p:nvPr/>
            </p:nvCxnSpPr>
            <p:spPr>
              <a:xfrm>
                <a:off x="10436723" y="6304549"/>
                <a:ext cx="0" cy="392624"/>
              </a:xfrm>
              <a:prstGeom prst="line">
                <a:avLst/>
              </a:prstGeom>
              <a:ln w="19050">
                <a:solidFill>
                  <a:srgbClr val="002060"/>
                </a:solidFill>
                <a:prstDash val="solid"/>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E3A94B17-674E-400B-B4D3-66554BE2C582}"/>
                  </a:ext>
                </a:extLst>
              </p:cNvPr>
              <p:cNvGrpSpPr/>
              <p:nvPr/>
            </p:nvGrpSpPr>
            <p:grpSpPr>
              <a:xfrm>
                <a:off x="2277592" y="6317781"/>
                <a:ext cx="10331877" cy="4276838"/>
                <a:chOff x="2287109" y="6294616"/>
                <a:chExt cx="10331877" cy="4276838"/>
              </a:xfrm>
            </p:grpSpPr>
            <p:sp>
              <p:nvSpPr>
                <p:cNvPr id="21" name="مستطيل مستدير الزوايا 33"/>
                <p:cNvSpPr/>
                <p:nvPr/>
              </p:nvSpPr>
              <p:spPr>
                <a:xfrm>
                  <a:off x="8842868" y="6535923"/>
                  <a:ext cx="3205667" cy="472447"/>
                </a:xfrm>
                <a:prstGeom prst="round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400" dirty="0">
                      <a:solidFill>
                        <a:sysClr val="windowText" lastClr="000000"/>
                      </a:solidFill>
                      <a:cs typeface="Sakkal Majalla" panose="02000000000000000000" pitchFamily="2" charset="-78"/>
                    </a:rPr>
                    <a:t>Ministries</a:t>
                  </a:r>
                  <a:endParaRPr lang="ar-OM" sz="1400" dirty="0">
                    <a:solidFill>
                      <a:sysClr val="windowText" lastClr="000000"/>
                    </a:solidFill>
                    <a:cs typeface="Sakkal Majalla" panose="02000000000000000000" pitchFamily="2" charset="-78"/>
                  </a:endParaRPr>
                </a:p>
              </p:txBody>
            </p:sp>
            <p:sp>
              <p:nvSpPr>
                <p:cNvPr id="22" name="Rectangle 21">
                  <a:extLst>
                    <a:ext uri="{FF2B5EF4-FFF2-40B4-BE49-F238E27FC236}">
                      <a16:creationId xmlns:a16="http://schemas.microsoft.com/office/drawing/2014/main" id="{F731D4A7-99AF-4409-8ABB-2A48870C9296}"/>
                    </a:ext>
                  </a:extLst>
                </p:cNvPr>
                <p:cNvSpPr/>
                <p:nvPr/>
              </p:nvSpPr>
              <p:spPr>
                <a:xfrm>
                  <a:off x="8842868" y="7124358"/>
                  <a:ext cx="3776118" cy="3447096"/>
                </a:xfrm>
                <a:prstGeom prst="rect">
                  <a:avLst/>
                </a:prstGeom>
                <a:ln>
                  <a:noFill/>
                </a:ln>
              </p:spPr>
              <p:txBody>
                <a:bodyPr wrap="square">
                  <a:spAutoFit/>
                </a:bodyPr>
                <a:lstStyle/>
                <a:p>
                  <a:pPr marL="78243" indent="-78243">
                    <a:buFont typeface="Wingdings" panose="05000000000000000000" pitchFamily="2" charset="2"/>
                    <a:buChar char="§"/>
                    <a:tabLst>
                      <a:tab pos="165557" algn="l"/>
                    </a:tabLst>
                  </a:pPr>
                  <a:r>
                    <a:rPr lang="en-US" altLang="en-US" sz="1100" dirty="0">
                      <a:solidFill>
                        <a:schemeClr val="tx1">
                          <a:lumMod val="85000"/>
                          <a:lumOff val="15000"/>
                        </a:schemeClr>
                      </a:solidFill>
                      <a:latin typeface="+mn-lt"/>
                      <a:cs typeface="+mn-cs"/>
                    </a:rPr>
                    <a:t>Education</a:t>
                  </a:r>
                </a:p>
                <a:p>
                  <a:pPr marL="78243" indent="-78243">
                    <a:buFont typeface="Wingdings" panose="05000000000000000000" pitchFamily="2" charset="2"/>
                    <a:buChar char="§"/>
                    <a:tabLst>
                      <a:tab pos="165557" algn="l"/>
                    </a:tabLst>
                  </a:pPr>
                  <a:r>
                    <a:rPr lang="en-US" altLang="en-US" sz="1100" dirty="0">
                      <a:solidFill>
                        <a:schemeClr val="tx1">
                          <a:lumMod val="85000"/>
                          <a:lumOff val="15000"/>
                        </a:schemeClr>
                      </a:solidFill>
                      <a:latin typeface="+mn-lt"/>
                      <a:cs typeface="+mn-cs"/>
                    </a:rPr>
                    <a:t>Energy and minerals</a:t>
                  </a:r>
                </a:p>
                <a:p>
                  <a:pPr marL="78243" indent="-78243">
                    <a:buFont typeface="Wingdings" panose="05000000000000000000" pitchFamily="2" charset="2"/>
                    <a:buChar char="§"/>
                    <a:tabLst>
                      <a:tab pos="165557" algn="l"/>
                    </a:tabLst>
                  </a:pPr>
                  <a:r>
                    <a:rPr lang="en-US" altLang="en-US" sz="1100" dirty="0">
                      <a:solidFill>
                        <a:schemeClr val="tx1">
                          <a:lumMod val="85000"/>
                          <a:lumOff val="15000"/>
                        </a:schemeClr>
                      </a:solidFill>
                      <a:latin typeface="+mn-lt"/>
                      <a:cs typeface="+mn-cs"/>
                    </a:rPr>
                    <a:t>Social development</a:t>
                  </a:r>
                </a:p>
                <a:p>
                  <a:pPr marL="78243" indent="-78243">
                    <a:buFont typeface="Wingdings" panose="05000000000000000000" pitchFamily="2" charset="2"/>
                    <a:buChar char="§"/>
                    <a:tabLst>
                      <a:tab pos="165557" algn="l"/>
                    </a:tabLst>
                  </a:pPr>
                  <a:r>
                    <a:rPr lang="en-US" altLang="en-US" sz="1100" dirty="0">
                      <a:solidFill>
                        <a:schemeClr val="tx1">
                          <a:lumMod val="85000"/>
                          <a:lumOff val="15000"/>
                        </a:schemeClr>
                      </a:solidFill>
                      <a:latin typeface="+mn-lt"/>
                      <a:cs typeface="+mn-cs"/>
                    </a:rPr>
                    <a:t>Trade, Industry and Investment Promotion</a:t>
                  </a:r>
                </a:p>
                <a:p>
                  <a:pPr marL="78243" indent="-78243">
                    <a:buFont typeface="Wingdings" panose="05000000000000000000" pitchFamily="2" charset="2"/>
                    <a:buChar char="§"/>
                    <a:tabLst>
                      <a:tab pos="165557" algn="l"/>
                    </a:tabLst>
                  </a:pPr>
                  <a:r>
                    <a:rPr lang="en-US" altLang="en-US" sz="1100" dirty="0">
                      <a:solidFill>
                        <a:schemeClr val="tx1">
                          <a:lumMod val="85000"/>
                          <a:lumOff val="15000"/>
                        </a:schemeClr>
                      </a:solidFill>
                      <a:latin typeface="+mn-lt"/>
                      <a:cs typeface="+mn-cs"/>
                    </a:rPr>
                    <a:t>Transport, Communications and Information Technology</a:t>
                  </a:r>
                </a:p>
                <a:p>
                  <a:pPr marL="78243" indent="-78243">
                    <a:buFont typeface="Wingdings" panose="05000000000000000000" pitchFamily="2" charset="2"/>
                    <a:buChar char="§"/>
                    <a:tabLst>
                      <a:tab pos="165557" algn="l"/>
                    </a:tabLst>
                  </a:pPr>
                  <a:r>
                    <a:rPr lang="en-US" altLang="en-US" sz="1100" dirty="0">
                      <a:solidFill>
                        <a:schemeClr val="tx1">
                          <a:lumMod val="85000"/>
                          <a:lumOff val="15000"/>
                        </a:schemeClr>
                      </a:solidFill>
                      <a:latin typeface="+mn-lt"/>
                      <a:cs typeface="+mn-cs"/>
                    </a:rPr>
                    <a:t>Agricultural wealth and fishery water resources</a:t>
                  </a:r>
                </a:p>
                <a:p>
                  <a:pPr marL="78243" indent="-78243">
                    <a:buFont typeface="Wingdings" panose="05000000000000000000" pitchFamily="2" charset="2"/>
                    <a:buChar char="§"/>
                    <a:tabLst>
                      <a:tab pos="165557" algn="l"/>
                    </a:tabLst>
                  </a:pPr>
                  <a:r>
                    <a:rPr lang="en-US" altLang="en-US" sz="1100" dirty="0">
                      <a:solidFill>
                        <a:schemeClr val="tx1">
                          <a:lumMod val="85000"/>
                          <a:lumOff val="15000"/>
                        </a:schemeClr>
                      </a:solidFill>
                      <a:latin typeface="+mn-lt"/>
                      <a:cs typeface="+mn-cs"/>
                    </a:rPr>
                    <a:t>Ministry of Housing and Urban Planning</a:t>
                  </a:r>
                </a:p>
                <a:p>
                  <a:pPr marL="78243" indent="-78243">
                    <a:buFont typeface="Wingdings" panose="05000000000000000000" pitchFamily="2" charset="2"/>
                    <a:buChar char="§"/>
                    <a:tabLst>
                      <a:tab pos="165557" algn="l"/>
                    </a:tabLst>
                  </a:pPr>
                  <a:r>
                    <a:rPr lang="en-US" altLang="en-US" sz="1100" dirty="0">
                      <a:solidFill>
                        <a:schemeClr val="tx1">
                          <a:lumMod val="85000"/>
                          <a:lumOff val="15000"/>
                        </a:schemeClr>
                      </a:solidFill>
                      <a:latin typeface="+mn-lt"/>
                      <a:cs typeface="+mn-cs"/>
                    </a:rPr>
                    <a:t>the health</a:t>
                  </a:r>
                </a:p>
                <a:p>
                  <a:pPr marL="78243" indent="-78243">
                    <a:buFont typeface="Wingdings" panose="05000000000000000000" pitchFamily="2" charset="2"/>
                    <a:buChar char="§"/>
                    <a:tabLst>
                      <a:tab pos="165557" algn="l"/>
                    </a:tabLst>
                  </a:pPr>
                  <a:r>
                    <a:rPr lang="en-US" altLang="en-US" sz="1100" dirty="0">
                      <a:solidFill>
                        <a:schemeClr val="tx1">
                          <a:lumMod val="85000"/>
                          <a:lumOff val="15000"/>
                        </a:schemeClr>
                      </a:solidFill>
                      <a:latin typeface="+mn-lt"/>
                      <a:cs typeface="+mn-cs"/>
                    </a:rPr>
                    <a:t>media</a:t>
                  </a:r>
                </a:p>
                <a:p>
                  <a:pPr marL="78243" indent="-78243">
                    <a:buFont typeface="Wingdings" panose="05000000000000000000" pitchFamily="2" charset="2"/>
                    <a:buChar char="§"/>
                    <a:tabLst>
                      <a:tab pos="165557" algn="l"/>
                    </a:tabLst>
                  </a:pPr>
                  <a:r>
                    <a:rPr lang="en-US" altLang="en-US" sz="1100" dirty="0">
                      <a:solidFill>
                        <a:schemeClr val="tx1">
                          <a:lumMod val="85000"/>
                          <a:lumOff val="15000"/>
                        </a:schemeClr>
                      </a:solidFill>
                      <a:latin typeface="+mn-lt"/>
                      <a:cs typeface="+mn-cs"/>
                    </a:rPr>
                    <a:t>interior</a:t>
                  </a:r>
                </a:p>
                <a:p>
                  <a:pPr marL="78243" indent="-78243">
                    <a:buFont typeface="Wingdings" panose="05000000000000000000" pitchFamily="2" charset="2"/>
                    <a:buChar char="§"/>
                    <a:tabLst>
                      <a:tab pos="165557" algn="l"/>
                    </a:tabLst>
                  </a:pPr>
                  <a:r>
                    <a:rPr lang="en-US" altLang="en-US" sz="1100" dirty="0">
                      <a:solidFill>
                        <a:schemeClr val="tx1">
                          <a:lumMod val="85000"/>
                          <a:lumOff val="15000"/>
                        </a:schemeClr>
                      </a:solidFill>
                      <a:latin typeface="+mn-lt"/>
                      <a:cs typeface="+mn-cs"/>
                    </a:rPr>
                    <a:t>Heritage and Tourism</a:t>
                  </a:r>
                </a:p>
                <a:p>
                  <a:pPr marL="78243" indent="-78243">
                    <a:buFont typeface="Wingdings" panose="05000000000000000000" pitchFamily="2" charset="2"/>
                    <a:buChar char="§"/>
                    <a:tabLst>
                      <a:tab pos="165557" algn="l"/>
                    </a:tabLst>
                  </a:pPr>
                  <a:r>
                    <a:rPr lang="en-US" altLang="en-US" sz="1100" dirty="0">
                      <a:solidFill>
                        <a:schemeClr val="tx1">
                          <a:lumMod val="85000"/>
                          <a:lumOff val="15000"/>
                        </a:schemeClr>
                      </a:solidFill>
                      <a:latin typeface="+mn-lt"/>
                      <a:cs typeface="+mn-cs"/>
                    </a:rPr>
                    <a:t>Finance</a:t>
                  </a:r>
                  <a:endParaRPr lang="ar-OM" altLang="en-US" sz="1100" dirty="0">
                    <a:solidFill>
                      <a:schemeClr val="tx1">
                        <a:lumMod val="85000"/>
                        <a:lumOff val="15000"/>
                      </a:schemeClr>
                    </a:solidFill>
                    <a:latin typeface="+mn-lt"/>
                    <a:cs typeface="+mn-cs"/>
                  </a:endParaRPr>
                </a:p>
              </p:txBody>
            </p:sp>
            <p:cxnSp>
              <p:nvCxnSpPr>
                <p:cNvPr id="23" name="Straight Connector 4">
                  <a:extLst>
                    <a:ext uri="{FF2B5EF4-FFF2-40B4-BE49-F238E27FC236}">
                      <a16:creationId xmlns:a16="http://schemas.microsoft.com/office/drawing/2014/main" id="{B6D3D62D-BEF5-4F16-913E-454CA8CD5BDE}"/>
                    </a:ext>
                  </a:extLst>
                </p:cNvPr>
                <p:cNvCxnSpPr>
                  <a:cxnSpLocks/>
                </p:cNvCxnSpPr>
                <p:nvPr/>
              </p:nvCxnSpPr>
              <p:spPr>
                <a:xfrm flipH="1">
                  <a:off x="2287109" y="6294616"/>
                  <a:ext cx="8149615"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grpSp>
        <p:grpSp>
          <p:nvGrpSpPr>
            <p:cNvPr id="14" name="Group 42">
              <a:extLst>
                <a:ext uri="{FF2B5EF4-FFF2-40B4-BE49-F238E27FC236}">
                  <a16:creationId xmlns:a16="http://schemas.microsoft.com/office/drawing/2014/main" id="{22D5A9DD-1BCD-4FD5-B9E3-AC6DB2DF944E}"/>
                </a:ext>
              </a:extLst>
            </p:cNvPr>
            <p:cNvGrpSpPr/>
            <p:nvPr/>
          </p:nvGrpSpPr>
          <p:grpSpPr>
            <a:xfrm>
              <a:off x="337074" y="3967209"/>
              <a:ext cx="2716124" cy="2044814"/>
              <a:chOff x="670826" y="6389616"/>
              <a:chExt cx="3802573" cy="2862739"/>
            </a:xfrm>
          </p:grpSpPr>
          <p:cxnSp>
            <p:nvCxnSpPr>
              <p:cNvPr id="15" name="Straight Connector 22">
                <a:extLst>
                  <a:ext uri="{FF2B5EF4-FFF2-40B4-BE49-F238E27FC236}">
                    <a16:creationId xmlns:a16="http://schemas.microsoft.com/office/drawing/2014/main" id="{70286E15-8901-46C6-A498-286FC7CE3460}"/>
                  </a:ext>
                </a:extLst>
              </p:cNvPr>
              <p:cNvCxnSpPr>
                <a:cxnSpLocks/>
              </p:cNvCxnSpPr>
              <p:nvPr/>
            </p:nvCxnSpPr>
            <p:spPr>
              <a:xfrm>
                <a:off x="2287109" y="6389616"/>
                <a:ext cx="0" cy="392624"/>
              </a:xfrm>
              <a:prstGeom prst="line">
                <a:avLst/>
              </a:prstGeom>
              <a:ln w="19050">
                <a:solidFill>
                  <a:schemeClr val="accent5">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16" name="Group 21">
                <a:extLst>
                  <a:ext uri="{FF2B5EF4-FFF2-40B4-BE49-F238E27FC236}">
                    <a16:creationId xmlns:a16="http://schemas.microsoft.com/office/drawing/2014/main" id="{FCE8E497-E4D7-4572-AA30-92B51A0DB602}"/>
                  </a:ext>
                </a:extLst>
              </p:cNvPr>
              <p:cNvGrpSpPr/>
              <p:nvPr/>
            </p:nvGrpSpPr>
            <p:grpSpPr>
              <a:xfrm>
                <a:off x="670826" y="6624915"/>
                <a:ext cx="3802573" cy="2627440"/>
                <a:chOff x="4794034" y="6601618"/>
                <a:chExt cx="3802573" cy="2627440"/>
              </a:xfrm>
            </p:grpSpPr>
            <p:sp>
              <p:nvSpPr>
                <p:cNvPr id="17" name="مستطيل 44"/>
                <p:cNvSpPr/>
                <p:nvPr/>
              </p:nvSpPr>
              <p:spPr>
                <a:xfrm>
                  <a:off x="4794034" y="7591687"/>
                  <a:ext cx="3802573" cy="1637371"/>
                </a:xfrm>
                <a:prstGeom prst="rect">
                  <a:avLst/>
                </a:prstGeom>
              </p:spPr>
              <p:txBody>
                <a:bodyPr wrap="square">
                  <a:spAutoFit/>
                </a:bodyPr>
                <a:lstStyle/>
                <a:p>
                  <a:pPr marL="165557" indent="-165557" algn="l">
                    <a:lnSpc>
                      <a:spcPts val="2143"/>
                    </a:lnSpc>
                    <a:buFont typeface="Wingdings" panose="05000000000000000000" pitchFamily="2" charset="2"/>
                    <a:buChar char="§"/>
                  </a:pPr>
                  <a:r>
                    <a:rPr lang="en-US" altLang="en-US" sz="1400" dirty="0">
                      <a:solidFill>
                        <a:schemeClr val="tx1">
                          <a:lumMod val="85000"/>
                          <a:lumOff val="15000"/>
                        </a:schemeClr>
                      </a:solidFill>
                      <a:latin typeface="+mn-lt"/>
                      <a:cs typeface="+mn-cs"/>
                    </a:rPr>
                    <a:t>Oman Royal Army</a:t>
                  </a:r>
                </a:p>
                <a:p>
                  <a:pPr marL="165557" indent="-165557" algn="l">
                    <a:lnSpc>
                      <a:spcPts val="2143"/>
                    </a:lnSpc>
                    <a:buFont typeface="Wingdings" panose="05000000000000000000" pitchFamily="2" charset="2"/>
                    <a:buChar char="§"/>
                  </a:pPr>
                  <a:r>
                    <a:rPr lang="en-US" altLang="en-US" sz="1400" dirty="0">
                      <a:solidFill>
                        <a:schemeClr val="tx1">
                          <a:lumMod val="85000"/>
                          <a:lumOff val="15000"/>
                        </a:schemeClr>
                      </a:solidFill>
                      <a:latin typeface="+mn-lt"/>
                      <a:cs typeface="+mn-cs"/>
                    </a:rPr>
                    <a:t>Royal Oman Police</a:t>
                  </a:r>
                </a:p>
                <a:p>
                  <a:pPr marL="165557" indent="-165557" algn="l">
                    <a:lnSpc>
                      <a:spcPts val="2143"/>
                    </a:lnSpc>
                    <a:buFont typeface="Wingdings" panose="05000000000000000000" pitchFamily="2" charset="2"/>
                    <a:buChar char="§"/>
                  </a:pPr>
                  <a:r>
                    <a:rPr lang="en-US" altLang="en-US" sz="1400" dirty="0">
                      <a:solidFill>
                        <a:schemeClr val="tx1">
                          <a:lumMod val="85000"/>
                          <a:lumOff val="15000"/>
                        </a:schemeClr>
                      </a:solidFill>
                      <a:latin typeface="+mn-lt"/>
                      <a:cs typeface="+mn-cs"/>
                    </a:rPr>
                    <a:t>Authority of Civil Defense and Ambulance</a:t>
                  </a:r>
                  <a:endParaRPr lang="ar-OM" altLang="en-US" sz="1400" dirty="0">
                    <a:solidFill>
                      <a:schemeClr val="tx1">
                        <a:lumMod val="85000"/>
                        <a:lumOff val="15000"/>
                      </a:schemeClr>
                    </a:solidFill>
                    <a:latin typeface="+mn-lt"/>
                    <a:cs typeface="+mn-cs"/>
                  </a:endParaRPr>
                </a:p>
              </p:txBody>
            </p:sp>
            <p:sp>
              <p:nvSpPr>
                <p:cNvPr id="18" name="مستطيل مستدير الزوايا 45"/>
                <p:cNvSpPr/>
                <p:nvPr/>
              </p:nvSpPr>
              <p:spPr>
                <a:xfrm>
                  <a:off x="4797967" y="6601618"/>
                  <a:ext cx="3205666" cy="882029"/>
                </a:xfrm>
                <a:prstGeom prst="round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400" dirty="0">
                      <a:solidFill>
                        <a:sysClr val="windowText" lastClr="000000"/>
                      </a:solidFill>
                      <a:cs typeface="Sakkal Majalla" panose="02000000000000000000" pitchFamily="2" charset="-78"/>
                    </a:rPr>
                    <a:t>Military and security agencies</a:t>
                  </a:r>
                  <a:endParaRPr lang="ar-OM" sz="1400" dirty="0">
                    <a:solidFill>
                      <a:sysClr val="windowText" lastClr="000000"/>
                    </a:solidFill>
                    <a:cs typeface="Sakkal Majalla" panose="02000000000000000000" pitchFamily="2" charset="-78"/>
                  </a:endParaRPr>
                </a:p>
              </p:txBody>
            </p:sp>
          </p:grpSp>
        </p:grpSp>
      </p:grpSp>
      <p:sp>
        <p:nvSpPr>
          <p:cNvPr id="28" name="Rectangle 27"/>
          <p:cNvSpPr/>
          <p:nvPr/>
        </p:nvSpPr>
        <p:spPr>
          <a:xfrm>
            <a:off x="296562" y="240727"/>
            <a:ext cx="4765215" cy="492443"/>
          </a:xfrm>
          <a:prstGeom prst="rect">
            <a:avLst/>
          </a:prstGeom>
          <a:solidFill>
            <a:schemeClr val="bg1"/>
          </a:solidFill>
          <a:ln>
            <a:solidFill>
              <a:schemeClr val="tx1"/>
            </a:solidFill>
          </a:ln>
        </p:spPr>
        <p:txBody>
          <a:bodyPr wrap="none">
            <a:spAutoFit/>
          </a:bodyPr>
          <a:lstStyle/>
          <a:p>
            <a:pPr algn="ctr" rtl="1"/>
            <a:r>
              <a:rPr lang="en-US" sz="2600" cap="all" spc="200" dirty="0">
                <a:solidFill>
                  <a:srgbClr val="262626"/>
                </a:solidFill>
                <a:latin typeface="+mj-lt"/>
                <a:ea typeface="+mj-ea"/>
                <a:cs typeface="+mj-cs"/>
              </a:rPr>
              <a:t>Organizational Chart</a:t>
            </a:r>
            <a:endParaRPr lang="ar-OM" sz="2800" b="1" dirty="0">
              <a:solidFill>
                <a:schemeClr val="accent4"/>
              </a:solidFill>
              <a:effectLst>
                <a:outerShdw blurRad="38100" dist="38100" dir="2700000" algn="tl">
                  <a:srgbClr val="000000">
                    <a:alpha val="43137"/>
                  </a:srgbClr>
                </a:outerShdw>
              </a:effectLst>
              <a:latin typeface="Sakkal Majalla" panose="02000000000000000000" pitchFamily="2" charset="-78"/>
              <a:cs typeface="Sakkal Majalla" panose="02000000000000000000" pitchFamily="2" charset="-78"/>
            </a:endParaRPr>
          </a:p>
        </p:txBody>
      </p:sp>
      <p:pic>
        <p:nvPicPr>
          <p:cNvPr id="30" name="صورة 19"/>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12411" t="25845" r="11747" b="21865"/>
          <a:stretch/>
        </p:blipFill>
        <p:spPr>
          <a:xfrm>
            <a:off x="8153400" y="76284"/>
            <a:ext cx="904872" cy="896646"/>
          </a:xfrm>
          <a:prstGeom prst="rect">
            <a:avLst/>
          </a:prstGeom>
        </p:spPr>
      </p:pic>
    </p:spTree>
    <p:extLst>
      <p:ext uri="{BB962C8B-B14F-4D97-AF65-F5344CB8AC3E}">
        <p14:creationId xmlns:p14="http://schemas.microsoft.com/office/powerpoint/2010/main" val="36322071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3EF7479-29B6-4369-A271-727B4D697656}"/>
              </a:ext>
            </a:extLst>
          </p:cNvPr>
          <p:cNvSpPr/>
          <p:nvPr/>
        </p:nvSpPr>
        <p:spPr>
          <a:xfrm>
            <a:off x="4685594" y="5076376"/>
            <a:ext cx="3850826" cy="1147494"/>
          </a:xfrm>
          <a:prstGeom prst="rect">
            <a:avLst/>
          </a:prstGeom>
          <a:noFill/>
        </p:spPr>
        <p:txBody>
          <a:bodyPr wrap="square">
            <a:spAutoFit/>
          </a:bodyPr>
          <a:lstStyle/>
          <a:p>
            <a:pPr marL="122467" indent="-122467">
              <a:buFont typeface="Wingdings" panose="05000000000000000000" pitchFamily="2" charset="2"/>
              <a:buChar char="§"/>
            </a:pPr>
            <a:r>
              <a:rPr lang="en-US" sz="1700" dirty="0">
                <a:solidFill>
                  <a:schemeClr val="tx1">
                    <a:lumMod val="85000"/>
                    <a:lumOff val="15000"/>
                  </a:schemeClr>
                </a:solidFill>
                <a:latin typeface="+mn-lt"/>
                <a:cs typeface="+mn-cs"/>
              </a:rPr>
              <a:t>Disaster Risk Reduction</a:t>
            </a:r>
          </a:p>
          <a:p>
            <a:pPr marL="122467" indent="-122467">
              <a:buFont typeface="Wingdings" panose="05000000000000000000" pitchFamily="2" charset="2"/>
              <a:buChar char="§"/>
            </a:pPr>
            <a:r>
              <a:rPr lang="en-US" sz="1700" dirty="0">
                <a:solidFill>
                  <a:schemeClr val="tx1">
                    <a:lumMod val="85000"/>
                    <a:lumOff val="15000"/>
                  </a:schemeClr>
                </a:solidFill>
                <a:latin typeface="+mn-lt"/>
                <a:cs typeface="+mn-cs"/>
              </a:rPr>
              <a:t>Social and institutional resilience</a:t>
            </a:r>
          </a:p>
          <a:p>
            <a:pPr marL="122467" indent="-122467">
              <a:buFont typeface="Wingdings" panose="05000000000000000000" pitchFamily="2" charset="2"/>
              <a:buChar char="§"/>
            </a:pPr>
            <a:r>
              <a:rPr lang="en-US" sz="1700" dirty="0">
                <a:solidFill>
                  <a:schemeClr val="tx1">
                    <a:lumMod val="85000"/>
                    <a:lumOff val="15000"/>
                  </a:schemeClr>
                </a:solidFill>
                <a:latin typeface="+mn-lt"/>
                <a:cs typeface="+mn-cs"/>
              </a:rPr>
              <a:t>Enhancing capabilities, ensuring readiness and achieving integration</a:t>
            </a:r>
            <a:endParaRPr lang="ar-OM" sz="1700" dirty="0">
              <a:solidFill>
                <a:schemeClr val="tx1">
                  <a:lumMod val="85000"/>
                  <a:lumOff val="15000"/>
                </a:schemeClr>
              </a:solidFill>
              <a:latin typeface="+mn-lt"/>
              <a:cs typeface="+mn-cs"/>
            </a:endParaRPr>
          </a:p>
        </p:txBody>
      </p:sp>
      <p:sp>
        <p:nvSpPr>
          <p:cNvPr id="3" name="Rectangle 2">
            <a:extLst>
              <a:ext uri="{FF2B5EF4-FFF2-40B4-BE49-F238E27FC236}">
                <a16:creationId xmlns:a16="http://schemas.microsoft.com/office/drawing/2014/main" id="{387B5F86-D472-4DE0-A2D4-501505578B34}"/>
              </a:ext>
            </a:extLst>
          </p:cNvPr>
          <p:cNvSpPr/>
          <p:nvPr/>
        </p:nvSpPr>
        <p:spPr>
          <a:xfrm>
            <a:off x="5940191" y="4553156"/>
            <a:ext cx="978153" cy="523220"/>
          </a:xfrm>
          <a:prstGeom prst="rect">
            <a:avLst/>
          </a:prstGeom>
          <a:noFill/>
        </p:spPr>
        <p:txBody>
          <a:bodyPr wrap="none">
            <a:spAutoFit/>
          </a:bodyPr>
          <a:lstStyle/>
          <a:p>
            <a:pPr algn="r" rtl="1"/>
            <a:r>
              <a:rPr lang="en-US" sz="2800" b="1" dirty="0">
                <a:solidFill>
                  <a:srgbClr val="1C3850"/>
                </a:solidFill>
                <a:latin typeface="+mj-lt"/>
                <a:cs typeface="+mn-cs"/>
              </a:rPr>
              <a:t>Goal</a:t>
            </a:r>
            <a:endParaRPr lang="en-GB" sz="2800" b="1" dirty="0">
              <a:solidFill>
                <a:srgbClr val="1C3850"/>
              </a:solidFill>
              <a:latin typeface="+mj-lt"/>
              <a:cs typeface="+mn-cs"/>
            </a:endParaRPr>
          </a:p>
        </p:txBody>
      </p:sp>
      <p:sp>
        <p:nvSpPr>
          <p:cNvPr id="4" name="Rectangle 3">
            <a:extLst>
              <a:ext uri="{FF2B5EF4-FFF2-40B4-BE49-F238E27FC236}">
                <a16:creationId xmlns:a16="http://schemas.microsoft.com/office/drawing/2014/main" id="{3422EC28-8375-4858-B252-E72242C06BD0}"/>
              </a:ext>
            </a:extLst>
          </p:cNvPr>
          <p:cNvSpPr/>
          <p:nvPr/>
        </p:nvSpPr>
        <p:spPr>
          <a:xfrm>
            <a:off x="4683535" y="1232524"/>
            <a:ext cx="3197129" cy="353943"/>
          </a:xfrm>
          <a:prstGeom prst="rect">
            <a:avLst/>
          </a:prstGeom>
          <a:noFill/>
        </p:spPr>
        <p:txBody>
          <a:bodyPr wrap="square">
            <a:spAutoFit/>
          </a:bodyPr>
          <a:lstStyle/>
          <a:p>
            <a:pPr algn="ctr" rtl="1"/>
            <a:r>
              <a:rPr lang="en-US" sz="1700" dirty="0">
                <a:solidFill>
                  <a:schemeClr val="tx1">
                    <a:lumMod val="85000"/>
                    <a:lumOff val="15000"/>
                  </a:schemeClr>
                </a:solidFill>
                <a:latin typeface="+mn-lt"/>
                <a:cs typeface="+mn-cs"/>
              </a:rPr>
              <a:t>Oman is ready</a:t>
            </a:r>
            <a:endParaRPr lang="en-GB" sz="1700" dirty="0">
              <a:solidFill>
                <a:schemeClr val="tx1">
                  <a:lumMod val="85000"/>
                  <a:lumOff val="15000"/>
                </a:schemeClr>
              </a:solidFill>
              <a:latin typeface="+mn-lt"/>
              <a:cs typeface="+mn-cs"/>
            </a:endParaRPr>
          </a:p>
        </p:txBody>
      </p:sp>
      <p:sp>
        <p:nvSpPr>
          <p:cNvPr id="8" name="Rectangle 7">
            <a:extLst>
              <a:ext uri="{FF2B5EF4-FFF2-40B4-BE49-F238E27FC236}">
                <a16:creationId xmlns:a16="http://schemas.microsoft.com/office/drawing/2014/main" id="{DE963123-1B42-4404-B8F4-39251B834CC4}"/>
              </a:ext>
            </a:extLst>
          </p:cNvPr>
          <p:cNvSpPr>
            <a:spLocks noChangeArrowheads="1"/>
          </p:cNvSpPr>
          <p:nvPr/>
        </p:nvSpPr>
        <p:spPr bwMode="auto">
          <a:xfrm>
            <a:off x="1050350" y="831809"/>
            <a:ext cx="2166716" cy="5029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rtl="1">
              <a:lnSpc>
                <a:spcPct val="150000"/>
              </a:lnSpc>
            </a:pPr>
            <a:r>
              <a:rPr lang="en-US" altLang="en-US" dirty="0">
                <a:solidFill>
                  <a:schemeClr val="tx1">
                    <a:lumMod val="85000"/>
                    <a:lumOff val="15000"/>
                  </a:schemeClr>
                </a:solidFill>
                <a:latin typeface="+mn-lt"/>
                <a:cs typeface="+mn-cs"/>
              </a:rPr>
              <a:t>VALUES</a:t>
            </a:r>
          </a:p>
          <a:p>
            <a:pPr algn="ctr" rtl="1">
              <a:lnSpc>
                <a:spcPct val="150000"/>
              </a:lnSpc>
            </a:pPr>
            <a:r>
              <a:rPr lang="en-US" altLang="en-US" dirty="0">
                <a:solidFill>
                  <a:schemeClr val="tx1">
                    <a:lumMod val="85000"/>
                    <a:lumOff val="15000"/>
                  </a:schemeClr>
                </a:solidFill>
                <a:latin typeface="+mn-lt"/>
                <a:cs typeface="+mn-cs"/>
              </a:rPr>
              <a:t>PROFESSIONAL PRACTICES</a:t>
            </a:r>
          </a:p>
          <a:p>
            <a:pPr algn="ctr" rtl="1">
              <a:lnSpc>
                <a:spcPct val="150000"/>
              </a:lnSpc>
            </a:pPr>
            <a:r>
              <a:rPr lang="en-US" altLang="en-US" dirty="0">
                <a:solidFill>
                  <a:schemeClr val="tx1">
                    <a:lumMod val="85000"/>
                    <a:lumOff val="15000"/>
                  </a:schemeClr>
                </a:solidFill>
                <a:latin typeface="+mn-lt"/>
                <a:cs typeface="+mn-cs"/>
              </a:rPr>
              <a:t>ORGANIZE</a:t>
            </a:r>
          </a:p>
          <a:p>
            <a:pPr algn="ctr" rtl="1">
              <a:lnSpc>
                <a:spcPct val="150000"/>
              </a:lnSpc>
            </a:pPr>
            <a:r>
              <a:rPr lang="en-US" altLang="en-US" dirty="0">
                <a:solidFill>
                  <a:schemeClr val="tx1">
                    <a:lumMod val="85000"/>
                    <a:lumOff val="15000"/>
                  </a:schemeClr>
                </a:solidFill>
                <a:latin typeface="+mn-lt"/>
                <a:cs typeface="+mn-cs"/>
              </a:rPr>
              <a:t>PLANNING</a:t>
            </a:r>
          </a:p>
          <a:p>
            <a:pPr algn="ctr" rtl="1">
              <a:lnSpc>
                <a:spcPct val="150000"/>
              </a:lnSpc>
            </a:pPr>
            <a:r>
              <a:rPr lang="en-US" altLang="en-US" dirty="0">
                <a:solidFill>
                  <a:schemeClr val="tx1">
                    <a:lumMod val="85000"/>
                    <a:lumOff val="15000"/>
                  </a:schemeClr>
                </a:solidFill>
                <a:latin typeface="+mn-lt"/>
                <a:cs typeface="+mn-cs"/>
              </a:rPr>
              <a:t>COORDINATION</a:t>
            </a:r>
          </a:p>
          <a:p>
            <a:pPr algn="ctr" rtl="1">
              <a:lnSpc>
                <a:spcPct val="150000"/>
              </a:lnSpc>
            </a:pPr>
            <a:r>
              <a:rPr lang="en-US" altLang="en-US" dirty="0">
                <a:solidFill>
                  <a:schemeClr val="tx1">
                    <a:lumMod val="85000"/>
                    <a:lumOff val="15000"/>
                  </a:schemeClr>
                </a:solidFill>
                <a:latin typeface="+mn-lt"/>
                <a:cs typeface="+mn-cs"/>
              </a:rPr>
              <a:t>COOPERATE</a:t>
            </a:r>
          </a:p>
          <a:p>
            <a:pPr algn="ctr" rtl="1">
              <a:lnSpc>
                <a:spcPct val="150000"/>
              </a:lnSpc>
            </a:pPr>
            <a:r>
              <a:rPr lang="en-US" altLang="en-US" dirty="0">
                <a:solidFill>
                  <a:schemeClr val="tx1">
                    <a:lumMod val="85000"/>
                    <a:lumOff val="15000"/>
                  </a:schemeClr>
                </a:solidFill>
                <a:latin typeface="+mn-lt"/>
                <a:cs typeface="+mn-cs"/>
              </a:rPr>
              <a:t>COMMUNICATE</a:t>
            </a:r>
          </a:p>
          <a:p>
            <a:pPr algn="ctr" rtl="1">
              <a:lnSpc>
                <a:spcPct val="150000"/>
              </a:lnSpc>
            </a:pPr>
            <a:r>
              <a:rPr lang="en-US" altLang="en-US" dirty="0">
                <a:solidFill>
                  <a:schemeClr val="tx1">
                    <a:lumMod val="85000"/>
                    <a:lumOff val="15000"/>
                  </a:schemeClr>
                </a:solidFill>
                <a:latin typeface="+mn-lt"/>
                <a:cs typeface="+mn-cs"/>
              </a:rPr>
              <a:t>TRAINING</a:t>
            </a:r>
          </a:p>
          <a:p>
            <a:pPr algn="ctr" rtl="1">
              <a:lnSpc>
                <a:spcPct val="150000"/>
              </a:lnSpc>
            </a:pPr>
            <a:r>
              <a:rPr lang="en-US" altLang="en-US" dirty="0">
                <a:solidFill>
                  <a:schemeClr val="tx1">
                    <a:lumMod val="85000"/>
                    <a:lumOff val="15000"/>
                  </a:schemeClr>
                </a:solidFill>
                <a:latin typeface="+mn-lt"/>
                <a:cs typeface="+mn-cs"/>
              </a:rPr>
              <a:t>EXERCISE</a:t>
            </a:r>
          </a:p>
          <a:p>
            <a:pPr algn="ctr" rtl="1">
              <a:lnSpc>
                <a:spcPct val="150000"/>
              </a:lnSpc>
            </a:pPr>
            <a:r>
              <a:rPr lang="en-US" altLang="en-US" dirty="0">
                <a:solidFill>
                  <a:schemeClr val="tx1">
                    <a:lumMod val="85000"/>
                    <a:lumOff val="15000"/>
                  </a:schemeClr>
                </a:solidFill>
                <a:latin typeface="+mn-lt"/>
                <a:cs typeface="+mn-cs"/>
              </a:rPr>
              <a:t>INTEGRATION</a:t>
            </a:r>
          </a:p>
          <a:p>
            <a:pPr algn="ctr" rtl="1">
              <a:lnSpc>
                <a:spcPct val="150000"/>
              </a:lnSpc>
            </a:pPr>
            <a:r>
              <a:rPr lang="en-US" altLang="en-US" dirty="0">
                <a:solidFill>
                  <a:schemeClr val="tx1">
                    <a:lumMod val="85000"/>
                    <a:lumOff val="15000"/>
                  </a:schemeClr>
                </a:solidFill>
                <a:latin typeface="+mn-lt"/>
                <a:cs typeface="+mn-cs"/>
              </a:rPr>
              <a:t>EXECUTION</a:t>
            </a:r>
            <a:endParaRPr lang="ar-OM" altLang="en-US" dirty="0">
              <a:solidFill>
                <a:schemeClr val="tx1">
                  <a:lumMod val="85000"/>
                  <a:lumOff val="15000"/>
                </a:schemeClr>
              </a:solidFill>
              <a:latin typeface="+mn-lt"/>
              <a:cs typeface="+mn-cs"/>
            </a:endParaRPr>
          </a:p>
        </p:txBody>
      </p:sp>
      <p:sp>
        <p:nvSpPr>
          <p:cNvPr id="10" name="Rectangle 9">
            <a:extLst>
              <a:ext uri="{FF2B5EF4-FFF2-40B4-BE49-F238E27FC236}">
                <a16:creationId xmlns:a16="http://schemas.microsoft.com/office/drawing/2014/main" id="{AA49A244-41E2-477D-AF81-22F1DF36C98A}"/>
              </a:ext>
            </a:extLst>
          </p:cNvPr>
          <p:cNvSpPr/>
          <p:nvPr/>
        </p:nvSpPr>
        <p:spPr>
          <a:xfrm>
            <a:off x="5735859" y="2510338"/>
            <a:ext cx="1428596" cy="523220"/>
          </a:xfrm>
          <a:prstGeom prst="rect">
            <a:avLst/>
          </a:prstGeom>
          <a:noFill/>
        </p:spPr>
        <p:txBody>
          <a:bodyPr wrap="none">
            <a:spAutoFit/>
          </a:bodyPr>
          <a:lstStyle/>
          <a:p>
            <a:pPr algn="r" rtl="1"/>
            <a:r>
              <a:rPr lang="en-US" sz="2800" b="1" dirty="0">
                <a:solidFill>
                  <a:srgbClr val="E43434"/>
                </a:solidFill>
                <a:latin typeface="+mj-lt"/>
                <a:cs typeface="+mn-cs"/>
              </a:rPr>
              <a:t>Mission</a:t>
            </a:r>
            <a:endParaRPr lang="en-GB" sz="2800" b="1" dirty="0">
              <a:solidFill>
                <a:srgbClr val="E43434"/>
              </a:solidFill>
              <a:latin typeface="+mj-lt"/>
              <a:cs typeface="+mn-cs"/>
            </a:endParaRPr>
          </a:p>
        </p:txBody>
      </p:sp>
      <p:sp>
        <p:nvSpPr>
          <p:cNvPr id="11" name="Rectangle 10">
            <a:extLst>
              <a:ext uri="{FF2B5EF4-FFF2-40B4-BE49-F238E27FC236}">
                <a16:creationId xmlns:a16="http://schemas.microsoft.com/office/drawing/2014/main" id="{10C23408-6E96-42D8-8283-4889E7FB56D5}"/>
              </a:ext>
            </a:extLst>
          </p:cNvPr>
          <p:cNvSpPr/>
          <p:nvPr/>
        </p:nvSpPr>
        <p:spPr>
          <a:xfrm>
            <a:off x="4851592" y="3126131"/>
            <a:ext cx="3197129" cy="615553"/>
          </a:xfrm>
          <a:prstGeom prst="rect">
            <a:avLst/>
          </a:prstGeom>
          <a:noFill/>
        </p:spPr>
        <p:txBody>
          <a:bodyPr wrap="square">
            <a:spAutoFit/>
          </a:bodyPr>
          <a:lstStyle/>
          <a:p>
            <a:pPr lvl="0" algn="ctr" rtl="1"/>
            <a:r>
              <a:rPr lang="en-US" sz="1700" dirty="0">
                <a:solidFill>
                  <a:schemeClr val="tx1">
                    <a:lumMod val="85000"/>
                    <a:lumOff val="15000"/>
                  </a:schemeClr>
                </a:solidFill>
                <a:latin typeface="+mn-lt"/>
                <a:cs typeface="+mn-cs"/>
              </a:rPr>
              <a:t>Reducing the risks of emergencies and minimizing their effects</a:t>
            </a:r>
            <a:endParaRPr lang="en-GB" sz="1700" dirty="0">
              <a:solidFill>
                <a:schemeClr val="tx1">
                  <a:lumMod val="85000"/>
                  <a:lumOff val="15000"/>
                </a:schemeClr>
              </a:solidFill>
              <a:latin typeface="+mn-lt"/>
              <a:cs typeface="+mn-cs"/>
            </a:endParaRPr>
          </a:p>
        </p:txBody>
      </p:sp>
      <p:sp>
        <p:nvSpPr>
          <p:cNvPr id="12" name="Rectangle 11">
            <a:extLst>
              <a:ext uri="{FF2B5EF4-FFF2-40B4-BE49-F238E27FC236}">
                <a16:creationId xmlns:a16="http://schemas.microsoft.com/office/drawing/2014/main" id="{FF690D5C-9BE4-4FE7-9038-E13ED753502C}"/>
              </a:ext>
            </a:extLst>
          </p:cNvPr>
          <p:cNvSpPr/>
          <p:nvPr/>
        </p:nvSpPr>
        <p:spPr>
          <a:xfrm>
            <a:off x="5645856" y="682531"/>
            <a:ext cx="1272488" cy="523220"/>
          </a:xfrm>
          <a:prstGeom prst="rect">
            <a:avLst/>
          </a:prstGeom>
          <a:noFill/>
        </p:spPr>
        <p:txBody>
          <a:bodyPr wrap="square">
            <a:spAutoFit/>
          </a:bodyPr>
          <a:lstStyle/>
          <a:p>
            <a:pPr algn="ctr" rtl="1"/>
            <a:r>
              <a:rPr lang="en-US" sz="2800" b="1" dirty="0">
                <a:ln>
                  <a:solidFill>
                    <a:srgbClr val="00B0D2"/>
                  </a:solidFill>
                </a:ln>
                <a:solidFill>
                  <a:srgbClr val="00B0D2"/>
                </a:solidFill>
                <a:latin typeface="+mj-lt"/>
                <a:cs typeface="+mn-cs"/>
              </a:rPr>
              <a:t>Vision</a:t>
            </a:r>
            <a:endParaRPr lang="en-GB" sz="2800" b="1" dirty="0">
              <a:ln>
                <a:solidFill>
                  <a:srgbClr val="00B0D2"/>
                </a:solidFill>
              </a:ln>
              <a:solidFill>
                <a:srgbClr val="00B0D2"/>
              </a:solidFill>
              <a:latin typeface="+mj-lt"/>
              <a:cs typeface="+mn-cs"/>
            </a:endParaRPr>
          </a:p>
        </p:txBody>
      </p:sp>
      <p:pic>
        <p:nvPicPr>
          <p:cNvPr id="14" name="Picture 13" descr="A screenshot of a cell phone&#10;&#10;Description automatically generated">
            <a:extLst>
              <a:ext uri="{FF2B5EF4-FFF2-40B4-BE49-F238E27FC236}">
                <a16:creationId xmlns:a16="http://schemas.microsoft.com/office/drawing/2014/main" id="{05DB8FD9-17F2-4BA8-A093-C8E586252B0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39" b="100000" l="44792" r="62292">
                        <a14:foregroundMark x1="52292" y1="19583" x2="54583" y2="16806"/>
                        <a14:foregroundMark x1="54063" y1="44722" x2="53438" y2="50556"/>
                        <a14:foregroundMark x1="58229" y1="50417" x2="49896" y2="45694"/>
                        <a14:foregroundMark x1="56146" y1="43889" x2="52917" y2="42222"/>
                        <a14:foregroundMark x1="50417" y1="50556" x2="53542" y2="58194"/>
                        <a14:foregroundMark x1="53750" y1="55556" x2="54792" y2="54306"/>
                        <a14:foregroundMark x1="52812" y1="71250" x2="52812" y2="89583"/>
                        <a14:foregroundMark x1="58542" y1="85000" x2="50521" y2="74861"/>
                        <a14:foregroundMark x1="56250" y1="75417" x2="58542" y2="78194"/>
                        <a14:foregroundMark x1="48125" y1="80000" x2="48229" y2="86111"/>
                        <a14:foregroundMark x1="56667" y1="88611" x2="57813" y2="82500"/>
                        <a14:foregroundMark x1="54896" y1="80139" x2="54792" y2="77639"/>
                        <a14:foregroundMark x1="53021" y1="74861" x2="53125" y2="84167"/>
                        <a14:foregroundMark x1="55417" y1="86389" x2="48438" y2="79583"/>
                        <a14:foregroundMark x1="52812" y1="50972" x2="50833" y2="45694"/>
                        <a14:foregroundMark x1="57813" y1="51806" x2="51354" y2="47639"/>
                        <a14:foregroundMark x1="55313" y1="57500" x2="57396" y2="49167"/>
                        <a14:foregroundMark x1="57083" y1="14861" x2="56146" y2="24028"/>
                        <a14:foregroundMark x1="52812" y1="11111" x2="51979" y2="23056"/>
                      </a14:backgroundRemoval>
                    </a14:imgEffect>
                  </a14:imgLayer>
                </a14:imgProps>
              </a:ext>
              <a:ext uri="{28A0092B-C50C-407E-A947-70E740481C1C}">
                <a14:useLocalDpi xmlns:a14="http://schemas.microsoft.com/office/drawing/2010/main" val="0"/>
              </a:ext>
            </a:extLst>
          </a:blip>
          <a:srcRect l="45115" r="37981"/>
          <a:stretch/>
        </p:blipFill>
        <p:spPr>
          <a:xfrm>
            <a:off x="3166125" y="1931"/>
            <a:ext cx="1475636" cy="6487188"/>
          </a:xfrm>
          <a:prstGeom prst="rect">
            <a:avLst/>
          </a:prstGeom>
        </p:spPr>
      </p:pic>
      <p:pic>
        <p:nvPicPr>
          <p:cNvPr id="16" name="صورة 19"/>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12411" t="25845" r="11747" b="21865"/>
          <a:stretch/>
        </p:blipFill>
        <p:spPr>
          <a:xfrm>
            <a:off x="8153400" y="76284"/>
            <a:ext cx="904872" cy="896646"/>
          </a:xfrm>
          <a:prstGeom prst="rect">
            <a:avLst/>
          </a:prstGeom>
        </p:spPr>
      </p:pic>
      <p:pic>
        <p:nvPicPr>
          <p:cNvPr id="5" name="Picture 4">
            <a:extLst>
              <a:ext uri="{FF2B5EF4-FFF2-40B4-BE49-F238E27FC236}">
                <a16:creationId xmlns:a16="http://schemas.microsoft.com/office/drawing/2014/main" id="{7E0446CB-6D73-B772-E569-15279DD783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0758" y="135504"/>
            <a:ext cx="1604860" cy="1007496"/>
          </a:xfrm>
          <a:prstGeom prst="rect">
            <a:avLst/>
          </a:prstGeom>
        </p:spPr>
      </p:pic>
    </p:spTree>
    <p:extLst>
      <p:ext uri="{BB962C8B-B14F-4D97-AF65-F5344CB8AC3E}">
        <p14:creationId xmlns:p14="http://schemas.microsoft.com/office/powerpoint/2010/main" val="38570774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Importance of SOP</a:t>
            </a:r>
          </a:p>
        </p:txBody>
      </p:sp>
      <p:sp>
        <p:nvSpPr>
          <p:cNvPr id="3" name="Content Placeholder 2"/>
          <p:cNvSpPr>
            <a:spLocks noGrp="1"/>
          </p:cNvSpPr>
          <p:nvPr>
            <p:ph idx="1"/>
          </p:nvPr>
        </p:nvSpPr>
        <p:spPr/>
        <p:txBody>
          <a:bodyPr/>
          <a:lstStyle/>
          <a:p>
            <a:pPr marL="0" indent="0" algn="justLow">
              <a:buNone/>
            </a:pPr>
            <a:r>
              <a:rPr lang="en-US" dirty="0"/>
              <a:t>Scientific progress in the field of forecasting has made it possible to provide unprecedented warnings with their accuracy in a time limit that achieve the objectives of the NMHEWC, contribute </a:t>
            </a:r>
            <a:r>
              <a:rPr lang="en-US" u="sng" dirty="0"/>
              <a:t>to the safety of life and mitigate damage to property. </a:t>
            </a:r>
          </a:p>
          <a:p>
            <a:pPr marL="0" indent="0" algn="justLow">
              <a:buNone/>
            </a:pPr>
            <a:r>
              <a:rPr lang="en-US" dirty="0"/>
              <a:t>Weather forecasting enables governments, economic sectors and the public to take </a:t>
            </a:r>
            <a:r>
              <a:rPr lang="en-US" u="sng" dirty="0"/>
              <a:t>appropriate action</a:t>
            </a:r>
            <a:r>
              <a:rPr lang="en-US" dirty="0"/>
              <a:t> through information that shows how weather hazards will </a:t>
            </a:r>
            <a:r>
              <a:rPr lang="en-US" u="sng" dirty="0"/>
              <a:t>affect their lives, property and livelihoods.</a:t>
            </a:r>
          </a:p>
        </p:txBody>
      </p:sp>
      <p:pic>
        <p:nvPicPr>
          <p:cNvPr id="5" name="صورة 19"/>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12411" t="25845" r="11747" b="21865"/>
          <a:stretch/>
        </p:blipFill>
        <p:spPr>
          <a:xfrm>
            <a:off x="8153400" y="76284"/>
            <a:ext cx="904872" cy="896646"/>
          </a:xfrm>
          <a:prstGeom prst="rect">
            <a:avLst/>
          </a:prstGeom>
        </p:spPr>
      </p:pic>
      <p:pic>
        <p:nvPicPr>
          <p:cNvPr id="7" name="Picture 6">
            <a:extLst>
              <a:ext uri="{FF2B5EF4-FFF2-40B4-BE49-F238E27FC236}">
                <a16:creationId xmlns:a16="http://schemas.microsoft.com/office/drawing/2014/main" id="{347D2AB1-3F38-7BD1-3E07-185C5E0F2A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385" y="181706"/>
            <a:ext cx="1604860" cy="1007496"/>
          </a:xfrm>
          <a:prstGeom prst="rect">
            <a:avLst/>
          </a:prstGeom>
        </p:spPr>
      </p:pic>
    </p:spTree>
    <p:extLst>
      <p:ext uri="{BB962C8B-B14F-4D97-AF65-F5344CB8AC3E}">
        <p14:creationId xmlns:p14="http://schemas.microsoft.com/office/powerpoint/2010/main" val="3373762513"/>
      </p:ext>
    </p:extLst>
  </p:cSld>
  <p:clrMapOvr>
    <a:masterClrMapping/>
  </p:clrMapOvr>
</p:sld>
</file>

<file path=ppt/theme/theme1.xml><?xml version="1.0" encoding="utf-8"?>
<a:theme xmlns:a="http://schemas.openxmlformats.org/drawingml/2006/main" name="giz-powerpoint-leerfolie-en">
  <a:themeElements>
    <a:clrScheme name="GTZ">
      <a:dk1>
        <a:srgbClr val="000000"/>
      </a:dk1>
      <a:lt1>
        <a:srgbClr val="FFFFFF"/>
      </a:lt1>
      <a:dk2>
        <a:srgbClr val="727272"/>
      </a:dk2>
      <a:lt2>
        <a:srgbClr val="D9D9D9"/>
      </a:lt2>
      <a:accent1>
        <a:srgbClr val="B7D1DD"/>
      </a:accent1>
      <a:accent2>
        <a:srgbClr val="C80F0E"/>
      </a:accent2>
      <a:accent3>
        <a:srgbClr val="DEDEAF"/>
      </a:accent3>
      <a:accent4>
        <a:srgbClr val="939393"/>
      </a:accent4>
      <a:accent5>
        <a:srgbClr val="9AB0BA"/>
      </a:accent5>
      <a:accent6>
        <a:srgbClr val="BABA93"/>
      </a:accent6>
      <a:hlink>
        <a:srgbClr val="0000FF"/>
      </a:hlink>
      <a:folHlink>
        <a:srgbClr val="800080"/>
      </a:folHlink>
    </a:clrScheme>
    <a:fontScheme name="gtz-leerfolie-de">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200" b="1" i="0" u="none" strike="noStrike" cap="none" normalizeH="0" baseline="0" smtClean="0">
            <a:ln>
              <a:noFill/>
            </a:ln>
            <a:solidFill>
              <a:srgbClr val="999999"/>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200" b="1" i="0" u="none" strike="noStrike" cap="none" normalizeH="0" baseline="0" smtClean="0">
            <a:ln>
              <a:noFill/>
            </a:ln>
            <a:solidFill>
              <a:srgbClr val="999999"/>
            </a:solidFill>
            <a:effectLst/>
            <a:latin typeface="Arial" charset="0"/>
          </a:defRPr>
        </a:defPPr>
      </a:lstStyle>
    </a:lnDef>
  </a:objectDefaults>
  <a:extraClrSchemeLst>
    <a:extraClrScheme>
      <a:clrScheme name="gtz-leerfolie-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tz-leerfolie-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tz-leerfolie-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tz-leerfolie-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tz-leerfolie-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tz-leerfolie-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tz-leerfolie-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tz-leerfolie-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tz-leerfolie-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tz-leerfolie-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tz-leerfolie-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tz-leerfolie-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gtz-leerfolie-de 13">
        <a:dk1>
          <a:srgbClr val="000000"/>
        </a:dk1>
        <a:lt1>
          <a:srgbClr val="FFFFFF"/>
        </a:lt1>
        <a:dk2>
          <a:srgbClr val="000000"/>
        </a:dk2>
        <a:lt2>
          <a:srgbClr val="969696"/>
        </a:lt2>
        <a:accent1>
          <a:srgbClr val="EFEDE6"/>
        </a:accent1>
        <a:accent2>
          <a:srgbClr val="FF9966"/>
        </a:accent2>
        <a:accent3>
          <a:srgbClr val="FFFFFF"/>
        </a:accent3>
        <a:accent4>
          <a:srgbClr val="000000"/>
        </a:accent4>
        <a:accent5>
          <a:srgbClr val="F6F4F0"/>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giz-powerpoint-leerfolie-en">
  <a:themeElements>
    <a:clrScheme name="GTZ">
      <a:dk1>
        <a:srgbClr val="000000"/>
      </a:dk1>
      <a:lt1>
        <a:srgbClr val="FFFFFF"/>
      </a:lt1>
      <a:dk2>
        <a:srgbClr val="727272"/>
      </a:dk2>
      <a:lt2>
        <a:srgbClr val="D9D9D9"/>
      </a:lt2>
      <a:accent1>
        <a:srgbClr val="B7D1DD"/>
      </a:accent1>
      <a:accent2>
        <a:srgbClr val="C80F0E"/>
      </a:accent2>
      <a:accent3>
        <a:srgbClr val="DEDEAF"/>
      </a:accent3>
      <a:accent4>
        <a:srgbClr val="939393"/>
      </a:accent4>
      <a:accent5>
        <a:srgbClr val="9AB0BA"/>
      </a:accent5>
      <a:accent6>
        <a:srgbClr val="BABA93"/>
      </a:accent6>
      <a:hlink>
        <a:srgbClr val="0000FF"/>
      </a:hlink>
      <a:folHlink>
        <a:srgbClr val="800080"/>
      </a:folHlink>
    </a:clrScheme>
    <a:fontScheme name="gtz-leerfolie-de">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200" b="1" i="0" u="none" strike="noStrike" cap="none" normalizeH="0" baseline="0" smtClean="0">
            <a:ln>
              <a:noFill/>
            </a:ln>
            <a:solidFill>
              <a:srgbClr val="999999"/>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200" b="1" i="0" u="none" strike="noStrike" cap="none" normalizeH="0" baseline="0" smtClean="0">
            <a:ln>
              <a:noFill/>
            </a:ln>
            <a:solidFill>
              <a:srgbClr val="999999"/>
            </a:solidFill>
            <a:effectLst/>
            <a:latin typeface="Arial" charset="0"/>
          </a:defRPr>
        </a:defPPr>
      </a:lstStyle>
    </a:lnDef>
  </a:objectDefaults>
  <a:extraClrSchemeLst>
    <a:extraClrScheme>
      <a:clrScheme name="gtz-leerfolie-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tz-leerfolie-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tz-leerfolie-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tz-leerfolie-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tz-leerfolie-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tz-leerfolie-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tz-leerfolie-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tz-leerfolie-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tz-leerfolie-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tz-leerfolie-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tz-leerfolie-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tz-leerfolie-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gtz-leerfolie-de 13">
        <a:dk1>
          <a:srgbClr val="000000"/>
        </a:dk1>
        <a:lt1>
          <a:srgbClr val="FFFFFF"/>
        </a:lt1>
        <a:dk2>
          <a:srgbClr val="000000"/>
        </a:dk2>
        <a:lt2>
          <a:srgbClr val="969696"/>
        </a:lt2>
        <a:accent1>
          <a:srgbClr val="EFEDE6"/>
        </a:accent1>
        <a:accent2>
          <a:srgbClr val="FF9966"/>
        </a:accent2>
        <a:accent3>
          <a:srgbClr val="FFFFFF"/>
        </a:accent3>
        <a:accent4>
          <a:srgbClr val="000000"/>
        </a:accent4>
        <a:accent5>
          <a:srgbClr val="F6F4F0"/>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giz-powerpoint-leerfolie-en">
  <a:themeElements>
    <a:clrScheme name="GTZ">
      <a:dk1>
        <a:srgbClr val="000000"/>
      </a:dk1>
      <a:lt1>
        <a:srgbClr val="FFFFFF"/>
      </a:lt1>
      <a:dk2>
        <a:srgbClr val="727272"/>
      </a:dk2>
      <a:lt2>
        <a:srgbClr val="D9D9D9"/>
      </a:lt2>
      <a:accent1>
        <a:srgbClr val="B7D1DD"/>
      </a:accent1>
      <a:accent2>
        <a:srgbClr val="C80F0E"/>
      </a:accent2>
      <a:accent3>
        <a:srgbClr val="DEDEAF"/>
      </a:accent3>
      <a:accent4>
        <a:srgbClr val="939393"/>
      </a:accent4>
      <a:accent5>
        <a:srgbClr val="9AB0BA"/>
      </a:accent5>
      <a:accent6>
        <a:srgbClr val="BABA93"/>
      </a:accent6>
      <a:hlink>
        <a:srgbClr val="0000FF"/>
      </a:hlink>
      <a:folHlink>
        <a:srgbClr val="800080"/>
      </a:folHlink>
    </a:clrScheme>
    <a:fontScheme name="gtz-leerfolie-de">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200" b="1" i="0" u="none" strike="noStrike" cap="none" normalizeH="0" baseline="0" smtClean="0">
            <a:ln>
              <a:noFill/>
            </a:ln>
            <a:solidFill>
              <a:srgbClr val="999999"/>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200" b="1" i="0" u="none" strike="noStrike" cap="none" normalizeH="0" baseline="0" smtClean="0">
            <a:ln>
              <a:noFill/>
            </a:ln>
            <a:solidFill>
              <a:srgbClr val="999999"/>
            </a:solidFill>
            <a:effectLst/>
            <a:latin typeface="Arial" charset="0"/>
          </a:defRPr>
        </a:defPPr>
      </a:lstStyle>
    </a:lnDef>
  </a:objectDefaults>
  <a:extraClrSchemeLst>
    <a:extraClrScheme>
      <a:clrScheme name="gtz-leerfolie-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tz-leerfolie-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tz-leerfolie-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tz-leerfolie-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tz-leerfolie-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tz-leerfolie-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tz-leerfolie-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tz-leerfolie-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tz-leerfolie-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tz-leerfolie-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tz-leerfolie-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tz-leerfolie-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gtz-leerfolie-de 13">
        <a:dk1>
          <a:srgbClr val="000000"/>
        </a:dk1>
        <a:lt1>
          <a:srgbClr val="FFFFFF"/>
        </a:lt1>
        <a:dk2>
          <a:srgbClr val="000000"/>
        </a:dk2>
        <a:lt2>
          <a:srgbClr val="969696"/>
        </a:lt2>
        <a:accent1>
          <a:srgbClr val="EFEDE6"/>
        </a:accent1>
        <a:accent2>
          <a:srgbClr val="FF9966"/>
        </a:accent2>
        <a:accent3>
          <a:srgbClr val="FFFFFF"/>
        </a:accent3>
        <a:accent4>
          <a:srgbClr val="000000"/>
        </a:accent4>
        <a:accent5>
          <a:srgbClr val="F6F4F0"/>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giz-powerpoint-leerfolie-en">
  <a:themeElements>
    <a:clrScheme name="GTZ">
      <a:dk1>
        <a:srgbClr val="000000"/>
      </a:dk1>
      <a:lt1>
        <a:srgbClr val="FFFFFF"/>
      </a:lt1>
      <a:dk2>
        <a:srgbClr val="727272"/>
      </a:dk2>
      <a:lt2>
        <a:srgbClr val="D9D9D9"/>
      </a:lt2>
      <a:accent1>
        <a:srgbClr val="B7D1DD"/>
      </a:accent1>
      <a:accent2>
        <a:srgbClr val="C80F0E"/>
      </a:accent2>
      <a:accent3>
        <a:srgbClr val="DEDEAF"/>
      </a:accent3>
      <a:accent4>
        <a:srgbClr val="939393"/>
      </a:accent4>
      <a:accent5>
        <a:srgbClr val="9AB0BA"/>
      </a:accent5>
      <a:accent6>
        <a:srgbClr val="BABA93"/>
      </a:accent6>
      <a:hlink>
        <a:srgbClr val="0000FF"/>
      </a:hlink>
      <a:folHlink>
        <a:srgbClr val="800080"/>
      </a:folHlink>
    </a:clrScheme>
    <a:fontScheme name="gtz-leerfolie-de">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200" b="1" i="0" u="none" strike="noStrike" cap="none" normalizeH="0" baseline="0" smtClean="0">
            <a:ln>
              <a:noFill/>
            </a:ln>
            <a:solidFill>
              <a:srgbClr val="999999"/>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200" b="1" i="0" u="none" strike="noStrike" cap="none" normalizeH="0" baseline="0" smtClean="0">
            <a:ln>
              <a:noFill/>
            </a:ln>
            <a:solidFill>
              <a:srgbClr val="999999"/>
            </a:solidFill>
            <a:effectLst/>
            <a:latin typeface="Arial" charset="0"/>
          </a:defRPr>
        </a:defPPr>
      </a:lstStyle>
    </a:lnDef>
  </a:objectDefaults>
  <a:extraClrSchemeLst>
    <a:extraClrScheme>
      <a:clrScheme name="gtz-leerfolie-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tz-leerfolie-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tz-leerfolie-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tz-leerfolie-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tz-leerfolie-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tz-leerfolie-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tz-leerfolie-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tz-leerfolie-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tz-leerfolie-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tz-leerfolie-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tz-leerfolie-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tz-leerfolie-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gtz-leerfolie-de 13">
        <a:dk1>
          <a:srgbClr val="000000"/>
        </a:dk1>
        <a:lt1>
          <a:srgbClr val="FFFFFF"/>
        </a:lt1>
        <a:dk2>
          <a:srgbClr val="000000"/>
        </a:dk2>
        <a:lt2>
          <a:srgbClr val="969696"/>
        </a:lt2>
        <a:accent1>
          <a:srgbClr val="EFEDE6"/>
        </a:accent1>
        <a:accent2>
          <a:srgbClr val="FF9966"/>
        </a:accent2>
        <a:accent3>
          <a:srgbClr val="FFFFFF"/>
        </a:accent3>
        <a:accent4>
          <a:srgbClr val="000000"/>
        </a:accent4>
        <a:accent5>
          <a:srgbClr val="F6F4F0"/>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giz-powerpoint-leerfolie-en">
  <a:themeElements>
    <a:clrScheme name="GIZ">
      <a:dk1>
        <a:srgbClr val="000000"/>
      </a:dk1>
      <a:lt1>
        <a:srgbClr val="FFFFFF"/>
      </a:lt1>
      <a:dk2>
        <a:srgbClr val="6E6452"/>
      </a:dk2>
      <a:lt2>
        <a:srgbClr val="D2CDC8"/>
      </a:lt2>
      <a:accent1>
        <a:srgbClr val="C80F0F"/>
      </a:accent1>
      <a:accent2>
        <a:srgbClr val="4B859F"/>
      </a:accent2>
      <a:accent3>
        <a:srgbClr val="B498BA"/>
      </a:accent3>
      <a:accent4>
        <a:srgbClr val="F3BF49"/>
      </a:accent4>
      <a:accent5>
        <a:srgbClr val="94B322"/>
      </a:accent5>
      <a:accent6>
        <a:srgbClr val="B4E3ED"/>
      </a:accent6>
      <a:hlink>
        <a:srgbClr val="0000FF"/>
      </a:hlink>
      <a:folHlink>
        <a:srgbClr val="800080"/>
      </a:folHlink>
    </a:clrScheme>
    <a:fontScheme name="GIZ Schrift">
      <a:majorFont>
        <a:latin typeface="Arial"/>
        <a:ea typeface=""/>
        <a:cs typeface=""/>
      </a:majorFont>
      <a:minorFont>
        <a:latin typeface="Arial"/>
        <a:ea typeface=""/>
        <a:cs typeface=""/>
      </a:minorFont>
    </a:fontScheme>
    <a:fmtScheme name="GTZ">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200" b="1" i="0" u="none" strike="noStrike" cap="none" normalizeH="0" baseline="0" smtClean="0">
            <a:ln>
              <a:noFill/>
            </a:ln>
            <a:solidFill>
              <a:srgbClr val="999999"/>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200" b="1" i="0" u="none" strike="noStrike" cap="none" normalizeH="0" baseline="0" smtClean="0">
            <a:ln>
              <a:noFill/>
            </a:ln>
            <a:solidFill>
              <a:srgbClr val="999999"/>
            </a:solidFill>
            <a:effectLst/>
            <a:latin typeface="Arial" charset="0"/>
          </a:defRPr>
        </a:defPPr>
      </a:lstStyle>
    </a:lnDef>
  </a:objectDefaults>
  <a:extraClrSchemeLst/>
</a:theme>
</file>

<file path=ppt/theme/theme6.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gradFill flip="none" rotWithShape="1">
          <a:gsLst>
            <a:gs pos="0">
              <a:schemeClr val="accent1"/>
            </a:gs>
            <a:gs pos="100000">
              <a:schemeClr val="accent3"/>
            </a:gs>
          </a:gsLst>
          <a:lin ang="0" scaled="1"/>
          <a:tileRect/>
        </a:gradFill>
        <a:ln>
          <a:noFill/>
        </a:ln>
      </a:spPr>
      <a:bodyPr vert="horz" wrap="square" lIns="91440" tIns="45720" rIns="91440" bIns="45720" numCol="1" anchor="t" anchorCtr="0" compatLnSpc="1">
        <a:prstTxWarp prst="textNoShape">
          <a:avLst/>
        </a:prstTxWarp>
      </a:bodyPr>
      <a:lstStyle>
        <a:defPPr algn="l">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Parcel">
  <a:themeElements>
    <a:clrScheme name="Custom 1">
      <a:dk1>
        <a:sysClr val="windowText" lastClr="000000"/>
      </a:dk1>
      <a:lt1>
        <a:sysClr val="window" lastClr="FFFFFF"/>
      </a:lt1>
      <a:dk2>
        <a:srgbClr val="305250"/>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8.xml><?xml version="1.0" encoding="utf-8"?>
<a:theme xmlns:a="http://schemas.openxmlformats.org/drawingml/2006/main" name="1_نسق Offic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1121</TotalTime>
  <Words>3477</Words>
  <Application>Microsoft Office PowerPoint</Application>
  <PresentationFormat>On-screen Show (4:3)</PresentationFormat>
  <Paragraphs>781</Paragraphs>
  <Slides>58</Slides>
  <Notes>6</Notes>
  <HiddenSlides>0</HiddenSlides>
  <MMClips>0</MMClips>
  <ScaleCrop>false</ScaleCrop>
  <HeadingPairs>
    <vt:vector size="6" baseType="variant">
      <vt:variant>
        <vt:lpstr>Fonts Used</vt:lpstr>
      </vt:variant>
      <vt:variant>
        <vt:i4>13</vt:i4>
      </vt:variant>
      <vt:variant>
        <vt:lpstr>Theme</vt:lpstr>
      </vt:variant>
      <vt:variant>
        <vt:i4>8</vt:i4>
      </vt:variant>
      <vt:variant>
        <vt:lpstr>Slide Titles</vt:lpstr>
      </vt:variant>
      <vt:variant>
        <vt:i4>58</vt:i4>
      </vt:variant>
    </vt:vector>
  </HeadingPairs>
  <TitlesOfParts>
    <vt:vector size="79" baseType="lpstr">
      <vt:lpstr>Arial</vt:lpstr>
      <vt:lpstr>Arial Narrow</vt:lpstr>
      <vt:lpstr>Calibri</vt:lpstr>
      <vt:lpstr>Calibri Light</vt:lpstr>
      <vt:lpstr>Georgia</vt:lpstr>
      <vt:lpstr>Gill Sans MT</vt:lpstr>
      <vt:lpstr>Palatino</vt:lpstr>
      <vt:lpstr>Sakkal Majalla</vt:lpstr>
      <vt:lpstr>Segoe UI</vt:lpstr>
      <vt:lpstr>Tahoma</vt:lpstr>
      <vt:lpstr>Times</vt:lpstr>
      <vt:lpstr>Times New Roman</vt:lpstr>
      <vt:lpstr>Wingdings</vt:lpstr>
      <vt:lpstr>giz-powerpoint-leerfolie-en</vt:lpstr>
      <vt:lpstr>1_giz-powerpoint-leerfolie-en</vt:lpstr>
      <vt:lpstr>2_giz-powerpoint-leerfolie-en</vt:lpstr>
      <vt:lpstr>3_giz-powerpoint-leerfolie-en</vt:lpstr>
      <vt:lpstr>4_giz-powerpoint-leerfolie-en</vt:lpstr>
      <vt:lpstr>نسق Office</vt:lpstr>
      <vt:lpstr>Parcel</vt:lpstr>
      <vt:lpstr>1_نسق Office</vt:lpstr>
      <vt:lpstr>Standard Operating Procedures </vt:lpstr>
      <vt:lpstr>Content</vt:lpstr>
      <vt:lpstr>PowerPoint Presentation</vt:lpstr>
      <vt:lpstr>PowerPoint Presentation</vt:lpstr>
      <vt:lpstr>committee concern</vt:lpstr>
      <vt:lpstr>PowerPoint Presentation</vt:lpstr>
      <vt:lpstr>PowerPoint Presentation</vt:lpstr>
      <vt:lpstr>PowerPoint Presentation</vt:lpstr>
      <vt:lpstr>Importance of SOP</vt:lpstr>
      <vt:lpstr>Standard Operating Procedures in managing Severe weather cases</vt:lpstr>
      <vt:lpstr>taken Actions in different weather conditions</vt:lpstr>
      <vt:lpstr>Weather parameter classifications according to the colors</vt:lpstr>
      <vt:lpstr>PowerPoint Presentation</vt:lpstr>
      <vt:lpstr>PowerPoint Presentation</vt:lpstr>
      <vt:lpstr>Operational Procedures</vt:lpstr>
      <vt:lpstr>Weather Bulletin Samples</vt:lpstr>
      <vt:lpstr>Weather Bulletin Samples</vt:lpstr>
      <vt:lpstr>Weather Alerts and tweets Samples</vt:lpstr>
      <vt:lpstr>PowerPoint Presentation</vt:lpstr>
      <vt:lpstr>Contacts</vt:lpstr>
      <vt:lpstr>Importance of Impact based forecast</vt:lpstr>
      <vt:lpstr>Weather Impact based Forecast SOP Introduction and goal</vt:lpstr>
      <vt:lpstr>Weather Impact based Forecast SOP The most important modification in the SOP</vt:lpstr>
      <vt:lpstr>Weather Impact based Forecast SOP The idea of the proposed system is based on the classification of the effect of the weather condition</vt:lpstr>
      <vt:lpstr>The graphic plan for the Impact based forecast approach</vt:lpstr>
      <vt:lpstr>Effect levels of weather phenomena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basic operations in monitoring the weather and predicting its impact</vt:lpstr>
      <vt:lpstr>The plan to deal with the weather conditions at the NMHEWC</vt:lpstr>
      <vt:lpstr>Daily task scheme for NMHEWC Forecaster on duty</vt:lpstr>
      <vt:lpstr>templates</vt:lpstr>
      <vt:lpstr>templates</vt:lpstr>
      <vt:lpstr>templates</vt:lpstr>
      <vt:lpstr>templates</vt:lpstr>
      <vt:lpstr>The internal regulations for media</vt:lpstr>
      <vt:lpstr>The road map to start applying the new SOP</vt:lpstr>
      <vt:lpstr>PowerPoint Presentation</vt:lpstr>
      <vt:lpstr>Tsunami SOP</vt:lpstr>
      <vt:lpstr>PowerPoint Presentation</vt:lpstr>
      <vt:lpstr>PowerPoint Presentation</vt:lpstr>
      <vt:lpstr>PowerPoint Presentation</vt:lpstr>
      <vt:lpstr>PowerPoint Presentation</vt:lpstr>
      <vt:lpstr>Facilities of TWS</vt:lpstr>
      <vt:lpstr>PowerPoint Presentation</vt:lpstr>
      <vt:lpstr>PowerPoint Presentation</vt:lpstr>
      <vt:lpstr>Threat map</vt:lpstr>
      <vt:lpstr>Template for TV</vt:lpstr>
      <vt:lpstr>PowerPoint Presentation</vt:lpstr>
      <vt:lpstr>PowerPoint Presentation</vt:lpstr>
      <vt:lpstr>PowerPoint Presentation</vt:lpstr>
      <vt:lpstr>THANK YOU!</vt:lpstr>
    </vt:vector>
  </TitlesOfParts>
  <Company>Toshiba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Toshiba</dc:creator>
  <cp:lastModifiedBy>jaifar Al-Busaidi</cp:lastModifiedBy>
  <cp:revision>946</cp:revision>
  <cp:lastPrinted>2012-05-08T09:31:30Z</cp:lastPrinted>
  <dcterms:created xsi:type="dcterms:W3CDTF">2012-03-07T08:22:10Z</dcterms:created>
  <dcterms:modified xsi:type="dcterms:W3CDTF">2022-11-09T04:40:06Z</dcterms:modified>
</cp:coreProperties>
</file>