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7711" r:id="rId1"/>
  </p:sldMasterIdLst>
  <p:notesMasterIdLst>
    <p:notesMasterId r:id="rId41"/>
  </p:notesMasterIdLst>
  <p:handoutMasterIdLst>
    <p:handoutMasterId r:id="rId42"/>
  </p:handoutMasterIdLst>
  <p:sldIdLst>
    <p:sldId id="610" r:id="rId2"/>
    <p:sldId id="675" r:id="rId3"/>
    <p:sldId id="726" r:id="rId4"/>
    <p:sldId id="676" r:id="rId5"/>
    <p:sldId id="677" r:id="rId6"/>
    <p:sldId id="678" r:id="rId7"/>
    <p:sldId id="680" r:id="rId8"/>
    <p:sldId id="681" r:id="rId9"/>
    <p:sldId id="682" r:id="rId10"/>
    <p:sldId id="683" r:id="rId11"/>
    <p:sldId id="684" r:id="rId12"/>
    <p:sldId id="685" r:id="rId13"/>
    <p:sldId id="686" r:id="rId14"/>
    <p:sldId id="687" r:id="rId15"/>
    <p:sldId id="688" r:id="rId16"/>
    <p:sldId id="689" r:id="rId17"/>
    <p:sldId id="690" r:id="rId18"/>
    <p:sldId id="693" r:id="rId19"/>
    <p:sldId id="694" r:id="rId20"/>
    <p:sldId id="695" r:id="rId21"/>
    <p:sldId id="696" r:id="rId22"/>
    <p:sldId id="697" r:id="rId23"/>
    <p:sldId id="698" r:id="rId24"/>
    <p:sldId id="699" r:id="rId25"/>
    <p:sldId id="700" r:id="rId26"/>
    <p:sldId id="701" r:id="rId27"/>
    <p:sldId id="705" r:id="rId28"/>
    <p:sldId id="728" r:id="rId29"/>
    <p:sldId id="706" r:id="rId30"/>
    <p:sldId id="730" r:id="rId31"/>
    <p:sldId id="709" r:id="rId32"/>
    <p:sldId id="711" r:id="rId33"/>
    <p:sldId id="727" r:id="rId34"/>
    <p:sldId id="665" r:id="rId35"/>
    <p:sldId id="666" r:id="rId36"/>
    <p:sldId id="668" r:id="rId37"/>
    <p:sldId id="669" r:id="rId38"/>
    <p:sldId id="670" r:id="rId39"/>
    <p:sldId id="609" r:id="rId40"/>
  </p:sldIdLst>
  <p:sldSz cx="12192000" cy="6858000"/>
  <p:notesSz cx="9931400" cy="143637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900" b="1" kern="1200">
        <a:solidFill>
          <a:schemeClr val="bg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900" b="1" kern="1200">
        <a:solidFill>
          <a:schemeClr val="bg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900" b="1" kern="1200">
        <a:solidFill>
          <a:schemeClr val="bg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900" b="1" kern="1200">
        <a:solidFill>
          <a:schemeClr val="bg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C5B9AC"/>
    <a:srgbClr val="00205B"/>
    <a:srgbClr val="D6D2C4"/>
    <a:srgbClr val="E8E8E8"/>
    <a:srgbClr val="E0E0E0"/>
    <a:srgbClr val="F1F1F1"/>
    <a:srgbClr val="00B5E2"/>
    <a:srgbClr val="FED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0299" autoAdjust="0"/>
  </p:normalViewPr>
  <p:slideViewPr>
    <p:cSldViewPr snapToGrid="0">
      <p:cViewPr varScale="1">
        <p:scale>
          <a:sx n="62" d="100"/>
          <a:sy n="62" d="100"/>
        </p:scale>
        <p:origin x="79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image" Target="../media/image41.png"/><Relationship Id="rId4" Type="http://schemas.openxmlformats.org/officeDocument/2006/relationships/image" Target="../media/image44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image" Target="../media/image41.png"/><Relationship Id="rId4" Type="http://schemas.openxmlformats.org/officeDocument/2006/relationships/image" Target="../media/image44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4.png"/><Relationship Id="rId1" Type="http://schemas.openxmlformats.org/officeDocument/2006/relationships/image" Target="../media/image41.png"/><Relationship Id="rId4" Type="http://schemas.openxmlformats.org/officeDocument/2006/relationships/image" Target="../media/image43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4.png"/><Relationship Id="rId1" Type="http://schemas.openxmlformats.org/officeDocument/2006/relationships/image" Target="../media/image41.png"/><Relationship Id="rId4" Type="http://schemas.openxmlformats.org/officeDocument/2006/relationships/image" Target="../media/image4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8A2FA6-B145-440A-94AF-C072EABBE306}" type="doc">
      <dgm:prSet loTypeId="urn:microsoft.com/office/officeart/2005/8/layout/defaul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86CE629-4FDD-4271-8B71-ABFEEED920F2}">
      <dgm:prSet phldrT="[Text]"/>
      <dgm:spPr/>
      <dgm:t>
        <a:bodyPr/>
        <a:lstStyle/>
        <a:p>
          <a:r>
            <a:rPr lang="en-US" b="1" dirty="0" smtClean="0"/>
            <a:t>Spatial</a:t>
          </a:r>
          <a:endParaRPr lang="en-US" b="1" dirty="0"/>
        </a:p>
      </dgm:t>
    </dgm:pt>
    <dgm:pt modelId="{C45594BC-B9E9-4064-A9E7-A7E8B292D43C}" type="parTrans" cxnId="{EDDCD3A0-EC59-4EE1-AF5B-5AD81B4FE85C}">
      <dgm:prSet/>
      <dgm:spPr/>
      <dgm:t>
        <a:bodyPr/>
        <a:lstStyle/>
        <a:p>
          <a:endParaRPr lang="en-US"/>
        </a:p>
      </dgm:t>
    </dgm:pt>
    <dgm:pt modelId="{CFEC621A-EE81-4850-AF63-75A8988E0DC3}" type="sibTrans" cxnId="{EDDCD3A0-EC59-4EE1-AF5B-5AD81B4FE85C}">
      <dgm:prSet/>
      <dgm:spPr/>
      <dgm:t>
        <a:bodyPr/>
        <a:lstStyle/>
        <a:p>
          <a:endParaRPr lang="en-US"/>
        </a:p>
      </dgm:t>
    </dgm:pt>
    <dgm:pt modelId="{F3F2759E-8857-423D-BB5B-CAB0C619A7A8}">
      <dgm:prSet phldrT="[Text]"/>
      <dgm:spPr/>
      <dgm:t>
        <a:bodyPr/>
        <a:lstStyle/>
        <a:p>
          <a:r>
            <a:rPr lang="en-US" b="1" dirty="0" smtClean="0"/>
            <a:t>Temporal</a:t>
          </a:r>
          <a:endParaRPr lang="en-US" b="1" dirty="0"/>
        </a:p>
      </dgm:t>
    </dgm:pt>
    <dgm:pt modelId="{A2526F37-1C29-4370-A447-A3E9FE4EB29E}" type="parTrans" cxnId="{26EC67B1-A557-4BAD-8BAC-3DAC5D26589B}">
      <dgm:prSet/>
      <dgm:spPr/>
      <dgm:t>
        <a:bodyPr/>
        <a:lstStyle/>
        <a:p>
          <a:endParaRPr lang="en-US"/>
        </a:p>
      </dgm:t>
    </dgm:pt>
    <dgm:pt modelId="{9BB224EA-0069-4BCF-824C-14332A0D7209}" type="sibTrans" cxnId="{26EC67B1-A557-4BAD-8BAC-3DAC5D26589B}">
      <dgm:prSet/>
      <dgm:spPr/>
      <dgm:t>
        <a:bodyPr/>
        <a:lstStyle/>
        <a:p>
          <a:endParaRPr lang="en-US"/>
        </a:p>
      </dgm:t>
    </dgm:pt>
    <dgm:pt modelId="{8175B3F3-0360-4C0F-AC32-B5A9876C8388}">
      <dgm:prSet phldrT="[Text]"/>
      <dgm:spPr/>
      <dgm:t>
        <a:bodyPr/>
        <a:lstStyle/>
        <a:p>
          <a:r>
            <a:rPr lang="en-US" b="1" dirty="0" smtClean="0"/>
            <a:t>Spectral</a:t>
          </a:r>
          <a:endParaRPr lang="en-US" b="1" dirty="0"/>
        </a:p>
      </dgm:t>
    </dgm:pt>
    <dgm:pt modelId="{99BF6690-FDAA-482A-B10C-8BA1B120E537}" type="parTrans" cxnId="{385B5E85-DFDA-4C84-A824-629785AD61D5}">
      <dgm:prSet/>
      <dgm:spPr/>
      <dgm:t>
        <a:bodyPr/>
        <a:lstStyle/>
        <a:p>
          <a:endParaRPr lang="en-US"/>
        </a:p>
      </dgm:t>
    </dgm:pt>
    <dgm:pt modelId="{9D6C4445-C351-476D-873B-C14641A8F220}" type="sibTrans" cxnId="{385B5E85-DFDA-4C84-A824-629785AD61D5}">
      <dgm:prSet/>
      <dgm:spPr/>
      <dgm:t>
        <a:bodyPr/>
        <a:lstStyle/>
        <a:p>
          <a:endParaRPr lang="en-US"/>
        </a:p>
      </dgm:t>
    </dgm:pt>
    <dgm:pt modelId="{4BD88EEF-DFC8-48AD-9B80-91D223013B7B}">
      <dgm:prSet phldrT="[Text]"/>
      <dgm:spPr/>
      <dgm:t>
        <a:bodyPr/>
        <a:lstStyle/>
        <a:p>
          <a:r>
            <a:rPr lang="en-US" b="1" dirty="0" smtClean="0"/>
            <a:t>Radiometric</a:t>
          </a:r>
          <a:endParaRPr lang="en-US" b="1" dirty="0"/>
        </a:p>
      </dgm:t>
    </dgm:pt>
    <dgm:pt modelId="{E20A5FCC-43BD-4072-AD1D-4D221394E306}" type="parTrans" cxnId="{6D907B4E-4EE2-4D4E-B73D-296BB1D659E0}">
      <dgm:prSet/>
      <dgm:spPr/>
      <dgm:t>
        <a:bodyPr/>
        <a:lstStyle/>
        <a:p>
          <a:endParaRPr lang="en-US"/>
        </a:p>
      </dgm:t>
    </dgm:pt>
    <dgm:pt modelId="{819BA94A-3968-458C-90C4-EDA13B42B674}" type="sibTrans" cxnId="{6D907B4E-4EE2-4D4E-B73D-296BB1D659E0}">
      <dgm:prSet/>
      <dgm:spPr/>
      <dgm:t>
        <a:bodyPr/>
        <a:lstStyle/>
        <a:p>
          <a:endParaRPr lang="en-US"/>
        </a:p>
      </dgm:t>
    </dgm:pt>
    <dgm:pt modelId="{95F56F4A-3FE8-4234-9F94-61ADF7066BB0}" type="pres">
      <dgm:prSet presAssocID="{3C8A2FA6-B145-440A-94AF-C072EABBE30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CC362C4-361C-43FE-A23E-9BC780A9C2F4}" type="pres">
      <dgm:prSet presAssocID="{C86CE629-4FDD-4271-8B71-ABFEEED920F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8487DB-6016-4CBF-AAAB-198EF05F0FDD}" type="pres">
      <dgm:prSet presAssocID="{CFEC621A-EE81-4850-AF63-75A8988E0DC3}" presName="sibTrans" presStyleCnt="0"/>
      <dgm:spPr/>
    </dgm:pt>
    <dgm:pt modelId="{D0392EF7-A130-4A1A-B08C-B4036176DD3A}" type="pres">
      <dgm:prSet presAssocID="{F3F2759E-8857-423D-BB5B-CAB0C619A7A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C36B5A-85A1-466B-A841-FCD1ADA01668}" type="pres">
      <dgm:prSet presAssocID="{9BB224EA-0069-4BCF-824C-14332A0D7209}" presName="sibTrans" presStyleCnt="0"/>
      <dgm:spPr/>
    </dgm:pt>
    <dgm:pt modelId="{54DDC632-0C91-4E2F-9027-764429F83870}" type="pres">
      <dgm:prSet presAssocID="{8175B3F3-0360-4C0F-AC32-B5A9876C838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C35AC3-58C9-4AE2-9C94-F0CBE0F10225}" type="pres">
      <dgm:prSet presAssocID="{9D6C4445-C351-476D-873B-C14641A8F220}" presName="sibTrans" presStyleCnt="0"/>
      <dgm:spPr/>
    </dgm:pt>
    <dgm:pt modelId="{14874605-4546-40A8-91F3-230FE3D7E3E1}" type="pres">
      <dgm:prSet presAssocID="{4BD88EEF-DFC8-48AD-9B80-91D223013B7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6EC67B1-A557-4BAD-8BAC-3DAC5D26589B}" srcId="{3C8A2FA6-B145-440A-94AF-C072EABBE306}" destId="{F3F2759E-8857-423D-BB5B-CAB0C619A7A8}" srcOrd="1" destOrd="0" parTransId="{A2526F37-1C29-4370-A447-A3E9FE4EB29E}" sibTransId="{9BB224EA-0069-4BCF-824C-14332A0D7209}"/>
    <dgm:cxn modelId="{F0068219-6F22-496E-9043-8C9E6408FFDE}" type="presOf" srcId="{4BD88EEF-DFC8-48AD-9B80-91D223013B7B}" destId="{14874605-4546-40A8-91F3-230FE3D7E3E1}" srcOrd="0" destOrd="0" presId="urn:microsoft.com/office/officeart/2005/8/layout/default"/>
    <dgm:cxn modelId="{EDDCD3A0-EC59-4EE1-AF5B-5AD81B4FE85C}" srcId="{3C8A2FA6-B145-440A-94AF-C072EABBE306}" destId="{C86CE629-4FDD-4271-8B71-ABFEEED920F2}" srcOrd="0" destOrd="0" parTransId="{C45594BC-B9E9-4064-A9E7-A7E8B292D43C}" sibTransId="{CFEC621A-EE81-4850-AF63-75A8988E0DC3}"/>
    <dgm:cxn modelId="{D6742DDD-9660-4227-92C9-30F1DC99609E}" type="presOf" srcId="{F3F2759E-8857-423D-BB5B-CAB0C619A7A8}" destId="{D0392EF7-A130-4A1A-B08C-B4036176DD3A}" srcOrd="0" destOrd="0" presId="urn:microsoft.com/office/officeart/2005/8/layout/default"/>
    <dgm:cxn modelId="{385B5E85-DFDA-4C84-A824-629785AD61D5}" srcId="{3C8A2FA6-B145-440A-94AF-C072EABBE306}" destId="{8175B3F3-0360-4C0F-AC32-B5A9876C8388}" srcOrd="2" destOrd="0" parTransId="{99BF6690-FDAA-482A-B10C-8BA1B120E537}" sibTransId="{9D6C4445-C351-476D-873B-C14641A8F220}"/>
    <dgm:cxn modelId="{D274DE1B-18E0-4CBA-8EA0-295C7160ECEF}" type="presOf" srcId="{3C8A2FA6-B145-440A-94AF-C072EABBE306}" destId="{95F56F4A-3FE8-4234-9F94-61ADF7066BB0}" srcOrd="0" destOrd="0" presId="urn:microsoft.com/office/officeart/2005/8/layout/default"/>
    <dgm:cxn modelId="{0B153D4A-B231-4D1B-B067-9DF498504044}" type="presOf" srcId="{8175B3F3-0360-4C0F-AC32-B5A9876C8388}" destId="{54DDC632-0C91-4E2F-9027-764429F83870}" srcOrd="0" destOrd="0" presId="urn:microsoft.com/office/officeart/2005/8/layout/default"/>
    <dgm:cxn modelId="{6D907B4E-4EE2-4D4E-B73D-296BB1D659E0}" srcId="{3C8A2FA6-B145-440A-94AF-C072EABBE306}" destId="{4BD88EEF-DFC8-48AD-9B80-91D223013B7B}" srcOrd="3" destOrd="0" parTransId="{E20A5FCC-43BD-4072-AD1D-4D221394E306}" sibTransId="{819BA94A-3968-458C-90C4-EDA13B42B674}"/>
    <dgm:cxn modelId="{1052EF7D-FEB8-4533-AD5A-56FB580D6AE2}" type="presOf" srcId="{C86CE629-4FDD-4271-8B71-ABFEEED920F2}" destId="{9CC362C4-361C-43FE-A23E-9BC780A9C2F4}" srcOrd="0" destOrd="0" presId="urn:microsoft.com/office/officeart/2005/8/layout/default"/>
    <dgm:cxn modelId="{337449B9-4754-48ED-BBBC-C5FC2862CA00}" type="presParOf" srcId="{95F56F4A-3FE8-4234-9F94-61ADF7066BB0}" destId="{9CC362C4-361C-43FE-A23E-9BC780A9C2F4}" srcOrd="0" destOrd="0" presId="urn:microsoft.com/office/officeart/2005/8/layout/default"/>
    <dgm:cxn modelId="{8E8678AB-AE44-45CD-B383-DA7F23666209}" type="presParOf" srcId="{95F56F4A-3FE8-4234-9F94-61ADF7066BB0}" destId="{638487DB-6016-4CBF-AAAB-198EF05F0FDD}" srcOrd="1" destOrd="0" presId="urn:microsoft.com/office/officeart/2005/8/layout/default"/>
    <dgm:cxn modelId="{E1D0675F-9A9B-426A-8636-F4E4C2E4BEC5}" type="presParOf" srcId="{95F56F4A-3FE8-4234-9F94-61ADF7066BB0}" destId="{D0392EF7-A130-4A1A-B08C-B4036176DD3A}" srcOrd="2" destOrd="0" presId="urn:microsoft.com/office/officeart/2005/8/layout/default"/>
    <dgm:cxn modelId="{9C97E54C-36FC-4883-9698-38FF013D9F8D}" type="presParOf" srcId="{95F56F4A-3FE8-4234-9F94-61ADF7066BB0}" destId="{F5C36B5A-85A1-466B-A841-FCD1ADA01668}" srcOrd="3" destOrd="0" presId="urn:microsoft.com/office/officeart/2005/8/layout/default"/>
    <dgm:cxn modelId="{470486AA-F8B9-4A81-9B40-B39AEA400885}" type="presParOf" srcId="{95F56F4A-3FE8-4234-9F94-61ADF7066BB0}" destId="{54DDC632-0C91-4E2F-9027-764429F83870}" srcOrd="4" destOrd="0" presId="urn:microsoft.com/office/officeart/2005/8/layout/default"/>
    <dgm:cxn modelId="{FF3C092B-FD8E-4AB8-AF0D-571021A7EDD1}" type="presParOf" srcId="{95F56F4A-3FE8-4234-9F94-61ADF7066BB0}" destId="{26C35AC3-58C9-4AE2-9C94-F0CBE0F10225}" srcOrd="5" destOrd="0" presId="urn:microsoft.com/office/officeart/2005/8/layout/default"/>
    <dgm:cxn modelId="{A2D47EBA-7256-457C-9FA1-A77CE0E6424B}" type="presParOf" srcId="{95F56F4A-3FE8-4234-9F94-61ADF7066BB0}" destId="{14874605-4546-40A8-91F3-230FE3D7E3E1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8A2FA6-B145-440A-94AF-C072EABBE306}" type="doc">
      <dgm:prSet loTypeId="urn:microsoft.com/office/officeart/2005/8/layout/defaul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86CE629-4FDD-4271-8B71-ABFEEED920F2}">
      <dgm:prSet phldrT="[Text]"/>
      <dgm:spPr/>
      <dgm:t>
        <a:bodyPr/>
        <a:lstStyle/>
        <a:p>
          <a:r>
            <a:rPr lang="en-US" b="1" dirty="0" smtClean="0"/>
            <a:t>Spatial*</a:t>
          </a:r>
        </a:p>
        <a:p>
          <a:r>
            <a:rPr lang="en-US" dirty="0" smtClean="0"/>
            <a:t>3 km (1 km)</a:t>
          </a:r>
        </a:p>
        <a:p>
          <a:r>
            <a:rPr lang="en-US" dirty="0" smtClean="0"/>
            <a:t>&gt;</a:t>
          </a:r>
        </a:p>
        <a:p>
          <a:r>
            <a:rPr lang="en-US" dirty="0" smtClean="0"/>
            <a:t>2/1 km (1/0.5 km)</a:t>
          </a:r>
          <a:endParaRPr lang="en-US" dirty="0"/>
        </a:p>
      </dgm:t>
    </dgm:pt>
    <dgm:pt modelId="{C45594BC-B9E9-4064-A9E7-A7E8B292D43C}" type="parTrans" cxnId="{EDDCD3A0-EC59-4EE1-AF5B-5AD81B4FE85C}">
      <dgm:prSet/>
      <dgm:spPr/>
      <dgm:t>
        <a:bodyPr/>
        <a:lstStyle/>
        <a:p>
          <a:endParaRPr lang="en-US"/>
        </a:p>
      </dgm:t>
    </dgm:pt>
    <dgm:pt modelId="{CFEC621A-EE81-4850-AF63-75A8988E0DC3}" type="sibTrans" cxnId="{EDDCD3A0-EC59-4EE1-AF5B-5AD81B4FE85C}">
      <dgm:prSet/>
      <dgm:spPr/>
      <dgm:t>
        <a:bodyPr/>
        <a:lstStyle/>
        <a:p>
          <a:endParaRPr lang="en-US"/>
        </a:p>
      </dgm:t>
    </dgm:pt>
    <dgm:pt modelId="{F3F2759E-8857-423D-BB5B-CAB0C619A7A8}">
      <dgm:prSet phldrT="[Text]"/>
      <dgm:spPr/>
      <dgm:t>
        <a:bodyPr/>
        <a:lstStyle/>
        <a:p>
          <a:r>
            <a:rPr lang="en-US" b="1" dirty="0" smtClean="0"/>
            <a:t>Temporal*</a:t>
          </a:r>
        </a:p>
        <a:p>
          <a:r>
            <a:rPr lang="en-US" dirty="0" smtClean="0"/>
            <a:t>15 min (5 min)</a:t>
          </a:r>
        </a:p>
        <a:p>
          <a:r>
            <a:rPr lang="en-US" dirty="0" smtClean="0"/>
            <a:t>&gt;</a:t>
          </a:r>
        </a:p>
        <a:p>
          <a:r>
            <a:rPr lang="en-US" dirty="0" smtClean="0"/>
            <a:t>10 min (2.5 min)</a:t>
          </a:r>
          <a:endParaRPr lang="en-US" dirty="0"/>
        </a:p>
      </dgm:t>
    </dgm:pt>
    <dgm:pt modelId="{A2526F37-1C29-4370-A447-A3E9FE4EB29E}" type="parTrans" cxnId="{26EC67B1-A557-4BAD-8BAC-3DAC5D26589B}">
      <dgm:prSet/>
      <dgm:spPr/>
      <dgm:t>
        <a:bodyPr/>
        <a:lstStyle/>
        <a:p>
          <a:endParaRPr lang="en-US"/>
        </a:p>
      </dgm:t>
    </dgm:pt>
    <dgm:pt modelId="{9BB224EA-0069-4BCF-824C-14332A0D7209}" type="sibTrans" cxnId="{26EC67B1-A557-4BAD-8BAC-3DAC5D26589B}">
      <dgm:prSet/>
      <dgm:spPr/>
      <dgm:t>
        <a:bodyPr/>
        <a:lstStyle/>
        <a:p>
          <a:endParaRPr lang="en-US"/>
        </a:p>
      </dgm:t>
    </dgm:pt>
    <dgm:pt modelId="{8175B3F3-0360-4C0F-AC32-B5A9876C8388}">
      <dgm:prSet phldrT="[Text]"/>
      <dgm:spPr/>
      <dgm:t>
        <a:bodyPr/>
        <a:lstStyle/>
        <a:p>
          <a:r>
            <a:rPr lang="en-US" b="1" dirty="0" smtClean="0"/>
            <a:t>Spectral</a:t>
          </a:r>
        </a:p>
        <a:p>
          <a:r>
            <a:rPr lang="en-US" dirty="0" smtClean="0"/>
            <a:t>12 channels</a:t>
          </a:r>
        </a:p>
        <a:p>
          <a:r>
            <a:rPr lang="en-US" dirty="0" smtClean="0"/>
            <a:t>&gt;</a:t>
          </a:r>
        </a:p>
        <a:p>
          <a:r>
            <a:rPr lang="en-US" dirty="0" smtClean="0"/>
            <a:t>16 channels</a:t>
          </a:r>
          <a:endParaRPr lang="en-US" dirty="0"/>
        </a:p>
      </dgm:t>
    </dgm:pt>
    <dgm:pt modelId="{99BF6690-FDAA-482A-B10C-8BA1B120E537}" type="parTrans" cxnId="{385B5E85-DFDA-4C84-A824-629785AD61D5}">
      <dgm:prSet/>
      <dgm:spPr/>
      <dgm:t>
        <a:bodyPr/>
        <a:lstStyle/>
        <a:p>
          <a:endParaRPr lang="en-US"/>
        </a:p>
      </dgm:t>
    </dgm:pt>
    <dgm:pt modelId="{9D6C4445-C351-476D-873B-C14641A8F220}" type="sibTrans" cxnId="{385B5E85-DFDA-4C84-A824-629785AD61D5}">
      <dgm:prSet/>
      <dgm:spPr/>
      <dgm:t>
        <a:bodyPr/>
        <a:lstStyle/>
        <a:p>
          <a:endParaRPr lang="en-US"/>
        </a:p>
      </dgm:t>
    </dgm:pt>
    <dgm:pt modelId="{4BD88EEF-DFC8-48AD-9B80-91D223013B7B}">
      <dgm:prSet phldrT="[Text]"/>
      <dgm:spPr/>
      <dgm:t>
        <a:bodyPr/>
        <a:lstStyle/>
        <a:p>
          <a:r>
            <a:rPr lang="en-US" b="1" dirty="0" smtClean="0"/>
            <a:t>Radiometric</a:t>
          </a:r>
        </a:p>
        <a:p>
          <a:endParaRPr lang="en-US" b="1" dirty="0" smtClean="0"/>
        </a:p>
        <a:p>
          <a:r>
            <a:rPr lang="en-US" b="1" dirty="0" smtClean="0"/>
            <a:t>&gt;</a:t>
          </a:r>
        </a:p>
        <a:p>
          <a:r>
            <a:rPr lang="en-US" dirty="0" smtClean="0"/>
            <a:t>Lower SNR and </a:t>
          </a:r>
          <a:r>
            <a:rPr lang="en-US" dirty="0" err="1" smtClean="0"/>
            <a:t>NEdT</a:t>
          </a:r>
          <a:endParaRPr lang="en-US" dirty="0"/>
        </a:p>
      </dgm:t>
    </dgm:pt>
    <dgm:pt modelId="{E20A5FCC-43BD-4072-AD1D-4D221394E306}" type="parTrans" cxnId="{6D907B4E-4EE2-4D4E-B73D-296BB1D659E0}">
      <dgm:prSet/>
      <dgm:spPr/>
      <dgm:t>
        <a:bodyPr/>
        <a:lstStyle/>
        <a:p>
          <a:endParaRPr lang="en-US"/>
        </a:p>
      </dgm:t>
    </dgm:pt>
    <dgm:pt modelId="{819BA94A-3968-458C-90C4-EDA13B42B674}" type="sibTrans" cxnId="{6D907B4E-4EE2-4D4E-B73D-296BB1D659E0}">
      <dgm:prSet/>
      <dgm:spPr/>
      <dgm:t>
        <a:bodyPr/>
        <a:lstStyle/>
        <a:p>
          <a:endParaRPr lang="en-US"/>
        </a:p>
      </dgm:t>
    </dgm:pt>
    <dgm:pt modelId="{95F56F4A-3FE8-4234-9F94-61ADF7066BB0}" type="pres">
      <dgm:prSet presAssocID="{3C8A2FA6-B145-440A-94AF-C072EABBE30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CC362C4-361C-43FE-A23E-9BC780A9C2F4}" type="pres">
      <dgm:prSet presAssocID="{C86CE629-4FDD-4271-8B71-ABFEEED920F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8487DB-6016-4CBF-AAAB-198EF05F0FDD}" type="pres">
      <dgm:prSet presAssocID="{CFEC621A-EE81-4850-AF63-75A8988E0DC3}" presName="sibTrans" presStyleCnt="0"/>
      <dgm:spPr/>
    </dgm:pt>
    <dgm:pt modelId="{D0392EF7-A130-4A1A-B08C-B4036176DD3A}" type="pres">
      <dgm:prSet presAssocID="{F3F2759E-8857-423D-BB5B-CAB0C619A7A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C36B5A-85A1-466B-A841-FCD1ADA01668}" type="pres">
      <dgm:prSet presAssocID="{9BB224EA-0069-4BCF-824C-14332A0D7209}" presName="sibTrans" presStyleCnt="0"/>
      <dgm:spPr/>
    </dgm:pt>
    <dgm:pt modelId="{54DDC632-0C91-4E2F-9027-764429F83870}" type="pres">
      <dgm:prSet presAssocID="{8175B3F3-0360-4C0F-AC32-B5A9876C838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C35AC3-58C9-4AE2-9C94-F0CBE0F10225}" type="pres">
      <dgm:prSet presAssocID="{9D6C4445-C351-476D-873B-C14641A8F220}" presName="sibTrans" presStyleCnt="0"/>
      <dgm:spPr/>
    </dgm:pt>
    <dgm:pt modelId="{14874605-4546-40A8-91F3-230FE3D7E3E1}" type="pres">
      <dgm:prSet presAssocID="{4BD88EEF-DFC8-48AD-9B80-91D223013B7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6EC67B1-A557-4BAD-8BAC-3DAC5D26589B}" srcId="{3C8A2FA6-B145-440A-94AF-C072EABBE306}" destId="{F3F2759E-8857-423D-BB5B-CAB0C619A7A8}" srcOrd="1" destOrd="0" parTransId="{A2526F37-1C29-4370-A447-A3E9FE4EB29E}" sibTransId="{9BB224EA-0069-4BCF-824C-14332A0D7209}"/>
    <dgm:cxn modelId="{F0068219-6F22-496E-9043-8C9E6408FFDE}" type="presOf" srcId="{4BD88EEF-DFC8-48AD-9B80-91D223013B7B}" destId="{14874605-4546-40A8-91F3-230FE3D7E3E1}" srcOrd="0" destOrd="0" presId="urn:microsoft.com/office/officeart/2005/8/layout/default"/>
    <dgm:cxn modelId="{EDDCD3A0-EC59-4EE1-AF5B-5AD81B4FE85C}" srcId="{3C8A2FA6-B145-440A-94AF-C072EABBE306}" destId="{C86CE629-4FDD-4271-8B71-ABFEEED920F2}" srcOrd="0" destOrd="0" parTransId="{C45594BC-B9E9-4064-A9E7-A7E8B292D43C}" sibTransId="{CFEC621A-EE81-4850-AF63-75A8988E0DC3}"/>
    <dgm:cxn modelId="{D6742DDD-9660-4227-92C9-30F1DC99609E}" type="presOf" srcId="{F3F2759E-8857-423D-BB5B-CAB0C619A7A8}" destId="{D0392EF7-A130-4A1A-B08C-B4036176DD3A}" srcOrd="0" destOrd="0" presId="urn:microsoft.com/office/officeart/2005/8/layout/default"/>
    <dgm:cxn modelId="{385B5E85-DFDA-4C84-A824-629785AD61D5}" srcId="{3C8A2FA6-B145-440A-94AF-C072EABBE306}" destId="{8175B3F3-0360-4C0F-AC32-B5A9876C8388}" srcOrd="2" destOrd="0" parTransId="{99BF6690-FDAA-482A-B10C-8BA1B120E537}" sibTransId="{9D6C4445-C351-476D-873B-C14641A8F220}"/>
    <dgm:cxn modelId="{D274DE1B-18E0-4CBA-8EA0-295C7160ECEF}" type="presOf" srcId="{3C8A2FA6-B145-440A-94AF-C072EABBE306}" destId="{95F56F4A-3FE8-4234-9F94-61ADF7066BB0}" srcOrd="0" destOrd="0" presId="urn:microsoft.com/office/officeart/2005/8/layout/default"/>
    <dgm:cxn modelId="{0B153D4A-B231-4D1B-B067-9DF498504044}" type="presOf" srcId="{8175B3F3-0360-4C0F-AC32-B5A9876C8388}" destId="{54DDC632-0C91-4E2F-9027-764429F83870}" srcOrd="0" destOrd="0" presId="urn:microsoft.com/office/officeart/2005/8/layout/default"/>
    <dgm:cxn modelId="{6D907B4E-4EE2-4D4E-B73D-296BB1D659E0}" srcId="{3C8A2FA6-B145-440A-94AF-C072EABBE306}" destId="{4BD88EEF-DFC8-48AD-9B80-91D223013B7B}" srcOrd="3" destOrd="0" parTransId="{E20A5FCC-43BD-4072-AD1D-4D221394E306}" sibTransId="{819BA94A-3968-458C-90C4-EDA13B42B674}"/>
    <dgm:cxn modelId="{1052EF7D-FEB8-4533-AD5A-56FB580D6AE2}" type="presOf" srcId="{C86CE629-4FDD-4271-8B71-ABFEEED920F2}" destId="{9CC362C4-361C-43FE-A23E-9BC780A9C2F4}" srcOrd="0" destOrd="0" presId="urn:microsoft.com/office/officeart/2005/8/layout/default"/>
    <dgm:cxn modelId="{337449B9-4754-48ED-BBBC-C5FC2862CA00}" type="presParOf" srcId="{95F56F4A-3FE8-4234-9F94-61ADF7066BB0}" destId="{9CC362C4-361C-43FE-A23E-9BC780A9C2F4}" srcOrd="0" destOrd="0" presId="urn:microsoft.com/office/officeart/2005/8/layout/default"/>
    <dgm:cxn modelId="{8E8678AB-AE44-45CD-B383-DA7F23666209}" type="presParOf" srcId="{95F56F4A-3FE8-4234-9F94-61ADF7066BB0}" destId="{638487DB-6016-4CBF-AAAB-198EF05F0FDD}" srcOrd="1" destOrd="0" presId="urn:microsoft.com/office/officeart/2005/8/layout/default"/>
    <dgm:cxn modelId="{E1D0675F-9A9B-426A-8636-F4E4C2E4BEC5}" type="presParOf" srcId="{95F56F4A-3FE8-4234-9F94-61ADF7066BB0}" destId="{D0392EF7-A130-4A1A-B08C-B4036176DD3A}" srcOrd="2" destOrd="0" presId="urn:microsoft.com/office/officeart/2005/8/layout/default"/>
    <dgm:cxn modelId="{9C97E54C-36FC-4883-9698-38FF013D9F8D}" type="presParOf" srcId="{95F56F4A-3FE8-4234-9F94-61ADF7066BB0}" destId="{F5C36B5A-85A1-466B-A841-FCD1ADA01668}" srcOrd="3" destOrd="0" presId="urn:microsoft.com/office/officeart/2005/8/layout/default"/>
    <dgm:cxn modelId="{470486AA-F8B9-4A81-9B40-B39AEA400885}" type="presParOf" srcId="{95F56F4A-3FE8-4234-9F94-61ADF7066BB0}" destId="{54DDC632-0C91-4E2F-9027-764429F83870}" srcOrd="4" destOrd="0" presId="urn:microsoft.com/office/officeart/2005/8/layout/default"/>
    <dgm:cxn modelId="{FF3C092B-FD8E-4AB8-AF0D-571021A7EDD1}" type="presParOf" srcId="{95F56F4A-3FE8-4234-9F94-61ADF7066BB0}" destId="{26C35AC3-58C9-4AE2-9C94-F0CBE0F10225}" srcOrd="5" destOrd="0" presId="urn:microsoft.com/office/officeart/2005/8/layout/default"/>
    <dgm:cxn modelId="{A2D47EBA-7256-457C-9FA1-A77CE0E6424B}" type="presParOf" srcId="{95F56F4A-3FE8-4234-9F94-61ADF7066BB0}" destId="{14874605-4546-40A8-91F3-230FE3D7E3E1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39D50ED-3580-4B80-909F-ED5204251630}" type="doc">
      <dgm:prSet loTypeId="urn:microsoft.com/office/officeart/2005/8/layout/lProcess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C9F9C56-9A00-48B5-92A5-A9F809F87945}">
      <dgm:prSet phldrT="[Text]" custT="1"/>
      <dgm:spPr/>
      <dgm:t>
        <a:bodyPr/>
        <a:lstStyle/>
        <a:p>
          <a:r>
            <a:rPr lang="en-US" sz="1600" b="1" dirty="0" smtClean="0"/>
            <a:t>True </a:t>
          </a:r>
          <a:r>
            <a:rPr lang="en-US" sz="1600" b="1" dirty="0" err="1" smtClean="0"/>
            <a:t>Colour</a:t>
          </a:r>
          <a:r>
            <a:rPr lang="en-US" sz="1600" b="1" dirty="0" smtClean="0"/>
            <a:t> RGB</a:t>
          </a:r>
          <a:endParaRPr lang="en-US" sz="1600" b="1" dirty="0"/>
        </a:p>
      </dgm:t>
    </dgm:pt>
    <dgm:pt modelId="{E57640E6-FC56-40F4-8D8E-A59EAFCD94BF}" type="parTrans" cxnId="{45AF5B16-DE94-4745-BDDD-AA118D93CD79}">
      <dgm:prSet/>
      <dgm:spPr/>
      <dgm:t>
        <a:bodyPr/>
        <a:lstStyle/>
        <a:p>
          <a:endParaRPr lang="en-US"/>
        </a:p>
      </dgm:t>
    </dgm:pt>
    <dgm:pt modelId="{7A346F83-703E-4BB8-A87A-7EC851FBA4A3}" type="sibTrans" cxnId="{45AF5B16-DE94-4745-BDDD-AA118D93CD79}">
      <dgm:prSet/>
      <dgm:spPr/>
      <dgm:t>
        <a:bodyPr/>
        <a:lstStyle/>
        <a:p>
          <a:endParaRPr lang="en-US"/>
        </a:p>
      </dgm:t>
    </dgm:pt>
    <dgm:pt modelId="{A7B39BBD-AB03-410A-A4BA-4990AC6D5BFB}">
      <dgm:prSet phldrT="[Text]"/>
      <dgm:spPr/>
      <dgm:t>
        <a:bodyPr/>
        <a:lstStyle/>
        <a:p>
          <a:r>
            <a:rPr lang="en-IE" altLang="en-US" smtClean="0"/>
            <a:t>R VIS0.6</a:t>
          </a:r>
        </a:p>
        <a:p>
          <a:r>
            <a:rPr lang="en-IE" altLang="en-US" smtClean="0"/>
            <a:t>G VIS0.5</a:t>
          </a:r>
        </a:p>
        <a:p>
          <a:r>
            <a:rPr lang="en-IE" altLang="en-US" smtClean="0"/>
            <a:t>B VIS0.4</a:t>
          </a:r>
          <a:endParaRPr lang="en-US" dirty="0"/>
        </a:p>
      </dgm:t>
    </dgm:pt>
    <dgm:pt modelId="{D70A8012-D34A-40B4-9187-56EA0EAE7FEA}" type="parTrans" cxnId="{0E1228EC-9BCE-4D3E-AFBE-063C9C1B22B5}">
      <dgm:prSet/>
      <dgm:spPr/>
      <dgm:t>
        <a:bodyPr/>
        <a:lstStyle/>
        <a:p>
          <a:endParaRPr lang="en-US"/>
        </a:p>
      </dgm:t>
    </dgm:pt>
    <dgm:pt modelId="{38DD25CA-E232-4DA1-9D73-DF6120D2539A}" type="sibTrans" cxnId="{0E1228EC-9BCE-4D3E-AFBE-063C9C1B22B5}">
      <dgm:prSet/>
      <dgm:spPr/>
      <dgm:t>
        <a:bodyPr/>
        <a:lstStyle/>
        <a:p>
          <a:endParaRPr lang="en-US"/>
        </a:p>
      </dgm:t>
    </dgm:pt>
    <dgm:pt modelId="{77D8A604-B43E-4CB2-8FC9-C0F30889EA6E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1D91FC9E-855C-4F12-A953-F86E4C003F24}" type="parTrans" cxnId="{02C20AFC-AFD5-4775-87D3-AD70EAEB68AD}">
      <dgm:prSet/>
      <dgm:spPr/>
      <dgm:t>
        <a:bodyPr/>
        <a:lstStyle/>
        <a:p>
          <a:endParaRPr lang="en-US"/>
        </a:p>
      </dgm:t>
    </dgm:pt>
    <dgm:pt modelId="{FDA895EF-0722-43BC-A4F6-0115B782EEF8}" type="sibTrans" cxnId="{02C20AFC-AFD5-4775-87D3-AD70EAEB68AD}">
      <dgm:prSet/>
      <dgm:spPr/>
      <dgm:t>
        <a:bodyPr/>
        <a:lstStyle/>
        <a:p>
          <a:endParaRPr lang="en-US"/>
        </a:p>
      </dgm:t>
    </dgm:pt>
    <dgm:pt modelId="{7B5A1403-F5C0-42BD-B79F-BA57FA592C8D}">
      <dgm:prSet phldrT="[Text]" custT="1"/>
      <dgm:spPr/>
      <dgm:t>
        <a:bodyPr/>
        <a:lstStyle/>
        <a:p>
          <a:r>
            <a:rPr lang="en-US" sz="1600" b="1" dirty="0" smtClean="0"/>
            <a:t>Cloud Phase RGB</a:t>
          </a:r>
          <a:endParaRPr lang="en-US" sz="1600" b="1" dirty="0"/>
        </a:p>
      </dgm:t>
    </dgm:pt>
    <dgm:pt modelId="{B57831CB-3289-4696-A9A1-EFA76FF9B803}" type="parTrans" cxnId="{F570EF45-16AB-4E7C-BCCD-FFDB6CB4E907}">
      <dgm:prSet/>
      <dgm:spPr/>
      <dgm:t>
        <a:bodyPr/>
        <a:lstStyle/>
        <a:p>
          <a:endParaRPr lang="en-US"/>
        </a:p>
      </dgm:t>
    </dgm:pt>
    <dgm:pt modelId="{7D0DF347-BFFC-4FDE-BE35-185ED56B3CBD}" type="sibTrans" cxnId="{F570EF45-16AB-4E7C-BCCD-FFDB6CB4E907}">
      <dgm:prSet/>
      <dgm:spPr/>
      <dgm:t>
        <a:bodyPr/>
        <a:lstStyle/>
        <a:p>
          <a:endParaRPr lang="en-US"/>
        </a:p>
      </dgm:t>
    </dgm:pt>
    <dgm:pt modelId="{F2D80F2E-3450-4189-925E-88F0CAC7AE42}">
      <dgm:prSet phldrT="[Text]"/>
      <dgm:spPr/>
      <dgm:t>
        <a:bodyPr/>
        <a:lstStyle/>
        <a:p>
          <a:pPr algn="l"/>
          <a:r>
            <a:rPr lang="en-IE" altLang="en-US" dirty="0" smtClean="0"/>
            <a:t>	R NIR1.6</a:t>
          </a:r>
        </a:p>
        <a:p>
          <a:pPr algn="l"/>
          <a:r>
            <a:rPr lang="en-IE" altLang="en-US" dirty="0" smtClean="0"/>
            <a:t>	G NIR2.3</a:t>
          </a:r>
        </a:p>
        <a:p>
          <a:pPr algn="l"/>
          <a:r>
            <a:rPr lang="en-IE" altLang="en-US" dirty="0" smtClean="0"/>
            <a:t>	B VIS0.5/VIS0.6</a:t>
          </a:r>
          <a:endParaRPr lang="en-US" dirty="0"/>
        </a:p>
      </dgm:t>
    </dgm:pt>
    <dgm:pt modelId="{5F8E73A4-0B28-48D2-82D2-760BDC259CEF}" type="parTrans" cxnId="{0B797C44-3544-44ED-BF36-F254E7D1ADCC}">
      <dgm:prSet/>
      <dgm:spPr/>
      <dgm:t>
        <a:bodyPr/>
        <a:lstStyle/>
        <a:p>
          <a:endParaRPr lang="en-US"/>
        </a:p>
      </dgm:t>
    </dgm:pt>
    <dgm:pt modelId="{1C22FF6C-44F7-4F13-9F1C-ED89D9E0BF5F}" type="sibTrans" cxnId="{0B797C44-3544-44ED-BF36-F254E7D1ADCC}">
      <dgm:prSet/>
      <dgm:spPr/>
      <dgm:t>
        <a:bodyPr/>
        <a:lstStyle/>
        <a:p>
          <a:endParaRPr lang="en-US"/>
        </a:p>
      </dgm:t>
    </dgm:pt>
    <dgm:pt modelId="{71106AB6-70A4-4F65-9AB4-1790961ED7B2}">
      <dgm:prSet phldrT="[Text]" custT="1"/>
      <dgm:spPr/>
      <dgm:t>
        <a:bodyPr/>
        <a:lstStyle/>
        <a:p>
          <a:r>
            <a:rPr lang="en-US" sz="1600" b="1" dirty="0" smtClean="0"/>
            <a:t>Fire Temp. RGB</a:t>
          </a:r>
          <a:endParaRPr lang="en-US" sz="1600" b="1" dirty="0"/>
        </a:p>
      </dgm:t>
    </dgm:pt>
    <dgm:pt modelId="{B8A8162A-3C4F-4A4F-9B71-592216E90C78}" type="parTrans" cxnId="{F1DCFF5F-5556-4F60-AAA5-6DF12A395E91}">
      <dgm:prSet/>
      <dgm:spPr/>
      <dgm:t>
        <a:bodyPr/>
        <a:lstStyle/>
        <a:p>
          <a:endParaRPr lang="en-US"/>
        </a:p>
      </dgm:t>
    </dgm:pt>
    <dgm:pt modelId="{08F6A2C8-3755-4DA0-AB8D-27CC22B7FA9E}" type="sibTrans" cxnId="{F1DCFF5F-5556-4F60-AAA5-6DF12A395E91}">
      <dgm:prSet/>
      <dgm:spPr/>
      <dgm:t>
        <a:bodyPr/>
        <a:lstStyle/>
        <a:p>
          <a:endParaRPr lang="en-US"/>
        </a:p>
      </dgm:t>
    </dgm:pt>
    <dgm:pt modelId="{C8F45A4D-3EC4-453D-B71A-998EC6312E57}">
      <dgm:prSet phldrT="[Text]"/>
      <dgm:spPr/>
      <dgm:t>
        <a:bodyPr/>
        <a:lstStyle/>
        <a:p>
          <a:r>
            <a:rPr lang="en-IE" altLang="en-US" smtClean="0"/>
            <a:t>R IR3.9</a:t>
          </a:r>
        </a:p>
        <a:p>
          <a:r>
            <a:rPr lang="en-IE" altLang="en-US" smtClean="0"/>
            <a:t>G NIR2.3</a:t>
          </a:r>
        </a:p>
        <a:p>
          <a:r>
            <a:rPr lang="en-IE" altLang="en-US" smtClean="0"/>
            <a:t>B NIR1.6</a:t>
          </a:r>
          <a:endParaRPr lang="en-US" dirty="0"/>
        </a:p>
      </dgm:t>
    </dgm:pt>
    <dgm:pt modelId="{C9180B4D-440E-4BB1-A923-A8A09ACEDE42}" type="parTrans" cxnId="{3444E2FB-EF91-494B-9AF5-8FDB5D152E44}">
      <dgm:prSet/>
      <dgm:spPr/>
      <dgm:t>
        <a:bodyPr/>
        <a:lstStyle/>
        <a:p>
          <a:endParaRPr lang="en-US"/>
        </a:p>
      </dgm:t>
    </dgm:pt>
    <dgm:pt modelId="{02685C34-E73F-4BD3-9940-2422B65EE65E}" type="sibTrans" cxnId="{3444E2FB-EF91-494B-9AF5-8FDB5D152E44}">
      <dgm:prSet/>
      <dgm:spPr/>
      <dgm:t>
        <a:bodyPr/>
        <a:lstStyle/>
        <a:p>
          <a:endParaRPr lang="en-US"/>
        </a:p>
      </dgm:t>
    </dgm:pt>
    <dgm:pt modelId="{67F52544-A3E3-492A-B8FB-62A9678950A3}">
      <dgm:prSet phldrT="[Text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C3061325-042F-4D1A-968B-4CEAE12B5040}" type="parTrans" cxnId="{6CBB858C-FAFE-456D-991E-7C10E8C8CA25}">
      <dgm:prSet/>
      <dgm:spPr/>
      <dgm:t>
        <a:bodyPr/>
        <a:lstStyle/>
        <a:p>
          <a:endParaRPr lang="en-US"/>
        </a:p>
      </dgm:t>
    </dgm:pt>
    <dgm:pt modelId="{F4084718-A005-4FFD-85A5-BB88E4413348}" type="sibTrans" cxnId="{6CBB858C-FAFE-456D-991E-7C10E8C8CA25}">
      <dgm:prSet/>
      <dgm:spPr/>
      <dgm:t>
        <a:bodyPr/>
        <a:lstStyle/>
        <a:p>
          <a:endParaRPr lang="en-US"/>
        </a:p>
      </dgm:t>
    </dgm:pt>
    <dgm:pt modelId="{36453390-0140-4ECE-8049-1EF9DB7516C3}">
      <dgm:prSet phldrT="[Text]"/>
      <dgm:spPr/>
      <dgm:t>
        <a:bodyPr/>
        <a:lstStyle/>
        <a:p>
          <a:r>
            <a:rPr lang="en-IE" altLang="en-US" smtClean="0"/>
            <a:t>R NIR1.3</a:t>
          </a:r>
        </a:p>
        <a:p>
          <a:r>
            <a:rPr lang="en-IE" altLang="en-US" smtClean="0"/>
            <a:t>G VIS0.8</a:t>
          </a:r>
        </a:p>
        <a:p>
          <a:r>
            <a:rPr lang="en-IE" altLang="en-US" smtClean="0"/>
            <a:t>B VIS1.6</a:t>
          </a:r>
          <a:endParaRPr lang="en-US" dirty="0"/>
        </a:p>
      </dgm:t>
    </dgm:pt>
    <dgm:pt modelId="{836406A4-EB8C-488B-BD70-0FE053127750}" type="parTrans" cxnId="{A99B6F34-4AA8-4A89-A052-71854CB3F8B6}">
      <dgm:prSet/>
      <dgm:spPr/>
      <dgm:t>
        <a:bodyPr/>
        <a:lstStyle/>
        <a:p>
          <a:endParaRPr lang="en-US"/>
        </a:p>
      </dgm:t>
    </dgm:pt>
    <dgm:pt modelId="{38BBD93C-0AE0-4B00-BD9B-0C665850136A}" type="sibTrans" cxnId="{A99B6F34-4AA8-4A89-A052-71854CB3F8B6}">
      <dgm:prSet/>
      <dgm:spPr/>
      <dgm:t>
        <a:bodyPr/>
        <a:lstStyle/>
        <a:p>
          <a:endParaRPr lang="en-US"/>
        </a:p>
      </dgm:t>
    </dgm:pt>
    <dgm:pt modelId="{54898AC8-40BE-4B06-A4CA-96E4A8A3F9EA}">
      <dgm:prSet phldrT="[Text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297D33E6-4A4D-4402-AD03-438AB5D0039A}" type="parTrans" cxnId="{A144782B-D096-4A35-ACDB-4EAF69FEE2A1}">
      <dgm:prSet/>
      <dgm:spPr/>
      <dgm:t>
        <a:bodyPr/>
        <a:lstStyle/>
        <a:p>
          <a:endParaRPr lang="en-US"/>
        </a:p>
      </dgm:t>
    </dgm:pt>
    <dgm:pt modelId="{28961F9F-834D-438A-B18C-C56A708C120A}" type="sibTrans" cxnId="{A144782B-D096-4A35-ACDB-4EAF69FEE2A1}">
      <dgm:prSet/>
      <dgm:spPr/>
      <dgm:t>
        <a:bodyPr/>
        <a:lstStyle/>
        <a:p>
          <a:endParaRPr lang="en-US"/>
        </a:p>
      </dgm:t>
    </dgm:pt>
    <dgm:pt modelId="{5F2FFF82-F7E4-416B-A3C3-9C2F3F55E529}">
      <dgm:prSet phldrT="[Text]" phldr="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625EBE0E-9804-4D79-9B0B-6B6F8C04676C}" type="sibTrans" cxnId="{EDDBCD77-DD47-4056-BB5F-13F562AC1FE3}">
      <dgm:prSet/>
      <dgm:spPr/>
      <dgm:t>
        <a:bodyPr/>
        <a:lstStyle/>
        <a:p>
          <a:endParaRPr lang="en-US"/>
        </a:p>
      </dgm:t>
    </dgm:pt>
    <dgm:pt modelId="{5D97D827-038B-45BD-BF98-42CD0C9EC637}" type="parTrans" cxnId="{EDDBCD77-DD47-4056-BB5F-13F562AC1FE3}">
      <dgm:prSet/>
      <dgm:spPr/>
      <dgm:t>
        <a:bodyPr/>
        <a:lstStyle/>
        <a:p>
          <a:endParaRPr lang="en-US"/>
        </a:p>
      </dgm:t>
    </dgm:pt>
    <dgm:pt modelId="{AAD31A42-F19B-4DF5-AED2-246B3DE873E5}">
      <dgm:prSet phldrT="[Text]" custT="1"/>
      <dgm:spPr/>
      <dgm:t>
        <a:bodyPr/>
        <a:lstStyle/>
        <a:p>
          <a:r>
            <a:rPr lang="en-US" sz="1600" b="1" dirty="0" smtClean="0"/>
            <a:t>Cloud Type RGB</a:t>
          </a:r>
          <a:endParaRPr lang="en-US" sz="1600" b="1" dirty="0"/>
        </a:p>
      </dgm:t>
    </dgm:pt>
    <dgm:pt modelId="{24B0BA83-97BA-4405-A8F8-F7FC9B8F5583}" type="sibTrans" cxnId="{27952FFB-4618-4ECA-80DA-A8419B32B69C}">
      <dgm:prSet/>
      <dgm:spPr/>
      <dgm:t>
        <a:bodyPr/>
        <a:lstStyle/>
        <a:p>
          <a:endParaRPr lang="en-US"/>
        </a:p>
      </dgm:t>
    </dgm:pt>
    <dgm:pt modelId="{2A896F96-7FE8-4213-A75C-3380BE020E89}" type="parTrans" cxnId="{27952FFB-4618-4ECA-80DA-A8419B32B69C}">
      <dgm:prSet/>
      <dgm:spPr/>
      <dgm:t>
        <a:bodyPr/>
        <a:lstStyle/>
        <a:p>
          <a:endParaRPr lang="en-US"/>
        </a:p>
      </dgm:t>
    </dgm:pt>
    <dgm:pt modelId="{2533758B-4C0D-4493-95C4-8AD0AF3FB773}" type="pres">
      <dgm:prSet presAssocID="{A39D50ED-3580-4B80-909F-ED520425163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E2EC1DE-3BA8-485F-B8C7-E831418049C0}" type="pres">
      <dgm:prSet presAssocID="{BC9F9C56-9A00-48B5-92A5-A9F809F87945}" presName="compNode" presStyleCnt="0"/>
      <dgm:spPr/>
      <dgm:t>
        <a:bodyPr/>
        <a:lstStyle/>
        <a:p>
          <a:endParaRPr lang="en-US"/>
        </a:p>
      </dgm:t>
    </dgm:pt>
    <dgm:pt modelId="{53E29862-3289-4A6B-9212-8F169043E9F0}" type="pres">
      <dgm:prSet presAssocID="{BC9F9C56-9A00-48B5-92A5-A9F809F87945}" presName="aNode" presStyleLbl="bgShp" presStyleIdx="0" presStyleCnt="4" custLinFactNeighborX="3048"/>
      <dgm:spPr/>
      <dgm:t>
        <a:bodyPr/>
        <a:lstStyle/>
        <a:p>
          <a:endParaRPr lang="en-US"/>
        </a:p>
      </dgm:t>
    </dgm:pt>
    <dgm:pt modelId="{EBABF2CE-091C-4DEF-9795-63404DF27594}" type="pres">
      <dgm:prSet presAssocID="{BC9F9C56-9A00-48B5-92A5-A9F809F87945}" presName="textNode" presStyleLbl="bgShp" presStyleIdx="0" presStyleCnt="4"/>
      <dgm:spPr/>
      <dgm:t>
        <a:bodyPr/>
        <a:lstStyle/>
        <a:p>
          <a:endParaRPr lang="en-US"/>
        </a:p>
      </dgm:t>
    </dgm:pt>
    <dgm:pt modelId="{BBA25117-81B6-49FA-B73E-EFF5F8504DE4}" type="pres">
      <dgm:prSet presAssocID="{BC9F9C56-9A00-48B5-92A5-A9F809F87945}" presName="compChildNode" presStyleCnt="0"/>
      <dgm:spPr/>
      <dgm:t>
        <a:bodyPr/>
        <a:lstStyle/>
        <a:p>
          <a:endParaRPr lang="en-US"/>
        </a:p>
      </dgm:t>
    </dgm:pt>
    <dgm:pt modelId="{265EAE65-E61B-468B-8AD5-DD74E68B748E}" type="pres">
      <dgm:prSet presAssocID="{BC9F9C56-9A00-48B5-92A5-A9F809F87945}" presName="theInnerList" presStyleCnt="0"/>
      <dgm:spPr/>
      <dgm:t>
        <a:bodyPr/>
        <a:lstStyle/>
        <a:p>
          <a:endParaRPr lang="en-US"/>
        </a:p>
      </dgm:t>
    </dgm:pt>
    <dgm:pt modelId="{9A947976-8D6E-4661-B32A-D2FE99AA07BD}" type="pres">
      <dgm:prSet presAssocID="{A7B39BBD-AB03-410A-A4BA-4990AC6D5BFB}" presName="childNode" presStyleLbl="node1" presStyleIdx="0" presStyleCnt="8" custScaleY="155349" custLinFactY="-15470" custLinFactNeighborX="1508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5C02AE-2F25-47FE-A84A-DCEF1012B5B5}" type="pres">
      <dgm:prSet presAssocID="{A7B39BBD-AB03-410A-A4BA-4990AC6D5BFB}" presName="aSpace2" presStyleCnt="0"/>
      <dgm:spPr/>
      <dgm:t>
        <a:bodyPr/>
        <a:lstStyle/>
        <a:p>
          <a:endParaRPr lang="en-US"/>
        </a:p>
      </dgm:t>
    </dgm:pt>
    <dgm:pt modelId="{EE7A63D1-DFE9-41A3-8124-BB4CCCB36552}" type="pres">
      <dgm:prSet presAssocID="{77D8A604-B43E-4CB2-8FC9-C0F30889EA6E}" presName="childNode" presStyleLbl="node1" presStyleIdx="1" presStyleCnt="8" custScaleX="115660" custScaleY="358112" custLinFactNeighborX="4392" custLinFactNeighborY="147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7F9AC1-E409-4812-A950-D034BEE25F44}" type="pres">
      <dgm:prSet presAssocID="{BC9F9C56-9A00-48B5-92A5-A9F809F87945}" presName="aSpace" presStyleCnt="0"/>
      <dgm:spPr/>
      <dgm:t>
        <a:bodyPr/>
        <a:lstStyle/>
        <a:p>
          <a:endParaRPr lang="en-US"/>
        </a:p>
      </dgm:t>
    </dgm:pt>
    <dgm:pt modelId="{17898739-2F76-42CB-9B7B-E19511CA95B6}" type="pres">
      <dgm:prSet presAssocID="{7B5A1403-F5C0-42BD-B79F-BA57FA592C8D}" presName="compNode" presStyleCnt="0"/>
      <dgm:spPr/>
      <dgm:t>
        <a:bodyPr/>
        <a:lstStyle/>
        <a:p>
          <a:endParaRPr lang="en-US"/>
        </a:p>
      </dgm:t>
    </dgm:pt>
    <dgm:pt modelId="{E48EAEEE-ABE5-46B9-B3AE-80FFD01C2EEC}" type="pres">
      <dgm:prSet presAssocID="{7B5A1403-F5C0-42BD-B79F-BA57FA592C8D}" presName="aNode" presStyleLbl="bgShp" presStyleIdx="1" presStyleCnt="4" custLinFactNeighborX="-174"/>
      <dgm:spPr/>
      <dgm:t>
        <a:bodyPr/>
        <a:lstStyle/>
        <a:p>
          <a:endParaRPr lang="en-US"/>
        </a:p>
      </dgm:t>
    </dgm:pt>
    <dgm:pt modelId="{418EE88A-04D3-42BA-A05C-FC6E3563D038}" type="pres">
      <dgm:prSet presAssocID="{7B5A1403-F5C0-42BD-B79F-BA57FA592C8D}" presName="textNode" presStyleLbl="bgShp" presStyleIdx="1" presStyleCnt="4"/>
      <dgm:spPr/>
      <dgm:t>
        <a:bodyPr/>
        <a:lstStyle/>
        <a:p>
          <a:endParaRPr lang="en-US"/>
        </a:p>
      </dgm:t>
    </dgm:pt>
    <dgm:pt modelId="{39A12A01-D163-4124-9082-188BA05D5279}" type="pres">
      <dgm:prSet presAssocID="{7B5A1403-F5C0-42BD-B79F-BA57FA592C8D}" presName="compChildNode" presStyleCnt="0"/>
      <dgm:spPr/>
      <dgm:t>
        <a:bodyPr/>
        <a:lstStyle/>
        <a:p>
          <a:endParaRPr lang="en-US"/>
        </a:p>
      </dgm:t>
    </dgm:pt>
    <dgm:pt modelId="{00539BE3-B2E3-439D-92E0-068EFE560526}" type="pres">
      <dgm:prSet presAssocID="{7B5A1403-F5C0-42BD-B79F-BA57FA592C8D}" presName="theInnerList" presStyleCnt="0"/>
      <dgm:spPr/>
      <dgm:t>
        <a:bodyPr/>
        <a:lstStyle/>
        <a:p>
          <a:endParaRPr lang="en-US"/>
        </a:p>
      </dgm:t>
    </dgm:pt>
    <dgm:pt modelId="{04FBA298-57E7-44EE-AF77-BF50DA86F652}" type="pres">
      <dgm:prSet presAssocID="{F2D80F2E-3450-4189-925E-88F0CAC7AE42}" presName="childNode" presStyleLbl="node1" presStyleIdx="2" presStyleCnt="8" custScaleY="155349" custLinFactY="-15470" custLinFactNeighborX="945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312A21-A577-4DD7-A3D5-36FD8614C2DE}" type="pres">
      <dgm:prSet presAssocID="{F2D80F2E-3450-4189-925E-88F0CAC7AE42}" presName="aSpace2" presStyleCnt="0"/>
      <dgm:spPr/>
      <dgm:t>
        <a:bodyPr/>
        <a:lstStyle/>
        <a:p>
          <a:endParaRPr lang="en-US"/>
        </a:p>
      </dgm:t>
    </dgm:pt>
    <dgm:pt modelId="{3273585D-124A-41EB-B245-510BFDE79287}" type="pres">
      <dgm:prSet presAssocID="{5F2FFF82-F7E4-416B-A3C3-9C2F3F55E529}" presName="childNode" presStyleLbl="node1" presStyleIdx="3" presStyleCnt="8" custScaleX="115660" custScaleY="358112" custLinFactNeighborX="-9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BF9CA0-0107-4AE1-A974-027670D7C19A}" type="pres">
      <dgm:prSet presAssocID="{7B5A1403-F5C0-42BD-B79F-BA57FA592C8D}" presName="aSpace" presStyleCnt="0"/>
      <dgm:spPr/>
      <dgm:t>
        <a:bodyPr/>
        <a:lstStyle/>
        <a:p>
          <a:endParaRPr lang="en-US"/>
        </a:p>
      </dgm:t>
    </dgm:pt>
    <dgm:pt modelId="{4BEF9AD9-E733-4B21-B1B2-CA2136B94A08}" type="pres">
      <dgm:prSet presAssocID="{71106AB6-70A4-4F65-9AB4-1790961ED7B2}" presName="compNode" presStyleCnt="0"/>
      <dgm:spPr/>
      <dgm:t>
        <a:bodyPr/>
        <a:lstStyle/>
        <a:p>
          <a:endParaRPr lang="en-US"/>
        </a:p>
      </dgm:t>
    </dgm:pt>
    <dgm:pt modelId="{D4110350-DCF4-414E-B819-6CB89CC04270}" type="pres">
      <dgm:prSet presAssocID="{71106AB6-70A4-4F65-9AB4-1790961ED7B2}" presName="aNode" presStyleLbl="bgShp" presStyleIdx="2" presStyleCnt="4" custLinFactX="4296" custLinFactNeighborX="100000"/>
      <dgm:spPr/>
      <dgm:t>
        <a:bodyPr/>
        <a:lstStyle/>
        <a:p>
          <a:endParaRPr lang="en-US"/>
        </a:p>
      </dgm:t>
    </dgm:pt>
    <dgm:pt modelId="{5B101F27-9F38-4AF1-AAD3-04F44131985D}" type="pres">
      <dgm:prSet presAssocID="{71106AB6-70A4-4F65-9AB4-1790961ED7B2}" presName="textNode" presStyleLbl="bgShp" presStyleIdx="2" presStyleCnt="4"/>
      <dgm:spPr/>
      <dgm:t>
        <a:bodyPr/>
        <a:lstStyle/>
        <a:p>
          <a:endParaRPr lang="en-US"/>
        </a:p>
      </dgm:t>
    </dgm:pt>
    <dgm:pt modelId="{8119DCDC-A14A-47C5-9F46-FF1044EE9B49}" type="pres">
      <dgm:prSet presAssocID="{71106AB6-70A4-4F65-9AB4-1790961ED7B2}" presName="compChildNode" presStyleCnt="0"/>
      <dgm:spPr/>
      <dgm:t>
        <a:bodyPr/>
        <a:lstStyle/>
        <a:p>
          <a:endParaRPr lang="en-US"/>
        </a:p>
      </dgm:t>
    </dgm:pt>
    <dgm:pt modelId="{8FB464E7-BF1A-429D-B454-131B02874C8C}" type="pres">
      <dgm:prSet presAssocID="{71106AB6-70A4-4F65-9AB4-1790961ED7B2}" presName="theInnerList" presStyleCnt="0"/>
      <dgm:spPr/>
      <dgm:t>
        <a:bodyPr/>
        <a:lstStyle/>
        <a:p>
          <a:endParaRPr lang="en-US"/>
        </a:p>
      </dgm:t>
    </dgm:pt>
    <dgm:pt modelId="{953C0E3C-B0F5-4F60-AB8F-63400CA986D6}" type="pres">
      <dgm:prSet presAssocID="{C8F45A4D-3EC4-453D-B71A-998EC6312E57}" presName="childNode" presStyleLbl="node1" presStyleIdx="4" presStyleCnt="8" custScaleY="155349" custLinFactX="30409" custLinFactNeighborX="100000" custLinFactNeighborY="-993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8990E4-F475-4842-B1A7-5EBCFE4DE080}" type="pres">
      <dgm:prSet presAssocID="{C8F45A4D-3EC4-453D-B71A-998EC6312E57}" presName="aSpace2" presStyleCnt="0"/>
      <dgm:spPr/>
      <dgm:t>
        <a:bodyPr/>
        <a:lstStyle/>
        <a:p>
          <a:endParaRPr lang="en-US"/>
        </a:p>
      </dgm:t>
    </dgm:pt>
    <dgm:pt modelId="{192B75C8-07B0-402B-9503-DAB0D9FC79D7}" type="pres">
      <dgm:prSet presAssocID="{67F52544-A3E3-492A-B8FB-62A9678950A3}" presName="childNode" presStyleLbl="node1" presStyleIdx="5" presStyleCnt="8" custScaleX="114035" custScaleY="358112" custLinFactX="30051" custLinFactY="183" custLinFactNeighborX="100000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E15EBD-F793-46B4-9965-1D1EAD81224F}" type="pres">
      <dgm:prSet presAssocID="{71106AB6-70A4-4F65-9AB4-1790961ED7B2}" presName="aSpace" presStyleCnt="0"/>
      <dgm:spPr/>
      <dgm:t>
        <a:bodyPr/>
        <a:lstStyle/>
        <a:p>
          <a:endParaRPr lang="en-US"/>
        </a:p>
      </dgm:t>
    </dgm:pt>
    <dgm:pt modelId="{99BD0565-7830-484B-A130-89663CF34CCA}" type="pres">
      <dgm:prSet presAssocID="{AAD31A42-F19B-4DF5-AED2-246B3DE873E5}" presName="compNode" presStyleCnt="0"/>
      <dgm:spPr/>
      <dgm:t>
        <a:bodyPr/>
        <a:lstStyle/>
        <a:p>
          <a:endParaRPr lang="en-US"/>
        </a:p>
      </dgm:t>
    </dgm:pt>
    <dgm:pt modelId="{C8D1B6FD-2B09-4581-B1C6-669E3CB83A36}" type="pres">
      <dgm:prSet presAssocID="{AAD31A42-F19B-4DF5-AED2-246B3DE873E5}" presName="aNode" presStyleLbl="bgShp" presStyleIdx="3" presStyleCnt="4" custLinFactX="-9686" custLinFactNeighborX="-100000"/>
      <dgm:spPr/>
      <dgm:t>
        <a:bodyPr/>
        <a:lstStyle/>
        <a:p>
          <a:endParaRPr lang="en-US"/>
        </a:p>
      </dgm:t>
    </dgm:pt>
    <dgm:pt modelId="{36BF1ADB-DECB-41EB-835F-D362D6947908}" type="pres">
      <dgm:prSet presAssocID="{AAD31A42-F19B-4DF5-AED2-246B3DE873E5}" presName="textNode" presStyleLbl="bgShp" presStyleIdx="3" presStyleCnt="4"/>
      <dgm:spPr/>
      <dgm:t>
        <a:bodyPr/>
        <a:lstStyle/>
        <a:p>
          <a:endParaRPr lang="en-US"/>
        </a:p>
      </dgm:t>
    </dgm:pt>
    <dgm:pt modelId="{BC2997A9-4987-4FAE-9167-C8FEA26FD825}" type="pres">
      <dgm:prSet presAssocID="{AAD31A42-F19B-4DF5-AED2-246B3DE873E5}" presName="compChildNode" presStyleCnt="0"/>
      <dgm:spPr/>
      <dgm:t>
        <a:bodyPr/>
        <a:lstStyle/>
        <a:p>
          <a:endParaRPr lang="en-US"/>
        </a:p>
      </dgm:t>
    </dgm:pt>
    <dgm:pt modelId="{15E2C554-93FC-449E-B162-417920AB9ED8}" type="pres">
      <dgm:prSet presAssocID="{AAD31A42-F19B-4DF5-AED2-246B3DE873E5}" presName="theInnerList" presStyleCnt="0"/>
      <dgm:spPr/>
      <dgm:t>
        <a:bodyPr/>
        <a:lstStyle/>
        <a:p>
          <a:endParaRPr lang="en-US"/>
        </a:p>
      </dgm:t>
    </dgm:pt>
    <dgm:pt modelId="{EC598828-F877-4518-8928-FBA5E5579E7C}" type="pres">
      <dgm:prSet presAssocID="{36453390-0140-4ECE-8049-1EF9DB7516C3}" presName="childNode" presStyleLbl="node1" presStyleIdx="6" presStyleCnt="8" custScaleY="155349" custLinFactX="-37071" custLinFactY="-10280" custLinFactNeighborX="-100000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A852FD-A686-406E-83A9-D9CF47FAF086}" type="pres">
      <dgm:prSet presAssocID="{36453390-0140-4ECE-8049-1EF9DB7516C3}" presName="aSpace2" presStyleCnt="0"/>
      <dgm:spPr/>
      <dgm:t>
        <a:bodyPr/>
        <a:lstStyle/>
        <a:p>
          <a:endParaRPr lang="en-US"/>
        </a:p>
      </dgm:t>
    </dgm:pt>
    <dgm:pt modelId="{407018CE-BEA9-494D-9185-6964EED12FBD}" type="pres">
      <dgm:prSet presAssocID="{54898AC8-40BE-4B06-A4CA-96E4A8A3F9EA}" presName="childNode" presStyleLbl="node1" presStyleIdx="7" presStyleCnt="8" custScaleX="114030" custScaleY="358112" custLinFactX="-37116" custLinFactNeighborX="-100000" custLinFactNeighborY="337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7952FFB-4618-4ECA-80DA-A8419B32B69C}" srcId="{A39D50ED-3580-4B80-909F-ED5204251630}" destId="{AAD31A42-F19B-4DF5-AED2-246B3DE873E5}" srcOrd="3" destOrd="0" parTransId="{2A896F96-7FE8-4213-A75C-3380BE020E89}" sibTransId="{24B0BA83-97BA-4405-A8F8-F7FC9B8F5583}"/>
    <dgm:cxn modelId="{EDDBCD77-DD47-4056-BB5F-13F562AC1FE3}" srcId="{7B5A1403-F5C0-42BD-B79F-BA57FA592C8D}" destId="{5F2FFF82-F7E4-416B-A3C3-9C2F3F55E529}" srcOrd="1" destOrd="0" parTransId="{5D97D827-038B-45BD-BF98-42CD0C9EC637}" sibTransId="{625EBE0E-9804-4D79-9B0B-6B6F8C04676C}"/>
    <dgm:cxn modelId="{C7AD8D7B-01D1-4E11-BD6A-A6739F2452ED}" type="presOf" srcId="{5F2FFF82-F7E4-416B-A3C3-9C2F3F55E529}" destId="{3273585D-124A-41EB-B245-510BFDE79287}" srcOrd="0" destOrd="0" presId="urn:microsoft.com/office/officeart/2005/8/layout/lProcess2"/>
    <dgm:cxn modelId="{14E85890-14EB-425E-BF81-7B65264120F5}" type="presOf" srcId="{71106AB6-70A4-4F65-9AB4-1790961ED7B2}" destId="{5B101F27-9F38-4AF1-AAD3-04F44131985D}" srcOrd="1" destOrd="0" presId="urn:microsoft.com/office/officeart/2005/8/layout/lProcess2"/>
    <dgm:cxn modelId="{0E1228EC-9BCE-4D3E-AFBE-063C9C1B22B5}" srcId="{BC9F9C56-9A00-48B5-92A5-A9F809F87945}" destId="{A7B39BBD-AB03-410A-A4BA-4990AC6D5BFB}" srcOrd="0" destOrd="0" parTransId="{D70A8012-D34A-40B4-9187-56EA0EAE7FEA}" sibTransId="{38DD25CA-E232-4DA1-9D73-DF6120D2539A}"/>
    <dgm:cxn modelId="{ED3E3504-BE55-445A-A746-5058B07AE78E}" type="presOf" srcId="{BC9F9C56-9A00-48B5-92A5-A9F809F87945}" destId="{53E29862-3289-4A6B-9212-8F169043E9F0}" srcOrd="0" destOrd="0" presId="urn:microsoft.com/office/officeart/2005/8/layout/lProcess2"/>
    <dgm:cxn modelId="{6CBB858C-FAFE-456D-991E-7C10E8C8CA25}" srcId="{71106AB6-70A4-4F65-9AB4-1790961ED7B2}" destId="{67F52544-A3E3-492A-B8FB-62A9678950A3}" srcOrd="1" destOrd="0" parTransId="{C3061325-042F-4D1A-968B-4CEAE12B5040}" sibTransId="{F4084718-A005-4FFD-85A5-BB88E4413348}"/>
    <dgm:cxn modelId="{6490141D-409C-4ABF-BE75-2AE57101EE5D}" type="presOf" srcId="{BC9F9C56-9A00-48B5-92A5-A9F809F87945}" destId="{EBABF2CE-091C-4DEF-9795-63404DF27594}" srcOrd="1" destOrd="0" presId="urn:microsoft.com/office/officeart/2005/8/layout/lProcess2"/>
    <dgm:cxn modelId="{FB635CE0-BFE6-4E5B-92BB-4CA39BF4EDFE}" type="presOf" srcId="{AAD31A42-F19B-4DF5-AED2-246B3DE873E5}" destId="{36BF1ADB-DECB-41EB-835F-D362D6947908}" srcOrd="1" destOrd="0" presId="urn:microsoft.com/office/officeart/2005/8/layout/lProcess2"/>
    <dgm:cxn modelId="{AE326C93-F435-4D3E-921B-FD615FC8BFE2}" type="presOf" srcId="{AAD31A42-F19B-4DF5-AED2-246B3DE873E5}" destId="{C8D1B6FD-2B09-4581-B1C6-669E3CB83A36}" srcOrd="0" destOrd="0" presId="urn:microsoft.com/office/officeart/2005/8/layout/lProcess2"/>
    <dgm:cxn modelId="{2119002A-C548-4F10-8580-48B62FF02437}" type="presOf" srcId="{71106AB6-70A4-4F65-9AB4-1790961ED7B2}" destId="{D4110350-DCF4-414E-B819-6CB89CC04270}" srcOrd="0" destOrd="0" presId="urn:microsoft.com/office/officeart/2005/8/layout/lProcess2"/>
    <dgm:cxn modelId="{BFE25A34-95C5-46CE-AB89-F421CCD519F9}" type="presOf" srcId="{7B5A1403-F5C0-42BD-B79F-BA57FA592C8D}" destId="{418EE88A-04D3-42BA-A05C-FC6E3563D038}" srcOrd="1" destOrd="0" presId="urn:microsoft.com/office/officeart/2005/8/layout/lProcess2"/>
    <dgm:cxn modelId="{18410819-36D1-427E-898A-C5F8C5FD038D}" type="presOf" srcId="{54898AC8-40BE-4B06-A4CA-96E4A8A3F9EA}" destId="{407018CE-BEA9-494D-9185-6964EED12FBD}" srcOrd="0" destOrd="0" presId="urn:microsoft.com/office/officeart/2005/8/layout/lProcess2"/>
    <dgm:cxn modelId="{0B797C44-3544-44ED-BF36-F254E7D1ADCC}" srcId="{7B5A1403-F5C0-42BD-B79F-BA57FA592C8D}" destId="{F2D80F2E-3450-4189-925E-88F0CAC7AE42}" srcOrd="0" destOrd="0" parTransId="{5F8E73A4-0B28-48D2-82D2-760BDC259CEF}" sibTransId="{1C22FF6C-44F7-4F13-9F1C-ED89D9E0BF5F}"/>
    <dgm:cxn modelId="{B29CD695-2BC8-42F3-B4B3-B35E617B949C}" type="presOf" srcId="{F2D80F2E-3450-4189-925E-88F0CAC7AE42}" destId="{04FBA298-57E7-44EE-AF77-BF50DA86F652}" srcOrd="0" destOrd="0" presId="urn:microsoft.com/office/officeart/2005/8/layout/lProcess2"/>
    <dgm:cxn modelId="{3444E2FB-EF91-494B-9AF5-8FDB5D152E44}" srcId="{71106AB6-70A4-4F65-9AB4-1790961ED7B2}" destId="{C8F45A4D-3EC4-453D-B71A-998EC6312E57}" srcOrd="0" destOrd="0" parTransId="{C9180B4D-440E-4BB1-A923-A8A09ACEDE42}" sibTransId="{02685C34-E73F-4BD3-9940-2422B65EE65E}"/>
    <dgm:cxn modelId="{B92BD9E9-E88A-4AAC-9956-DF74B2101DA7}" type="presOf" srcId="{A39D50ED-3580-4B80-909F-ED5204251630}" destId="{2533758B-4C0D-4493-95C4-8AD0AF3FB773}" srcOrd="0" destOrd="0" presId="urn:microsoft.com/office/officeart/2005/8/layout/lProcess2"/>
    <dgm:cxn modelId="{CD2EEB50-E738-4E78-AF01-FCEB46828634}" type="presOf" srcId="{7B5A1403-F5C0-42BD-B79F-BA57FA592C8D}" destId="{E48EAEEE-ABE5-46B9-B3AE-80FFD01C2EEC}" srcOrd="0" destOrd="0" presId="urn:microsoft.com/office/officeart/2005/8/layout/lProcess2"/>
    <dgm:cxn modelId="{837CE9A0-11B1-4C1E-8C63-F137B99A030E}" type="presOf" srcId="{77D8A604-B43E-4CB2-8FC9-C0F30889EA6E}" destId="{EE7A63D1-DFE9-41A3-8124-BB4CCCB36552}" srcOrd="0" destOrd="0" presId="urn:microsoft.com/office/officeart/2005/8/layout/lProcess2"/>
    <dgm:cxn modelId="{F1DCFF5F-5556-4F60-AAA5-6DF12A395E91}" srcId="{A39D50ED-3580-4B80-909F-ED5204251630}" destId="{71106AB6-70A4-4F65-9AB4-1790961ED7B2}" srcOrd="2" destOrd="0" parTransId="{B8A8162A-3C4F-4A4F-9B71-592216E90C78}" sibTransId="{08F6A2C8-3755-4DA0-AB8D-27CC22B7FA9E}"/>
    <dgm:cxn modelId="{A144782B-D096-4A35-ACDB-4EAF69FEE2A1}" srcId="{AAD31A42-F19B-4DF5-AED2-246B3DE873E5}" destId="{54898AC8-40BE-4B06-A4CA-96E4A8A3F9EA}" srcOrd="1" destOrd="0" parTransId="{297D33E6-4A4D-4402-AD03-438AB5D0039A}" sibTransId="{28961F9F-834D-438A-B18C-C56A708C120A}"/>
    <dgm:cxn modelId="{45AF5B16-DE94-4745-BDDD-AA118D93CD79}" srcId="{A39D50ED-3580-4B80-909F-ED5204251630}" destId="{BC9F9C56-9A00-48B5-92A5-A9F809F87945}" srcOrd="0" destOrd="0" parTransId="{E57640E6-FC56-40F4-8D8E-A59EAFCD94BF}" sibTransId="{7A346F83-703E-4BB8-A87A-7EC851FBA4A3}"/>
    <dgm:cxn modelId="{4074A829-696C-4109-8DCD-8E8CFE34A830}" type="presOf" srcId="{C8F45A4D-3EC4-453D-B71A-998EC6312E57}" destId="{953C0E3C-B0F5-4F60-AB8F-63400CA986D6}" srcOrd="0" destOrd="0" presId="urn:microsoft.com/office/officeart/2005/8/layout/lProcess2"/>
    <dgm:cxn modelId="{02C20AFC-AFD5-4775-87D3-AD70EAEB68AD}" srcId="{BC9F9C56-9A00-48B5-92A5-A9F809F87945}" destId="{77D8A604-B43E-4CB2-8FC9-C0F30889EA6E}" srcOrd="1" destOrd="0" parTransId="{1D91FC9E-855C-4F12-A953-F86E4C003F24}" sibTransId="{FDA895EF-0722-43BC-A4F6-0115B782EEF8}"/>
    <dgm:cxn modelId="{00B5C027-E00F-4BDD-8A6C-C034A3D40C98}" type="presOf" srcId="{36453390-0140-4ECE-8049-1EF9DB7516C3}" destId="{EC598828-F877-4518-8928-FBA5E5579E7C}" srcOrd="0" destOrd="0" presId="urn:microsoft.com/office/officeart/2005/8/layout/lProcess2"/>
    <dgm:cxn modelId="{F570EF45-16AB-4E7C-BCCD-FFDB6CB4E907}" srcId="{A39D50ED-3580-4B80-909F-ED5204251630}" destId="{7B5A1403-F5C0-42BD-B79F-BA57FA592C8D}" srcOrd="1" destOrd="0" parTransId="{B57831CB-3289-4696-A9A1-EFA76FF9B803}" sibTransId="{7D0DF347-BFFC-4FDE-BE35-185ED56B3CBD}"/>
    <dgm:cxn modelId="{8A175F7A-6DA2-49AB-9E1A-5730E4F79230}" type="presOf" srcId="{A7B39BBD-AB03-410A-A4BA-4990AC6D5BFB}" destId="{9A947976-8D6E-4661-B32A-D2FE99AA07BD}" srcOrd="0" destOrd="0" presId="urn:microsoft.com/office/officeart/2005/8/layout/lProcess2"/>
    <dgm:cxn modelId="{BF961304-EE7B-463D-86EB-91F1C509E6F5}" type="presOf" srcId="{67F52544-A3E3-492A-B8FB-62A9678950A3}" destId="{192B75C8-07B0-402B-9503-DAB0D9FC79D7}" srcOrd="0" destOrd="0" presId="urn:microsoft.com/office/officeart/2005/8/layout/lProcess2"/>
    <dgm:cxn modelId="{A99B6F34-4AA8-4A89-A052-71854CB3F8B6}" srcId="{AAD31A42-F19B-4DF5-AED2-246B3DE873E5}" destId="{36453390-0140-4ECE-8049-1EF9DB7516C3}" srcOrd="0" destOrd="0" parTransId="{836406A4-EB8C-488B-BD70-0FE053127750}" sibTransId="{38BBD93C-0AE0-4B00-BD9B-0C665850136A}"/>
    <dgm:cxn modelId="{D5A76F28-DDC0-4F50-8675-60D5A2A79DAE}" type="presParOf" srcId="{2533758B-4C0D-4493-95C4-8AD0AF3FB773}" destId="{5E2EC1DE-3BA8-485F-B8C7-E831418049C0}" srcOrd="0" destOrd="0" presId="urn:microsoft.com/office/officeart/2005/8/layout/lProcess2"/>
    <dgm:cxn modelId="{E91E3364-5530-4403-836C-50963B8D4B3D}" type="presParOf" srcId="{5E2EC1DE-3BA8-485F-B8C7-E831418049C0}" destId="{53E29862-3289-4A6B-9212-8F169043E9F0}" srcOrd="0" destOrd="0" presId="urn:microsoft.com/office/officeart/2005/8/layout/lProcess2"/>
    <dgm:cxn modelId="{02430C03-3030-4D14-A399-FBC6F7C6AA3B}" type="presParOf" srcId="{5E2EC1DE-3BA8-485F-B8C7-E831418049C0}" destId="{EBABF2CE-091C-4DEF-9795-63404DF27594}" srcOrd="1" destOrd="0" presId="urn:microsoft.com/office/officeart/2005/8/layout/lProcess2"/>
    <dgm:cxn modelId="{02496586-268E-4EB6-90A4-B38B66F81292}" type="presParOf" srcId="{5E2EC1DE-3BA8-485F-B8C7-E831418049C0}" destId="{BBA25117-81B6-49FA-B73E-EFF5F8504DE4}" srcOrd="2" destOrd="0" presId="urn:microsoft.com/office/officeart/2005/8/layout/lProcess2"/>
    <dgm:cxn modelId="{90130579-738F-4940-8769-3396283DA149}" type="presParOf" srcId="{BBA25117-81B6-49FA-B73E-EFF5F8504DE4}" destId="{265EAE65-E61B-468B-8AD5-DD74E68B748E}" srcOrd="0" destOrd="0" presId="urn:microsoft.com/office/officeart/2005/8/layout/lProcess2"/>
    <dgm:cxn modelId="{3CC4C2AC-CD52-4F0C-87F8-893D9B7A4A9D}" type="presParOf" srcId="{265EAE65-E61B-468B-8AD5-DD74E68B748E}" destId="{9A947976-8D6E-4661-B32A-D2FE99AA07BD}" srcOrd="0" destOrd="0" presId="urn:microsoft.com/office/officeart/2005/8/layout/lProcess2"/>
    <dgm:cxn modelId="{5B77B88F-B528-4121-BA3C-7AE0AEDEFEA9}" type="presParOf" srcId="{265EAE65-E61B-468B-8AD5-DD74E68B748E}" destId="{A15C02AE-2F25-47FE-A84A-DCEF1012B5B5}" srcOrd="1" destOrd="0" presId="urn:microsoft.com/office/officeart/2005/8/layout/lProcess2"/>
    <dgm:cxn modelId="{EDFB73BF-6997-4FF0-9A2C-0A2A8C7A190C}" type="presParOf" srcId="{265EAE65-E61B-468B-8AD5-DD74E68B748E}" destId="{EE7A63D1-DFE9-41A3-8124-BB4CCCB36552}" srcOrd="2" destOrd="0" presId="urn:microsoft.com/office/officeart/2005/8/layout/lProcess2"/>
    <dgm:cxn modelId="{C49461FE-CD6C-454F-B8F4-B9FD2DA6345F}" type="presParOf" srcId="{2533758B-4C0D-4493-95C4-8AD0AF3FB773}" destId="{2D7F9AC1-E409-4812-A950-D034BEE25F44}" srcOrd="1" destOrd="0" presId="urn:microsoft.com/office/officeart/2005/8/layout/lProcess2"/>
    <dgm:cxn modelId="{5A985012-65CE-468D-A8A6-A1211E0DF236}" type="presParOf" srcId="{2533758B-4C0D-4493-95C4-8AD0AF3FB773}" destId="{17898739-2F76-42CB-9B7B-E19511CA95B6}" srcOrd="2" destOrd="0" presId="urn:microsoft.com/office/officeart/2005/8/layout/lProcess2"/>
    <dgm:cxn modelId="{6449B316-5EF6-4A45-B564-6A874E97D78F}" type="presParOf" srcId="{17898739-2F76-42CB-9B7B-E19511CA95B6}" destId="{E48EAEEE-ABE5-46B9-B3AE-80FFD01C2EEC}" srcOrd="0" destOrd="0" presId="urn:microsoft.com/office/officeart/2005/8/layout/lProcess2"/>
    <dgm:cxn modelId="{16ED6C8C-E99B-4AD6-B6E6-78565F92B597}" type="presParOf" srcId="{17898739-2F76-42CB-9B7B-E19511CA95B6}" destId="{418EE88A-04D3-42BA-A05C-FC6E3563D038}" srcOrd="1" destOrd="0" presId="urn:microsoft.com/office/officeart/2005/8/layout/lProcess2"/>
    <dgm:cxn modelId="{E1302861-F91B-4431-A6D4-4C3E65291E13}" type="presParOf" srcId="{17898739-2F76-42CB-9B7B-E19511CA95B6}" destId="{39A12A01-D163-4124-9082-188BA05D5279}" srcOrd="2" destOrd="0" presId="urn:microsoft.com/office/officeart/2005/8/layout/lProcess2"/>
    <dgm:cxn modelId="{A66A0FA2-9A97-43AB-849B-E20C59C0136A}" type="presParOf" srcId="{39A12A01-D163-4124-9082-188BA05D5279}" destId="{00539BE3-B2E3-439D-92E0-068EFE560526}" srcOrd="0" destOrd="0" presId="urn:microsoft.com/office/officeart/2005/8/layout/lProcess2"/>
    <dgm:cxn modelId="{DBD482C3-740E-4914-B742-FEDD67799CCC}" type="presParOf" srcId="{00539BE3-B2E3-439D-92E0-068EFE560526}" destId="{04FBA298-57E7-44EE-AF77-BF50DA86F652}" srcOrd="0" destOrd="0" presId="urn:microsoft.com/office/officeart/2005/8/layout/lProcess2"/>
    <dgm:cxn modelId="{20B7A147-CDD6-487E-90E9-49F1E1F5C5D3}" type="presParOf" srcId="{00539BE3-B2E3-439D-92E0-068EFE560526}" destId="{43312A21-A577-4DD7-A3D5-36FD8614C2DE}" srcOrd="1" destOrd="0" presId="urn:microsoft.com/office/officeart/2005/8/layout/lProcess2"/>
    <dgm:cxn modelId="{BC4E8E74-5A23-4C40-9F8A-44E72D8E5A4B}" type="presParOf" srcId="{00539BE3-B2E3-439D-92E0-068EFE560526}" destId="{3273585D-124A-41EB-B245-510BFDE79287}" srcOrd="2" destOrd="0" presId="urn:microsoft.com/office/officeart/2005/8/layout/lProcess2"/>
    <dgm:cxn modelId="{41562FE6-B5AF-4B77-8DDA-EF609C09D176}" type="presParOf" srcId="{2533758B-4C0D-4493-95C4-8AD0AF3FB773}" destId="{22BF9CA0-0107-4AE1-A974-027670D7C19A}" srcOrd="3" destOrd="0" presId="urn:microsoft.com/office/officeart/2005/8/layout/lProcess2"/>
    <dgm:cxn modelId="{B6AE424E-C50B-4706-BEAE-3522A742FB86}" type="presParOf" srcId="{2533758B-4C0D-4493-95C4-8AD0AF3FB773}" destId="{4BEF9AD9-E733-4B21-B1B2-CA2136B94A08}" srcOrd="4" destOrd="0" presId="urn:microsoft.com/office/officeart/2005/8/layout/lProcess2"/>
    <dgm:cxn modelId="{61945AFF-CE8E-44F6-8F59-C9FC7E48062F}" type="presParOf" srcId="{4BEF9AD9-E733-4B21-B1B2-CA2136B94A08}" destId="{D4110350-DCF4-414E-B819-6CB89CC04270}" srcOrd="0" destOrd="0" presId="urn:microsoft.com/office/officeart/2005/8/layout/lProcess2"/>
    <dgm:cxn modelId="{0B5C7F24-0B09-4A31-AB8E-4EF3A4CC556C}" type="presParOf" srcId="{4BEF9AD9-E733-4B21-B1B2-CA2136B94A08}" destId="{5B101F27-9F38-4AF1-AAD3-04F44131985D}" srcOrd="1" destOrd="0" presId="urn:microsoft.com/office/officeart/2005/8/layout/lProcess2"/>
    <dgm:cxn modelId="{0A12F94F-5B4D-47C7-B24E-CF802F7B8180}" type="presParOf" srcId="{4BEF9AD9-E733-4B21-B1B2-CA2136B94A08}" destId="{8119DCDC-A14A-47C5-9F46-FF1044EE9B49}" srcOrd="2" destOrd="0" presId="urn:microsoft.com/office/officeart/2005/8/layout/lProcess2"/>
    <dgm:cxn modelId="{F2C1B5FD-526F-4684-BC65-765EF51BC220}" type="presParOf" srcId="{8119DCDC-A14A-47C5-9F46-FF1044EE9B49}" destId="{8FB464E7-BF1A-429D-B454-131B02874C8C}" srcOrd="0" destOrd="0" presId="urn:microsoft.com/office/officeart/2005/8/layout/lProcess2"/>
    <dgm:cxn modelId="{0424FBCD-E396-402C-9FFE-AE2F9D496B84}" type="presParOf" srcId="{8FB464E7-BF1A-429D-B454-131B02874C8C}" destId="{953C0E3C-B0F5-4F60-AB8F-63400CA986D6}" srcOrd="0" destOrd="0" presId="urn:microsoft.com/office/officeart/2005/8/layout/lProcess2"/>
    <dgm:cxn modelId="{75741EF8-0978-4244-AF69-D9C0CF0FC0C9}" type="presParOf" srcId="{8FB464E7-BF1A-429D-B454-131B02874C8C}" destId="{D28990E4-F475-4842-B1A7-5EBCFE4DE080}" srcOrd="1" destOrd="0" presId="urn:microsoft.com/office/officeart/2005/8/layout/lProcess2"/>
    <dgm:cxn modelId="{47B23F7B-ED5A-4BB9-BDA5-8EBB134E57AF}" type="presParOf" srcId="{8FB464E7-BF1A-429D-B454-131B02874C8C}" destId="{192B75C8-07B0-402B-9503-DAB0D9FC79D7}" srcOrd="2" destOrd="0" presId="urn:microsoft.com/office/officeart/2005/8/layout/lProcess2"/>
    <dgm:cxn modelId="{45E147A3-A2EB-4697-A283-1115911EE147}" type="presParOf" srcId="{2533758B-4C0D-4493-95C4-8AD0AF3FB773}" destId="{A7E15EBD-F793-46B4-9965-1D1EAD81224F}" srcOrd="5" destOrd="0" presId="urn:microsoft.com/office/officeart/2005/8/layout/lProcess2"/>
    <dgm:cxn modelId="{6781FE60-9FAB-4EBF-9F2C-42853C26799A}" type="presParOf" srcId="{2533758B-4C0D-4493-95C4-8AD0AF3FB773}" destId="{99BD0565-7830-484B-A130-89663CF34CCA}" srcOrd="6" destOrd="0" presId="urn:microsoft.com/office/officeart/2005/8/layout/lProcess2"/>
    <dgm:cxn modelId="{B16CC818-4DDB-44DC-BF84-9C4F7C129ADA}" type="presParOf" srcId="{99BD0565-7830-484B-A130-89663CF34CCA}" destId="{C8D1B6FD-2B09-4581-B1C6-669E3CB83A36}" srcOrd="0" destOrd="0" presId="urn:microsoft.com/office/officeart/2005/8/layout/lProcess2"/>
    <dgm:cxn modelId="{89CB0D9A-268D-4585-9AA6-DC33183E261B}" type="presParOf" srcId="{99BD0565-7830-484B-A130-89663CF34CCA}" destId="{36BF1ADB-DECB-41EB-835F-D362D6947908}" srcOrd="1" destOrd="0" presId="urn:microsoft.com/office/officeart/2005/8/layout/lProcess2"/>
    <dgm:cxn modelId="{31DFD4F1-2A98-483C-9F84-F8CD5ACFC2BB}" type="presParOf" srcId="{99BD0565-7830-484B-A130-89663CF34CCA}" destId="{BC2997A9-4987-4FAE-9167-C8FEA26FD825}" srcOrd="2" destOrd="0" presId="urn:microsoft.com/office/officeart/2005/8/layout/lProcess2"/>
    <dgm:cxn modelId="{1E056E98-F525-4E1E-9A48-5F693039AFE3}" type="presParOf" srcId="{BC2997A9-4987-4FAE-9167-C8FEA26FD825}" destId="{15E2C554-93FC-449E-B162-417920AB9ED8}" srcOrd="0" destOrd="0" presId="urn:microsoft.com/office/officeart/2005/8/layout/lProcess2"/>
    <dgm:cxn modelId="{6C56D621-2C29-4C57-A492-FC943EB33EDA}" type="presParOf" srcId="{15E2C554-93FC-449E-B162-417920AB9ED8}" destId="{EC598828-F877-4518-8928-FBA5E5579E7C}" srcOrd="0" destOrd="0" presId="urn:microsoft.com/office/officeart/2005/8/layout/lProcess2"/>
    <dgm:cxn modelId="{D8E5BE41-92BC-4F9E-8144-5A6217A4AD3D}" type="presParOf" srcId="{15E2C554-93FC-449E-B162-417920AB9ED8}" destId="{D3A852FD-A686-406E-83A9-D9CF47FAF086}" srcOrd="1" destOrd="0" presId="urn:microsoft.com/office/officeart/2005/8/layout/lProcess2"/>
    <dgm:cxn modelId="{8F9F7C77-1D3E-4E55-A097-35E4DAB9732B}" type="presParOf" srcId="{15E2C554-93FC-449E-B162-417920AB9ED8}" destId="{407018CE-BEA9-494D-9185-6964EED12FBD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39D50ED-3580-4B80-909F-ED5204251630}" type="doc">
      <dgm:prSet loTypeId="urn:microsoft.com/office/officeart/2005/8/layout/lProcess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C9F9C56-9A00-48B5-92A5-A9F809F87945}">
      <dgm:prSet phldrT="[Text]" custT="1"/>
      <dgm:spPr/>
      <dgm:t>
        <a:bodyPr/>
        <a:lstStyle/>
        <a:p>
          <a:r>
            <a:rPr lang="en-US" sz="1600" b="1" dirty="0" smtClean="0"/>
            <a:t>True </a:t>
          </a:r>
          <a:r>
            <a:rPr lang="en-US" sz="1600" b="1" dirty="0" err="1" smtClean="0"/>
            <a:t>Colour</a:t>
          </a:r>
          <a:r>
            <a:rPr lang="en-US" sz="1600" b="1" dirty="0" smtClean="0"/>
            <a:t> RGB</a:t>
          </a:r>
          <a:endParaRPr lang="en-US" sz="1600" b="1" dirty="0"/>
        </a:p>
      </dgm:t>
    </dgm:pt>
    <dgm:pt modelId="{E57640E6-FC56-40F4-8D8E-A59EAFCD94BF}" type="parTrans" cxnId="{45AF5B16-DE94-4745-BDDD-AA118D93CD79}">
      <dgm:prSet/>
      <dgm:spPr/>
      <dgm:t>
        <a:bodyPr/>
        <a:lstStyle/>
        <a:p>
          <a:endParaRPr lang="en-US"/>
        </a:p>
      </dgm:t>
    </dgm:pt>
    <dgm:pt modelId="{7A346F83-703E-4BB8-A87A-7EC851FBA4A3}" type="sibTrans" cxnId="{45AF5B16-DE94-4745-BDDD-AA118D93CD79}">
      <dgm:prSet/>
      <dgm:spPr/>
      <dgm:t>
        <a:bodyPr/>
        <a:lstStyle/>
        <a:p>
          <a:endParaRPr lang="en-US"/>
        </a:p>
      </dgm:t>
    </dgm:pt>
    <dgm:pt modelId="{A7B39BBD-AB03-410A-A4BA-4990AC6D5BFB}">
      <dgm:prSet phldrT="[Text]"/>
      <dgm:spPr/>
      <dgm:t>
        <a:bodyPr/>
        <a:lstStyle/>
        <a:p>
          <a:r>
            <a:rPr lang="en-IE" altLang="en-US" smtClean="0"/>
            <a:t>R VIS0.6</a:t>
          </a:r>
        </a:p>
        <a:p>
          <a:r>
            <a:rPr lang="en-IE" altLang="en-US" smtClean="0"/>
            <a:t>G VIS0.5</a:t>
          </a:r>
        </a:p>
        <a:p>
          <a:r>
            <a:rPr lang="en-IE" altLang="en-US" smtClean="0"/>
            <a:t>B VIS0.4</a:t>
          </a:r>
          <a:endParaRPr lang="en-US" dirty="0"/>
        </a:p>
      </dgm:t>
    </dgm:pt>
    <dgm:pt modelId="{D70A8012-D34A-40B4-9187-56EA0EAE7FEA}" type="parTrans" cxnId="{0E1228EC-9BCE-4D3E-AFBE-063C9C1B22B5}">
      <dgm:prSet/>
      <dgm:spPr/>
      <dgm:t>
        <a:bodyPr/>
        <a:lstStyle/>
        <a:p>
          <a:endParaRPr lang="en-US"/>
        </a:p>
      </dgm:t>
    </dgm:pt>
    <dgm:pt modelId="{38DD25CA-E232-4DA1-9D73-DF6120D2539A}" type="sibTrans" cxnId="{0E1228EC-9BCE-4D3E-AFBE-063C9C1B22B5}">
      <dgm:prSet/>
      <dgm:spPr/>
      <dgm:t>
        <a:bodyPr/>
        <a:lstStyle/>
        <a:p>
          <a:endParaRPr lang="en-US"/>
        </a:p>
      </dgm:t>
    </dgm:pt>
    <dgm:pt modelId="{77D8A604-B43E-4CB2-8FC9-C0F30889EA6E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1D91FC9E-855C-4F12-A953-F86E4C003F24}" type="parTrans" cxnId="{02C20AFC-AFD5-4775-87D3-AD70EAEB68AD}">
      <dgm:prSet/>
      <dgm:spPr/>
      <dgm:t>
        <a:bodyPr/>
        <a:lstStyle/>
        <a:p>
          <a:endParaRPr lang="en-US"/>
        </a:p>
      </dgm:t>
    </dgm:pt>
    <dgm:pt modelId="{FDA895EF-0722-43BC-A4F6-0115B782EEF8}" type="sibTrans" cxnId="{02C20AFC-AFD5-4775-87D3-AD70EAEB68AD}">
      <dgm:prSet/>
      <dgm:spPr/>
      <dgm:t>
        <a:bodyPr/>
        <a:lstStyle/>
        <a:p>
          <a:endParaRPr lang="en-US"/>
        </a:p>
      </dgm:t>
    </dgm:pt>
    <dgm:pt modelId="{7B5A1403-F5C0-42BD-B79F-BA57FA592C8D}">
      <dgm:prSet phldrT="[Text]" custT="1"/>
      <dgm:spPr/>
      <dgm:t>
        <a:bodyPr/>
        <a:lstStyle/>
        <a:p>
          <a:r>
            <a:rPr lang="en-US" sz="1600" b="1" dirty="0" smtClean="0"/>
            <a:t>Cloud Phase RGB</a:t>
          </a:r>
          <a:endParaRPr lang="en-US" sz="1600" b="1" dirty="0"/>
        </a:p>
      </dgm:t>
    </dgm:pt>
    <dgm:pt modelId="{B57831CB-3289-4696-A9A1-EFA76FF9B803}" type="parTrans" cxnId="{F570EF45-16AB-4E7C-BCCD-FFDB6CB4E907}">
      <dgm:prSet/>
      <dgm:spPr/>
      <dgm:t>
        <a:bodyPr/>
        <a:lstStyle/>
        <a:p>
          <a:endParaRPr lang="en-US"/>
        </a:p>
      </dgm:t>
    </dgm:pt>
    <dgm:pt modelId="{7D0DF347-BFFC-4FDE-BE35-185ED56B3CBD}" type="sibTrans" cxnId="{F570EF45-16AB-4E7C-BCCD-FFDB6CB4E907}">
      <dgm:prSet/>
      <dgm:spPr/>
      <dgm:t>
        <a:bodyPr/>
        <a:lstStyle/>
        <a:p>
          <a:endParaRPr lang="en-US"/>
        </a:p>
      </dgm:t>
    </dgm:pt>
    <dgm:pt modelId="{F2D80F2E-3450-4189-925E-88F0CAC7AE42}">
      <dgm:prSet phldrT="[Text]"/>
      <dgm:spPr/>
      <dgm:t>
        <a:bodyPr/>
        <a:lstStyle/>
        <a:p>
          <a:r>
            <a:rPr lang="en-IE" altLang="en-US" smtClean="0"/>
            <a:t>R NIR1.6</a:t>
          </a:r>
        </a:p>
        <a:p>
          <a:r>
            <a:rPr lang="en-IE" altLang="en-US" smtClean="0"/>
            <a:t>G NIR2.3</a:t>
          </a:r>
        </a:p>
        <a:p>
          <a:r>
            <a:rPr lang="en-IE" altLang="en-US" smtClean="0"/>
            <a:t>B VIS0.5/VIS0.6</a:t>
          </a:r>
          <a:endParaRPr lang="en-US" dirty="0"/>
        </a:p>
      </dgm:t>
    </dgm:pt>
    <dgm:pt modelId="{5F8E73A4-0B28-48D2-82D2-760BDC259CEF}" type="parTrans" cxnId="{0B797C44-3544-44ED-BF36-F254E7D1ADCC}">
      <dgm:prSet/>
      <dgm:spPr/>
      <dgm:t>
        <a:bodyPr/>
        <a:lstStyle/>
        <a:p>
          <a:endParaRPr lang="en-US"/>
        </a:p>
      </dgm:t>
    </dgm:pt>
    <dgm:pt modelId="{1C22FF6C-44F7-4F13-9F1C-ED89D9E0BF5F}" type="sibTrans" cxnId="{0B797C44-3544-44ED-BF36-F254E7D1ADCC}">
      <dgm:prSet/>
      <dgm:spPr/>
      <dgm:t>
        <a:bodyPr/>
        <a:lstStyle/>
        <a:p>
          <a:endParaRPr lang="en-US"/>
        </a:p>
      </dgm:t>
    </dgm:pt>
    <dgm:pt modelId="{71106AB6-70A4-4F65-9AB4-1790961ED7B2}">
      <dgm:prSet phldrT="[Text]" custT="1"/>
      <dgm:spPr/>
      <dgm:t>
        <a:bodyPr/>
        <a:lstStyle/>
        <a:p>
          <a:r>
            <a:rPr lang="en-US" sz="1600" b="1" dirty="0" smtClean="0"/>
            <a:t>Fire Temp. RGB</a:t>
          </a:r>
          <a:endParaRPr lang="en-US" sz="1600" b="1" dirty="0"/>
        </a:p>
      </dgm:t>
    </dgm:pt>
    <dgm:pt modelId="{B8A8162A-3C4F-4A4F-9B71-592216E90C78}" type="parTrans" cxnId="{F1DCFF5F-5556-4F60-AAA5-6DF12A395E91}">
      <dgm:prSet/>
      <dgm:spPr/>
      <dgm:t>
        <a:bodyPr/>
        <a:lstStyle/>
        <a:p>
          <a:endParaRPr lang="en-US"/>
        </a:p>
      </dgm:t>
    </dgm:pt>
    <dgm:pt modelId="{08F6A2C8-3755-4DA0-AB8D-27CC22B7FA9E}" type="sibTrans" cxnId="{F1DCFF5F-5556-4F60-AAA5-6DF12A395E91}">
      <dgm:prSet/>
      <dgm:spPr/>
      <dgm:t>
        <a:bodyPr/>
        <a:lstStyle/>
        <a:p>
          <a:endParaRPr lang="en-US"/>
        </a:p>
      </dgm:t>
    </dgm:pt>
    <dgm:pt modelId="{C8F45A4D-3EC4-453D-B71A-998EC6312E57}">
      <dgm:prSet phldrT="[Text]"/>
      <dgm:spPr/>
      <dgm:t>
        <a:bodyPr/>
        <a:lstStyle/>
        <a:p>
          <a:r>
            <a:rPr lang="en-IE" altLang="en-US" smtClean="0"/>
            <a:t>R IR3.9</a:t>
          </a:r>
        </a:p>
        <a:p>
          <a:r>
            <a:rPr lang="en-IE" altLang="en-US" smtClean="0"/>
            <a:t>G NIR2.3</a:t>
          </a:r>
        </a:p>
        <a:p>
          <a:r>
            <a:rPr lang="en-IE" altLang="en-US" smtClean="0"/>
            <a:t>B NIR1.6</a:t>
          </a:r>
          <a:endParaRPr lang="en-US" dirty="0"/>
        </a:p>
      </dgm:t>
    </dgm:pt>
    <dgm:pt modelId="{C9180B4D-440E-4BB1-A923-A8A09ACEDE42}" type="parTrans" cxnId="{3444E2FB-EF91-494B-9AF5-8FDB5D152E44}">
      <dgm:prSet/>
      <dgm:spPr/>
      <dgm:t>
        <a:bodyPr/>
        <a:lstStyle/>
        <a:p>
          <a:endParaRPr lang="en-US"/>
        </a:p>
      </dgm:t>
    </dgm:pt>
    <dgm:pt modelId="{02685C34-E73F-4BD3-9940-2422B65EE65E}" type="sibTrans" cxnId="{3444E2FB-EF91-494B-9AF5-8FDB5D152E44}">
      <dgm:prSet/>
      <dgm:spPr/>
      <dgm:t>
        <a:bodyPr/>
        <a:lstStyle/>
        <a:p>
          <a:endParaRPr lang="en-US"/>
        </a:p>
      </dgm:t>
    </dgm:pt>
    <dgm:pt modelId="{67F52544-A3E3-492A-B8FB-62A9678950A3}">
      <dgm:prSet phldrT="[Text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C3061325-042F-4D1A-968B-4CEAE12B5040}" type="parTrans" cxnId="{6CBB858C-FAFE-456D-991E-7C10E8C8CA25}">
      <dgm:prSet/>
      <dgm:spPr/>
      <dgm:t>
        <a:bodyPr/>
        <a:lstStyle/>
        <a:p>
          <a:endParaRPr lang="en-US"/>
        </a:p>
      </dgm:t>
    </dgm:pt>
    <dgm:pt modelId="{F4084718-A005-4FFD-85A5-BB88E4413348}" type="sibTrans" cxnId="{6CBB858C-FAFE-456D-991E-7C10E8C8CA25}">
      <dgm:prSet/>
      <dgm:spPr/>
      <dgm:t>
        <a:bodyPr/>
        <a:lstStyle/>
        <a:p>
          <a:endParaRPr lang="en-US"/>
        </a:p>
      </dgm:t>
    </dgm:pt>
    <dgm:pt modelId="{36453390-0140-4ECE-8049-1EF9DB7516C3}">
      <dgm:prSet phldrT="[Text]"/>
      <dgm:spPr/>
      <dgm:t>
        <a:bodyPr/>
        <a:lstStyle/>
        <a:p>
          <a:r>
            <a:rPr lang="en-IE" altLang="en-US" smtClean="0"/>
            <a:t>R NIR1.3</a:t>
          </a:r>
        </a:p>
        <a:p>
          <a:r>
            <a:rPr lang="en-IE" altLang="en-US" smtClean="0"/>
            <a:t>G VIS0.8</a:t>
          </a:r>
        </a:p>
        <a:p>
          <a:r>
            <a:rPr lang="en-IE" altLang="en-US" smtClean="0"/>
            <a:t>B VIS1.6</a:t>
          </a:r>
          <a:endParaRPr lang="en-US" dirty="0"/>
        </a:p>
      </dgm:t>
    </dgm:pt>
    <dgm:pt modelId="{836406A4-EB8C-488B-BD70-0FE053127750}" type="parTrans" cxnId="{A99B6F34-4AA8-4A89-A052-71854CB3F8B6}">
      <dgm:prSet/>
      <dgm:spPr/>
      <dgm:t>
        <a:bodyPr/>
        <a:lstStyle/>
        <a:p>
          <a:endParaRPr lang="en-US"/>
        </a:p>
      </dgm:t>
    </dgm:pt>
    <dgm:pt modelId="{38BBD93C-0AE0-4B00-BD9B-0C665850136A}" type="sibTrans" cxnId="{A99B6F34-4AA8-4A89-A052-71854CB3F8B6}">
      <dgm:prSet/>
      <dgm:spPr/>
      <dgm:t>
        <a:bodyPr/>
        <a:lstStyle/>
        <a:p>
          <a:endParaRPr lang="en-US"/>
        </a:p>
      </dgm:t>
    </dgm:pt>
    <dgm:pt modelId="{54898AC8-40BE-4B06-A4CA-96E4A8A3F9EA}">
      <dgm:prSet phldrT="[Text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297D33E6-4A4D-4402-AD03-438AB5D0039A}" type="parTrans" cxnId="{A144782B-D096-4A35-ACDB-4EAF69FEE2A1}">
      <dgm:prSet/>
      <dgm:spPr/>
      <dgm:t>
        <a:bodyPr/>
        <a:lstStyle/>
        <a:p>
          <a:endParaRPr lang="en-US"/>
        </a:p>
      </dgm:t>
    </dgm:pt>
    <dgm:pt modelId="{28961F9F-834D-438A-B18C-C56A708C120A}" type="sibTrans" cxnId="{A144782B-D096-4A35-ACDB-4EAF69FEE2A1}">
      <dgm:prSet/>
      <dgm:spPr/>
      <dgm:t>
        <a:bodyPr/>
        <a:lstStyle/>
        <a:p>
          <a:endParaRPr lang="en-US"/>
        </a:p>
      </dgm:t>
    </dgm:pt>
    <dgm:pt modelId="{5F2FFF82-F7E4-416B-A3C3-9C2F3F55E529}">
      <dgm:prSet phldrT="[Text]" phldr="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625EBE0E-9804-4D79-9B0B-6B6F8C04676C}" type="sibTrans" cxnId="{EDDBCD77-DD47-4056-BB5F-13F562AC1FE3}">
      <dgm:prSet/>
      <dgm:spPr/>
      <dgm:t>
        <a:bodyPr/>
        <a:lstStyle/>
        <a:p>
          <a:endParaRPr lang="en-US"/>
        </a:p>
      </dgm:t>
    </dgm:pt>
    <dgm:pt modelId="{5D97D827-038B-45BD-BF98-42CD0C9EC637}" type="parTrans" cxnId="{EDDBCD77-DD47-4056-BB5F-13F562AC1FE3}">
      <dgm:prSet/>
      <dgm:spPr/>
      <dgm:t>
        <a:bodyPr/>
        <a:lstStyle/>
        <a:p>
          <a:endParaRPr lang="en-US"/>
        </a:p>
      </dgm:t>
    </dgm:pt>
    <dgm:pt modelId="{AAD31A42-F19B-4DF5-AED2-246B3DE873E5}">
      <dgm:prSet phldrT="[Text]" custT="1"/>
      <dgm:spPr/>
      <dgm:t>
        <a:bodyPr/>
        <a:lstStyle/>
        <a:p>
          <a:r>
            <a:rPr lang="en-US" sz="1600" b="1" dirty="0" smtClean="0"/>
            <a:t>Cloud Type RGB</a:t>
          </a:r>
          <a:endParaRPr lang="en-US" sz="1600" b="1" dirty="0"/>
        </a:p>
      </dgm:t>
    </dgm:pt>
    <dgm:pt modelId="{24B0BA83-97BA-4405-A8F8-F7FC9B8F5583}" type="sibTrans" cxnId="{27952FFB-4618-4ECA-80DA-A8419B32B69C}">
      <dgm:prSet/>
      <dgm:spPr/>
      <dgm:t>
        <a:bodyPr/>
        <a:lstStyle/>
        <a:p>
          <a:endParaRPr lang="en-US"/>
        </a:p>
      </dgm:t>
    </dgm:pt>
    <dgm:pt modelId="{2A896F96-7FE8-4213-A75C-3380BE020E89}" type="parTrans" cxnId="{27952FFB-4618-4ECA-80DA-A8419B32B69C}">
      <dgm:prSet/>
      <dgm:spPr/>
      <dgm:t>
        <a:bodyPr/>
        <a:lstStyle/>
        <a:p>
          <a:endParaRPr lang="en-US"/>
        </a:p>
      </dgm:t>
    </dgm:pt>
    <dgm:pt modelId="{2533758B-4C0D-4493-95C4-8AD0AF3FB773}" type="pres">
      <dgm:prSet presAssocID="{A39D50ED-3580-4B80-909F-ED520425163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E2EC1DE-3BA8-485F-B8C7-E831418049C0}" type="pres">
      <dgm:prSet presAssocID="{BC9F9C56-9A00-48B5-92A5-A9F809F87945}" presName="compNode" presStyleCnt="0"/>
      <dgm:spPr/>
      <dgm:t>
        <a:bodyPr/>
        <a:lstStyle/>
        <a:p>
          <a:endParaRPr lang="en-US"/>
        </a:p>
      </dgm:t>
    </dgm:pt>
    <dgm:pt modelId="{53E29862-3289-4A6B-9212-8F169043E9F0}" type="pres">
      <dgm:prSet presAssocID="{BC9F9C56-9A00-48B5-92A5-A9F809F87945}" presName="aNode" presStyleLbl="bgShp" presStyleIdx="0" presStyleCnt="4" custLinFactNeighborX="3048"/>
      <dgm:spPr/>
      <dgm:t>
        <a:bodyPr/>
        <a:lstStyle/>
        <a:p>
          <a:endParaRPr lang="en-US"/>
        </a:p>
      </dgm:t>
    </dgm:pt>
    <dgm:pt modelId="{EBABF2CE-091C-4DEF-9795-63404DF27594}" type="pres">
      <dgm:prSet presAssocID="{BC9F9C56-9A00-48B5-92A5-A9F809F87945}" presName="textNode" presStyleLbl="bgShp" presStyleIdx="0" presStyleCnt="4"/>
      <dgm:spPr/>
      <dgm:t>
        <a:bodyPr/>
        <a:lstStyle/>
        <a:p>
          <a:endParaRPr lang="en-US"/>
        </a:p>
      </dgm:t>
    </dgm:pt>
    <dgm:pt modelId="{BBA25117-81B6-49FA-B73E-EFF5F8504DE4}" type="pres">
      <dgm:prSet presAssocID="{BC9F9C56-9A00-48B5-92A5-A9F809F87945}" presName="compChildNode" presStyleCnt="0"/>
      <dgm:spPr/>
      <dgm:t>
        <a:bodyPr/>
        <a:lstStyle/>
        <a:p>
          <a:endParaRPr lang="en-US"/>
        </a:p>
      </dgm:t>
    </dgm:pt>
    <dgm:pt modelId="{265EAE65-E61B-468B-8AD5-DD74E68B748E}" type="pres">
      <dgm:prSet presAssocID="{BC9F9C56-9A00-48B5-92A5-A9F809F87945}" presName="theInnerList" presStyleCnt="0"/>
      <dgm:spPr/>
      <dgm:t>
        <a:bodyPr/>
        <a:lstStyle/>
        <a:p>
          <a:endParaRPr lang="en-US"/>
        </a:p>
      </dgm:t>
    </dgm:pt>
    <dgm:pt modelId="{9A947976-8D6E-4661-B32A-D2FE99AA07BD}" type="pres">
      <dgm:prSet presAssocID="{A7B39BBD-AB03-410A-A4BA-4990AC6D5BFB}" presName="childNode" presStyleLbl="node1" presStyleIdx="0" presStyleCnt="8" custScaleY="155349" custLinFactY="-15470" custLinFactNeighborX="1508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5C02AE-2F25-47FE-A84A-DCEF1012B5B5}" type="pres">
      <dgm:prSet presAssocID="{A7B39BBD-AB03-410A-A4BA-4990AC6D5BFB}" presName="aSpace2" presStyleCnt="0"/>
      <dgm:spPr/>
      <dgm:t>
        <a:bodyPr/>
        <a:lstStyle/>
        <a:p>
          <a:endParaRPr lang="en-US"/>
        </a:p>
      </dgm:t>
    </dgm:pt>
    <dgm:pt modelId="{EE7A63D1-DFE9-41A3-8124-BB4CCCB36552}" type="pres">
      <dgm:prSet presAssocID="{77D8A604-B43E-4CB2-8FC9-C0F30889EA6E}" presName="childNode" presStyleLbl="node1" presStyleIdx="1" presStyleCnt="8" custScaleX="115660" custScaleY="358112" custLinFactNeighborX="4392" custLinFactNeighborY="147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7F9AC1-E409-4812-A950-D034BEE25F44}" type="pres">
      <dgm:prSet presAssocID="{BC9F9C56-9A00-48B5-92A5-A9F809F87945}" presName="aSpace" presStyleCnt="0"/>
      <dgm:spPr/>
      <dgm:t>
        <a:bodyPr/>
        <a:lstStyle/>
        <a:p>
          <a:endParaRPr lang="en-US"/>
        </a:p>
      </dgm:t>
    </dgm:pt>
    <dgm:pt modelId="{17898739-2F76-42CB-9B7B-E19511CA95B6}" type="pres">
      <dgm:prSet presAssocID="{7B5A1403-F5C0-42BD-B79F-BA57FA592C8D}" presName="compNode" presStyleCnt="0"/>
      <dgm:spPr/>
      <dgm:t>
        <a:bodyPr/>
        <a:lstStyle/>
        <a:p>
          <a:endParaRPr lang="en-US"/>
        </a:p>
      </dgm:t>
    </dgm:pt>
    <dgm:pt modelId="{E48EAEEE-ABE5-46B9-B3AE-80FFD01C2EEC}" type="pres">
      <dgm:prSet presAssocID="{7B5A1403-F5C0-42BD-B79F-BA57FA592C8D}" presName="aNode" presStyleLbl="bgShp" presStyleIdx="1" presStyleCnt="4" custLinFactNeighborX="-174"/>
      <dgm:spPr/>
      <dgm:t>
        <a:bodyPr/>
        <a:lstStyle/>
        <a:p>
          <a:endParaRPr lang="en-US"/>
        </a:p>
      </dgm:t>
    </dgm:pt>
    <dgm:pt modelId="{418EE88A-04D3-42BA-A05C-FC6E3563D038}" type="pres">
      <dgm:prSet presAssocID="{7B5A1403-F5C0-42BD-B79F-BA57FA592C8D}" presName="textNode" presStyleLbl="bgShp" presStyleIdx="1" presStyleCnt="4"/>
      <dgm:spPr/>
      <dgm:t>
        <a:bodyPr/>
        <a:lstStyle/>
        <a:p>
          <a:endParaRPr lang="en-US"/>
        </a:p>
      </dgm:t>
    </dgm:pt>
    <dgm:pt modelId="{39A12A01-D163-4124-9082-188BA05D5279}" type="pres">
      <dgm:prSet presAssocID="{7B5A1403-F5C0-42BD-B79F-BA57FA592C8D}" presName="compChildNode" presStyleCnt="0"/>
      <dgm:spPr/>
      <dgm:t>
        <a:bodyPr/>
        <a:lstStyle/>
        <a:p>
          <a:endParaRPr lang="en-US"/>
        </a:p>
      </dgm:t>
    </dgm:pt>
    <dgm:pt modelId="{00539BE3-B2E3-439D-92E0-068EFE560526}" type="pres">
      <dgm:prSet presAssocID="{7B5A1403-F5C0-42BD-B79F-BA57FA592C8D}" presName="theInnerList" presStyleCnt="0"/>
      <dgm:spPr/>
      <dgm:t>
        <a:bodyPr/>
        <a:lstStyle/>
        <a:p>
          <a:endParaRPr lang="en-US"/>
        </a:p>
      </dgm:t>
    </dgm:pt>
    <dgm:pt modelId="{04FBA298-57E7-44EE-AF77-BF50DA86F652}" type="pres">
      <dgm:prSet presAssocID="{F2D80F2E-3450-4189-925E-88F0CAC7AE42}" presName="childNode" presStyleLbl="node1" presStyleIdx="2" presStyleCnt="8" custScaleY="155349" custLinFactY="-15470" custLinFactNeighborX="945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312A21-A577-4DD7-A3D5-36FD8614C2DE}" type="pres">
      <dgm:prSet presAssocID="{F2D80F2E-3450-4189-925E-88F0CAC7AE42}" presName="aSpace2" presStyleCnt="0"/>
      <dgm:spPr/>
      <dgm:t>
        <a:bodyPr/>
        <a:lstStyle/>
        <a:p>
          <a:endParaRPr lang="en-US"/>
        </a:p>
      </dgm:t>
    </dgm:pt>
    <dgm:pt modelId="{3273585D-124A-41EB-B245-510BFDE79287}" type="pres">
      <dgm:prSet presAssocID="{5F2FFF82-F7E4-416B-A3C3-9C2F3F55E529}" presName="childNode" presStyleLbl="node1" presStyleIdx="3" presStyleCnt="8" custScaleX="115660" custScaleY="358112" custLinFactNeighborX="-9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BF9CA0-0107-4AE1-A974-027670D7C19A}" type="pres">
      <dgm:prSet presAssocID="{7B5A1403-F5C0-42BD-B79F-BA57FA592C8D}" presName="aSpace" presStyleCnt="0"/>
      <dgm:spPr/>
      <dgm:t>
        <a:bodyPr/>
        <a:lstStyle/>
        <a:p>
          <a:endParaRPr lang="en-US"/>
        </a:p>
      </dgm:t>
    </dgm:pt>
    <dgm:pt modelId="{4BEF9AD9-E733-4B21-B1B2-CA2136B94A08}" type="pres">
      <dgm:prSet presAssocID="{71106AB6-70A4-4F65-9AB4-1790961ED7B2}" presName="compNode" presStyleCnt="0"/>
      <dgm:spPr/>
      <dgm:t>
        <a:bodyPr/>
        <a:lstStyle/>
        <a:p>
          <a:endParaRPr lang="en-US"/>
        </a:p>
      </dgm:t>
    </dgm:pt>
    <dgm:pt modelId="{D4110350-DCF4-414E-B819-6CB89CC04270}" type="pres">
      <dgm:prSet presAssocID="{71106AB6-70A4-4F65-9AB4-1790961ED7B2}" presName="aNode" presStyleLbl="bgShp" presStyleIdx="2" presStyleCnt="4" custLinFactX="4296" custLinFactNeighborX="100000"/>
      <dgm:spPr/>
      <dgm:t>
        <a:bodyPr/>
        <a:lstStyle/>
        <a:p>
          <a:endParaRPr lang="en-US"/>
        </a:p>
      </dgm:t>
    </dgm:pt>
    <dgm:pt modelId="{5B101F27-9F38-4AF1-AAD3-04F44131985D}" type="pres">
      <dgm:prSet presAssocID="{71106AB6-70A4-4F65-9AB4-1790961ED7B2}" presName="textNode" presStyleLbl="bgShp" presStyleIdx="2" presStyleCnt="4"/>
      <dgm:spPr/>
      <dgm:t>
        <a:bodyPr/>
        <a:lstStyle/>
        <a:p>
          <a:endParaRPr lang="en-US"/>
        </a:p>
      </dgm:t>
    </dgm:pt>
    <dgm:pt modelId="{8119DCDC-A14A-47C5-9F46-FF1044EE9B49}" type="pres">
      <dgm:prSet presAssocID="{71106AB6-70A4-4F65-9AB4-1790961ED7B2}" presName="compChildNode" presStyleCnt="0"/>
      <dgm:spPr/>
      <dgm:t>
        <a:bodyPr/>
        <a:lstStyle/>
        <a:p>
          <a:endParaRPr lang="en-US"/>
        </a:p>
      </dgm:t>
    </dgm:pt>
    <dgm:pt modelId="{8FB464E7-BF1A-429D-B454-131B02874C8C}" type="pres">
      <dgm:prSet presAssocID="{71106AB6-70A4-4F65-9AB4-1790961ED7B2}" presName="theInnerList" presStyleCnt="0"/>
      <dgm:spPr/>
      <dgm:t>
        <a:bodyPr/>
        <a:lstStyle/>
        <a:p>
          <a:endParaRPr lang="en-US"/>
        </a:p>
      </dgm:t>
    </dgm:pt>
    <dgm:pt modelId="{953C0E3C-B0F5-4F60-AB8F-63400CA986D6}" type="pres">
      <dgm:prSet presAssocID="{C8F45A4D-3EC4-453D-B71A-998EC6312E57}" presName="childNode" presStyleLbl="node1" presStyleIdx="4" presStyleCnt="8" custScaleY="155349" custLinFactX="30409" custLinFactNeighborX="100000" custLinFactNeighborY="-993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8990E4-F475-4842-B1A7-5EBCFE4DE080}" type="pres">
      <dgm:prSet presAssocID="{C8F45A4D-3EC4-453D-B71A-998EC6312E57}" presName="aSpace2" presStyleCnt="0"/>
      <dgm:spPr/>
      <dgm:t>
        <a:bodyPr/>
        <a:lstStyle/>
        <a:p>
          <a:endParaRPr lang="en-US"/>
        </a:p>
      </dgm:t>
    </dgm:pt>
    <dgm:pt modelId="{192B75C8-07B0-402B-9503-DAB0D9FC79D7}" type="pres">
      <dgm:prSet presAssocID="{67F52544-A3E3-492A-B8FB-62A9678950A3}" presName="childNode" presStyleLbl="node1" presStyleIdx="5" presStyleCnt="8" custScaleX="114035" custScaleY="358112" custLinFactX="30051" custLinFactY="183" custLinFactNeighborX="100000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E15EBD-F793-46B4-9965-1D1EAD81224F}" type="pres">
      <dgm:prSet presAssocID="{71106AB6-70A4-4F65-9AB4-1790961ED7B2}" presName="aSpace" presStyleCnt="0"/>
      <dgm:spPr/>
      <dgm:t>
        <a:bodyPr/>
        <a:lstStyle/>
        <a:p>
          <a:endParaRPr lang="en-US"/>
        </a:p>
      </dgm:t>
    </dgm:pt>
    <dgm:pt modelId="{99BD0565-7830-484B-A130-89663CF34CCA}" type="pres">
      <dgm:prSet presAssocID="{AAD31A42-F19B-4DF5-AED2-246B3DE873E5}" presName="compNode" presStyleCnt="0"/>
      <dgm:spPr/>
      <dgm:t>
        <a:bodyPr/>
        <a:lstStyle/>
        <a:p>
          <a:endParaRPr lang="en-US"/>
        </a:p>
      </dgm:t>
    </dgm:pt>
    <dgm:pt modelId="{C8D1B6FD-2B09-4581-B1C6-669E3CB83A36}" type="pres">
      <dgm:prSet presAssocID="{AAD31A42-F19B-4DF5-AED2-246B3DE873E5}" presName="aNode" presStyleLbl="bgShp" presStyleIdx="3" presStyleCnt="4" custLinFactX="-9686" custLinFactNeighborX="-100000"/>
      <dgm:spPr/>
      <dgm:t>
        <a:bodyPr/>
        <a:lstStyle/>
        <a:p>
          <a:endParaRPr lang="en-US"/>
        </a:p>
      </dgm:t>
    </dgm:pt>
    <dgm:pt modelId="{36BF1ADB-DECB-41EB-835F-D362D6947908}" type="pres">
      <dgm:prSet presAssocID="{AAD31A42-F19B-4DF5-AED2-246B3DE873E5}" presName="textNode" presStyleLbl="bgShp" presStyleIdx="3" presStyleCnt="4"/>
      <dgm:spPr/>
      <dgm:t>
        <a:bodyPr/>
        <a:lstStyle/>
        <a:p>
          <a:endParaRPr lang="en-US"/>
        </a:p>
      </dgm:t>
    </dgm:pt>
    <dgm:pt modelId="{BC2997A9-4987-4FAE-9167-C8FEA26FD825}" type="pres">
      <dgm:prSet presAssocID="{AAD31A42-F19B-4DF5-AED2-246B3DE873E5}" presName="compChildNode" presStyleCnt="0"/>
      <dgm:spPr/>
      <dgm:t>
        <a:bodyPr/>
        <a:lstStyle/>
        <a:p>
          <a:endParaRPr lang="en-US"/>
        </a:p>
      </dgm:t>
    </dgm:pt>
    <dgm:pt modelId="{15E2C554-93FC-449E-B162-417920AB9ED8}" type="pres">
      <dgm:prSet presAssocID="{AAD31A42-F19B-4DF5-AED2-246B3DE873E5}" presName="theInnerList" presStyleCnt="0"/>
      <dgm:spPr/>
      <dgm:t>
        <a:bodyPr/>
        <a:lstStyle/>
        <a:p>
          <a:endParaRPr lang="en-US"/>
        </a:p>
      </dgm:t>
    </dgm:pt>
    <dgm:pt modelId="{EC598828-F877-4518-8928-FBA5E5579E7C}" type="pres">
      <dgm:prSet presAssocID="{36453390-0140-4ECE-8049-1EF9DB7516C3}" presName="childNode" presStyleLbl="node1" presStyleIdx="6" presStyleCnt="8" custScaleY="155349" custLinFactX="-37071" custLinFactY="-10280" custLinFactNeighborX="-100000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A852FD-A686-406E-83A9-D9CF47FAF086}" type="pres">
      <dgm:prSet presAssocID="{36453390-0140-4ECE-8049-1EF9DB7516C3}" presName="aSpace2" presStyleCnt="0"/>
      <dgm:spPr/>
      <dgm:t>
        <a:bodyPr/>
        <a:lstStyle/>
        <a:p>
          <a:endParaRPr lang="en-US"/>
        </a:p>
      </dgm:t>
    </dgm:pt>
    <dgm:pt modelId="{407018CE-BEA9-494D-9185-6964EED12FBD}" type="pres">
      <dgm:prSet presAssocID="{54898AC8-40BE-4B06-A4CA-96E4A8A3F9EA}" presName="childNode" presStyleLbl="node1" presStyleIdx="7" presStyleCnt="8" custScaleX="114030" custScaleY="358112" custLinFactX="-37116" custLinFactNeighborX="-100000" custLinFactNeighborY="337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7952FFB-4618-4ECA-80DA-A8419B32B69C}" srcId="{A39D50ED-3580-4B80-909F-ED5204251630}" destId="{AAD31A42-F19B-4DF5-AED2-246B3DE873E5}" srcOrd="3" destOrd="0" parTransId="{2A896F96-7FE8-4213-A75C-3380BE020E89}" sibTransId="{24B0BA83-97BA-4405-A8F8-F7FC9B8F5583}"/>
    <dgm:cxn modelId="{EDDBCD77-DD47-4056-BB5F-13F562AC1FE3}" srcId="{7B5A1403-F5C0-42BD-B79F-BA57FA592C8D}" destId="{5F2FFF82-F7E4-416B-A3C3-9C2F3F55E529}" srcOrd="1" destOrd="0" parTransId="{5D97D827-038B-45BD-BF98-42CD0C9EC637}" sibTransId="{625EBE0E-9804-4D79-9B0B-6B6F8C04676C}"/>
    <dgm:cxn modelId="{C7AD8D7B-01D1-4E11-BD6A-A6739F2452ED}" type="presOf" srcId="{5F2FFF82-F7E4-416B-A3C3-9C2F3F55E529}" destId="{3273585D-124A-41EB-B245-510BFDE79287}" srcOrd="0" destOrd="0" presId="urn:microsoft.com/office/officeart/2005/8/layout/lProcess2"/>
    <dgm:cxn modelId="{14E85890-14EB-425E-BF81-7B65264120F5}" type="presOf" srcId="{71106AB6-70A4-4F65-9AB4-1790961ED7B2}" destId="{5B101F27-9F38-4AF1-AAD3-04F44131985D}" srcOrd="1" destOrd="0" presId="urn:microsoft.com/office/officeart/2005/8/layout/lProcess2"/>
    <dgm:cxn modelId="{0E1228EC-9BCE-4D3E-AFBE-063C9C1B22B5}" srcId="{BC9F9C56-9A00-48B5-92A5-A9F809F87945}" destId="{A7B39BBD-AB03-410A-A4BA-4990AC6D5BFB}" srcOrd="0" destOrd="0" parTransId="{D70A8012-D34A-40B4-9187-56EA0EAE7FEA}" sibTransId="{38DD25CA-E232-4DA1-9D73-DF6120D2539A}"/>
    <dgm:cxn modelId="{ED3E3504-BE55-445A-A746-5058B07AE78E}" type="presOf" srcId="{BC9F9C56-9A00-48B5-92A5-A9F809F87945}" destId="{53E29862-3289-4A6B-9212-8F169043E9F0}" srcOrd="0" destOrd="0" presId="urn:microsoft.com/office/officeart/2005/8/layout/lProcess2"/>
    <dgm:cxn modelId="{6CBB858C-FAFE-456D-991E-7C10E8C8CA25}" srcId="{71106AB6-70A4-4F65-9AB4-1790961ED7B2}" destId="{67F52544-A3E3-492A-B8FB-62A9678950A3}" srcOrd="1" destOrd="0" parTransId="{C3061325-042F-4D1A-968B-4CEAE12B5040}" sibTransId="{F4084718-A005-4FFD-85A5-BB88E4413348}"/>
    <dgm:cxn modelId="{6490141D-409C-4ABF-BE75-2AE57101EE5D}" type="presOf" srcId="{BC9F9C56-9A00-48B5-92A5-A9F809F87945}" destId="{EBABF2CE-091C-4DEF-9795-63404DF27594}" srcOrd="1" destOrd="0" presId="urn:microsoft.com/office/officeart/2005/8/layout/lProcess2"/>
    <dgm:cxn modelId="{FB635CE0-BFE6-4E5B-92BB-4CA39BF4EDFE}" type="presOf" srcId="{AAD31A42-F19B-4DF5-AED2-246B3DE873E5}" destId="{36BF1ADB-DECB-41EB-835F-D362D6947908}" srcOrd="1" destOrd="0" presId="urn:microsoft.com/office/officeart/2005/8/layout/lProcess2"/>
    <dgm:cxn modelId="{AE326C93-F435-4D3E-921B-FD615FC8BFE2}" type="presOf" srcId="{AAD31A42-F19B-4DF5-AED2-246B3DE873E5}" destId="{C8D1B6FD-2B09-4581-B1C6-669E3CB83A36}" srcOrd="0" destOrd="0" presId="urn:microsoft.com/office/officeart/2005/8/layout/lProcess2"/>
    <dgm:cxn modelId="{2119002A-C548-4F10-8580-48B62FF02437}" type="presOf" srcId="{71106AB6-70A4-4F65-9AB4-1790961ED7B2}" destId="{D4110350-DCF4-414E-B819-6CB89CC04270}" srcOrd="0" destOrd="0" presId="urn:microsoft.com/office/officeart/2005/8/layout/lProcess2"/>
    <dgm:cxn modelId="{BFE25A34-95C5-46CE-AB89-F421CCD519F9}" type="presOf" srcId="{7B5A1403-F5C0-42BD-B79F-BA57FA592C8D}" destId="{418EE88A-04D3-42BA-A05C-FC6E3563D038}" srcOrd="1" destOrd="0" presId="urn:microsoft.com/office/officeart/2005/8/layout/lProcess2"/>
    <dgm:cxn modelId="{18410819-36D1-427E-898A-C5F8C5FD038D}" type="presOf" srcId="{54898AC8-40BE-4B06-A4CA-96E4A8A3F9EA}" destId="{407018CE-BEA9-494D-9185-6964EED12FBD}" srcOrd="0" destOrd="0" presId="urn:microsoft.com/office/officeart/2005/8/layout/lProcess2"/>
    <dgm:cxn modelId="{0B797C44-3544-44ED-BF36-F254E7D1ADCC}" srcId="{7B5A1403-F5C0-42BD-B79F-BA57FA592C8D}" destId="{F2D80F2E-3450-4189-925E-88F0CAC7AE42}" srcOrd="0" destOrd="0" parTransId="{5F8E73A4-0B28-48D2-82D2-760BDC259CEF}" sibTransId="{1C22FF6C-44F7-4F13-9F1C-ED89D9E0BF5F}"/>
    <dgm:cxn modelId="{B29CD695-2BC8-42F3-B4B3-B35E617B949C}" type="presOf" srcId="{F2D80F2E-3450-4189-925E-88F0CAC7AE42}" destId="{04FBA298-57E7-44EE-AF77-BF50DA86F652}" srcOrd="0" destOrd="0" presId="urn:microsoft.com/office/officeart/2005/8/layout/lProcess2"/>
    <dgm:cxn modelId="{3444E2FB-EF91-494B-9AF5-8FDB5D152E44}" srcId="{71106AB6-70A4-4F65-9AB4-1790961ED7B2}" destId="{C8F45A4D-3EC4-453D-B71A-998EC6312E57}" srcOrd="0" destOrd="0" parTransId="{C9180B4D-440E-4BB1-A923-A8A09ACEDE42}" sibTransId="{02685C34-E73F-4BD3-9940-2422B65EE65E}"/>
    <dgm:cxn modelId="{B92BD9E9-E88A-4AAC-9956-DF74B2101DA7}" type="presOf" srcId="{A39D50ED-3580-4B80-909F-ED5204251630}" destId="{2533758B-4C0D-4493-95C4-8AD0AF3FB773}" srcOrd="0" destOrd="0" presId="urn:microsoft.com/office/officeart/2005/8/layout/lProcess2"/>
    <dgm:cxn modelId="{CD2EEB50-E738-4E78-AF01-FCEB46828634}" type="presOf" srcId="{7B5A1403-F5C0-42BD-B79F-BA57FA592C8D}" destId="{E48EAEEE-ABE5-46B9-B3AE-80FFD01C2EEC}" srcOrd="0" destOrd="0" presId="urn:microsoft.com/office/officeart/2005/8/layout/lProcess2"/>
    <dgm:cxn modelId="{837CE9A0-11B1-4C1E-8C63-F137B99A030E}" type="presOf" srcId="{77D8A604-B43E-4CB2-8FC9-C0F30889EA6E}" destId="{EE7A63D1-DFE9-41A3-8124-BB4CCCB36552}" srcOrd="0" destOrd="0" presId="urn:microsoft.com/office/officeart/2005/8/layout/lProcess2"/>
    <dgm:cxn modelId="{F1DCFF5F-5556-4F60-AAA5-6DF12A395E91}" srcId="{A39D50ED-3580-4B80-909F-ED5204251630}" destId="{71106AB6-70A4-4F65-9AB4-1790961ED7B2}" srcOrd="2" destOrd="0" parTransId="{B8A8162A-3C4F-4A4F-9B71-592216E90C78}" sibTransId="{08F6A2C8-3755-4DA0-AB8D-27CC22B7FA9E}"/>
    <dgm:cxn modelId="{A144782B-D096-4A35-ACDB-4EAF69FEE2A1}" srcId="{AAD31A42-F19B-4DF5-AED2-246B3DE873E5}" destId="{54898AC8-40BE-4B06-A4CA-96E4A8A3F9EA}" srcOrd="1" destOrd="0" parTransId="{297D33E6-4A4D-4402-AD03-438AB5D0039A}" sibTransId="{28961F9F-834D-438A-B18C-C56A708C120A}"/>
    <dgm:cxn modelId="{45AF5B16-DE94-4745-BDDD-AA118D93CD79}" srcId="{A39D50ED-3580-4B80-909F-ED5204251630}" destId="{BC9F9C56-9A00-48B5-92A5-A9F809F87945}" srcOrd="0" destOrd="0" parTransId="{E57640E6-FC56-40F4-8D8E-A59EAFCD94BF}" sibTransId="{7A346F83-703E-4BB8-A87A-7EC851FBA4A3}"/>
    <dgm:cxn modelId="{4074A829-696C-4109-8DCD-8E8CFE34A830}" type="presOf" srcId="{C8F45A4D-3EC4-453D-B71A-998EC6312E57}" destId="{953C0E3C-B0F5-4F60-AB8F-63400CA986D6}" srcOrd="0" destOrd="0" presId="urn:microsoft.com/office/officeart/2005/8/layout/lProcess2"/>
    <dgm:cxn modelId="{02C20AFC-AFD5-4775-87D3-AD70EAEB68AD}" srcId="{BC9F9C56-9A00-48B5-92A5-A9F809F87945}" destId="{77D8A604-B43E-4CB2-8FC9-C0F30889EA6E}" srcOrd="1" destOrd="0" parTransId="{1D91FC9E-855C-4F12-A953-F86E4C003F24}" sibTransId="{FDA895EF-0722-43BC-A4F6-0115B782EEF8}"/>
    <dgm:cxn modelId="{00B5C027-E00F-4BDD-8A6C-C034A3D40C98}" type="presOf" srcId="{36453390-0140-4ECE-8049-1EF9DB7516C3}" destId="{EC598828-F877-4518-8928-FBA5E5579E7C}" srcOrd="0" destOrd="0" presId="urn:microsoft.com/office/officeart/2005/8/layout/lProcess2"/>
    <dgm:cxn modelId="{F570EF45-16AB-4E7C-BCCD-FFDB6CB4E907}" srcId="{A39D50ED-3580-4B80-909F-ED5204251630}" destId="{7B5A1403-F5C0-42BD-B79F-BA57FA592C8D}" srcOrd="1" destOrd="0" parTransId="{B57831CB-3289-4696-A9A1-EFA76FF9B803}" sibTransId="{7D0DF347-BFFC-4FDE-BE35-185ED56B3CBD}"/>
    <dgm:cxn modelId="{8A175F7A-6DA2-49AB-9E1A-5730E4F79230}" type="presOf" srcId="{A7B39BBD-AB03-410A-A4BA-4990AC6D5BFB}" destId="{9A947976-8D6E-4661-B32A-D2FE99AA07BD}" srcOrd="0" destOrd="0" presId="urn:microsoft.com/office/officeart/2005/8/layout/lProcess2"/>
    <dgm:cxn modelId="{BF961304-EE7B-463D-86EB-91F1C509E6F5}" type="presOf" srcId="{67F52544-A3E3-492A-B8FB-62A9678950A3}" destId="{192B75C8-07B0-402B-9503-DAB0D9FC79D7}" srcOrd="0" destOrd="0" presId="urn:microsoft.com/office/officeart/2005/8/layout/lProcess2"/>
    <dgm:cxn modelId="{A99B6F34-4AA8-4A89-A052-71854CB3F8B6}" srcId="{AAD31A42-F19B-4DF5-AED2-246B3DE873E5}" destId="{36453390-0140-4ECE-8049-1EF9DB7516C3}" srcOrd="0" destOrd="0" parTransId="{836406A4-EB8C-488B-BD70-0FE053127750}" sibTransId="{38BBD93C-0AE0-4B00-BD9B-0C665850136A}"/>
    <dgm:cxn modelId="{D5A76F28-DDC0-4F50-8675-60D5A2A79DAE}" type="presParOf" srcId="{2533758B-4C0D-4493-95C4-8AD0AF3FB773}" destId="{5E2EC1DE-3BA8-485F-B8C7-E831418049C0}" srcOrd="0" destOrd="0" presId="urn:microsoft.com/office/officeart/2005/8/layout/lProcess2"/>
    <dgm:cxn modelId="{E91E3364-5530-4403-836C-50963B8D4B3D}" type="presParOf" srcId="{5E2EC1DE-3BA8-485F-B8C7-E831418049C0}" destId="{53E29862-3289-4A6B-9212-8F169043E9F0}" srcOrd="0" destOrd="0" presId="urn:microsoft.com/office/officeart/2005/8/layout/lProcess2"/>
    <dgm:cxn modelId="{02430C03-3030-4D14-A399-FBC6F7C6AA3B}" type="presParOf" srcId="{5E2EC1DE-3BA8-485F-B8C7-E831418049C0}" destId="{EBABF2CE-091C-4DEF-9795-63404DF27594}" srcOrd="1" destOrd="0" presId="urn:microsoft.com/office/officeart/2005/8/layout/lProcess2"/>
    <dgm:cxn modelId="{02496586-268E-4EB6-90A4-B38B66F81292}" type="presParOf" srcId="{5E2EC1DE-3BA8-485F-B8C7-E831418049C0}" destId="{BBA25117-81B6-49FA-B73E-EFF5F8504DE4}" srcOrd="2" destOrd="0" presId="urn:microsoft.com/office/officeart/2005/8/layout/lProcess2"/>
    <dgm:cxn modelId="{90130579-738F-4940-8769-3396283DA149}" type="presParOf" srcId="{BBA25117-81B6-49FA-B73E-EFF5F8504DE4}" destId="{265EAE65-E61B-468B-8AD5-DD74E68B748E}" srcOrd="0" destOrd="0" presId="urn:microsoft.com/office/officeart/2005/8/layout/lProcess2"/>
    <dgm:cxn modelId="{3CC4C2AC-CD52-4F0C-87F8-893D9B7A4A9D}" type="presParOf" srcId="{265EAE65-E61B-468B-8AD5-DD74E68B748E}" destId="{9A947976-8D6E-4661-B32A-D2FE99AA07BD}" srcOrd="0" destOrd="0" presId="urn:microsoft.com/office/officeart/2005/8/layout/lProcess2"/>
    <dgm:cxn modelId="{5B77B88F-B528-4121-BA3C-7AE0AEDEFEA9}" type="presParOf" srcId="{265EAE65-E61B-468B-8AD5-DD74E68B748E}" destId="{A15C02AE-2F25-47FE-A84A-DCEF1012B5B5}" srcOrd="1" destOrd="0" presId="urn:microsoft.com/office/officeart/2005/8/layout/lProcess2"/>
    <dgm:cxn modelId="{EDFB73BF-6997-4FF0-9A2C-0A2A8C7A190C}" type="presParOf" srcId="{265EAE65-E61B-468B-8AD5-DD74E68B748E}" destId="{EE7A63D1-DFE9-41A3-8124-BB4CCCB36552}" srcOrd="2" destOrd="0" presId="urn:microsoft.com/office/officeart/2005/8/layout/lProcess2"/>
    <dgm:cxn modelId="{C49461FE-CD6C-454F-B8F4-B9FD2DA6345F}" type="presParOf" srcId="{2533758B-4C0D-4493-95C4-8AD0AF3FB773}" destId="{2D7F9AC1-E409-4812-A950-D034BEE25F44}" srcOrd="1" destOrd="0" presId="urn:microsoft.com/office/officeart/2005/8/layout/lProcess2"/>
    <dgm:cxn modelId="{5A985012-65CE-468D-A8A6-A1211E0DF236}" type="presParOf" srcId="{2533758B-4C0D-4493-95C4-8AD0AF3FB773}" destId="{17898739-2F76-42CB-9B7B-E19511CA95B6}" srcOrd="2" destOrd="0" presId="urn:microsoft.com/office/officeart/2005/8/layout/lProcess2"/>
    <dgm:cxn modelId="{6449B316-5EF6-4A45-B564-6A874E97D78F}" type="presParOf" srcId="{17898739-2F76-42CB-9B7B-E19511CA95B6}" destId="{E48EAEEE-ABE5-46B9-B3AE-80FFD01C2EEC}" srcOrd="0" destOrd="0" presId="urn:microsoft.com/office/officeart/2005/8/layout/lProcess2"/>
    <dgm:cxn modelId="{16ED6C8C-E99B-4AD6-B6E6-78565F92B597}" type="presParOf" srcId="{17898739-2F76-42CB-9B7B-E19511CA95B6}" destId="{418EE88A-04D3-42BA-A05C-FC6E3563D038}" srcOrd="1" destOrd="0" presId="urn:microsoft.com/office/officeart/2005/8/layout/lProcess2"/>
    <dgm:cxn modelId="{E1302861-F91B-4431-A6D4-4C3E65291E13}" type="presParOf" srcId="{17898739-2F76-42CB-9B7B-E19511CA95B6}" destId="{39A12A01-D163-4124-9082-188BA05D5279}" srcOrd="2" destOrd="0" presId="urn:microsoft.com/office/officeart/2005/8/layout/lProcess2"/>
    <dgm:cxn modelId="{A66A0FA2-9A97-43AB-849B-E20C59C0136A}" type="presParOf" srcId="{39A12A01-D163-4124-9082-188BA05D5279}" destId="{00539BE3-B2E3-439D-92E0-068EFE560526}" srcOrd="0" destOrd="0" presId="urn:microsoft.com/office/officeart/2005/8/layout/lProcess2"/>
    <dgm:cxn modelId="{DBD482C3-740E-4914-B742-FEDD67799CCC}" type="presParOf" srcId="{00539BE3-B2E3-439D-92E0-068EFE560526}" destId="{04FBA298-57E7-44EE-AF77-BF50DA86F652}" srcOrd="0" destOrd="0" presId="urn:microsoft.com/office/officeart/2005/8/layout/lProcess2"/>
    <dgm:cxn modelId="{20B7A147-CDD6-487E-90E9-49F1E1F5C5D3}" type="presParOf" srcId="{00539BE3-B2E3-439D-92E0-068EFE560526}" destId="{43312A21-A577-4DD7-A3D5-36FD8614C2DE}" srcOrd="1" destOrd="0" presId="urn:microsoft.com/office/officeart/2005/8/layout/lProcess2"/>
    <dgm:cxn modelId="{BC4E8E74-5A23-4C40-9F8A-44E72D8E5A4B}" type="presParOf" srcId="{00539BE3-B2E3-439D-92E0-068EFE560526}" destId="{3273585D-124A-41EB-B245-510BFDE79287}" srcOrd="2" destOrd="0" presId="urn:microsoft.com/office/officeart/2005/8/layout/lProcess2"/>
    <dgm:cxn modelId="{41562FE6-B5AF-4B77-8DDA-EF609C09D176}" type="presParOf" srcId="{2533758B-4C0D-4493-95C4-8AD0AF3FB773}" destId="{22BF9CA0-0107-4AE1-A974-027670D7C19A}" srcOrd="3" destOrd="0" presId="urn:microsoft.com/office/officeart/2005/8/layout/lProcess2"/>
    <dgm:cxn modelId="{B6AE424E-C50B-4706-BEAE-3522A742FB86}" type="presParOf" srcId="{2533758B-4C0D-4493-95C4-8AD0AF3FB773}" destId="{4BEF9AD9-E733-4B21-B1B2-CA2136B94A08}" srcOrd="4" destOrd="0" presId="urn:microsoft.com/office/officeart/2005/8/layout/lProcess2"/>
    <dgm:cxn modelId="{61945AFF-CE8E-44F6-8F59-C9FC7E48062F}" type="presParOf" srcId="{4BEF9AD9-E733-4B21-B1B2-CA2136B94A08}" destId="{D4110350-DCF4-414E-B819-6CB89CC04270}" srcOrd="0" destOrd="0" presId="urn:microsoft.com/office/officeart/2005/8/layout/lProcess2"/>
    <dgm:cxn modelId="{0B5C7F24-0B09-4A31-AB8E-4EF3A4CC556C}" type="presParOf" srcId="{4BEF9AD9-E733-4B21-B1B2-CA2136B94A08}" destId="{5B101F27-9F38-4AF1-AAD3-04F44131985D}" srcOrd="1" destOrd="0" presId="urn:microsoft.com/office/officeart/2005/8/layout/lProcess2"/>
    <dgm:cxn modelId="{0A12F94F-5B4D-47C7-B24E-CF802F7B8180}" type="presParOf" srcId="{4BEF9AD9-E733-4B21-B1B2-CA2136B94A08}" destId="{8119DCDC-A14A-47C5-9F46-FF1044EE9B49}" srcOrd="2" destOrd="0" presId="urn:microsoft.com/office/officeart/2005/8/layout/lProcess2"/>
    <dgm:cxn modelId="{F2C1B5FD-526F-4684-BC65-765EF51BC220}" type="presParOf" srcId="{8119DCDC-A14A-47C5-9F46-FF1044EE9B49}" destId="{8FB464E7-BF1A-429D-B454-131B02874C8C}" srcOrd="0" destOrd="0" presId="urn:microsoft.com/office/officeart/2005/8/layout/lProcess2"/>
    <dgm:cxn modelId="{0424FBCD-E396-402C-9FFE-AE2F9D496B84}" type="presParOf" srcId="{8FB464E7-BF1A-429D-B454-131B02874C8C}" destId="{953C0E3C-B0F5-4F60-AB8F-63400CA986D6}" srcOrd="0" destOrd="0" presId="urn:microsoft.com/office/officeart/2005/8/layout/lProcess2"/>
    <dgm:cxn modelId="{75741EF8-0978-4244-AF69-D9C0CF0FC0C9}" type="presParOf" srcId="{8FB464E7-BF1A-429D-B454-131B02874C8C}" destId="{D28990E4-F475-4842-B1A7-5EBCFE4DE080}" srcOrd="1" destOrd="0" presId="urn:microsoft.com/office/officeart/2005/8/layout/lProcess2"/>
    <dgm:cxn modelId="{47B23F7B-ED5A-4BB9-BDA5-8EBB134E57AF}" type="presParOf" srcId="{8FB464E7-BF1A-429D-B454-131B02874C8C}" destId="{192B75C8-07B0-402B-9503-DAB0D9FC79D7}" srcOrd="2" destOrd="0" presId="urn:microsoft.com/office/officeart/2005/8/layout/lProcess2"/>
    <dgm:cxn modelId="{45E147A3-A2EB-4697-A283-1115911EE147}" type="presParOf" srcId="{2533758B-4C0D-4493-95C4-8AD0AF3FB773}" destId="{A7E15EBD-F793-46B4-9965-1D1EAD81224F}" srcOrd="5" destOrd="0" presId="urn:microsoft.com/office/officeart/2005/8/layout/lProcess2"/>
    <dgm:cxn modelId="{6781FE60-9FAB-4EBF-9F2C-42853C26799A}" type="presParOf" srcId="{2533758B-4C0D-4493-95C4-8AD0AF3FB773}" destId="{99BD0565-7830-484B-A130-89663CF34CCA}" srcOrd="6" destOrd="0" presId="urn:microsoft.com/office/officeart/2005/8/layout/lProcess2"/>
    <dgm:cxn modelId="{B16CC818-4DDB-44DC-BF84-9C4F7C129ADA}" type="presParOf" srcId="{99BD0565-7830-484B-A130-89663CF34CCA}" destId="{C8D1B6FD-2B09-4581-B1C6-669E3CB83A36}" srcOrd="0" destOrd="0" presId="urn:microsoft.com/office/officeart/2005/8/layout/lProcess2"/>
    <dgm:cxn modelId="{89CB0D9A-268D-4585-9AA6-DC33183E261B}" type="presParOf" srcId="{99BD0565-7830-484B-A130-89663CF34CCA}" destId="{36BF1ADB-DECB-41EB-835F-D362D6947908}" srcOrd="1" destOrd="0" presId="urn:microsoft.com/office/officeart/2005/8/layout/lProcess2"/>
    <dgm:cxn modelId="{31DFD4F1-2A98-483C-9F84-F8CD5ACFC2BB}" type="presParOf" srcId="{99BD0565-7830-484B-A130-89663CF34CCA}" destId="{BC2997A9-4987-4FAE-9167-C8FEA26FD825}" srcOrd="2" destOrd="0" presId="urn:microsoft.com/office/officeart/2005/8/layout/lProcess2"/>
    <dgm:cxn modelId="{1E056E98-F525-4E1E-9A48-5F693039AFE3}" type="presParOf" srcId="{BC2997A9-4987-4FAE-9167-C8FEA26FD825}" destId="{15E2C554-93FC-449E-B162-417920AB9ED8}" srcOrd="0" destOrd="0" presId="urn:microsoft.com/office/officeart/2005/8/layout/lProcess2"/>
    <dgm:cxn modelId="{6C56D621-2C29-4C57-A492-FC943EB33EDA}" type="presParOf" srcId="{15E2C554-93FC-449E-B162-417920AB9ED8}" destId="{EC598828-F877-4518-8928-FBA5E5579E7C}" srcOrd="0" destOrd="0" presId="urn:microsoft.com/office/officeart/2005/8/layout/lProcess2"/>
    <dgm:cxn modelId="{D8E5BE41-92BC-4F9E-8144-5A6217A4AD3D}" type="presParOf" srcId="{15E2C554-93FC-449E-B162-417920AB9ED8}" destId="{D3A852FD-A686-406E-83A9-D9CF47FAF086}" srcOrd="1" destOrd="0" presId="urn:microsoft.com/office/officeart/2005/8/layout/lProcess2"/>
    <dgm:cxn modelId="{8F9F7C77-1D3E-4E55-A097-35E4DAB9732B}" type="presParOf" srcId="{15E2C554-93FC-449E-B162-417920AB9ED8}" destId="{407018CE-BEA9-494D-9185-6964EED12FBD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C362C4-361C-43FE-A23E-9BC780A9C2F4}">
      <dsp:nvSpPr>
        <dsp:cNvPr id="0" name=""/>
        <dsp:cNvSpPr/>
      </dsp:nvSpPr>
      <dsp:spPr>
        <a:xfrm>
          <a:off x="676" y="274980"/>
          <a:ext cx="2637877" cy="158272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/>
            <a:t>Spatial</a:t>
          </a:r>
          <a:endParaRPr lang="en-US" sz="3100" b="1" kern="1200" dirty="0"/>
        </a:p>
      </dsp:txBody>
      <dsp:txXfrm>
        <a:off x="676" y="274980"/>
        <a:ext cx="2637877" cy="1582726"/>
      </dsp:txXfrm>
    </dsp:sp>
    <dsp:sp modelId="{D0392EF7-A130-4A1A-B08C-B4036176DD3A}">
      <dsp:nvSpPr>
        <dsp:cNvPr id="0" name=""/>
        <dsp:cNvSpPr/>
      </dsp:nvSpPr>
      <dsp:spPr>
        <a:xfrm>
          <a:off x="2902341" y="274980"/>
          <a:ext cx="2637877" cy="158272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/>
            <a:t>Temporal</a:t>
          </a:r>
          <a:endParaRPr lang="en-US" sz="3100" b="1" kern="1200" dirty="0"/>
        </a:p>
      </dsp:txBody>
      <dsp:txXfrm>
        <a:off x="2902341" y="274980"/>
        <a:ext cx="2637877" cy="1582726"/>
      </dsp:txXfrm>
    </dsp:sp>
    <dsp:sp modelId="{54DDC632-0C91-4E2F-9027-764429F83870}">
      <dsp:nvSpPr>
        <dsp:cNvPr id="0" name=""/>
        <dsp:cNvSpPr/>
      </dsp:nvSpPr>
      <dsp:spPr>
        <a:xfrm>
          <a:off x="676" y="2121494"/>
          <a:ext cx="2637877" cy="1582726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/>
            <a:t>Spectral</a:t>
          </a:r>
          <a:endParaRPr lang="en-US" sz="3100" b="1" kern="1200" dirty="0"/>
        </a:p>
      </dsp:txBody>
      <dsp:txXfrm>
        <a:off x="676" y="2121494"/>
        <a:ext cx="2637877" cy="1582726"/>
      </dsp:txXfrm>
    </dsp:sp>
    <dsp:sp modelId="{14874605-4546-40A8-91F3-230FE3D7E3E1}">
      <dsp:nvSpPr>
        <dsp:cNvPr id="0" name=""/>
        <dsp:cNvSpPr/>
      </dsp:nvSpPr>
      <dsp:spPr>
        <a:xfrm>
          <a:off x="2902341" y="2121494"/>
          <a:ext cx="2637877" cy="158272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/>
            <a:t>Radiometric</a:t>
          </a:r>
          <a:endParaRPr lang="en-US" sz="3100" b="1" kern="1200" dirty="0"/>
        </a:p>
      </dsp:txBody>
      <dsp:txXfrm>
        <a:off x="2902341" y="2121494"/>
        <a:ext cx="2637877" cy="15827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C362C4-361C-43FE-A23E-9BC780A9C2F4}">
      <dsp:nvSpPr>
        <dsp:cNvPr id="0" name=""/>
        <dsp:cNvSpPr/>
      </dsp:nvSpPr>
      <dsp:spPr>
        <a:xfrm>
          <a:off x="676" y="274980"/>
          <a:ext cx="2637877" cy="158272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Spatial*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3 km (1 km)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&gt;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2/1 km (1/0.5 km)</a:t>
          </a:r>
          <a:endParaRPr lang="en-US" sz="2000" kern="1200" dirty="0"/>
        </a:p>
      </dsp:txBody>
      <dsp:txXfrm>
        <a:off x="676" y="274980"/>
        <a:ext cx="2637877" cy="1582726"/>
      </dsp:txXfrm>
    </dsp:sp>
    <dsp:sp modelId="{D0392EF7-A130-4A1A-B08C-B4036176DD3A}">
      <dsp:nvSpPr>
        <dsp:cNvPr id="0" name=""/>
        <dsp:cNvSpPr/>
      </dsp:nvSpPr>
      <dsp:spPr>
        <a:xfrm>
          <a:off x="2902341" y="274980"/>
          <a:ext cx="2637877" cy="158272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Temporal*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15 min (5 min)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&gt;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10 min (2.5 min)</a:t>
          </a:r>
          <a:endParaRPr lang="en-US" sz="2000" kern="1200" dirty="0"/>
        </a:p>
      </dsp:txBody>
      <dsp:txXfrm>
        <a:off x="2902341" y="274980"/>
        <a:ext cx="2637877" cy="1582726"/>
      </dsp:txXfrm>
    </dsp:sp>
    <dsp:sp modelId="{54DDC632-0C91-4E2F-9027-764429F83870}">
      <dsp:nvSpPr>
        <dsp:cNvPr id="0" name=""/>
        <dsp:cNvSpPr/>
      </dsp:nvSpPr>
      <dsp:spPr>
        <a:xfrm>
          <a:off x="676" y="2121494"/>
          <a:ext cx="2637877" cy="1582726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Spectral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12 channels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&gt;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16 channels</a:t>
          </a:r>
          <a:endParaRPr lang="en-US" sz="2000" kern="1200" dirty="0"/>
        </a:p>
      </dsp:txBody>
      <dsp:txXfrm>
        <a:off x="676" y="2121494"/>
        <a:ext cx="2637877" cy="1582726"/>
      </dsp:txXfrm>
    </dsp:sp>
    <dsp:sp modelId="{14874605-4546-40A8-91F3-230FE3D7E3E1}">
      <dsp:nvSpPr>
        <dsp:cNvPr id="0" name=""/>
        <dsp:cNvSpPr/>
      </dsp:nvSpPr>
      <dsp:spPr>
        <a:xfrm>
          <a:off x="2902341" y="2121494"/>
          <a:ext cx="2637877" cy="158272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Radiometric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&gt;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Lower SNR and </a:t>
          </a:r>
          <a:r>
            <a:rPr lang="en-US" sz="2000" kern="1200" dirty="0" err="1" smtClean="0"/>
            <a:t>NEdT</a:t>
          </a:r>
          <a:endParaRPr lang="en-US" sz="2000" kern="1200" dirty="0"/>
        </a:p>
      </dsp:txBody>
      <dsp:txXfrm>
        <a:off x="2902341" y="2121494"/>
        <a:ext cx="2637877" cy="15827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E29862-3289-4A6B-9212-8F169043E9F0}">
      <dsp:nvSpPr>
        <dsp:cNvPr id="0" name=""/>
        <dsp:cNvSpPr/>
      </dsp:nvSpPr>
      <dsp:spPr>
        <a:xfrm>
          <a:off x="74445" y="0"/>
          <a:ext cx="2363407" cy="332460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True </a:t>
          </a:r>
          <a:r>
            <a:rPr lang="en-US" sz="1600" b="1" kern="1200" dirty="0" err="1" smtClean="0"/>
            <a:t>Colour</a:t>
          </a:r>
          <a:r>
            <a:rPr lang="en-US" sz="1600" b="1" kern="1200" dirty="0" smtClean="0"/>
            <a:t> RGB</a:t>
          </a:r>
          <a:endParaRPr lang="en-US" sz="1600" b="1" kern="1200" dirty="0"/>
        </a:p>
      </dsp:txBody>
      <dsp:txXfrm>
        <a:off x="74445" y="0"/>
        <a:ext cx="2363407" cy="997382"/>
      </dsp:txXfrm>
    </dsp:sp>
    <dsp:sp modelId="{9A947976-8D6E-4661-B32A-D2FE99AA07BD}">
      <dsp:nvSpPr>
        <dsp:cNvPr id="0" name=""/>
        <dsp:cNvSpPr/>
      </dsp:nvSpPr>
      <dsp:spPr>
        <a:xfrm>
          <a:off x="267261" y="872108"/>
          <a:ext cx="1890726" cy="6343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R VIS0.6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G VIS0.5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B VIS0.4</a:t>
          </a:r>
          <a:endParaRPr lang="en-US" sz="1000" kern="1200" dirty="0"/>
        </a:p>
      </dsp:txBody>
      <dsp:txXfrm>
        <a:off x="285841" y="890688"/>
        <a:ext cx="1853566" cy="597210"/>
      </dsp:txXfrm>
    </dsp:sp>
    <dsp:sp modelId="{EE7A63D1-DFE9-41A3-8124-BB4CCCB36552}">
      <dsp:nvSpPr>
        <dsp:cNvPr id="0" name=""/>
        <dsp:cNvSpPr/>
      </dsp:nvSpPr>
      <dsp:spPr>
        <a:xfrm>
          <a:off x="173746" y="1704533"/>
          <a:ext cx="2186813" cy="146235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/>
        </a:p>
      </dsp:txBody>
      <dsp:txXfrm>
        <a:off x="216577" y="1747364"/>
        <a:ext cx="2101151" cy="1376695"/>
      </dsp:txXfrm>
    </dsp:sp>
    <dsp:sp modelId="{E48EAEEE-ABE5-46B9-B3AE-80FFD01C2EEC}">
      <dsp:nvSpPr>
        <dsp:cNvPr id="0" name=""/>
        <dsp:cNvSpPr/>
      </dsp:nvSpPr>
      <dsp:spPr>
        <a:xfrm>
          <a:off x="2538959" y="0"/>
          <a:ext cx="2363407" cy="332460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Cloud Phase RGB</a:t>
          </a:r>
          <a:endParaRPr lang="en-US" sz="1600" b="1" kern="1200" dirty="0"/>
        </a:p>
      </dsp:txBody>
      <dsp:txXfrm>
        <a:off x="2538959" y="0"/>
        <a:ext cx="2363407" cy="997382"/>
      </dsp:txXfrm>
    </dsp:sp>
    <dsp:sp modelId="{04FBA298-57E7-44EE-AF77-BF50DA86F652}">
      <dsp:nvSpPr>
        <dsp:cNvPr id="0" name=""/>
        <dsp:cNvSpPr/>
      </dsp:nvSpPr>
      <dsp:spPr>
        <a:xfrm>
          <a:off x="2797279" y="872108"/>
          <a:ext cx="1890726" cy="634370"/>
        </a:xfrm>
        <a:prstGeom prst="roundRect">
          <a:avLst>
            <a:gd name="adj" fmla="val 10000"/>
          </a:avLst>
        </a:prstGeom>
        <a:solidFill>
          <a:schemeClr val="accent4">
            <a:hueOff val="3724699"/>
            <a:satOff val="-22326"/>
            <a:lumOff val="22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dirty="0" smtClean="0"/>
            <a:t>	R NIR1.6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dirty="0" smtClean="0"/>
            <a:t>	G NIR2.3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dirty="0" smtClean="0"/>
            <a:t>	B VIS0.5/VIS0.6</a:t>
          </a:r>
          <a:endParaRPr lang="en-US" sz="1000" kern="1200" dirty="0"/>
        </a:p>
      </dsp:txBody>
      <dsp:txXfrm>
        <a:off x="2815859" y="890688"/>
        <a:ext cx="1853566" cy="597210"/>
      </dsp:txXfrm>
    </dsp:sp>
    <dsp:sp modelId="{3273585D-124A-41EB-B245-510BFDE79287}">
      <dsp:nvSpPr>
        <dsp:cNvPr id="0" name=""/>
        <dsp:cNvSpPr/>
      </dsp:nvSpPr>
      <dsp:spPr>
        <a:xfrm>
          <a:off x="2612763" y="1695297"/>
          <a:ext cx="2186813" cy="146235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/>
        </a:p>
      </dsp:txBody>
      <dsp:txXfrm>
        <a:off x="2655594" y="1738128"/>
        <a:ext cx="2101151" cy="1376695"/>
      </dsp:txXfrm>
    </dsp:sp>
    <dsp:sp modelId="{D4110350-DCF4-414E-B819-6CB89CC04270}">
      <dsp:nvSpPr>
        <dsp:cNvPr id="0" name=""/>
        <dsp:cNvSpPr/>
      </dsp:nvSpPr>
      <dsp:spPr>
        <a:xfrm>
          <a:off x="7548674" y="0"/>
          <a:ext cx="2363407" cy="332460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Fire Temp. RGB</a:t>
          </a:r>
          <a:endParaRPr lang="en-US" sz="1600" b="1" kern="1200" dirty="0"/>
        </a:p>
      </dsp:txBody>
      <dsp:txXfrm>
        <a:off x="7548674" y="0"/>
        <a:ext cx="2363407" cy="997382"/>
      </dsp:txXfrm>
    </dsp:sp>
    <dsp:sp modelId="{953C0E3C-B0F5-4F60-AB8F-63400CA986D6}">
      <dsp:nvSpPr>
        <dsp:cNvPr id="0" name=""/>
        <dsp:cNvSpPr/>
      </dsp:nvSpPr>
      <dsp:spPr>
        <a:xfrm>
          <a:off x="7785752" y="935677"/>
          <a:ext cx="1890726" cy="634370"/>
        </a:xfrm>
        <a:prstGeom prst="roundRect">
          <a:avLst>
            <a:gd name="adj" fmla="val 10000"/>
          </a:avLst>
        </a:prstGeom>
        <a:solidFill>
          <a:schemeClr val="accent4">
            <a:hueOff val="7449397"/>
            <a:satOff val="-44651"/>
            <a:lumOff val="459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R IR3.9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G NIR2.3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B NIR1.6</a:t>
          </a:r>
          <a:endParaRPr lang="en-US" sz="1000" kern="1200" dirty="0"/>
        </a:p>
      </dsp:txBody>
      <dsp:txXfrm>
        <a:off x="7804332" y="954257"/>
        <a:ext cx="1853566" cy="597210"/>
      </dsp:txXfrm>
    </dsp:sp>
    <dsp:sp modelId="{192B75C8-07B0-402B-9503-DAB0D9FC79D7}">
      <dsp:nvSpPr>
        <dsp:cNvPr id="0" name=""/>
        <dsp:cNvSpPr/>
      </dsp:nvSpPr>
      <dsp:spPr>
        <a:xfrm>
          <a:off x="7646301" y="1758868"/>
          <a:ext cx="2156089" cy="146235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/>
        </a:p>
      </dsp:txBody>
      <dsp:txXfrm>
        <a:off x="7689132" y="1801699"/>
        <a:ext cx="2070427" cy="1376695"/>
      </dsp:txXfrm>
    </dsp:sp>
    <dsp:sp modelId="{C8D1B6FD-2B09-4581-B1C6-669E3CB83A36}">
      <dsp:nvSpPr>
        <dsp:cNvPr id="0" name=""/>
        <dsp:cNvSpPr/>
      </dsp:nvSpPr>
      <dsp:spPr>
        <a:xfrm>
          <a:off x="5032070" y="0"/>
          <a:ext cx="2363407" cy="332460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Cloud Type RGB</a:t>
          </a:r>
          <a:endParaRPr lang="en-US" sz="1600" b="1" kern="1200" dirty="0"/>
        </a:p>
      </dsp:txBody>
      <dsp:txXfrm>
        <a:off x="5032070" y="0"/>
        <a:ext cx="2363407" cy="997382"/>
      </dsp:txXfrm>
    </dsp:sp>
    <dsp:sp modelId="{EC598828-F877-4518-8928-FBA5E5579E7C}">
      <dsp:nvSpPr>
        <dsp:cNvPr id="0" name=""/>
        <dsp:cNvSpPr/>
      </dsp:nvSpPr>
      <dsp:spPr>
        <a:xfrm>
          <a:off x="5269101" y="893301"/>
          <a:ext cx="1890726" cy="634370"/>
        </a:xfrm>
        <a:prstGeom prst="roundRect">
          <a:avLst>
            <a:gd name="adj" fmla="val 10000"/>
          </a:avLst>
        </a:prstGeom>
        <a:solidFill>
          <a:schemeClr val="accent4">
            <a:hueOff val="11174095"/>
            <a:satOff val="-66977"/>
            <a:lumOff val="68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R NIR1.3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G VIS0.8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B VIS1.6</a:t>
          </a:r>
          <a:endParaRPr lang="en-US" sz="1000" kern="1200" dirty="0"/>
        </a:p>
      </dsp:txBody>
      <dsp:txXfrm>
        <a:off x="5287681" y="911881"/>
        <a:ext cx="1853566" cy="597210"/>
      </dsp:txXfrm>
    </dsp:sp>
    <dsp:sp modelId="{407018CE-BEA9-494D-9185-6964EED12FBD}">
      <dsp:nvSpPr>
        <dsp:cNvPr id="0" name=""/>
        <dsp:cNvSpPr/>
      </dsp:nvSpPr>
      <dsp:spPr>
        <a:xfrm>
          <a:off x="5135616" y="1716487"/>
          <a:ext cx="2155994" cy="146235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/>
        </a:p>
      </dsp:txBody>
      <dsp:txXfrm>
        <a:off x="5178447" y="1759318"/>
        <a:ext cx="2070332" cy="13766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E29862-3289-4A6B-9212-8F169043E9F0}">
      <dsp:nvSpPr>
        <dsp:cNvPr id="0" name=""/>
        <dsp:cNvSpPr/>
      </dsp:nvSpPr>
      <dsp:spPr>
        <a:xfrm>
          <a:off x="74445" y="0"/>
          <a:ext cx="2363407" cy="332460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True </a:t>
          </a:r>
          <a:r>
            <a:rPr lang="en-US" sz="1600" b="1" kern="1200" dirty="0" err="1" smtClean="0"/>
            <a:t>Colour</a:t>
          </a:r>
          <a:r>
            <a:rPr lang="en-US" sz="1600" b="1" kern="1200" dirty="0" smtClean="0"/>
            <a:t> RGB</a:t>
          </a:r>
          <a:endParaRPr lang="en-US" sz="1600" b="1" kern="1200" dirty="0"/>
        </a:p>
      </dsp:txBody>
      <dsp:txXfrm>
        <a:off x="74445" y="0"/>
        <a:ext cx="2363407" cy="997382"/>
      </dsp:txXfrm>
    </dsp:sp>
    <dsp:sp modelId="{9A947976-8D6E-4661-B32A-D2FE99AA07BD}">
      <dsp:nvSpPr>
        <dsp:cNvPr id="0" name=""/>
        <dsp:cNvSpPr/>
      </dsp:nvSpPr>
      <dsp:spPr>
        <a:xfrm>
          <a:off x="267261" y="872108"/>
          <a:ext cx="1890726" cy="6343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R VIS0.6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G VIS0.5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B VIS0.4</a:t>
          </a:r>
          <a:endParaRPr lang="en-US" sz="1000" kern="1200" dirty="0"/>
        </a:p>
      </dsp:txBody>
      <dsp:txXfrm>
        <a:off x="285841" y="890688"/>
        <a:ext cx="1853566" cy="597210"/>
      </dsp:txXfrm>
    </dsp:sp>
    <dsp:sp modelId="{EE7A63D1-DFE9-41A3-8124-BB4CCCB36552}">
      <dsp:nvSpPr>
        <dsp:cNvPr id="0" name=""/>
        <dsp:cNvSpPr/>
      </dsp:nvSpPr>
      <dsp:spPr>
        <a:xfrm>
          <a:off x="173746" y="1704533"/>
          <a:ext cx="2186813" cy="146235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/>
        </a:p>
      </dsp:txBody>
      <dsp:txXfrm>
        <a:off x="216577" y="1747364"/>
        <a:ext cx="2101151" cy="1376695"/>
      </dsp:txXfrm>
    </dsp:sp>
    <dsp:sp modelId="{E48EAEEE-ABE5-46B9-B3AE-80FFD01C2EEC}">
      <dsp:nvSpPr>
        <dsp:cNvPr id="0" name=""/>
        <dsp:cNvSpPr/>
      </dsp:nvSpPr>
      <dsp:spPr>
        <a:xfrm>
          <a:off x="2538959" y="0"/>
          <a:ext cx="2363407" cy="332460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Cloud Phase RGB</a:t>
          </a:r>
          <a:endParaRPr lang="en-US" sz="1600" b="1" kern="1200" dirty="0"/>
        </a:p>
      </dsp:txBody>
      <dsp:txXfrm>
        <a:off x="2538959" y="0"/>
        <a:ext cx="2363407" cy="997382"/>
      </dsp:txXfrm>
    </dsp:sp>
    <dsp:sp modelId="{04FBA298-57E7-44EE-AF77-BF50DA86F652}">
      <dsp:nvSpPr>
        <dsp:cNvPr id="0" name=""/>
        <dsp:cNvSpPr/>
      </dsp:nvSpPr>
      <dsp:spPr>
        <a:xfrm>
          <a:off x="2797279" y="872108"/>
          <a:ext cx="1890726" cy="634370"/>
        </a:xfrm>
        <a:prstGeom prst="roundRect">
          <a:avLst>
            <a:gd name="adj" fmla="val 10000"/>
          </a:avLst>
        </a:prstGeom>
        <a:solidFill>
          <a:schemeClr val="accent4">
            <a:hueOff val="3724699"/>
            <a:satOff val="-22326"/>
            <a:lumOff val="22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R NIR1.6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G NIR2.3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B VIS0.5/VIS0.6</a:t>
          </a:r>
          <a:endParaRPr lang="en-US" sz="1000" kern="1200" dirty="0"/>
        </a:p>
      </dsp:txBody>
      <dsp:txXfrm>
        <a:off x="2815859" y="890688"/>
        <a:ext cx="1853566" cy="597210"/>
      </dsp:txXfrm>
    </dsp:sp>
    <dsp:sp modelId="{3273585D-124A-41EB-B245-510BFDE79287}">
      <dsp:nvSpPr>
        <dsp:cNvPr id="0" name=""/>
        <dsp:cNvSpPr/>
      </dsp:nvSpPr>
      <dsp:spPr>
        <a:xfrm>
          <a:off x="2612763" y="1695297"/>
          <a:ext cx="2186813" cy="146235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/>
        </a:p>
      </dsp:txBody>
      <dsp:txXfrm>
        <a:off x="2655594" y="1738128"/>
        <a:ext cx="2101151" cy="1376695"/>
      </dsp:txXfrm>
    </dsp:sp>
    <dsp:sp modelId="{D4110350-DCF4-414E-B819-6CB89CC04270}">
      <dsp:nvSpPr>
        <dsp:cNvPr id="0" name=""/>
        <dsp:cNvSpPr/>
      </dsp:nvSpPr>
      <dsp:spPr>
        <a:xfrm>
          <a:off x="7548674" y="0"/>
          <a:ext cx="2363407" cy="332460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Fire Temp. RGB</a:t>
          </a:r>
          <a:endParaRPr lang="en-US" sz="1600" b="1" kern="1200" dirty="0"/>
        </a:p>
      </dsp:txBody>
      <dsp:txXfrm>
        <a:off x="7548674" y="0"/>
        <a:ext cx="2363407" cy="997382"/>
      </dsp:txXfrm>
    </dsp:sp>
    <dsp:sp modelId="{953C0E3C-B0F5-4F60-AB8F-63400CA986D6}">
      <dsp:nvSpPr>
        <dsp:cNvPr id="0" name=""/>
        <dsp:cNvSpPr/>
      </dsp:nvSpPr>
      <dsp:spPr>
        <a:xfrm>
          <a:off x="7785752" y="935677"/>
          <a:ext cx="1890726" cy="634370"/>
        </a:xfrm>
        <a:prstGeom prst="roundRect">
          <a:avLst>
            <a:gd name="adj" fmla="val 10000"/>
          </a:avLst>
        </a:prstGeom>
        <a:solidFill>
          <a:schemeClr val="accent4">
            <a:hueOff val="7449397"/>
            <a:satOff val="-44651"/>
            <a:lumOff val="459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R IR3.9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G NIR2.3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B NIR1.6</a:t>
          </a:r>
          <a:endParaRPr lang="en-US" sz="1000" kern="1200" dirty="0"/>
        </a:p>
      </dsp:txBody>
      <dsp:txXfrm>
        <a:off x="7804332" y="954257"/>
        <a:ext cx="1853566" cy="597210"/>
      </dsp:txXfrm>
    </dsp:sp>
    <dsp:sp modelId="{192B75C8-07B0-402B-9503-DAB0D9FC79D7}">
      <dsp:nvSpPr>
        <dsp:cNvPr id="0" name=""/>
        <dsp:cNvSpPr/>
      </dsp:nvSpPr>
      <dsp:spPr>
        <a:xfrm>
          <a:off x="7646301" y="1758868"/>
          <a:ext cx="2156089" cy="146235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/>
        </a:p>
      </dsp:txBody>
      <dsp:txXfrm>
        <a:off x="7689132" y="1801699"/>
        <a:ext cx="2070427" cy="1376695"/>
      </dsp:txXfrm>
    </dsp:sp>
    <dsp:sp modelId="{C8D1B6FD-2B09-4581-B1C6-669E3CB83A36}">
      <dsp:nvSpPr>
        <dsp:cNvPr id="0" name=""/>
        <dsp:cNvSpPr/>
      </dsp:nvSpPr>
      <dsp:spPr>
        <a:xfrm>
          <a:off x="5032070" y="0"/>
          <a:ext cx="2363407" cy="332460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Cloud Type RGB</a:t>
          </a:r>
          <a:endParaRPr lang="en-US" sz="1600" b="1" kern="1200" dirty="0"/>
        </a:p>
      </dsp:txBody>
      <dsp:txXfrm>
        <a:off x="5032070" y="0"/>
        <a:ext cx="2363407" cy="997382"/>
      </dsp:txXfrm>
    </dsp:sp>
    <dsp:sp modelId="{EC598828-F877-4518-8928-FBA5E5579E7C}">
      <dsp:nvSpPr>
        <dsp:cNvPr id="0" name=""/>
        <dsp:cNvSpPr/>
      </dsp:nvSpPr>
      <dsp:spPr>
        <a:xfrm>
          <a:off x="5269101" y="893301"/>
          <a:ext cx="1890726" cy="634370"/>
        </a:xfrm>
        <a:prstGeom prst="roundRect">
          <a:avLst>
            <a:gd name="adj" fmla="val 10000"/>
          </a:avLst>
        </a:prstGeom>
        <a:solidFill>
          <a:schemeClr val="accent4">
            <a:hueOff val="11174095"/>
            <a:satOff val="-66977"/>
            <a:lumOff val="68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R NIR1.3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G VIS0.8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B VIS1.6</a:t>
          </a:r>
          <a:endParaRPr lang="en-US" sz="1000" kern="1200" dirty="0"/>
        </a:p>
      </dsp:txBody>
      <dsp:txXfrm>
        <a:off x="5287681" y="911881"/>
        <a:ext cx="1853566" cy="597210"/>
      </dsp:txXfrm>
    </dsp:sp>
    <dsp:sp modelId="{407018CE-BEA9-494D-9185-6964EED12FBD}">
      <dsp:nvSpPr>
        <dsp:cNvPr id="0" name=""/>
        <dsp:cNvSpPr/>
      </dsp:nvSpPr>
      <dsp:spPr>
        <a:xfrm>
          <a:off x="5135616" y="1716487"/>
          <a:ext cx="2155994" cy="146235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/>
        </a:p>
      </dsp:txBody>
      <dsp:txXfrm>
        <a:off x="5178447" y="1759318"/>
        <a:ext cx="2070332" cy="13766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9982200" y="0"/>
            <a:ext cx="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4090650"/>
            <a:ext cx="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9707563" y="14085888"/>
            <a:ext cx="274637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fld id="{9BF608B5-EAE5-4394-A4A1-BC9DFDA9903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1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t" anchorCtr="0" compatLnSpc="1">
            <a:prstTxWarp prst="textNoShape">
              <a:avLst/>
            </a:prstTxWarp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9275" y="0"/>
            <a:ext cx="43021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t" anchorCtr="0" compatLnSpc="1">
            <a:prstTxWarp prst="textNoShape">
              <a:avLst/>
            </a:prstTxWarp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77800" y="1074738"/>
            <a:ext cx="9575800" cy="5386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2388" y="6819900"/>
            <a:ext cx="7286625" cy="646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3644563"/>
            <a:ext cx="4302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b" anchorCtr="0" compatLnSpc="1">
            <a:prstTxWarp prst="textNoShape">
              <a:avLst/>
            </a:prstTxWarp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9275" y="13644563"/>
            <a:ext cx="4302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b" anchorCtr="0" compatLnSpc="1">
            <a:prstTxWarp prst="textNoShape">
              <a:avLst/>
            </a:prstTxWarp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F1D1A7D0-5C13-44D2-83D4-756349DCB84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3335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 defTabSz="13335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 defTabSz="13335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 defTabSz="13335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 defTabSz="13335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defTabSz="13335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defTabSz="13335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defTabSz="13335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defTabSz="13335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fld id="{2AC90FA9-3DE3-409A-AC1D-6673FD0E0F59}" type="slidenum">
              <a:rPr lang="de-DE" altLang="en-US" sz="17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</a:t>
            </a:fld>
            <a:endParaRPr lang="de-DE" altLang="en-US" sz="1700" b="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Title slide template 2 of 2 with presentation title/information on the right. Please choose between slide 1 or 2 for the title slide and delete the other.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etop/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788" y="1209675"/>
            <a:ext cx="9466262" cy="536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reeform 13"/>
          <p:cNvSpPr>
            <a:spLocks/>
          </p:cNvSpPr>
          <p:nvPr/>
        </p:nvSpPr>
        <p:spPr bwMode="auto">
          <a:xfrm>
            <a:off x="36513" y="1154113"/>
            <a:ext cx="3306762" cy="5375275"/>
          </a:xfrm>
          <a:custGeom>
            <a:avLst/>
            <a:gdLst>
              <a:gd name="T0" fmla="*/ 46182 w 3306619"/>
              <a:gd name="T1" fmla="*/ 0 h 5375564"/>
              <a:gd name="T2" fmla="*/ 3306619 w 3306619"/>
              <a:gd name="T3" fmla="*/ 0 h 5375564"/>
              <a:gd name="T4" fmla="*/ 2050473 w 3306619"/>
              <a:gd name="T5" fmla="*/ 5375564 h 5375564"/>
              <a:gd name="T6" fmla="*/ 0 w 3306619"/>
              <a:gd name="T7" fmla="*/ 5375564 h 5375564"/>
              <a:gd name="T8" fmla="*/ 46182 w 3306619"/>
              <a:gd name="T9" fmla="*/ 0 h 53755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36000" tIns="36000" rIns="36000" bIns="36000"/>
          <a:lstStyle/>
          <a:p>
            <a:endParaRPr lang="en-GB"/>
          </a:p>
        </p:txBody>
      </p:sp>
      <p:pic>
        <p:nvPicPr>
          <p:cNvPr id="4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 bwMode="auto">
          <a:xfrm>
            <a:off x="0" y="0"/>
            <a:ext cx="12192000" cy="659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44463" y="-7938"/>
            <a:ext cx="2108200" cy="6461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tIns="36000" rIns="36000" bIns="36000"/>
          <a:lstStyle>
            <a:lvl1pPr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cxnSp>
        <p:nvCxnSpPr>
          <p:cNvPr id="6" name="Straight Connector 19"/>
          <p:cNvCxnSpPr>
            <a:cxnSpLocks noChangeShapeType="1"/>
          </p:cNvCxnSpPr>
          <p:nvPr/>
        </p:nvCxnSpPr>
        <p:spPr bwMode="auto">
          <a:xfrm>
            <a:off x="144463" y="638175"/>
            <a:ext cx="12047537" cy="0"/>
          </a:xfrm>
          <a:prstGeom prst="line">
            <a:avLst/>
          </a:prstGeom>
          <a:noFill/>
          <a:ln w="6350" algn="ctr">
            <a:solidFill>
              <a:schemeClr val="tx2">
                <a:alpha val="20000"/>
              </a:schemeClr>
            </a:solidFill>
            <a:round/>
            <a:headEnd/>
            <a:tailEnd/>
          </a:ln>
        </p:spPr>
      </p:cxnSp>
      <p:pic>
        <p:nvPicPr>
          <p:cNvPr id="7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9"/>
          <a:stretch>
            <a:fillRect/>
          </a:stretch>
        </p:blipFill>
        <p:spPr bwMode="auto">
          <a:xfrm>
            <a:off x="371475" y="114300"/>
            <a:ext cx="1703388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9656855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144463" y="-7938"/>
            <a:ext cx="11903075" cy="646113"/>
          </a:xfrm>
          <a:prstGeom prst="rect">
            <a:avLst/>
          </a:prstGeom>
          <a:solidFill>
            <a:srgbClr val="D6D2C4">
              <a:alpha val="3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tIns="36000" rIns="36000" bIns="36000"/>
          <a:lstStyle>
            <a:lvl1pPr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pic>
        <p:nvPicPr>
          <p:cNvPr id="5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3" t="28964" r="31087" b="35710"/>
          <a:stretch>
            <a:fillRect/>
          </a:stretch>
        </p:blipFill>
        <p:spPr bwMode="auto">
          <a:xfrm>
            <a:off x="-42863" y="-42863"/>
            <a:ext cx="12228513" cy="691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144463" y="-7938"/>
            <a:ext cx="647700" cy="64611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tIns="36000" rIns="36000" bIns="36000"/>
          <a:lstStyle>
            <a:lvl1pPr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pic>
        <p:nvPicPr>
          <p:cNvPr id="8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>
            <a:fillRect/>
          </a:stretch>
        </p:blipFill>
        <p:spPr bwMode="auto">
          <a:xfrm>
            <a:off x="207963" y="84138"/>
            <a:ext cx="485775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742674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314325" y="-1679575"/>
            <a:ext cx="11288713" cy="11288713"/>
          </a:xfrm>
          <a:prstGeom prst="rect">
            <a:avLst/>
          </a:prstGeom>
          <a:blipFill dpi="0" rotWithShape="1">
            <a:blip r:embed="rId2">
              <a:alphaModFix amt="30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tIns="36000" rIns="36000" bIns="36000"/>
          <a:lstStyle>
            <a:lvl1pPr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144463" y="-7938"/>
            <a:ext cx="11903075" cy="6461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tIns="36000" rIns="36000" bIns="36000"/>
          <a:lstStyle>
            <a:lvl1pPr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144463" y="-7938"/>
            <a:ext cx="647700" cy="64611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tIns="36000" rIns="36000" bIns="36000"/>
          <a:lstStyle>
            <a:lvl1pPr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pic>
        <p:nvPicPr>
          <p:cNvPr id="8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>
            <a:fillRect/>
          </a:stretch>
        </p:blipFill>
        <p:spPr bwMode="auto">
          <a:xfrm>
            <a:off x="207963" y="84138"/>
            <a:ext cx="485775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526237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0" y="1139825"/>
            <a:ext cx="8183563" cy="544671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tIns="36000" rIns="36000" bIns="36000"/>
          <a:lstStyle>
            <a:lvl1pPr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pic>
        <p:nvPicPr>
          <p:cNvPr id="5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4" b="3435"/>
          <a:stretch>
            <a:fillRect/>
          </a:stretch>
        </p:blipFill>
        <p:spPr bwMode="auto">
          <a:xfrm>
            <a:off x="0" y="858838"/>
            <a:ext cx="12192000" cy="576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144463" y="-7938"/>
            <a:ext cx="647700" cy="6461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tIns="36000" rIns="36000" bIns="36000"/>
          <a:lstStyle>
            <a:lvl1pPr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pic>
        <p:nvPicPr>
          <p:cNvPr id="8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>
            <a:fillRect/>
          </a:stretch>
        </p:blipFill>
        <p:spPr bwMode="auto">
          <a:xfrm>
            <a:off x="207963" y="84138"/>
            <a:ext cx="485775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38" y="2427288"/>
            <a:ext cx="2640012" cy="263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 anchor="ctr"/>
          <a:lstStyle>
            <a:lvl1pPr marL="0" indent="0">
              <a:buNone/>
              <a:defRPr sz="3200"/>
            </a:lvl1pPr>
            <a:lvl2pPr marL="562722" indent="0">
              <a:buNone/>
              <a:defRPr sz="2800"/>
            </a:lvl2pPr>
            <a:lvl3pPr marL="1125443" indent="0">
              <a:buNone/>
              <a:defRPr sz="2400"/>
            </a:lvl3pPr>
            <a:lvl4pPr marL="1688165" indent="0">
              <a:buNone/>
              <a:defRPr sz="2000"/>
            </a:lvl4pPr>
            <a:lvl5pPr marL="2250887" indent="0">
              <a:buNone/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9797643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10315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EPS-S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" y="833438"/>
            <a:ext cx="10169525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reeform 13"/>
          <p:cNvSpPr>
            <a:spLocks/>
          </p:cNvSpPr>
          <p:nvPr/>
        </p:nvSpPr>
        <p:spPr bwMode="auto">
          <a:xfrm flipH="1">
            <a:off x="8872538" y="1154113"/>
            <a:ext cx="3305175" cy="5375275"/>
          </a:xfrm>
          <a:custGeom>
            <a:avLst/>
            <a:gdLst>
              <a:gd name="T0" fmla="*/ 46182 w 3306619"/>
              <a:gd name="T1" fmla="*/ 0 h 5375564"/>
              <a:gd name="T2" fmla="*/ 3306619 w 3306619"/>
              <a:gd name="T3" fmla="*/ 0 h 5375564"/>
              <a:gd name="T4" fmla="*/ 2050473 w 3306619"/>
              <a:gd name="T5" fmla="*/ 5375564 h 5375564"/>
              <a:gd name="T6" fmla="*/ 0 w 3306619"/>
              <a:gd name="T7" fmla="*/ 5375564 h 5375564"/>
              <a:gd name="T8" fmla="*/ 46182 w 3306619"/>
              <a:gd name="T9" fmla="*/ 0 h 53755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36000" tIns="36000" rIns="36000" bIns="36000"/>
          <a:lstStyle/>
          <a:p>
            <a:endParaRPr lang="en-GB"/>
          </a:p>
        </p:txBody>
      </p:sp>
      <p:pic>
        <p:nvPicPr>
          <p:cNvPr id="4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 bwMode="auto">
          <a:xfrm>
            <a:off x="0" y="0"/>
            <a:ext cx="12192000" cy="659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44463" y="-7938"/>
            <a:ext cx="2108200" cy="6461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tIns="36000" rIns="36000" bIns="36000"/>
          <a:lstStyle>
            <a:lvl1pPr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cxnSp>
        <p:nvCxnSpPr>
          <p:cNvPr id="6" name="Straight Connector 19"/>
          <p:cNvCxnSpPr>
            <a:cxnSpLocks noChangeShapeType="1"/>
          </p:cNvCxnSpPr>
          <p:nvPr/>
        </p:nvCxnSpPr>
        <p:spPr bwMode="auto">
          <a:xfrm>
            <a:off x="144463" y="638175"/>
            <a:ext cx="12047537" cy="0"/>
          </a:xfrm>
          <a:prstGeom prst="line">
            <a:avLst/>
          </a:prstGeom>
          <a:noFill/>
          <a:ln w="6350" algn="ctr">
            <a:solidFill>
              <a:schemeClr val="tx2">
                <a:alpha val="20000"/>
              </a:schemeClr>
            </a:solidFill>
            <a:round/>
            <a:headEnd/>
            <a:tailEnd/>
          </a:ln>
        </p:spPr>
      </p:cxnSp>
      <p:pic>
        <p:nvPicPr>
          <p:cNvPr id="7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9"/>
          <a:stretch>
            <a:fillRect/>
          </a:stretch>
        </p:blipFill>
        <p:spPr bwMode="auto">
          <a:xfrm>
            <a:off x="371475" y="114300"/>
            <a:ext cx="1703388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195354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S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013" y="1122363"/>
            <a:ext cx="9620250" cy="545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reeform 13"/>
          <p:cNvSpPr>
            <a:spLocks/>
          </p:cNvSpPr>
          <p:nvPr/>
        </p:nvSpPr>
        <p:spPr bwMode="auto">
          <a:xfrm>
            <a:off x="36513" y="1154113"/>
            <a:ext cx="3306762" cy="5375275"/>
          </a:xfrm>
          <a:custGeom>
            <a:avLst/>
            <a:gdLst>
              <a:gd name="T0" fmla="*/ 46182 w 3306619"/>
              <a:gd name="T1" fmla="*/ 0 h 5375564"/>
              <a:gd name="T2" fmla="*/ 3306619 w 3306619"/>
              <a:gd name="T3" fmla="*/ 0 h 5375564"/>
              <a:gd name="T4" fmla="*/ 2050473 w 3306619"/>
              <a:gd name="T5" fmla="*/ 5375564 h 5375564"/>
              <a:gd name="T6" fmla="*/ 0 w 3306619"/>
              <a:gd name="T7" fmla="*/ 5375564 h 5375564"/>
              <a:gd name="T8" fmla="*/ 46182 w 3306619"/>
              <a:gd name="T9" fmla="*/ 0 h 53755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36000" tIns="36000" rIns="36000" bIns="36000"/>
          <a:lstStyle/>
          <a:p>
            <a:endParaRPr lang="en-GB"/>
          </a:p>
        </p:txBody>
      </p:sp>
      <p:pic>
        <p:nvPicPr>
          <p:cNvPr id="4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 bwMode="auto">
          <a:xfrm>
            <a:off x="0" y="-7938"/>
            <a:ext cx="12192000" cy="6594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44463" y="-7938"/>
            <a:ext cx="2108200" cy="6461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tIns="36000" rIns="36000" bIns="36000"/>
          <a:lstStyle>
            <a:lvl1pPr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cxnSp>
        <p:nvCxnSpPr>
          <p:cNvPr id="6" name="Straight Connector 19"/>
          <p:cNvCxnSpPr>
            <a:cxnSpLocks noChangeShapeType="1"/>
          </p:cNvCxnSpPr>
          <p:nvPr/>
        </p:nvCxnSpPr>
        <p:spPr bwMode="auto">
          <a:xfrm>
            <a:off x="144463" y="638175"/>
            <a:ext cx="12047537" cy="0"/>
          </a:xfrm>
          <a:prstGeom prst="line">
            <a:avLst/>
          </a:prstGeom>
          <a:noFill/>
          <a:ln w="6350" algn="ctr">
            <a:solidFill>
              <a:schemeClr val="tx2">
                <a:alpha val="20000"/>
              </a:schemeClr>
            </a:solidFill>
            <a:round/>
            <a:headEnd/>
            <a:tailEnd/>
          </a:ln>
        </p:spPr>
      </p:cxnSp>
      <p:pic>
        <p:nvPicPr>
          <p:cNvPr id="7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9"/>
          <a:stretch>
            <a:fillRect/>
          </a:stretch>
        </p:blipFill>
        <p:spPr bwMode="auto">
          <a:xfrm>
            <a:off x="371475" y="114300"/>
            <a:ext cx="1703388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874229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T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146175"/>
            <a:ext cx="9617075" cy="544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reeform 13"/>
          <p:cNvSpPr>
            <a:spLocks/>
          </p:cNvSpPr>
          <p:nvPr/>
        </p:nvSpPr>
        <p:spPr bwMode="auto">
          <a:xfrm flipH="1">
            <a:off x="8872538" y="1154113"/>
            <a:ext cx="3305175" cy="5375275"/>
          </a:xfrm>
          <a:custGeom>
            <a:avLst/>
            <a:gdLst>
              <a:gd name="T0" fmla="*/ 46182 w 3306619"/>
              <a:gd name="T1" fmla="*/ 0 h 5375564"/>
              <a:gd name="T2" fmla="*/ 3306619 w 3306619"/>
              <a:gd name="T3" fmla="*/ 0 h 5375564"/>
              <a:gd name="T4" fmla="*/ 2050473 w 3306619"/>
              <a:gd name="T5" fmla="*/ 5375564 h 5375564"/>
              <a:gd name="T6" fmla="*/ 0 w 3306619"/>
              <a:gd name="T7" fmla="*/ 5375564 h 5375564"/>
              <a:gd name="T8" fmla="*/ 46182 w 3306619"/>
              <a:gd name="T9" fmla="*/ 0 h 53755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36000" tIns="36000" rIns="36000" bIns="36000"/>
          <a:lstStyle/>
          <a:p>
            <a:endParaRPr lang="en-GB"/>
          </a:p>
        </p:txBody>
      </p:sp>
      <p:pic>
        <p:nvPicPr>
          <p:cNvPr id="4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 bwMode="auto">
          <a:xfrm>
            <a:off x="0" y="0"/>
            <a:ext cx="12192000" cy="659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44463" y="-7938"/>
            <a:ext cx="2108200" cy="6461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tIns="36000" rIns="36000" bIns="36000"/>
          <a:lstStyle>
            <a:lvl1pPr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cxnSp>
        <p:nvCxnSpPr>
          <p:cNvPr id="6" name="Straight Connector 19"/>
          <p:cNvCxnSpPr>
            <a:cxnSpLocks noChangeShapeType="1"/>
          </p:cNvCxnSpPr>
          <p:nvPr/>
        </p:nvCxnSpPr>
        <p:spPr bwMode="auto">
          <a:xfrm>
            <a:off x="144463" y="638175"/>
            <a:ext cx="12047537" cy="0"/>
          </a:xfrm>
          <a:prstGeom prst="line">
            <a:avLst/>
          </a:prstGeom>
          <a:noFill/>
          <a:ln w="6350" algn="ctr">
            <a:solidFill>
              <a:schemeClr val="tx2">
                <a:alpha val="20000"/>
              </a:schemeClr>
            </a:solidFill>
            <a:round/>
            <a:headEnd/>
            <a:tailEnd/>
          </a:ln>
        </p:spPr>
      </p:cxnSp>
      <p:pic>
        <p:nvPicPr>
          <p:cNvPr id="7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9"/>
          <a:stretch>
            <a:fillRect/>
          </a:stretch>
        </p:blipFill>
        <p:spPr bwMode="auto">
          <a:xfrm>
            <a:off x="371475" y="114300"/>
            <a:ext cx="1703388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569808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Destination Ear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6" b="1959"/>
          <a:stretch>
            <a:fillRect/>
          </a:stretch>
        </p:blipFill>
        <p:spPr bwMode="auto">
          <a:xfrm>
            <a:off x="2366963" y="1231900"/>
            <a:ext cx="9766300" cy="534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reeform 13"/>
          <p:cNvSpPr>
            <a:spLocks/>
          </p:cNvSpPr>
          <p:nvPr/>
        </p:nvSpPr>
        <p:spPr bwMode="auto">
          <a:xfrm>
            <a:off x="36513" y="1154113"/>
            <a:ext cx="3306762" cy="5375275"/>
          </a:xfrm>
          <a:custGeom>
            <a:avLst/>
            <a:gdLst>
              <a:gd name="T0" fmla="*/ 46182 w 3306619"/>
              <a:gd name="T1" fmla="*/ 0 h 5375564"/>
              <a:gd name="T2" fmla="*/ 3306619 w 3306619"/>
              <a:gd name="T3" fmla="*/ 0 h 5375564"/>
              <a:gd name="T4" fmla="*/ 2050473 w 3306619"/>
              <a:gd name="T5" fmla="*/ 5375564 h 5375564"/>
              <a:gd name="T6" fmla="*/ 0 w 3306619"/>
              <a:gd name="T7" fmla="*/ 5375564 h 5375564"/>
              <a:gd name="T8" fmla="*/ 46182 w 3306619"/>
              <a:gd name="T9" fmla="*/ 0 h 53755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36000" tIns="36000" rIns="36000" bIns="36000"/>
          <a:lstStyle/>
          <a:p>
            <a:endParaRPr lang="en-GB"/>
          </a:p>
        </p:txBody>
      </p:sp>
      <p:pic>
        <p:nvPicPr>
          <p:cNvPr id="4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 bwMode="auto">
          <a:xfrm>
            <a:off x="0" y="-7938"/>
            <a:ext cx="12192000" cy="6594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44463" y="-7938"/>
            <a:ext cx="2108200" cy="6461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tIns="36000" rIns="36000" bIns="36000"/>
          <a:lstStyle>
            <a:lvl1pPr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cxnSp>
        <p:nvCxnSpPr>
          <p:cNvPr id="6" name="Straight Connector 19"/>
          <p:cNvCxnSpPr>
            <a:cxnSpLocks noChangeShapeType="1"/>
          </p:cNvCxnSpPr>
          <p:nvPr/>
        </p:nvCxnSpPr>
        <p:spPr bwMode="auto">
          <a:xfrm>
            <a:off x="144463" y="638175"/>
            <a:ext cx="12047537" cy="0"/>
          </a:xfrm>
          <a:prstGeom prst="line">
            <a:avLst/>
          </a:prstGeom>
          <a:noFill/>
          <a:ln w="6350" algn="ctr">
            <a:solidFill>
              <a:schemeClr val="tx2">
                <a:alpha val="20000"/>
              </a:schemeClr>
            </a:solidFill>
            <a:round/>
            <a:headEnd/>
            <a:tailEnd/>
          </a:ln>
        </p:spPr>
      </p:cxnSp>
      <p:pic>
        <p:nvPicPr>
          <p:cNvPr id="7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9"/>
          <a:stretch>
            <a:fillRect/>
          </a:stretch>
        </p:blipFill>
        <p:spPr bwMode="auto">
          <a:xfrm>
            <a:off x="371475" y="114300"/>
            <a:ext cx="1703388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177333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CO2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231900"/>
            <a:ext cx="9496425" cy="534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reeform 13"/>
          <p:cNvSpPr>
            <a:spLocks/>
          </p:cNvSpPr>
          <p:nvPr/>
        </p:nvSpPr>
        <p:spPr bwMode="auto">
          <a:xfrm flipH="1">
            <a:off x="8872538" y="1154113"/>
            <a:ext cx="3305175" cy="5375275"/>
          </a:xfrm>
          <a:custGeom>
            <a:avLst/>
            <a:gdLst>
              <a:gd name="T0" fmla="*/ 46182 w 3306619"/>
              <a:gd name="T1" fmla="*/ 0 h 5375564"/>
              <a:gd name="T2" fmla="*/ 3306619 w 3306619"/>
              <a:gd name="T3" fmla="*/ 0 h 5375564"/>
              <a:gd name="T4" fmla="*/ 2050473 w 3306619"/>
              <a:gd name="T5" fmla="*/ 5375564 h 5375564"/>
              <a:gd name="T6" fmla="*/ 0 w 3306619"/>
              <a:gd name="T7" fmla="*/ 5375564 h 5375564"/>
              <a:gd name="T8" fmla="*/ 46182 w 3306619"/>
              <a:gd name="T9" fmla="*/ 0 h 53755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36000" tIns="36000" rIns="36000" bIns="36000"/>
          <a:lstStyle/>
          <a:p>
            <a:endParaRPr lang="en-GB"/>
          </a:p>
        </p:txBody>
      </p:sp>
      <p:pic>
        <p:nvPicPr>
          <p:cNvPr id="4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 bwMode="auto">
          <a:xfrm>
            <a:off x="0" y="0"/>
            <a:ext cx="12192000" cy="659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44463" y="-7938"/>
            <a:ext cx="2108200" cy="6461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tIns="36000" rIns="36000" bIns="36000"/>
          <a:lstStyle>
            <a:lvl1pPr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cxnSp>
        <p:nvCxnSpPr>
          <p:cNvPr id="6" name="Straight Connector 19"/>
          <p:cNvCxnSpPr>
            <a:cxnSpLocks noChangeShapeType="1"/>
          </p:cNvCxnSpPr>
          <p:nvPr/>
        </p:nvCxnSpPr>
        <p:spPr bwMode="auto">
          <a:xfrm>
            <a:off x="144463" y="638175"/>
            <a:ext cx="12047537" cy="0"/>
          </a:xfrm>
          <a:prstGeom prst="line">
            <a:avLst/>
          </a:prstGeom>
          <a:noFill/>
          <a:ln w="6350" algn="ctr">
            <a:solidFill>
              <a:schemeClr val="tx2">
                <a:alpha val="20000"/>
              </a:schemeClr>
            </a:solidFill>
            <a:round/>
            <a:headEnd/>
            <a:tailEnd/>
          </a:ln>
        </p:spPr>
      </p:cxnSp>
      <p:pic>
        <p:nvPicPr>
          <p:cNvPr id="7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9"/>
          <a:stretch>
            <a:fillRect/>
          </a:stretch>
        </p:blipFill>
        <p:spPr bwMode="auto">
          <a:xfrm>
            <a:off x="371475" y="114300"/>
            <a:ext cx="1703388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495750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0" y="1139825"/>
            <a:ext cx="8183563" cy="544671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tIns="36000" rIns="36000" bIns="36000"/>
          <a:lstStyle>
            <a:lvl1pPr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pic>
        <p:nvPicPr>
          <p:cNvPr id="5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3165"/>
          <a:stretch>
            <a:fillRect/>
          </a:stretch>
        </p:blipFill>
        <p:spPr bwMode="auto">
          <a:xfrm>
            <a:off x="0" y="877888"/>
            <a:ext cx="12192000" cy="576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144463" y="-7938"/>
            <a:ext cx="647700" cy="6461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tIns="36000" rIns="36000" bIns="36000"/>
          <a:lstStyle>
            <a:lvl1pPr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pic>
        <p:nvPicPr>
          <p:cNvPr id="8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>
            <a:fillRect/>
          </a:stretch>
        </p:blipFill>
        <p:spPr bwMode="auto">
          <a:xfrm>
            <a:off x="207963" y="84138"/>
            <a:ext cx="485775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062288"/>
            <a:ext cx="1246188" cy="124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060519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147638" y="-7938"/>
            <a:ext cx="11896725" cy="646113"/>
          </a:xfrm>
          <a:prstGeom prst="rect">
            <a:avLst/>
          </a:prstGeom>
          <a:solidFill>
            <a:srgbClr val="00205B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tIns="36000" rIns="36000" bIns="36000"/>
          <a:lstStyle>
            <a:lvl1pPr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144463" y="-7938"/>
            <a:ext cx="647700" cy="64611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tIns="36000" rIns="36000" bIns="36000"/>
          <a:lstStyle>
            <a:lvl1pPr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pic>
        <p:nvPicPr>
          <p:cNvPr id="7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>
            <a:fillRect/>
          </a:stretch>
        </p:blipFill>
        <p:spPr bwMode="auto">
          <a:xfrm>
            <a:off x="207963" y="84138"/>
            <a:ext cx="485775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150413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144463" y="-7938"/>
            <a:ext cx="11903075" cy="646113"/>
          </a:xfrm>
          <a:prstGeom prst="rect">
            <a:avLst/>
          </a:prstGeom>
          <a:solidFill>
            <a:srgbClr val="D6D2C4">
              <a:alpha val="3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tIns="36000" rIns="36000" bIns="36000"/>
          <a:lstStyle>
            <a:lvl1pPr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144463" y="-7938"/>
            <a:ext cx="647700" cy="64611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tIns="36000" rIns="36000" bIns="36000"/>
          <a:lstStyle>
            <a:lvl1pPr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pic>
        <p:nvPicPr>
          <p:cNvPr id="7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>
            <a:fillRect/>
          </a:stretch>
        </p:blipFill>
        <p:spPr bwMode="auto">
          <a:xfrm>
            <a:off x="207963" y="84138"/>
            <a:ext cx="485775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86732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92163" y="0"/>
            <a:ext cx="11399837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36000" rIns="36000" bIns="36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29700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463" y="1139825"/>
            <a:ext cx="11628437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cxnSp>
        <p:nvCxnSpPr>
          <p:cNvPr id="1028" name="Straight Connector 8"/>
          <p:cNvCxnSpPr>
            <a:cxnSpLocks noChangeShapeType="1"/>
          </p:cNvCxnSpPr>
          <p:nvPr/>
        </p:nvCxnSpPr>
        <p:spPr bwMode="auto">
          <a:xfrm>
            <a:off x="144463" y="638175"/>
            <a:ext cx="12047537" cy="0"/>
          </a:xfrm>
          <a:prstGeom prst="line">
            <a:avLst/>
          </a:prstGeom>
          <a:noFill/>
          <a:ln w="6350" algn="ctr">
            <a:solidFill>
              <a:schemeClr val="tx2">
                <a:alpha val="20000"/>
              </a:schemeClr>
            </a:solidFill>
            <a:round/>
            <a:headEnd/>
            <a:tailEnd/>
          </a:ln>
        </p:spPr>
      </p:cxnSp>
      <p:sp>
        <p:nvSpPr>
          <p:cNvPr id="1029" name="TextBox 15"/>
          <p:cNvSpPr txBox="1">
            <a:spLocks noChangeArrowheads="1"/>
          </p:cNvSpPr>
          <p:nvPr/>
        </p:nvSpPr>
        <p:spPr bwMode="auto">
          <a:xfrm>
            <a:off x="10901363" y="641350"/>
            <a:ext cx="122713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/>
            <a:r>
              <a:rPr lang="en-GB" altLang="en-US" sz="1000" b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www.eumetsat.int</a:t>
            </a:r>
          </a:p>
        </p:txBody>
      </p:sp>
      <p:sp>
        <p:nvSpPr>
          <p:cNvPr id="12" name="Rectangle 61" title="[DM_E_CONFID]"/>
          <p:cNvSpPr>
            <a:spLocks noChangeArrowheads="1"/>
          </p:cNvSpPr>
          <p:nvPr/>
        </p:nvSpPr>
        <p:spPr bwMode="auto">
          <a:xfrm>
            <a:off x="4576763" y="6648450"/>
            <a:ext cx="3113087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defRPr/>
            </a:pPr>
            <a:endParaRPr lang="de-DE" sz="1000" b="0" dirty="0">
              <a:solidFill>
                <a:srgbClr val="00B5E2"/>
              </a:solidFill>
              <a:latin typeface="Roboto" panose="02000000000000000000" pitchFamily="2" charset="0"/>
              <a:ea typeface="Roboto" panose="02000000000000000000" pitchFamily="2" charset="0"/>
              <a:cs typeface="Arial" pitchFamily="34" charset="0"/>
            </a:endParaRPr>
          </a:p>
        </p:txBody>
      </p:sp>
      <p:sp>
        <p:nvSpPr>
          <p:cNvPr id="13" name="Rectangle 61" title="[DM_E_DOC_NO], v[DM_E_VER_NO], [DM_E_ISS_DATE]"/>
          <p:cNvSpPr>
            <a:spLocks noChangeArrowheads="1"/>
          </p:cNvSpPr>
          <p:nvPr/>
        </p:nvSpPr>
        <p:spPr bwMode="auto">
          <a:xfrm>
            <a:off x="160338" y="6648450"/>
            <a:ext cx="4629150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pt-BR" sz="1000" b="0" smtClean="0">
                <a:solidFill>
                  <a:srgbClr val="00B5E2"/>
                </a:solidFill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EUM/EPSSGUP/VWG/22/1292638, v1 Draft, 19 March 2022</a:t>
            </a:r>
            <a:endParaRPr lang="de-DE" sz="1000" b="0" dirty="0">
              <a:solidFill>
                <a:srgbClr val="00B5E2"/>
              </a:solidFill>
              <a:latin typeface="Roboto" panose="02000000000000000000" pitchFamily="2" charset="0"/>
              <a:ea typeface="Roboto" panose="02000000000000000000" pitchFamily="2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518900" y="6592888"/>
            <a:ext cx="609600" cy="2635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eaLnBrk="1" hangingPunct="1">
              <a:defRPr/>
            </a:pPr>
            <a:fld id="{37A9AF0A-FBAB-4709-92C2-31E32371B91B}" type="slidenum">
              <a:rPr lang="de-DE" sz="1050" b="0">
                <a:solidFill>
                  <a:srgbClr val="00B5E2"/>
                </a:solidFill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pPr algn="r" eaLnBrk="1" hangingPunct="1">
                <a:defRPr/>
              </a:pPr>
              <a:t>‹#›</a:t>
            </a:fld>
            <a:endParaRPr lang="en-GB" sz="105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4F845BB-8AFE-4674-B50E-070D678250C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736" r:id="rId1"/>
    <p:sldLayoutId id="2147487737" r:id="rId2"/>
    <p:sldLayoutId id="2147487738" r:id="rId3"/>
    <p:sldLayoutId id="2147487739" r:id="rId4"/>
    <p:sldLayoutId id="2147487740" r:id="rId5"/>
    <p:sldLayoutId id="2147487741" r:id="rId6"/>
    <p:sldLayoutId id="2147487742" r:id="rId7"/>
    <p:sldLayoutId id="2147487743" r:id="rId8"/>
    <p:sldLayoutId id="2147487744" r:id="rId9"/>
    <p:sldLayoutId id="2147487745" r:id="rId10"/>
    <p:sldLayoutId id="2147487746" r:id="rId11"/>
    <p:sldLayoutId id="2147487747" r:id="rId12"/>
    <p:sldLayoutId id="2147487757" r:id="rId13"/>
  </p:sldLayoutIdLst>
  <p:transition/>
  <p:timing>
    <p:tnLst>
      <p:par>
        <p:cTn id="1" dur="indefinite" restart="never" nodeType="tmRoot"/>
      </p:par>
    </p:tnLst>
  </p:timing>
  <p:txStyles>
    <p:titleStyle>
      <a:lvl1pPr marL="220663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Dosis" panose="02010503020202060003" pitchFamily="2" charset="0"/>
          <a:ea typeface="+mj-ea"/>
          <a:cs typeface="Arial" pitchFamily="34" charset="0"/>
        </a:defRPr>
      </a:lvl1pPr>
      <a:lvl2pPr marL="220663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Dosis" panose="02010303020202060003" pitchFamily="2" charset="0"/>
          <a:cs typeface="Arial" pitchFamily="34" charset="0"/>
        </a:defRPr>
      </a:lvl2pPr>
      <a:lvl3pPr marL="220663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Dosis" panose="02010303020202060003" pitchFamily="2" charset="0"/>
          <a:cs typeface="Arial" pitchFamily="34" charset="0"/>
        </a:defRPr>
      </a:lvl3pPr>
      <a:lvl4pPr marL="220663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Dosis" panose="02010303020202060003" pitchFamily="2" charset="0"/>
          <a:cs typeface="Arial" pitchFamily="34" charset="0"/>
        </a:defRPr>
      </a:lvl4pPr>
      <a:lvl5pPr marL="220663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Dosis" panose="02010303020202060003" pitchFamily="2" charset="0"/>
          <a:cs typeface="Arial" pitchFamily="34" charset="0"/>
        </a:defRPr>
      </a:lvl5pPr>
      <a:lvl6pPr marL="562722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6pPr>
      <a:lvl7pPr marL="1125444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7pPr>
      <a:lvl8pPr marL="1688165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8pPr>
      <a:lvl9pPr marL="2250887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9pPr>
    </p:titleStyle>
    <p:bodyStyle>
      <a:lvl1pPr marL="327025" indent="-32702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400">
          <a:solidFill>
            <a:schemeClr val="tx2"/>
          </a:solidFill>
          <a:latin typeface="Roboto" panose="02000000000000000000" pitchFamily="2" charset="0"/>
          <a:ea typeface="Roboto" panose="02000000000000000000" pitchFamily="2" charset="0"/>
          <a:cs typeface="Arial" pitchFamily="34" charset="0"/>
        </a:defRPr>
      </a:lvl1pPr>
      <a:lvl2pPr marL="914400" indent="-350838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900">
          <a:solidFill>
            <a:schemeClr val="tx2"/>
          </a:solidFill>
          <a:latin typeface="Roboto" panose="02000000000000000000" pitchFamily="2" charset="0"/>
          <a:ea typeface="Roboto" panose="02000000000000000000" pitchFamily="2" charset="0"/>
          <a:cs typeface="Arial" pitchFamily="34" charset="0"/>
        </a:defRPr>
      </a:lvl2pPr>
      <a:lvl3pPr marL="1406525" indent="-280988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400">
          <a:solidFill>
            <a:schemeClr val="tx2"/>
          </a:solidFill>
          <a:latin typeface="Roboto" panose="02000000000000000000" pitchFamily="2" charset="0"/>
          <a:ea typeface="Roboto" panose="02000000000000000000" pitchFamily="2" charset="0"/>
          <a:cs typeface="Arial" pitchFamily="34" charset="0"/>
        </a:defRPr>
      </a:lvl3pPr>
      <a:lvl4pPr marL="1968500" indent="-280988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900">
          <a:solidFill>
            <a:schemeClr val="tx2"/>
          </a:solidFill>
          <a:latin typeface="Roboto" panose="02000000000000000000" pitchFamily="2" charset="0"/>
          <a:ea typeface="Roboto" panose="02000000000000000000" pitchFamily="2" charset="0"/>
          <a:cs typeface="Arial" pitchFamily="34" charset="0"/>
        </a:defRPr>
      </a:lvl4pPr>
      <a:lvl5pPr marL="2532063" indent="-280988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2"/>
          </a:solidFill>
          <a:latin typeface="Roboto" panose="02000000000000000000" pitchFamily="2" charset="0"/>
          <a:ea typeface="Roboto" panose="02000000000000000000" pitchFamily="2" charset="0"/>
          <a:cs typeface="Arial" pitchFamily="34" charset="0"/>
        </a:defRPr>
      </a:lvl5pPr>
      <a:lvl6pPr marL="3094970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6pPr>
      <a:lvl7pPr marL="3657691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7pPr>
      <a:lvl8pPr marL="4220413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8pPr>
      <a:lvl9pPr marL="4783135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9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9.jpeg"/><Relationship Id="rId7" Type="http://schemas.openxmlformats.org/officeDocument/2006/relationships/diagramColors" Target="../diagrams/colors4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6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9.pn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1.png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LQ3xHJasKK8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gif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9.jpeg"/><Relationship Id="rId4" Type="http://schemas.openxmlformats.org/officeDocument/2006/relationships/image" Target="../media/image6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9.jpeg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gif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2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gif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 title="[DM_DOCNAME]"/>
          <p:cNvSpPr txBox="1"/>
          <p:nvPr/>
        </p:nvSpPr>
        <p:spPr>
          <a:xfrm>
            <a:off x="4289367" y="2142058"/>
            <a:ext cx="7739149" cy="2610285"/>
          </a:xfrm>
          <a:prstGeom prst="rect">
            <a:avLst/>
          </a:prstGeom>
          <a:solidFill>
            <a:schemeClr val="bg1"/>
          </a:solidFill>
        </p:spPr>
        <p:txBody>
          <a:bodyPr wrap="square" lIns="288000" tIns="180000" rIns="288000" bIns="180000">
            <a:spAutoFit/>
          </a:bodyPr>
          <a:lstStyle/>
          <a:p>
            <a:pPr eaLnBrk="1" hangingPunct="1">
              <a:defRPr/>
            </a:pPr>
            <a:r>
              <a:rPr lang="en-GB" sz="3200" b="0" kern="0" dirty="0" smtClean="0">
                <a:solidFill>
                  <a:schemeClr val="tx1"/>
                </a:solidFill>
                <a:latin typeface="Dosis" panose="02010503020202060003" pitchFamily="2" charset="0"/>
                <a:cs typeface="Arial" panose="020B0604020202020204" pitchFamily="34" charset="0"/>
              </a:rPr>
              <a:t>An overview of</a:t>
            </a:r>
          </a:p>
          <a:p>
            <a:pPr eaLnBrk="1" hangingPunct="1">
              <a:defRPr/>
            </a:pPr>
            <a:r>
              <a:rPr lang="en-GB" sz="3200" b="0" kern="0" dirty="0" smtClean="0">
                <a:solidFill>
                  <a:schemeClr val="tx1"/>
                </a:solidFill>
                <a:latin typeface="Dosis" panose="02010503020202060003" pitchFamily="2" charset="0"/>
                <a:cs typeface="Arial" panose="020B0604020202020204" pitchFamily="34" charset="0"/>
              </a:rPr>
              <a:t>EUMETSAT next generation systems</a:t>
            </a:r>
            <a:endParaRPr lang="en-GB" sz="3200" b="0" kern="0" dirty="0">
              <a:solidFill>
                <a:schemeClr val="tx1"/>
              </a:solidFill>
              <a:latin typeface="Dosis" panose="02010503020202060003" pitchFamily="2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en-GB" sz="1800" b="0" kern="0" dirty="0">
              <a:solidFill>
                <a:schemeClr val="tx1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n-GB" sz="1600" b="0" kern="0" dirty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Ivan Smiljanić	</a:t>
            </a:r>
          </a:p>
          <a:p>
            <a:pPr eaLnBrk="1" hangingPunct="1">
              <a:defRPr/>
            </a:pPr>
            <a:r>
              <a:rPr lang="en-GB" sz="1600" b="0" i="1" kern="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Satellite application and training expert</a:t>
            </a:r>
            <a:endParaRPr lang="en-GB" sz="1600" b="0" i="1" kern="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en-GB" sz="1600" b="0" i="1" kern="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n-US" sz="1600" b="0" i="1" kern="0" dirty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SAC Trainers 2023, Salalah</a:t>
            </a:r>
            <a:r>
              <a:rPr lang="en-US" sz="1600" b="0" i="1" kern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, Oman</a:t>
            </a:r>
            <a:endParaRPr lang="en-GB" sz="1600" b="0" i="1" kern="0" dirty="0">
              <a:solidFill>
                <a:schemeClr val="tx1"/>
              </a:solidFill>
              <a:latin typeface="Roboto Light" panose="02000000000000000000" pitchFamily="2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MTG vs MSG (FCI vs SEVIRI)</a:t>
            </a:r>
          </a:p>
        </p:txBody>
      </p:sp>
      <p:grpSp>
        <p:nvGrpSpPr>
          <p:cNvPr id="8" name="Group 3"/>
          <p:cNvGrpSpPr>
            <a:grpSpLocks/>
          </p:cNvGrpSpPr>
          <p:nvPr/>
        </p:nvGrpSpPr>
        <p:grpSpPr bwMode="auto">
          <a:xfrm>
            <a:off x="4587541" y="1140321"/>
            <a:ext cx="1298575" cy="1189037"/>
            <a:chOff x="2579" y="853"/>
            <a:chExt cx="755" cy="749"/>
          </a:xfrm>
        </p:grpSpPr>
        <p:pic>
          <p:nvPicPr>
            <p:cNvPr id="9" name="Picture 4" descr="BAND0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50"/>
            <a:stretch>
              <a:fillRect/>
            </a:stretch>
          </p:blipFill>
          <p:spPr bwMode="auto">
            <a:xfrm>
              <a:off x="2579" y="853"/>
              <a:ext cx="755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 Box 5"/>
            <p:cNvSpPr txBox="1">
              <a:spLocks noChangeArrowheads="1"/>
            </p:cNvSpPr>
            <p:nvPr/>
          </p:nvSpPr>
          <p:spPr bwMode="auto">
            <a:xfrm>
              <a:off x="2608" y="1389"/>
              <a:ext cx="47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Arial" panose="020B0604020202020204" pitchFamily="34" charset="0"/>
                </a:rPr>
                <a:t>3=VIS0.6</a:t>
              </a:r>
            </a:p>
          </p:txBody>
        </p:sp>
      </p:grpSp>
      <p:grpSp>
        <p:nvGrpSpPr>
          <p:cNvPr id="11" name="Group 6"/>
          <p:cNvGrpSpPr>
            <a:grpSpLocks/>
          </p:cNvGrpSpPr>
          <p:nvPr/>
        </p:nvGrpSpPr>
        <p:grpSpPr bwMode="auto">
          <a:xfrm>
            <a:off x="5992478" y="1135559"/>
            <a:ext cx="1298575" cy="1193800"/>
            <a:chOff x="3365" y="854"/>
            <a:chExt cx="755" cy="752"/>
          </a:xfrm>
        </p:grpSpPr>
        <p:pic>
          <p:nvPicPr>
            <p:cNvPr id="12" name="Picture 7" descr="BAND0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3365" y="854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 Box 8"/>
            <p:cNvSpPr txBox="1">
              <a:spLocks noChangeArrowheads="1"/>
            </p:cNvSpPr>
            <p:nvPr/>
          </p:nvSpPr>
          <p:spPr bwMode="auto">
            <a:xfrm>
              <a:off x="3411" y="1389"/>
              <a:ext cx="47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Arial" panose="020B0604020202020204" pitchFamily="34" charset="0"/>
                </a:rPr>
                <a:t>4=VIS0.8</a:t>
              </a:r>
            </a:p>
          </p:txBody>
        </p:sp>
      </p:grpSp>
      <p:grpSp>
        <p:nvGrpSpPr>
          <p:cNvPr id="14" name="Group 9"/>
          <p:cNvGrpSpPr>
            <a:grpSpLocks/>
          </p:cNvGrpSpPr>
          <p:nvPr/>
        </p:nvGrpSpPr>
        <p:grpSpPr bwMode="auto">
          <a:xfrm>
            <a:off x="6536991" y="2394446"/>
            <a:ext cx="1298575" cy="1193800"/>
            <a:chOff x="4151" y="854"/>
            <a:chExt cx="755" cy="752"/>
          </a:xfrm>
        </p:grpSpPr>
        <p:pic>
          <p:nvPicPr>
            <p:cNvPr id="15" name="Picture 10" descr="BAND0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4151" y="854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 Box 11"/>
            <p:cNvSpPr txBox="1">
              <a:spLocks noChangeArrowheads="1"/>
            </p:cNvSpPr>
            <p:nvPr/>
          </p:nvSpPr>
          <p:spPr bwMode="auto">
            <a:xfrm>
              <a:off x="4206" y="1389"/>
              <a:ext cx="48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Arial" panose="020B0604020202020204" pitchFamily="34" charset="0"/>
                </a:rPr>
                <a:t>7=NIR1.6</a:t>
              </a: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4603416" y="3732709"/>
            <a:ext cx="1311275" cy="1225550"/>
            <a:chOff x="3357" y="2016"/>
            <a:chExt cx="763" cy="772"/>
          </a:xfrm>
        </p:grpSpPr>
        <p:pic>
          <p:nvPicPr>
            <p:cNvPr id="18" name="Picture 16" descr="BAND0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602"/>
            <a:stretch>
              <a:fillRect/>
            </a:stretch>
          </p:blipFill>
          <p:spPr bwMode="auto">
            <a:xfrm>
              <a:off x="3357" y="2016"/>
              <a:ext cx="76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 Box 17"/>
            <p:cNvSpPr txBox="1">
              <a:spLocks noChangeArrowheads="1"/>
            </p:cNvSpPr>
            <p:nvPr/>
          </p:nvSpPr>
          <p:spPr bwMode="auto">
            <a:xfrm>
              <a:off x="3411" y="2614"/>
              <a:ext cx="527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10=WV6.2</a:t>
              </a:r>
            </a:p>
          </p:txBody>
        </p:sp>
      </p:grpSp>
      <p:grpSp>
        <p:nvGrpSpPr>
          <p:cNvPr id="20" name="Group 18"/>
          <p:cNvGrpSpPr>
            <a:grpSpLocks/>
          </p:cNvGrpSpPr>
          <p:nvPr/>
        </p:nvGrpSpPr>
        <p:grpSpPr bwMode="auto">
          <a:xfrm>
            <a:off x="6084553" y="3732709"/>
            <a:ext cx="1312863" cy="1223962"/>
            <a:chOff x="4143" y="2016"/>
            <a:chExt cx="763" cy="771"/>
          </a:xfrm>
        </p:grpSpPr>
        <p:pic>
          <p:nvPicPr>
            <p:cNvPr id="21" name="Picture 19" descr="BAND0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428"/>
            <a:stretch>
              <a:fillRect/>
            </a:stretch>
          </p:blipFill>
          <p:spPr bwMode="auto">
            <a:xfrm>
              <a:off x="4143" y="2016"/>
              <a:ext cx="763" cy="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Text Box 20"/>
            <p:cNvSpPr txBox="1">
              <a:spLocks noChangeArrowheads="1"/>
            </p:cNvSpPr>
            <p:nvPr/>
          </p:nvSpPr>
          <p:spPr bwMode="auto">
            <a:xfrm>
              <a:off x="4206" y="2614"/>
              <a:ext cx="52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11=WV7.3</a:t>
              </a:r>
            </a:p>
          </p:txBody>
        </p:sp>
      </p:grpSp>
      <p:grpSp>
        <p:nvGrpSpPr>
          <p:cNvPr id="23" name="Group 21"/>
          <p:cNvGrpSpPr>
            <a:grpSpLocks/>
          </p:cNvGrpSpPr>
          <p:nvPr/>
        </p:nvGrpSpPr>
        <p:grpSpPr bwMode="auto">
          <a:xfrm>
            <a:off x="7567278" y="3732709"/>
            <a:ext cx="1311275" cy="1220787"/>
            <a:chOff x="4930" y="2018"/>
            <a:chExt cx="762" cy="769"/>
          </a:xfrm>
        </p:grpSpPr>
        <p:pic>
          <p:nvPicPr>
            <p:cNvPr id="24" name="Picture 22" descr="BAND10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255"/>
            <a:stretch>
              <a:fillRect/>
            </a:stretch>
          </p:blipFill>
          <p:spPr bwMode="auto">
            <a:xfrm>
              <a:off x="4930" y="2018"/>
              <a:ext cx="762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Text Box 23"/>
            <p:cNvSpPr txBox="1">
              <a:spLocks noChangeArrowheads="1"/>
            </p:cNvSpPr>
            <p:nvPr/>
          </p:nvSpPr>
          <p:spPr bwMode="auto">
            <a:xfrm>
              <a:off x="5012" y="2614"/>
              <a:ext cx="4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12=IR8.7</a:t>
              </a:r>
            </a:p>
          </p:txBody>
        </p:sp>
      </p:grpSp>
      <p:grpSp>
        <p:nvGrpSpPr>
          <p:cNvPr id="26" name="Group 24"/>
          <p:cNvGrpSpPr>
            <a:grpSpLocks/>
          </p:cNvGrpSpPr>
          <p:nvPr/>
        </p:nvGrpSpPr>
        <p:grpSpPr bwMode="auto">
          <a:xfrm>
            <a:off x="3104816" y="5172571"/>
            <a:ext cx="1295400" cy="1190625"/>
            <a:chOff x="2581" y="3180"/>
            <a:chExt cx="753" cy="750"/>
          </a:xfrm>
        </p:grpSpPr>
        <p:pic>
          <p:nvPicPr>
            <p:cNvPr id="27" name="Picture 25" descr="BAND08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81" y="3180"/>
              <a:ext cx="75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Text Box 26"/>
            <p:cNvSpPr txBox="1">
              <a:spLocks noChangeArrowheads="1"/>
            </p:cNvSpPr>
            <p:nvPr/>
          </p:nvSpPr>
          <p:spPr bwMode="auto">
            <a:xfrm>
              <a:off x="2675" y="3750"/>
              <a:ext cx="4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13=IR9.7</a:t>
              </a:r>
            </a:p>
          </p:txBody>
        </p:sp>
      </p:grpSp>
      <p:grpSp>
        <p:nvGrpSpPr>
          <p:cNvPr id="29" name="Group 27"/>
          <p:cNvGrpSpPr>
            <a:grpSpLocks/>
          </p:cNvGrpSpPr>
          <p:nvPr/>
        </p:nvGrpSpPr>
        <p:grpSpPr bwMode="auto">
          <a:xfrm>
            <a:off x="4587541" y="5172571"/>
            <a:ext cx="1311275" cy="1192212"/>
            <a:chOff x="3357" y="3173"/>
            <a:chExt cx="763" cy="751"/>
          </a:xfrm>
        </p:grpSpPr>
        <p:pic>
          <p:nvPicPr>
            <p:cNvPr id="30" name="Picture 28" descr="BAND09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428"/>
            <a:stretch>
              <a:fillRect/>
            </a:stretch>
          </p:blipFill>
          <p:spPr bwMode="auto">
            <a:xfrm>
              <a:off x="3357" y="3173"/>
              <a:ext cx="763" cy="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Text Box 29"/>
            <p:cNvSpPr txBox="1">
              <a:spLocks noChangeArrowheads="1"/>
            </p:cNvSpPr>
            <p:nvPr/>
          </p:nvSpPr>
          <p:spPr bwMode="auto">
            <a:xfrm>
              <a:off x="3417" y="3750"/>
              <a:ext cx="51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14=IR10.5</a:t>
              </a:r>
            </a:p>
          </p:txBody>
        </p:sp>
      </p:grpSp>
      <p:grpSp>
        <p:nvGrpSpPr>
          <p:cNvPr id="32" name="Group 30"/>
          <p:cNvGrpSpPr>
            <a:grpSpLocks/>
          </p:cNvGrpSpPr>
          <p:nvPr/>
        </p:nvGrpSpPr>
        <p:grpSpPr bwMode="auto">
          <a:xfrm>
            <a:off x="6146466" y="5172571"/>
            <a:ext cx="1312863" cy="1190625"/>
            <a:chOff x="4143" y="3180"/>
            <a:chExt cx="763" cy="750"/>
          </a:xfrm>
        </p:grpSpPr>
        <p:pic>
          <p:nvPicPr>
            <p:cNvPr id="33" name="Picture 31" descr="BAND07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602"/>
            <a:stretch>
              <a:fillRect/>
            </a:stretch>
          </p:blipFill>
          <p:spPr bwMode="auto">
            <a:xfrm>
              <a:off x="4143" y="3180"/>
              <a:ext cx="76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Text Box 32"/>
            <p:cNvSpPr txBox="1">
              <a:spLocks noChangeArrowheads="1"/>
            </p:cNvSpPr>
            <p:nvPr/>
          </p:nvSpPr>
          <p:spPr bwMode="auto">
            <a:xfrm>
              <a:off x="4159" y="3750"/>
              <a:ext cx="51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15=IR12.3</a:t>
              </a:r>
            </a:p>
          </p:txBody>
        </p:sp>
      </p:grpSp>
      <p:grpSp>
        <p:nvGrpSpPr>
          <p:cNvPr id="35" name="Group 33"/>
          <p:cNvGrpSpPr>
            <a:grpSpLocks/>
          </p:cNvGrpSpPr>
          <p:nvPr/>
        </p:nvGrpSpPr>
        <p:grpSpPr bwMode="auto">
          <a:xfrm>
            <a:off x="7552991" y="5172571"/>
            <a:ext cx="1350963" cy="1196975"/>
            <a:chOff x="4906" y="3182"/>
            <a:chExt cx="786" cy="754"/>
          </a:xfrm>
        </p:grpSpPr>
        <p:pic>
          <p:nvPicPr>
            <p:cNvPr id="36" name="Picture 34" descr="BAND11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081"/>
            <a:stretch>
              <a:fillRect/>
            </a:stretch>
          </p:blipFill>
          <p:spPr bwMode="auto">
            <a:xfrm>
              <a:off x="4929" y="3182"/>
              <a:ext cx="763" cy="7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Text Box 35"/>
            <p:cNvSpPr txBox="1">
              <a:spLocks noChangeArrowheads="1"/>
            </p:cNvSpPr>
            <p:nvPr/>
          </p:nvSpPr>
          <p:spPr bwMode="auto">
            <a:xfrm>
              <a:off x="4906" y="3750"/>
              <a:ext cx="51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16=IR13.3</a:t>
              </a:r>
            </a:p>
          </p:txBody>
        </p:sp>
      </p:grpSp>
      <p:grpSp>
        <p:nvGrpSpPr>
          <p:cNvPr id="38" name="Group 36"/>
          <p:cNvGrpSpPr>
            <a:grpSpLocks/>
          </p:cNvGrpSpPr>
          <p:nvPr/>
        </p:nvGrpSpPr>
        <p:grpSpPr bwMode="auto">
          <a:xfrm>
            <a:off x="1779253" y="1140321"/>
            <a:ext cx="1300163" cy="1189037"/>
            <a:chOff x="839" y="845"/>
            <a:chExt cx="756" cy="749"/>
          </a:xfrm>
        </p:grpSpPr>
        <p:pic>
          <p:nvPicPr>
            <p:cNvPr id="39" name="Picture 37" descr="MSG_VIS0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" y="845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" name="Text Box 38"/>
            <p:cNvSpPr txBox="1">
              <a:spLocks noChangeArrowheads="1"/>
            </p:cNvSpPr>
            <p:nvPr/>
          </p:nvSpPr>
          <p:spPr bwMode="auto">
            <a:xfrm>
              <a:off x="858" y="1389"/>
              <a:ext cx="47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>
                  <a:solidFill>
                    <a:srgbClr val="FF0000"/>
                  </a:solidFill>
                  <a:latin typeface="Arial" panose="020B0604020202020204" pitchFamily="34" charset="0"/>
                </a:rPr>
                <a:t>1=VIS0.4</a:t>
              </a:r>
            </a:p>
          </p:txBody>
        </p:sp>
      </p:grpSp>
      <p:grpSp>
        <p:nvGrpSpPr>
          <p:cNvPr id="41" name="Group 39"/>
          <p:cNvGrpSpPr>
            <a:grpSpLocks/>
          </p:cNvGrpSpPr>
          <p:nvPr/>
        </p:nvGrpSpPr>
        <p:grpSpPr bwMode="auto">
          <a:xfrm>
            <a:off x="3184191" y="1140321"/>
            <a:ext cx="1300163" cy="1189037"/>
            <a:chOff x="1701" y="845"/>
            <a:chExt cx="756" cy="749"/>
          </a:xfrm>
        </p:grpSpPr>
        <p:pic>
          <p:nvPicPr>
            <p:cNvPr id="42" name="Picture 40" descr="MSG_VIS0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1" y="845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Text Box 41"/>
            <p:cNvSpPr txBox="1">
              <a:spLocks noChangeArrowheads="1"/>
            </p:cNvSpPr>
            <p:nvPr/>
          </p:nvSpPr>
          <p:spPr bwMode="auto">
            <a:xfrm>
              <a:off x="1720" y="1389"/>
              <a:ext cx="47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FF0000"/>
                  </a:solidFill>
                  <a:latin typeface="Arial" panose="020B0604020202020204" pitchFamily="34" charset="0"/>
                </a:rPr>
                <a:t>2=VIS0.5</a:t>
              </a:r>
            </a:p>
          </p:txBody>
        </p:sp>
      </p:grpSp>
      <p:grpSp>
        <p:nvGrpSpPr>
          <p:cNvPr id="44" name="Group 42"/>
          <p:cNvGrpSpPr>
            <a:grpSpLocks/>
          </p:cNvGrpSpPr>
          <p:nvPr/>
        </p:nvGrpSpPr>
        <p:grpSpPr bwMode="auto">
          <a:xfrm>
            <a:off x="7395828" y="1140321"/>
            <a:ext cx="1236443" cy="1189037"/>
            <a:chOff x="3787" y="1570"/>
            <a:chExt cx="756" cy="749"/>
          </a:xfrm>
        </p:grpSpPr>
        <p:pic>
          <p:nvPicPr>
            <p:cNvPr id="45" name="Picture 43" descr="MSG_VIS0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7" y="1570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" name="Text Box 44"/>
            <p:cNvSpPr txBox="1">
              <a:spLocks noChangeArrowheads="1"/>
            </p:cNvSpPr>
            <p:nvPr/>
          </p:nvSpPr>
          <p:spPr bwMode="auto">
            <a:xfrm>
              <a:off x="3849" y="2115"/>
              <a:ext cx="48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FF0000"/>
                  </a:solidFill>
                  <a:latin typeface="Arial" panose="020B0604020202020204" pitchFamily="34" charset="0"/>
                </a:rPr>
                <a:t>5=NIR0.9</a:t>
              </a:r>
            </a:p>
          </p:txBody>
        </p:sp>
      </p:grpSp>
      <p:grpSp>
        <p:nvGrpSpPr>
          <p:cNvPr id="47" name="Group 45"/>
          <p:cNvGrpSpPr>
            <a:grpSpLocks/>
          </p:cNvGrpSpPr>
          <p:nvPr/>
        </p:nvGrpSpPr>
        <p:grpSpPr bwMode="auto">
          <a:xfrm>
            <a:off x="8731578" y="1140321"/>
            <a:ext cx="1326488" cy="1189037"/>
            <a:chOff x="4583" y="1616"/>
            <a:chExt cx="777" cy="749"/>
          </a:xfrm>
        </p:grpSpPr>
        <p:pic>
          <p:nvPicPr>
            <p:cNvPr id="48" name="Picture 46" descr="MSG_VIS0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3" y="1616"/>
              <a:ext cx="777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" name="Text Box 47"/>
            <p:cNvSpPr txBox="1">
              <a:spLocks noChangeArrowheads="1"/>
            </p:cNvSpPr>
            <p:nvPr/>
          </p:nvSpPr>
          <p:spPr bwMode="auto">
            <a:xfrm>
              <a:off x="4666" y="2161"/>
              <a:ext cx="48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FF0000"/>
                  </a:solidFill>
                  <a:latin typeface="Arial" panose="020B0604020202020204" pitchFamily="34" charset="0"/>
                </a:rPr>
                <a:t>6=NIR1.3</a:t>
              </a:r>
            </a:p>
          </p:txBody>
        </p:sp>
      </p:grpSp>
      <p:grpSp>
        <p:nvGrpSpPr>
          <p:cNvPr id="50" name="Group 48"/>
          <p:cNvGrpSpPr>
            <a:grpSpLocks/>
          </p:cNvGrpSpPr>
          <p:nvPr/>
        </p:nvGrpSpPr>
        <p:grpSpPr bwMode="auto">
          <a:xfrm>
            <a:off x="7941928" y="2399209"/>
            <a:ext cx="1300163" cy="1189037"/>
            <a:chOff x="4604" y="1616"/>
            <a:chExt cx="756" cy="749"/>
          </a:xfrm>
        </p:grpSpPr>
        <p:pic>
          <p:nvPicPr>
            <p:cNvPr id="51" name="Picture 49" descr="MSG_VIS0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4" y="1616"/>
              <a:ext cx="756" cy="74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2" name="Text Box 50"/>
            <p:cNvSpPr txBox="1">
              <a:spLocks noChangeArrowheads="1"/>
            </p:cNvSpPr>
            <p:nvPr/>
          </p:nvSpPr>
          <p:spPr bwMode="auto">
            <a:xfrm>
              <a:off x="4666" y="2161"/>
              <a:ext cx="48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FF0000"/>
                  </a:solidFill>
                  <a:latin typeface="Arial" panose="020B0604020202020204" pitchFamily="34" charset="0"/>
                </a:rPr>
                <a:t>8=NIR2.3</a:t>
              </a:r>
            </a:p>
          </p:txBody>
        </p:sp>
      </p:grpSp>
      <p:sp>
        <p:nvSpPr>
          <p:cNvPr id="53" name="Rectangle 51"/>
          <p:cNvSpPr>
            <a:spLocks noChangeArrowheads="1"/>
          </p:cNvSpPr>
          <p:nvPr/>
        </p:nvSpPr>
        <p:spPr bwMode="auto">
          <a:xfrm>
            <a:off x="7362491" y="1164134"/>
            <a:ext cx="1269781" cy="1185862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4" name="Rectangle 52"/>
          <p:cNvSpPr>
            <a:spLocks noChangeArrowheads="1"/>
          </p:cNvSpPr>
          <p:nvPr/>
        </p:nvSpPr>
        <p:spPr bwMode="auto">
          <a:xfrm>
            <a:off x="8730916" y="1164134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5" name="Rectangle 53"/>
          <p:cNvSpPr>
            <a:spLocks noChangeArrowheads="1"/>
          </p:cNvSpPr>
          <p:nvPr/>
        </p:nvSpPr>
        <p:spPr bwMode="auto">
          <a:xfrm>
            <a:off x="1782428" y="1164134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6" name="Rectangle 54"/>
          <p:cNvSpPr>
            <a:spLocks noChangeArrowheads="1"/>
          </p:cNvSpPr>
          <p:nvPr/>
        </p:nvSpPr>
        <p:spPr bwMode="auto">
          <a:xfrm>
            <a:off x="3187366" y="1164134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7" name="Rectangle 52"/>
          <p:cNvSpPr>
            <a:spLocks noChangeArrowheads="1"/>
          </p:cNvSpPr>
          <p:nvPr/>
        </p:nvSpPr>
        <p:spPr bwMode="auto">
          <a:xfrm>
            <a:off x="7938753" y="2389684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58" name="Straight Connector 57"/>
          <p:cNvCxnSpPr>
            <a:cxnSpLocks noChangeShapeType="1"/>
          </p:cNvCxnSpPr>
          <p:nvPr/>
        </p:nvCxnSpPr>
        <p:spPr bwMode="auto">
          <a:xfrm flipV="1">
            <a:off x="1350628" y="3673049"/>
            <a:ext cx="9906000" cy="9525"/>
          </a:xfrm>
          <a:prstGeom prst="line">
            <a:avLst/>
          </a:prstGeom>
          <a:noFill/>
          <a:ln w="28575" algn="ctr">
            <a:solidFill>
              <a:schemeClr val="bg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636721" y="2765108"/>
            <a:ext cx="1845377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600" dirty="0">
                <a:solidFill>
                  <a:schemeClr val="bg1"/>
                </a:solidFill>
              </a:rPr>
              <a:t>Solar</a:t>
            </a:r>
          </a:p>
          <a:p>
            <a:pPr>
              <a:spcBef>
                <a:spcPct val="0"/>
              </a:spcBef>
            </a:pPr>
            <a:r>
              <a:rPr lang="en-GB" altLang="en-US" sz="1600" dirty="0">
                <a:solidFill>
                  <a:schemeClr val="bg1"/>
                </a:solidFill>
              </a:rPr>
              <a:t>1.0 </a:t>
            </a:r>
            <a:r>
              <a:rPr lang="en-GB" altLang="en-US" sz="1600" dirty="0" smtClean="0">
                <a:solidFill>
                  <a:schemeClr val="bg1"/>
                </a:solidFill>
              </a:rPr>
              <a:t>km (0.5 km)</a:t>
            </a:r>
            <a:endParaRPr lang="en-GB" altLang="en-US" sz="1600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</a:pPr>
            <a:endParaRPr lang="en-GB" altLang="en-US" sz="1600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</a:pPr>
            <a:endParaRPr lang="en-GB" altLang="en-US" sz="1600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</a:pPr>
            <a:endParaRPr lang="en-GB" altLang="en-US" sz="1600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</a:pPr>
            <a:r>
              <a:rPr lang="en-GB" altLang="en-US" sz="1600" dirty="0">
                <a:solidFill>
                  <a:schemeClr val="bg1"/>
                </a:solidFill>
              </a:rPr>
              <a:t>Thermal</a:t>
            </a:r>
          </a:p>
          <a:p>
            <a:pPr>
              <a:spcBef>
                <a:spcPct val="0"/>
              </a:spcBef>
            </a:pPr>
            <a:r>
              <a:rPr lang="en-GB" altLang="en-US" sz="1600" dirty="0">
                <a:solidFill>
                  <a:schemeClr val="bg1"/>
                </a:solidFill>
              </a:rPr>
              <a:t>2.0 </a:t>
            </a:r>
            <a:r>
              <a:rPr lang="en-GB" altLang="en-US" sz="1600" dirty="0" smtClean="0">
                <a:solidFill>
                  <a:schemeClr val="bg1"/>
                </a:solidFill>
              </a:rPr>
              <a:t>km (1.0 km)</a:t>
            </a:r>
            <a:endParaRPr lang="en-GB" altLang="en-US" sz="1600" dirty="0">
              <a:solidFill>
                <a:schemeClr val="bg1"/>
              </a:solidFill>
            </a:endParaRPr>
          </a:p>
        </p:txBody>
      </p:sp>
      <p:grpSp>
        <p:nvGrpSpPr>
          <p:cNvPr id="60" name="Group 12"/>
          <p:cNvGrpSpPr>
            <a:grpSpLocks/>
          </p:cNvGrpSpPr>
          <p:nvPr/>
        </p:nvGrpSpPr>
        <p:grpSpPr bwMode="auto">
          <a:xfrm>
            <a:off x="3094542" y="3786683"/>
            <a:ext cx="1295400" cy="1211263"/>
            <a:chOff x="2562" y="2024"/>
            <a:chExt cx="753" cy="763"/>
          </a:xfrm>
        </p:grpSpPr>
        <p:pic>
          <p:nvPicPr>
            <p:cNvPr id="61" name="Picture 13" descr="BAND04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62" y="2024"/>
              <a:ext cx="75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2" name="Text Box 14"/>
            <p:cNvSpPr txBox="1">
              <a:spLocks noChangeArrowheads="1"/>
            </p:cNvSpPr>
            <p:nvPr/>
          </p:nvSpPr>
          <p:spPr bwMode="auto">
            <a:xfrm>
              <a:off x="2656" y="2614"/>
              <a:ext cx="41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>
                  <a:solidFill>
                    <a:srgbClr val="C00000"/>
                  </a:solidFill>
                  <a:latin typeface="Arial" panose="020B0604020202020204" pitchFamily="34" charset="0"/>
                </a:rPr>
                <a:t>9=IR3.8</a:t>
              </a:r>
            </a:p>
          </p:txBody>
        </p:sp>
      </p:grpSp>
      <p:sp>
        <p:nvSpPr>
          <p:cNvPr id="63" name="Rectangle 52"/>
          <p:cNvSpPr>
            <a:spLocks noChangeArrowheads="1"/>
          </p:cNvSpPr>
          <p:nvPr/>
        </p:nvSpPr>
        <p:spPr bwMode="auto">
          <a:xfrm>
            <a:off x="3084886" y="3766045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5845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MTG vs MSG (FCI vs SEVIRI)</a:t>
            </a:r>
          </a:p>
        </p:txBody>
      </p:sp>
      <p:grpSp>
        <p:nvGrpSpPr>
          <p:cNvPr id="64" name="Group 12"/>
          <p:cNvGrpSpPr>
            <a:grpSpLocks/>
          </p:cNvGrpSpPr>
          <p:nvPr/>
        </p:nvGrpSpPr>
        <p:grpSpPr bwMode="auto">
          <a:xfrm>
            <a:off x="8663894" y="1176791"/>
            <a:ext cx="1295400" cy="1195388"/>
            <a:chOff x="2562" y="2021"/>
            <a:chExt cx="753" cy="753"/>
          </a:xfrm>
        </p:grpSpPr>
        <p:pic>
          <p:nvPicPr>
            <p:cNvPr id="65" name="Picture 13" descr="BAND0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62" y="2024"/>
              <a:ext cx="75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6" name="Text Box 14"/>
            <p:cNvSpPr txBox="1">
              <a:spLocks noChangeArrowheads="1"/>
            </p:cNvSpPr>
            <p:nvPr/>
          </p:nvSpPr>
          <p:spPr bwMode="auto">
            <a:xfrm>
              <a:off x="2597" y="2021"/>
              <a:ext cx="682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C00000"/>
                  </a:solidFill>
                  <a:latin typeface="Arial" panose="020B0604020202020204" pitchFamily="34" charset="0"/>
                </a:rPr>
                <a:t>IR3.8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C0000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FIRE TEMP.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MICROPHY</a:t>
              </a:r>
              <a:r>
                <a:rPr lang="en-GB" altLang="en-US" sz="1200" dirty="0" smtClean="0">
                  <a:solidFill>
                    <a:srgbClr val="C00000"/>
                  </a:solidFill>
                  <a:latin typeface="Arial" panose="020B0604020202020204" pitchFamily="34" charset="0"/>
                </a:rPr>
                <a:t>.</a:t>
              </a:r>
              <a:endParaRPr lang="en-GB" altLang="en-US" sz="1200" dirty="0">
                <a:solidFill>
                  <a:srgbClr val="C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67" name="Group 36"/>
          <p:cNvGrpSpPr>
            <a:grpSpLocks/>
          </p:cNvGrpSpPr>
          <p:nvPr/>
        </p:nvGrpSpPr>
        <p:grpSpPr bwMode="auto">
          <a:xfrm>
            <a:off x="1612983" y="1123543"/>
            <a:ext cx="1335354" cy="1195388"/>
            <a:chOff x="835" y="845"/>
            <a:chExt cx="760" cy="753"/>
          </a:xfrm>
        </p:grpSpPr>
        <p:pic>
          <p:nvPicPr>
            <p:cNvPr id="68" name="Picture 37" descr="MSG_VIS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" y="845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9" name="Text Box 38"/>
            <p:cNvSpPr txBox="1">
              <a:spLocks noChangeArrowheads="1"/>
            </p:cNvSpPr>
            <p:nvPr/>
          </p:nvSpPr>
          <p:spPr bwMode="auto">
            <a:xfrm>
              <a:off x="835" y="900"/>
              <a:ext cx="637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VIS0.4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0070C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AEROSOL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SURFACE </a:t>
              </a:r>
              <a:endParaRPr lang="en-GB" altLang="en-US" sz="120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70" name="Group 39"/>
          <p:cNvGrpSpPr>
            <a:grpSpLocks/>
          </p:cNvGrpSpPr>
          <p:nvPr/>
        </p:nvGrpSpPr>
        <p:grpSpPr bwMode="auto">
          <a:xfrm>
            <a:off x="3024800" y="1123543"/>
            <a:ext cx="1352022" cy="1195388"/>
            <a:chOff x="1701" y="845"/>
            <a:chExt cx="756" cy="753"/>
          </a:xfrm>
        </p:grpSpPr>
        <p:pic>
          <p:nvPicPr>
            <p:cNvPr id="71" name="Picture 40" descr="MSG_VIS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1" y="845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" name="Text Box 41"/>
            <p:cNvSpPr txBox="1">
              <a:spLocks noChangeArrowheads="1"/>
            </p:cNvSpPr>
            <p:nvPr/>
          </p:nvSpPr>
          <p:spPr bwMode="auto">
            <a:xfrm>
              <a:off x="1715" y="900"/>
              <a:ext cx="725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VIS0.5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AEROSOL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VEGETATION</a:t>
              </a:r>
              <a:endParaRPr lang="en-GB" altLang="en-US" sz="120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73" name="Group 42"/>
          <p:cNvGrpSpPr>
            <a:grpSpLocks/>
          </p:cNvGrpSpPr>
          <p:nvPr/>
        </p:nvGrpSpPr>
        <p:grpSpPr bwMode="auto">
          <a:xfrm>
            <a:off x="4432383" y="1147356"/>
            <a:ext cx="1324240" cy="1189038"/>
            <a:chOff x="2156" y="1585"/>
            <a:chExt cx="770" cy="749"/>
          </a:xfrm>
        </p:grpSpPr>
        <p:pic>
          <p:nvPicPr>
            <p:cNvPr id="74" name="Picture 43" descr="MSG_VIS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0" y="1585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5" name="Text Box 44"/>
            <p:cNvSpPr txBox="1">
              <a:spLocks noChangeArrowheads="1"/>
            </p:cNvSpPr>
            <p:nvPr/>
          </p:nvSpPr>
          <p:spPr bwMode="auto">
            <a:xfrm>
              <a:off x="2156" y="1625"/>
              <a:ext cx="709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NIR0.9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0070C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LOW LEVEL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WV</a:t>
              </a:r>
              <a:endParaRPr lang="en-GB" altLang="en-US" sz="120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76" name="Group 45"/>
          <p:cNvGrpSpPr>
            <a:grpSpLocks/>
          </p:cNvGrpSpPr>
          <p:nvPr/>
        </p:nvGrpSpPr>
        <p:grpSpPr bwMode="auto">
          <a:xfrm>
            <a:off x="5823329" y="1147356"/>
            <a:ext cx="1300163" cy="1189038"/>
            <a:chOff x="2997" y="1631"/>
            <a:chExt cx="756" cy="749"/>
          </a:xfrm>
        </p:grpSpPr>
        <p:pic>
          <p:nvPicPr>
            <p:cNvPr id="77" name="Picture 46" descr="MSG_VIS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7" y="1631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8" name="Text Box 47"/>
            <p:cNvSpPr txBox="1">
              <a:spLocks noChangeArrowheads="1"/>
            </p:cNvSpPr>
            <p:nvPr/>
          </p:nvSpPr>
          <p:spPr bwMode="auto">
            <a:xfrm>
              <a:off x="3133" y="1662"/>
              <a:ext cx="527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NIR1.3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CIRRUS</a:t>
              </a:r>
              <a:endParaRPr lang="en-GB" altLang="en-US" sz="120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79" name="Group 48"/>
          <p:cNvGrpSpPr>
            <a:grpSpLocks/>
          </p:cNvGrpSpPr>
          <p:nvPr/>
        </p:nvGrpSpPr>
        <p:grpSpPr bwMode="auto">
          <a:xfrm>
            <a:off x="7231706" y="1160915"/>
            <a:ext cx="1360600" cy="1189038"/>
            <a:chOff x="4603" y="1616"/>
            <a:chExt cx="756" cy="749"/>
          </a:xfrm>
        </p:grpSpPr>
        <p:pic>
          <p:nvPicPr>
            <p:cNvPr id="80" name="Picture 49" descr="MSG_VIS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3" y="1616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1" name="Text Box 50"/>
            <p:cNvSpPr txBox="1">
              <a:spLocks noChangeArrowheads="1"/>
            </p:cNvSpPr>
            <p:nvPr/>
          </p:nvSpPr>
          <p:spPr bwMode="auto">
            <a:xfrm>
              <a:off x="4657" y="1634"/>
              <a:ext cx="652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NIR2.25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0070C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MICROPHY.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FIRE TEMP.</a:t>
              </a:r>
            </a:p>
          </p:txBody>
        </p:sp>
      </p:grpSp>
      <p:sp>
        <p:nvSpPr>
          <p:cNvPr id="82" name="Rectangle 51"/>
          <p:cNvSpPr>
            <a:spLocks noChangeArrowheads="1"/>
          </p:cNvSpPr>
          <p:nvPr/>
        </p:nvSpPr>
        <p:spPr bwMode="auto">
          <a:xfrm>
            <a:off x="4429738" y="1147355"/>
            <a:ext cx="1327150" cy="1185862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3" name="Rectangle 52"/>
          <p:cNvSpPr>
            <a:spLocks noChangeArrowheads="1"/>
          </p:cNvSpPr>
          <p:nvPr/>
        </p:nvSpPr>
        <p:spPr bwMode="auto">
          <a:xfrm>
            <a:off x="5823330" y="1147355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4" name="Rectangle 53"/>
          <p:cNvSpPr>
            <a:spLocks noChangeArrowheads="1"/>
          </p:cNvSpPr>
          <p:nvPr/>
        </p:nvSpPr>
        <p:spPr bwMode="auto">
          <a:xfrm>
            <a:off x="1623037" y="1147355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5" name="Rectangle 54"/>
          <p:cNvSpPr>
            <a:spLocks noChangeArrowheads="1"/>
          </p:cNvSpPr>
          <p:nvPr/>
        </p:nvSpPr>
        <p:spPr bwMode="auto">
          <a:xfrm>
            <a:off x="3027975" y="1147355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6" name="Rectangle 52"/>
          <p:cNvSpPr>
            <a:spLocks noChangeArrowheads="1"/>
          </p:cNvSpPr>
          <p:nvPr/>
        </p:nvSpPr>
        <p:spPr bwMode="auto">
          <a:xfrm>
            <a:off x="7230118" y="1151389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87" name="Straight Connector 86"/>
          <p:cNvCxnSpPr>
            <a:cxnSpLocks noChangeShapeType="1"/>
          </p:cNvCxnSpPr>
          <p:nvPr/>
        </p:nvCxnSpPr>
        <p:spPr bwMode="auto">
          <a:xfrm flipV="1">
            <a:off x="1057013" y="2486197"/>
            <a:ext cx="9906000" cy="9525"/>
          </a:xfrm>
          <a:prstGeom prst="line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8" name="Rectangle 52"/>
          <p:cNvSpPr>
            <a:spLocks noChangeArrowheads="1"/>
          </p:cNvSpPr>
          <p:nvPr/>
        </p:nvSpPr>
        <p:spPr bwMode="auto">
          <a:xfrm>
            <a:off x="8654238" y="1160915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89" name="Diagram 88"/>
          <p:cNvGraphicFramePr/>
          <p:nvPr>
            <p:extLst/>
          </p:nvPr>
        </p:nvGraphicFramePr>
        <p:xfrm>
          <a:off x="1057013" y="2838892"/>
          <a:ext cx="9990214" cy="33246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271867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MTG vs MSG (FCI vs SEVIRI)</a:t>
            </a:r>
          </a:p>
        </p:txBody>
      </p:sp>
      <p:grpSp>
        <p:nvGrpSpPr>
          <p:cNvPr id="64" name="Group 12"/>
          <p:cNvGrpSpPr>
            <a:grpSpLocks/>
          </p:cNvGrpSpPr>
          <p:nvPr/>
        </p:nvGrpSpPr>
        <p:grpSpPr bwMode="auto">
          <a:xfrm>
            <a:off x="8663894" y="1176791"/>
            <a:ext cx="1295400" cy="1195388"/>
            <a:chOff x="2562" y="2021"/>
            <a:chExt cx="753" cy="753"/>
          </a:xfrm>
        </p:grpSpPr>
        <p:pic>
          <p:nvPicPr>
            <p:cNvPr id="65" name="Picture 13" descr="BAND0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62" y="2024"/>
              <a:ext cx="75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6" name="Text Box 14"/>
            <p:cNvSpPr txBox="1">
              <a:spLocks noChangeArrowheads="1"/>
            </p:cNvSpPr>
            <p:nvPr/>
          </p:nvSpPr>
          <p:spPr bwMode="auto">
            <a:xfrm>
              <a:off x="2597" y="2021"/>
              <a:ext cx="682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C00000"/>
                  </a:solidFill>
                  <a:latin typeface="Arial" panose="020B0604020202020204" pitchFamily="34" charset="0"/>
                </a:rPr>
                <a:t>IR3.8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C0000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FIRE TEMP.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MICROPHY</a:t>
              </a:r>
              <a:r>
                <a:rPr lang="en-GB" altLang="en-US" sz="1200" dirty="0" smtClean="0">
                  <a:solidFill>
                    <a:srgbClr val="C00000"/>
                  </a:solidFill>
                  <a:latin typeface="Arial" panose="020B0604020202020204" pitchFamily="34" charset="0"/>
                </a:rPr>
                <a:t>.</a:t>
              </a:r>
              <a:endParaRPr lang="en-GB" altLang="en-US" sz="1200" dirty="0">
                <a:solidFill>
                  <a:srgbClr val="C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67" name="Group 36"/>
          <p:cNvGrpSpPr>
            <a:grpSpLocks/>
          </p:cNvGrpSpPr>
          <p:nvPr/>
        </p:nvGrpSpPr>
        <p:grpSpPr bwMode="auto">
          <a:xfrm>
            <a:off x="1612983" y="1123543"/>
            <a:ext cx="1335354" cy="1195388"/>
            <a:chOff x="835" y="845"/>
            <a:chExt cx="760" cy="753"/>
          </a:xfrm>
        </p:grpSpPr>
        <p:pic>
          <p:nvPicPr>
            <p:cNvPr id="68" name="Picture 37" descr="MSG_VIS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" y="845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9" name="Text Box 38"/>
            <p:cNvSpPr txBox="1">
              <a:spLocks noChangeArrowheads="1"/>
            </p:cNvSpPr>
            <p:nvPr/>
          </p:nvSpPr>
          <p:spPr bwMode="auto">
            <a:xfrm>
              <a:off x="835" y="900"/>
              <a:ext cx="637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VIS0.4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0070C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AEROSOL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SURFACE </a:t>
              </a:r>
              <a:endParaRPr lang="en-GB" altLang="en-US" sz="120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70" name="Group 39"/>
          <p:cNvGrpSpPr>
            <a:grpSpLocks/>
          </p:cNvGrpSpPr>
          <p:nvPr/>
        </p:nvGrpSpPr>
        <p:grpSpPr bwMode="auto">
          <a:xfrm>
            <a:off x="3024800" y="1123543"/>
            <a:ext cx="1352022" cy="1195388"/>
            <a:chOff x="1701" y="845"/>
            <a:chExt cx="756" cy="753"/>
          </a:xfrm>
        </p:grpSpPr>
        <p:pic>
          <p:nvPicPr>
            <p:cNvPr id="71" name="Picture 40" descr="MSG_VIS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1" y="845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" name="Text Box 41"/>
            <p:cNvSpPr txBox="1">
              <a:spLocks noChangeArrowheads="1"/>
            </p:cNvSpPr>
            <p:nvPr/>
          </p:nvSpPr>
          <p:spPr bwMode="auto">
            <a:xfrm>
              <a:off x="1715" y="900"/>
              <a:ext cx="725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VIS0.5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AEROSOL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VEGETATION</a:t>
              </a:r>
              <a:endParaRPr lang="en-GB" altLang="en-US" sz="120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73" name="Group 42"/>
          <p:cNvGrpSpPr>
            <a:grpSpLocks/>
          </p:cNvGrpSpPr>
          <p:nvPr/>
        </p:nvGrpSpPr>
        <p:grpSpPr bwMode="auto">
          <a:xfrm>
            <a:off x="4432383" y="1147356"/>
            <a:ext cx="1324240" cy="1189038"/>
            <a:chOff x="2156" y="1585"/>
            <a:chExt cx="770" cy="749"/>
          </a:xfrm>
        </p:grpSpPr>
        <p:pic>
          <p:nvPicPr>
            <p:cNvPr id="74" name="Picture 43" descr="MSG_VIS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0" y="1585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5" name="Text Box 44"/>
            <p:cNvSpPr txBox="1">
              <a:spLocks noChangeArrowheads="1"/>
            </p:cNvSpPr>
            <p:nvPr/>
          </p:nvSpPr>
          <p:spPr bwMode="auto">
            <a:xfrm>
              <a:off x="2156" y="1625"/>
              <a:ext cx="709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NIR0.9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0070C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LOW LEVEL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WV</a:t>
              </a:r>
              <a:endParaRPr lang="en-GB" altLang="en-US" sz="120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76" name="Group 45"/>
          <p:cNvGrpSpPr>
            <a:grpSpLocks/>
          </p:cNvGrpSpPr>
          <p:nvPr/>
        </p:nvGrpSpPr>
        <p:grpSpPr bwMode="auto">
          <a:xfrm>
            <a:off x="5823329" y="1147356"/>
            <a:ext cx="1300163" cy="1189038"/>
            <a:chOff x="2997" y="1631"/>
            <a:chExt cx="756" cy="749"/>
          </a:xfrm>
        </p:grpSpPr>
        <p:pic>
          <p:nvPicPr>
            <p:cNvPr id="77" name="Picture 46" descr="MSG_VIS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7" y="1631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8" name="Text Box 47"/>
            <p:cNvSpPr txBox="1">
              <a:spLocks noChangeArrowheads="1"/>
            </p:cNvSpPr>
            <p:nvPr/>
          </p:nvSpPr>
          <p:spPr bwMode="auto">
            <a:xfrm>
              <a:off x="3133" y="1662"/>
              <a:ext cx="527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NIR1.3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CIRRUS</a:t>
              </a:r>
              <a:endParaRPr lang="en-GB" altLang="en-US" sz="120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79" name="Group 48"/>
          <p:cNvGrpSpPr>
            <a:grpSpLocks/>
          </p:cNvGrpSpPr>
          <p:nvPr/>
        </p:nvGrpSpPr>
        <p:grpSpPr bwMode="auto">
          <a:xfrm>
            <a:off x="7231706" y="1160915"/>
            <a:ext cx="1360600" cy="1189038"/>
            <a:chOff x="4603" y="1616"/>
            <a:chExt cx="756" cy="749"/>
          </a:xfrm>
        </p:grpSpPr>
        <p:pic>
          <p:nvPicPr>
            <p:cNvPr id="80" name="Picture 49" descr="MSG_VIS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3" y="1616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1" name="Text Box 50"/>
            <p:cNvSpPr txBox="1">
              <a:spLocks noChangeArrowheads="1"/>
            </p:cNvSpPr>
            <p:nvPr/>
          </p:nvSpPr>
          <p:spPr bwMode="auto">
            <a:xfrm>
              <a:off x="4657" y="1634"/>
              <a:ext cx="652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NIR2.25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0070C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MICROPHY.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FIRE TEMP.</a:t>
              </a:r>
            </a:p>
          </p:txBody>
        </p:sp>
      </p:grpSp>
      <p:sp>
        <p:nvSpPr>
          <p:cNvPr id="82" name="Rectangle 51"/>
          <p:cNvSpPr>
            <a:spLocks noChangeArrowheads="1"/>
          </p:cNvSpPr>
          <p:nvPr/>
        </p:nvSpPr>
        <p:spPr bwMode="auto">
          <a:xfrm>
            <a:off x="4429738" y="1147355"/>
            <a:ext cx="1327150" cy="1185862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3" name="Rectangle 52"/>
          <p:cNvSpPr>
            <a:spLocks noChangeArrowheads="1"/>
          </p:cNvSpPr>
          <p:nvPr/>
        </p:nvSpPr>
        <p:spPr bwMode="auto">
          <a:xfrm>
            <a:off x="5823330" y="1147355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4" name="Rectangle 53"/>
          <p:cNvSpPr>
            <a:spLocks noChangeArrowheads="1"/>
          </p:cNvSpPr>
          <p:nvPr/>
        </p:nvSpPr>
        <p:spPr bwMode="auto">
          <a:xfrm>
            <a:off x="1623037" y="1147355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5" name="Rectangle 54"/>
          <p:cNvSpPr>
            <a:spLocks noChangeArrowheads="1"/>
          </p:cNvSpPr>
          <p:nvPr/>
        </p:nvSpPr>
        <p:spPr bwMode="auto">
          <a:xfrm>
            <a:off x="3027975" y="1147355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6" name="Rectangle 52"/>
          <p:cNvSpPr>
            <a:spLocks noChangeArrowheads="1"/>
          </p:cNvSpPr>
          <p:nvPr/>
        </p:nvSpPr>
        <p:spPr bwMode="auto">
          <a:xfrm>
            <a:off x="7230118" y="1151389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87" name="Straight Connector 86"/>
          <p:cNvCxnSpPr>
            <a:cxnSpLocks noChangeShapeType="1"/>
          </p:cNvCxnSpPr>
          <p:nvPr/>
        </p:nvCxnSpPr>
        <p:spPr bwMode="auto">
          <a:xfrm flipV="1">
            <a:off x="1057013" y="2486197"/>
            <a:ext cx="9906000" cy="9525"/>
          </a:xfrm>
          <a:prstGeom prst="line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8" name="Rectangle 52"/>
          <p:cNvSpPr>
            <a:spLocks noChangeArrowheads="1"/>
          </p:cNvSpPr>
          <p:nvPr/>
        </p:nvSpPr>
        <p:spPr bwMode="auto">
          <a:xfrm>
            <a:off x="8654238" y="1160915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89" name="Diagram 88"/>
          <p:cNvGraphicFramePr/>
          <p:nvPr>
            <p:extLst/>
          </p:nvPr>
        </p:nvGraphicFramePr>
        <p:xfrm>
          <a:off x="1057013" y="2838892"/>
          <a:ext cx="9990214" cy="33246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Rectangle 2"/>
          <p:cNvSpPr/>
          <p:nvPr/>
        </p:nvSpPr>
        <p:spPr>
          <a:xfrm rot="20214734">
            <a:off x="887687" y="2921169"/>
            <a:ext cx="10416633" cy="1015663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+ all the L2+ products (+)</a:t>
            </a:r>
            <a:endParaRPr lang="en-US" sz="60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82882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lvl="0" indent="0">
              <a:buNone/>
            </a:pPr>
            <a:endParaRPr lang="en-GB" sz="2800" dirty="0" smtClean="0">
              <a:solidFill>
                <a:srgbClr val="38484E"/>
              </a:solidFill>
              <a:latin typeface="Bahnschrift Light"/>
            </a:endParaRPr>
          </a:p>
          <a:p>
            <a:pPr marL="0" lvl="0" indent="0">
              <a:buNone/>
            </a:pPr>
            <a:endParaRPr lang="en-GB" sz="2800" dirty="0">
              <a:solidFill>
                <a:srgbClr val="38484E"/>
              </a:solidFill>
              <a:latin typeface="Bahnschrift Light"/>
            </a:endParaRPr>
          </a:p>
          <a:p>
            <a:pPr marL="0" lvl="0" indent="0">
              <a:buNone/>
            </a:pPr>
            <a:endParaRPr lang="en-GB" sz="2800" dirty="0" smtClean="0">
              <a:solidFill>
                <a:srgbClr val="38484E"/>
              </a:solidFill>
              <a:latin typeface="Bahnschrift Light"/>
            </a:endParaRPr>
          </a:p>
          <a:p>
            <a:pPr marL="0" lvl="0" indent="0">
              <a:buNone/>
            </a:pPr>
            <a:endParaRPr lang="en-GB" sz="2800" dirty="0">
              <a:solidFill>
                <a:srgbClr val="38484E"/>
              </a:solidFill>
              <a:latin typeface="Bahnschrift Light"/>
            </a:endParaRPr>
          </a:p>
          <a:p>
            <a:pPr marL="0" lvl="0" indent="0">
              <a:buNone/>
            </a:pPr>
            <a:r>
              <a:rPr lang="en-GB" sz="2800" b="1" dirty="0" smtClean="0">
                <a:solidFill>
                  <a:srgbClr val="38484E"/>
                </a:solidFill>
                <a:latin typeface="Bahnschrift Light"/>
              </a:rPr>
              <a:t>FCI applications</a:t>
            </a:r>
          </a:p>
        </p:txBody>
      </p:sp>
    </p:spTree>
    <p:extLst>
      <p:ext uri="{BB962C8B-B14F-4D97-AF65-F5344CB8AC3E}">
        <p14:creationId xmlns:p14="http://schemas.microsoft.com/office/powerpoint/2010/main" val="26063803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 - </a:t>
            </a:r>
            <a:r>
              <a:rPr lang="en-GB" b="1" dirty="0"/>
              <a:t>True Colour </a:t>
            </a:r>
            <a:r>
              <a:rPr lang="en-GB" b="1" dirty="0" smtClean="0"/>
              <a:t>RGB</a:t>
            </a:r>
            <a:endParaRPr lang="nn-NO" b="1" dirty="0"/>
          </a:p>
        </p:txBody>
      </p:sp>
      <p:grpSp>
        <p:nvGrpSpPr>
          <p:cNvPr id="7" name="Group 36"/>
          <p:cNvGrpSpPr>
            <a:grpSpLocks/>
          </p:cNvGrpSpPr>
          <p:nvPr/>
        </p:nvGrpSpPr>
        <p:grpSpPr bwMode="auto">
          <a:xfrm>
            <a:off x="4532637" y="1147355"/>
            <a:ext cx="1300163" cy="1192213"/>
            <a:chOff x="839" y="845"/>
            <a:chExt cx="756" cy="751"/>
          </a:xfrm>
        </p:grpSpPr>
        <p:pic>
          <p:nvPicPr>
            <p:cNvPr id="8" name="Picture 37" descr="MSG_VIS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" y="845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 Box 38"/>
            <p:cNvSpPr txBox="1">
              <a:spLocks noChangeArrowheads="1"/>
            </p:cNvSpPr>
            <p:nvPr/>
          </p:nvSpPr>
          <p:spPr bwMode="auto">
            <a:xfrm>
              <a:off x="898" y="898"/>
              <a:ext cx="637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1=VIS0.4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0070C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AEROSOL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SURFACE </a:t>
              </a:r>
              <a:endParaRPr lang="en-GB" altLang="en-US" sz="120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10" name="Group 39"/>
          <p:cNvGrpSpPr>
            <a:grpSpLocks/>
          </p:cNvGrpSpPr>
          <p:nvPr/>
        </p:nvGrpSpPr>
        <p:grpSpPr bwMode="auto">
          <a:xfrm>
            <a:off x="3024800" y="1123543"/>
            <a:ext cx="1330325" cy="1195388"/>
            <a:chOff x="1701" y="845"/>
            <a:chExt cx="756" cy="753"/>
          </a:xfrm>
        </p:grpSpPr>
        <p:pic>
          <p:nvPicPr>
            <p:cNvPr id="11" name="Picture 40" descr="MSG_VIS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1" y="845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41"/>
            <p:cNvSpPr txBox="1">
              <a:spLocks noChangeArrowheads="1"/>
            </p:cNvSpPr>
            <p:nvPr/>
          </p:nvSpPr>
          <p:spPr bwMode="auto">
            <a:xfrm>
              <a:off x="1701" y="900"/>
              <a:ext cx="754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2=VIS0.5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AEROSOL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VEGETATION</a:t>
              </a:r>
              <a:endParaRPr lang="en-GB" altLang="en-US" sz="120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3" name="Rectangle 53"/>
          <p:cNvSpPr>
            <a:spLocks noChangeArrowheads="1"/>
          </p:cNvSpPr>
          <p:nvPr/>
        </p:nvSpPr>
        <p:spPr bwMode="auto">
          <a:xfrm>
            <a:off x="4505650" y="1163229"/>
            <a:ext cx="1327150" cy="1184275"/>
          </a:xfrm>
          <a:prstGeom prst="rect">
            <a:avLst/>
          </a:prstGeom>
          <a:noFill/>
          <a:ln w="381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 54"/>
          <p:cNvSpPr>
            <a:spLocks noChangeArrowheads="1"/>
          </p:cNvSpPr>
          <p:nvPr/>
        </p:nvSpPr>
        <p:spPr bwMode="auto">
          <a:xfrm>
            <a:off x="3027975" y="1147355"/>
            <a:ext cx="1327150" cy="1184275"/>
          </a:xfrm>
          <a:prstGeom prst="rect">
            <a:avLst/>
          </a:prstGeom>
          <a:noFill/>
          <a:ln w="381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5" name="Straight Connector 14"/>
          <p:cNvCxnSpPr>
            <a:cxnSpLocks noChangeShapeType="1"/>
          </p:cNvCxnSpPr>
          <p:nvPr/>
        </p:nvCxnSpPr>
        <p:spPr bwMode="auto">
          <a:xfrm flipV="1">
            <a:off x="1057013" y="2486197"/>
            <a:ext cx="9906000" cy="9525"/>
          </a:xfrm>
          <a:prstGeom prst="line">
            <a:avLst/>
          </a:prstGeom>
          <a:noFill/>
          <a:ln w="381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2281942" y="2750856"/>
            <a:ext cx="135005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600" u="sng" dirty="0">
                <a:solidFill>
                  <a:schemeClr val="tx1"/>
                </a:solidFill>
              </a:rPr>
              <a:t>Range</a:t>
            </a:r>
          </a:p>
          <a:p>
            <a:pPr>
              <a:spcBef>
                <a:spcPct val="50000"/>
              </a:spcBef>
            </a:pPr>
            <a:endParaRPr lang="en-GB" altLang="en-US" sz="16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tx1"/>
                </a:solidFill>
              </a:rPr>
              <a:t>0 to 100 %</a:t>
            </a: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tx1"/>
                </a:solidFill>
              </a:rPr>
              <a:t>0 to 100 %</a:t>
            </a: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tx1"/>
                </a:solidFill>
              </a:rPr>
              <a:t>0 to 100 %</a:t>
            </a:r>
          </a:p>
        </p:txBody>
      </p:sp>
      <p:sp>
        <p:nvSpPr>
          <p:cNvPr id="17" name="TextBox 4"/>
          <p:cNvSpPr txBox="1">
            <a:spLocks noChangeArrowheads="1"/>
          </p:cNvSpPr>
          <p:nvPr/>
        </p:nvSpPr>
        <p:spPr bwMode="auto">
          <a:xfrm>
            <a:off x="948796" y="2486197"/>
            <a:ext cx="1091966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IE" altLang="en-US" sz="1600" u="sng" dirty="0">
              <a:solidFill>
                <a:srgbClr val="00205B"/>
              </a:solidFill>
            </a:endParaRPr>
          </a:p>
          <a:p>
            <a:pPr>
              <a:spcBef>
                <a:spcPct val="50000"/>
              </a:spcBef>
            </a:pPr>
            <a:endParaRPr lang="en-IE" altLang="en-US" sz="1600" u="sng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rgbClr val="FF0000"/>
                </a:solidFill>
              </a:rPr>
              <a:t>R VIS0.6</a:t>
            </a: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rgbClr val="00B050"/>
                </a:solidFill>
              </a:rPr>
              <a:t>G VIS0.5</a:t>
            </a: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B VIS0.4</a:t>
            </a:r>
            <a:endParaRPr lang="en-GB" altLang="en-US" sz="16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8" name="Group 3"/>
          <p:cNvGrpSpPr>
            <a:grpSpLocks/>
          </p:cNvGrpSpPr>
          <p:nvPr/>
        </p:nvGrpSpPr>
        <p:grpSpPr bwMode="auto">
          <a:xfrm>
            <a:off x="1584111" y="1129894"/>
            <a:ext cx="1298575" cy="1189037"/>
            <a:chOff x="2579" y="853"/>
            <a:chExt cx="755" cy="749"/>
          </a:xfrm>
        </p:grpSpPr>
        <p:pic>
          <p:nvPicPr>
            <p:cNvPr id="19" name="Picture 4" descr="BAND0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50"/>
            <a:stretch>
              <a:fillRect/>
            </a:stretch>
          </p:blipFill>
          <p:spPr bwMode="auto">
            <a:xfrm>
              <a:off x="2579" y="853"/>
              <a:ext cx="755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Text Box 5"/>
            <p:cNvSpPr txBox="1">
              <a:spLocks noChangeArrowheads="1"/>
            </p:cNvSpPr>
            <p:nvPr/>
          </p:nvSpPr>
          <p:spPr bwMode="auto">
            <a:xfrm>
              <a:off x="2648" y="904"/>
              <a:ext cx="47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>
                  <a:solidFill>
                    <a:schemeClr val="bg1">
                      <a:lumMod val="10000"/>
                      <a:lumOff val="90000"/>
                    </a:schemeClr>
                  </a:solidFill>
                  <a:latin typeface="Arial" panose="020B0604020202020204" pitchFamily="34" charset="0"/>
                </a:rPr>
                <a:t>3=VIS0.6</a:t>
              </a: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8572163" y="1023918"/>
            <a:ext cx="2209444" cy="1384995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Aerosols (dust, ash, smoke, smog)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Vegetation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Ocean Colour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Ice/snow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(Clouds)</a:t>
            </a:r>
            <a:endParaRPr lang="en-GB" sz="1400" dirty="0">
              <a:solidFill>
                <a:schemeClr val="tx2"/>
              </a:solidFill>
            </a:endParaRPr>
          </a:p>
        </p:txBody>
      </p:sp>
      <p:cxnSp>
        <p:nvCxnSpPr>
          <p:cNvPr id="23" name="Straight Arrow Connector 22"/>
          <p:cNvCxnSpPr/>
          <p:nvPr/>
        </p:nvCxnSpPr>
        <p:spPr bwMode="auto">
          <a:xfrm flipV="1">
            <a:off x="6305107" y="1764893"/>
            <a:ext cx="1701209" cy="2"/>
          </a:xfrm>
          <a:prstGeom prst="straightConnector1">
            <a:avLst/>
          </a:prstGeom>
          <a:ln w="25400">
            <a:headEnd type="none" w="med" len="med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3018" y="2634415"/>
            <a:ext cx="6788589" cy="395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4130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- </a:t>
            </a:r>
            <a:r>
              <a:rPr lang="en-GB" b="1" dirty="0"/>
              <a:t>True Colour RGB</a:t>
            </a:r>
            <a:endParaRPr lang="nn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640080"/>
            <a:ext cx="11627339" cy="5262675"/>
          </a:xfrm>
        </p:spPr>
        <p:txBody>
          <a:bodyPr/>
          <a:lstStyle/>
          <a:p>
            <a:r>
              <a:rPr lang="en-GB" dirty="0" smtClean="0"/>
              <a:t>Dust outbreak 29/03/2018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213" y="1367945"/>
            <a:ext cx="8379965" cy="488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8562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- </a:t>
            </a:r>
            <a:r>
              <a:rPr lang="en-GB" b="1" dirty="0"/>
              <a:t>True Colour RGB</a:t>
            </a:r>
            <a:endParaRPr lang="nn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640080"/>
            <a:ext cx="11627339" cy="5262675"/>
          </a:xfrm>
        </p:spPr>
        <p:txBody>
          <a:bodyPr/>
          <a:lstStyle/>
          <a:p>
            <a:r>
              <a:rPr lang="en-GB" dirty="0" smtClean="0"/>
              <a:t>Dust outbreak 29/03/2018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213" y="1367945"/>
            <a:ext cx="8379965" cy="48843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4303" y="1280159"/>
            <a:ext cx="6739914" cy="397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5390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- </a:t>
            </a:r>
            <a:r>
              <a:rPr lang="en-GB" b="1" dirty="0"/>
              <a:t>True Colour RGB</a:t>
            </a:r>
            <a:endParaRPr lang="nn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640080"/>
            <a:ext cx="11627339" cy="5262675"/>
          </a:xfrm>
        </p:spPr>
        <p:txBody>
          <a:bodyPr/>
          <a:lstStyle/>
          <a:p>
            <a:r>
              <a:rPr lang="en-GB" dirty="0" smtClean="0"/>
              <a:t>Dust outbreak 29/03/2018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213" y="1367945"/>
            <a:ext cx="8379965" cy="48843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4303" y="1280159"/>
            <a:ext cx="6739914" cy="39718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096" y="2703999"/>
            <a:ext cx="5958295" cy="385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6334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5529" y="2688825"/>
            <a:ext cx="6644790" cy="35134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 </a:t>
            </a:r>
            <a:r>
              <a:rPr lang="nn-NO" dirty="0"/>
              <a:t>– </a:t>
            </a:r>
            <a:r>
              <a:rPr lang="en-GB" b="1" dirty="0"/>
              <a:t>Cloud Phase RGB</a:t>
            </a:r>
            <a:endParaRPr lang="nn-NO" dirty="0"/>
          </a:p>
        </p:txBody>
      </p:sp>
      <p:cxnSp>
        <p:nvCxnSpPr>
          <p:cNvPr id="6" name="Straight Connector 5"/>
          <p:cNvCxnSpPr>
            <a:cxnSpLocks noChangeShapeType="1"/>
          </p:cNvCxnSpPr>
          <p:nvPr/>
        </p:nvCxnSpPr>
        <p:spPr bwMode="auto">
          <a:xfrm flipV="1">
            <a:off x="1057013" y="2486197"/>
            <a:ext cx="9906000" cy="9525"/>
          </a:xfrm>
          <a:prstGeom prst="line">
            <a:avLst/>
          </a:prstGeom>
          <a:noFill/>
          <a:ln w="381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2281942" y="2750856"/>
            <a:ext cx="135005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600" u="sng" dirty="0">
                <a:solidFill>
                  <a:schemeClr val="tx1"/>
                </a:solidFill>
              </a:rPr>
              <a:t>Range</a:t>
            </a:r>
          </a:p>
          <a:p>
            <a:pPr>
              <a:spcBef>
                <a:spcPct val="50000"/>
              </a:spcBef>
            </a:pPr>
            <a:endParaRPr lang="en-GB" altLang="en-US" sz="16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tx1"/>
                </a:solidFill>
              </a:rPr>
              <a:t>0 to </a:t>
            </a:r>
            <a:r>
              <a:rPr lang="en-IE" altLang="en-US" sz="1600" dirty="0" smtClean="0">
                <a:solidFill>
                  <a:schemeClr val="tx1"/>
                </a:solidFill>
              </a:rPr>
              <a:t>50 </a:t>
            </a:r>
            <a:r>
              <a:rPr lang="en-IE" altLang="en-US" sz="1600" dirty="0">
                <a:solidFill>
                  <a:schemeClr val="tx1"/>
                </a:solidFill>
              </a:rPr>
              <a:t>%</a:t>
            </a: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tx1"/>
                </a:solidFill>
              </a:rPr>
              <a:t>0 to </a:t>
            </a:r>
            <a:r>
              <a:rPr lang="en-IE" altLang="en-US" sz="1600" dirty="0" smtClean="0">
                <a:solidFill>
                  <a:schemeClr val="tx1"/>
                </a:solidFill>
              </a:rPr>
              <a:t>50 </a:t>
            </a:r>
            <a:r>
              <a:rPr lang="en-IE" altLang="en-US" sz="1600" dirty="0">
                <a:solidFill>
                  <a:schemeClr val="tx1"/>
                </a:solidFill>
              </a:rPr>
              <a:t>%</a:t>
            </a: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tx1"/>
                </a:solidFill>
              </a:rPr>
              <a:t>0 to 100 %</a:t>
            </a: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1057013" y="2750856"/>
            <a:ext cx="1132041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IE" altLang="en-US" sz="1600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lang="en-IE" altLang="en-US" sz="1600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rgbClr val="FF0000"/>
                </a:solidFill>
              </a:rPr>
              <a:t>R NIR1.6</a:t>
            </a: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rgbClr val="00B050"/>
                </a:solidFill>
              </a:rPr>
              <a:t>G NIR2.3</a:t>
            </a: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B </a:t>
            </a:r>
            <a:r>
              <a:rPr lang="en-IE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VIS0.6</a:t>
            </a:r>
            <a:endParaRPr lang="en-GB" altLang="en-US" sz="16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55538" y="1022782"/>
            <a:ext cx="1924491" cy="1384995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Cloud phase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Particle size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Snow/ice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(Aerosols)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(Vegetation)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(Hot fires)</a:t>
            </a:r>
          </a:p>
        </p:txBody>
      </p:sp>
      <p:cxnSp>
        <p:nvCxnSpPr>
          <p:cNvPr id="10" name="Straight Arrow Connector 9"/>
          <p:cNvCxnSpPr/>
          <p:nvPr/>
        </p:nvCxnSpPr>
        <p:spPr bwMode="auto">
          <a:xfrm flipV="1">
            <a:off x="6305107" y="1764893"/>
            <a:ext cx="1701209" cy="2"/>
          </a:xfrm>
          <a:prstGeom prst="straightConnector1">
            <a:avLst/>
          </a:prstGeom>
          <a:ln w="25400">
            <a:headEnd type="none" w="med" len="med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1" name="Group 9"/>
          <p:cNvGrpSpPr>
            <a:grpSpLocks/>
          </p:cNvGrpSpPr>
          <p:nvPr/>
        </p:nvGrpSpPr>
        <p:grpSpPr bwMode="auto">
          <a:xfrm>
            <a:off x="1637989" y="1156152"/>
            <a:ext cx="1298575" cy="1193800"/>
            <a:chOff x="4151" y="854"/>
            <a:chExt cx="755" cy="752"/>
          </a:xfrm>
        </p:grpSpPr>
        <p:pic>
          <p:nvPicPr>
            <p:cNvPr id="12" name="Picture 10" descr="BAND0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4151" y="854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4244" y="881"/>
              <a:ext cx="48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>
                  <a:solidFill>
                    <a:schemeClr val="bg1">
                      <a:lumMod val="10000"/>
                      <a:lumOff val="90000"/>
                    </a:schemeClr>
                  </a:solidFill>
                  <a:latin typeface="Arial" panose="020B0604020202020204" pitchFamily="34" charset="0"/>
                </a:rPr>
                <a:t>7=NIR1.6</a:t>
              </a:r>
            </a:p>
          </p:txBody>
        </p:sp>
      </p:grpSp>
      <p:grpSp>
        <p:nvGrpSpPr>
          <p:cNvPr id="14" name="Group 48"/>
          <p:cNvGrpSpPr>
            <a:grpSpLocks/>
          </p:cNvGrpSpPr>
          <p:nvPr/>
        </p:nvGrpSpPr>
        <p:grpSpPr bwMode="auto">
          <a:xfrm>
            <a:off x="3117814" y="1170420"/>
            <a:ext cx="1325562" cy="1189038"/>
            <a:chOff x="4603" y="1616"/>
            <a:chExt cx="756" cy="749"/>
          </a:xfrm>
        </p:grpSpPr>
        <p:pic>
          <p:nvPicPr>
            <p:cNvPr id="15" name="Picture 49" descr="MSG_VIS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3" y="1616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 Box 50"/>
            <p:cNvSpPr txBox="1">
              <a:spLocks noChangeArrowheads="1"/>
            </p:cNvSpPr>
            <p:nvPr/>
          </p:nvSpPr>
          <p:spPr bwMode="auto">
            <a:xfrm>
              <a:off x="4640" y="1634"/>
              <a:ext cx="682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8=NIR2.3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0070C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MICROPHY.</a:t>
              </a:r>
            </a:p>
          </p:txBody>
        </p:sp>
      </p:grpSp>
      <p:sp>
        <p:nvSpPr>
          <p:cNvPr id="17" name="Rectangle 52"/>
          <p:cNvSpPr>
            <a:spLocks noChangeArrowheads="1"/>
          </p:cNvSpPr>
          <p:nvPr/>
        </p:nvSpPr>
        <p:spPr bwMode="auto">
          <a:xfrm>
            <a:off x="3116226" y="1160894"/>
            <a:ext cx="1327150" cy="1184275"/>
          </a:xfrm>
          <a:prstGeom prst="rect">
            <a:avLst/>
          </a:prstGeom>
          <a:noFill/>
          <a:ln w="381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8" name="Group 3"/>
          <p:cNvGrpSpPr>
            <a:grpSpLocks/>
          </p:cNvGrpSpPr>
          <p:nvPr/>
        </p:nvGrpSpPr>
        <p:grpSpPr bwMode="auto">
          <a:xfrm>
            <a:off x="4587541" y="1140321"/>
            <a:ext cx="1298575" cy="1189037"/>
            <a:chOff x="2579" y="853"/>
            <a:chExt cx="755" cy="749"/>
          </a:xfrm>
        </p:grpSpPr>
        <p:pic>
          <p:nvPicPr>
            <p:cNvPr id="19" name="Picture 4" descr="BAND01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50"/>
            <a:stretch>
              <a:fillRect/>
            </a:stretch>
          </p:blipFill>
          <p:spPr bwMode="auto">
            <a:xfrm>
              <a:off x="2579" y="853"/>
              <a:ext cx="755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Text Box 5"/>
            <p:cNvSpPr txBox="1">
              <a:spLocks noChangeArrowheads="1"/>
            </p:cNvSpPr>
            <p:nvPr/>
          </p:nvSpPr>
          <p:spPr bwMode="auto">
            <a:xfrm>
              <a:off x="2698" y="891"/>
              <a:ext cx="47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>
                  <a:solidFill>
                    <a:schemeClr val="bg1">
                      <a:lumMod val="10000"/>
                      <a:lumOff val="90000"/>
                    </a:schemeClr>
                  </a:solidFill>
                  <a:latin typeface="Arial" panose="020B0604020202020204" pitchFamily="34" charset="0"/>
                </a:rPr>
                <a:t>3=VIS0.6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598764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</a:t>
            </a:r>
            <a:r>
              <a:rPr lang="nn-NO" dirty="0" smtClean="0"/>
              <a:t>– </a:t>
            </a:r>
            <a:r>
              <a:rPr lang="en-GB" b="1" dirty="0" smtClean="0"/>
              <a:t>Cloud Phase </a:t>
            </a:r>
            <a:r>
              <a:rPr lang="en-GB" b="1" dirty="0"/>
              <a:t>RGB</a:t>
            </a:r>
            <a:endParaRPr lang="nn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640080"/>
            <a:ext cx="11627339" cy="5262675"/>
          </a:xfrm>
        </p:spPr>
        <p:txBody>
          <a:bodyPr/>
          <a:lstStyle/>
          <a:p>
            <a:r>
              <a:rPr lang="en-GB" dirty="0" smtClean="0"/>
              <a:t>TC </a:t>
            </a:r>
            <a:r>
              <a:rPr lang="en-GB" dirty="0" err="1" smtClean="0"/>
              <a:t>Batsirai</a:t>
            </a:r>
            <a:r>
              <a:rPr lang="en-GB" dirty="0" smtClean="0"/>
              <a:t> 05/02/2022</a:t>
            </a:r>
          </a:p>
        </p:txBody>
      </p:sp>
      <p:sp>
        <p:nvSpPr>
          <p:cNvPr id="8" name="Rectangle 7"/>
          <p:cNvSpPr/>
          <p:nvPr/>
        </p:nvSpPr>
        <p:spPr>
          <a:xfrm>
            <a:off x="3302858" y="3348156"/>
            <a:ext cx="8066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b="0" dirty="0">
                <a:solidFill>
                  <a:schemeClr val="tx1">
                    <a:lumMod val="95000"/>
                  </a:schemeClr>
                </a:solidFill>
              </a:rPr>
              <a:t>Pungwe </a:t>
            </a:r>
            <a:r>
              <a:rPr lang="en-GB" sz="800" b="0" dirty="0" smtClean="0">
                <a:solidFill>
                  <a:schemeClr val="tx1">
                    <a:lumMod val="95000"/>
                  </a:schemeClr>
                </a:solidFill>
              </a:rPr>
              <a:t>River</a:t>
            </a:r>
            <a:endParaRPr lang="en-GB" sz="800" b="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213" y="1280159"/>
            <a:ext cx="6617667" cy="514420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8708" y="1418283"/>
            <a:ext cx="255069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Suomi </a:t>
            </a:r>
            <a:r>
              <a:rPr lang="en-GB" dirty="0" smtClean="0">
                <a:solidFill>
                  <a:schemeClr val="tx1"/>
                </a:solidFill>
              </a:rPr>
              <a:t>NPP Cloud Phase RGB 10:45 </a:t>
            </a:r>
            <a:r>
              <a:rPr lang="en-GB" dirty="0">
                <a:solidFill>
                  <a:schemeClr val="tx1"/>
                </a:solidFill>
              </a:rPr>
              <a:t>UTC</a:t>
            </a:r>
          </a:p>
        </p:txBody>
      </p:sp>
    </p:spTree>
    <p:extLst>
      <p:ext uri="{BB962C8B-B14F-4D97-AF65-F5344CB8AC3E}">
        <p14:creationId xmlns:p14="http://schemas.microsoft.com/office/powerpoint/2010/main" val="40347368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MTG vs </a:t>
            </a:r>
            <a:r>
              <a:rPr lang="nn-NO" dirty="0" smtClean="0"/>
              <a:t>MSG</a:t>
            </a:r>
            <a:endParaRPr lang="nn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MTG mission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352206" y="1380498"/>
            <a:ext cx="26438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Continuity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Innovation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765" y="1833267"/>
            <a:ext cx="9637613" cy="4359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501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</a:t>
            </a:r>
            <a:r>
              <a:rPr lang="nn-NO" dirty="0" smtClean="0"/>
              <a:t>– </a:t>
            </a:r>
            <a:r>
              <a:rPr lang="en-GB" b="1" dirty="0" smtClean="0"/>
              <a:t>Cloud Phase </a:t>
            </a:r>
            <a:r>
              <a:rPr lang="en-GB" b="1" dirty="0"/>
              <a:t>RGB</a:t>
            </a:r>
            <a:endParaRPr lang="nn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640080"/>
            <a:ext cx="11627339" cy="5262675"/>
          </a:xfrm>
        </p:spPr>
        <p:txBody>
          <a:bodyPr/>
          <a:lstStyle/>
          <a:p>
            <a:r>
              <a:rPr lang="en-GB" dirty="0" smtClean="0"/>
              <a:t>TC </a:t>
            </a:r>
            <a:r>
              <a:rPr lang="en-GB" dirty="0" err="1" smtClean="0"/>
              <a:t>Batsirai</a:t>
            </a:r>
            <a:r>
              <a:rPr lang="en-GB" dirty="0" smtClean="0"/>
              <a:t> 05/02/2022</a:t>
            </a:r>
          </a:p>
        </p:txBody>
      </p:sp>
      <p:sp>
        <p:nvSpPr>
          <p:cNvPr id="8" name="Rectangle 7"/>
          <p:cNvSpPr/>
          <p:nvPr/>
        </p:nvSpPr>
        <p:spPr>
          <a:xfrm>
            <a:off x="3302858" y="3348156"/>
            <a:ext cx="8066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b="0" dirty="0">
                <a:solidFill>
                  <a:schemeClr val="tx1">
                    <a:lumMod val="95000"/>
                  </a:schemeClr>
                </a:solidFill>
              </a:rPr>
              <a:t>Pungwe </a:t>
            </a:r>
            <a:r>
              <a:rPr lang="en-GB" sz="800" b="0" dirty="0" smtClean="0">
                <a:solidFill>
                  <a:schemeClr val="tx1">
                    <a:lumMod val="95000"/>
                  </a:schemeClr>
                </a:solidFill>
              </a:rPr>
              <a:t>River</a:t>
            </a:r>
            <a:endParaRPr lang="en-GB" sz="800" b="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213" y="1280159"/>
            <a:ext cx="6617667" cy="514420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8708" y="1418283"/>
            <a:ext cx="255069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Suomi </a:t>
            </a:r>
            <a:r>
              <a:rPr lang="en-GB" dirty="0" smtClean="0">
                <a:solidFill>
                  <a:schemeClr val="tx1"/>
                </a:solidFill>
              </a:rPr>
              <a:t>NPP Cloud Phase RGB 10:45 </a:t>
            </a:r>
            <a:r>
              <a:rPr lang="en-GB" dirty="0">
                <a:solidFill>
                  <a:schemeClr val="tx1"/>
                </a:solidFill>
              </a:rPr>
              <a:t>UTC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3596" y="1649115"/>
            <a:ext cx="6334536" cy="437620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528137" y="1778501"/>
            <a:ext cx="220124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SEVIRI Convection RGB 12:00 </a:t>
            </a:r>
            <a:r>
              <a:rPr lang="en-GB" dirty="0">
                <a:solidFill>
                  <a:schemeClr val="tx1"/>
                </a:solidFill>
              </a:rPr>
              <a:t>UTC</a:t>
            </a:r>
          </a:p>
        </p:txBody>
      </p:sp>
    </p:spTree>
    <p:extLst>
      <p:ext uri="{BB962C8B-B14F-4D97-AF65-F5344CB8AC3E}">
        <p14:creationId xmlns:p14="http://schemas.microsoft.com/office/powerpoint/2010/main" val="24009025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707" y="1291416"/>
            <a:ext cx="9139241" cy="51468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</a:t>
            </a:r>
            <a:r>
              <a:rPr lang="nn-NO" dirty="0" smtClean="0"/>
              <a:t>– </a:t>
            </a:r>
            <a:r>
              <a:rPr lang="en-GB" b="1" dirty="0" smtClean="0"/>
              <a:t>Cloud Phase </a:t>
            </a:r>
            <a:r>
              <a:rPr lang="en-GB" b="1" dirty="0"/>
              <a:t>RGB</a:t>
            </a:r>
            <a:endParaRPr lang="nn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640080"/>
            <a:ext cx="11627339" cy="5262675"/>
          </a:xfrm>
        </p:spPr>
        <p:txBody>
          <a:bodyPr/>
          <a:lstStyle/>
          <a:p>
            <a:r>
              <a:rPr lang="en-GB" dirty="0" err="1" smtClean="0"/>
              <a:t>Cumbre</a:t>
            </a:r>
            <a:r>
              <a:rPr lang="en-GB" dirty="0" smtClean="0"/>
              <a:t> </a:t>
            </a:r>
            <a:r>
              <a:rPr lang="en-GB" dirty="0" err="1" smtClean="0"/>
              <a:t>Vieja</a:t>
            </a:r>
            <a:r>
              <a:rPr lang="en-GB" dirty="0" smtClean="0"/>
              <a:t> volcano 02/11/2021</a:t>
            </a:r>
          </a:p>
        </p:txBody>
      </p:sp>
      <p:sp>
        <p:nvSpPr>
          <p:cNvPr id="8" name="Rectangle 7"/>
          <p:cNvSpPr/>
          <p:nvPr/>
        </p:nvSpPr>
        <p:spPr>
          <a:xfrm>
            <a:off x="3419237" y="3090461"/>
            <a:ext cx="59824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b="0" dirty="0" smtClean="0">
                <a:solidFill>
                  <a:schemeClr val="tx1">
                    <a:lumMod val="95000"/>
                  </a:schemeClr>
                </a:solidFill>
              </a:rPr>
              <a:t>La Palma</a:t>
            </a:r>
            <a:endParaRPr lang="en-GB" sz="800" b="0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8708" y="1418283"/>
            <a:ext cx="184537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Suomi </a:t>
            </a:r>
            <a:r>
              <a:rPr lang="en-GB" dirty="0" smtClean="0">
                <a:solidFill>
                  <a:schemeClr val="tx1"/>
                </a:solidFill>
              </a:rPr>
              <a:t>NPP Cloud Phase RGB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474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707" y="1291416"/>
            <a:ext cx="9139241" cy="51468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</a:t>
            </a:r>
            <a:r>
              <a:rPr lang="nn-NO" dirty="0" smtClean="0"/>
              <a:t>– </a:t>
            </a:r>
            <a:r>
              <a:rPr lang="en-GB" b="1" dirty="0" smtClean="0"/>
              <a:t>Cloud Phase </a:t>
            </a:r>
            <a:r>
              <a:rPr lang="en-GB" b="1" dirty="0"/>
              <a:t>RGB</a:t>
            </a:r>
            <a:endParaRPr lang="nn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640080"/>
            <a:ext cx="11627339" cy="5262675"/>
          </a:xfrm>
        </p:spPr>
        <p:txBody>
          <a:bodyPr/>
          <a:lstStyle/>
          <a:p>
            <a:r>
              <a:rPr lang="en-GB" dirty="0" err="1" smtClean="0"/>
              <a:t>Cumbre</a:t>
            </a:r>
            <a:r>
              <a:rPr lang="en-GB" dirty="0" smtClean="0"/>
              <a:t> </a:t>
            </a:r>
            <a:r>
              <a:rPr lang="en-GB" dirty="0" err="1" smtClean="0"/>
              <a:t>Vieja</a:t>
            </a:r>
            <a:r>
              <a:rPr lang="en-GB" dirty="0" smtClean="0"/>
              <a:t> volcano 02/11/2021</a:t>
            </a:r>
          </a:p>
        </p:txBody>
      </p:sp>
      <p:sp>
        <p:nvSpPr>
          <p:cNvPr id="8" name="Rectangle 7"/>
          <p:cNvSpPr/>
          <p:nvPr/>
        </p:nvSpPr>
        <p:spPr>
          <a:xfrm>
            <a:off x="3419237" y="3090461"/>
            <a:ext cx="59824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b="0" dirty="0" smtClean="0">
                <a:solidFill>
                  <a:schemeClr val="tx1">
                    <a:lumMod val="95000"/>
                  </a:schemeClr>
                </a:solidFill>
              </a:rPr>
              <a:t>La Palma</a:t>
            </a:r>
            <a:endParaRPr lang="en-GB" sz="800" b="0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8708" y="1418283"/>
            <a:ext cx="181011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Suomi </a:t>
            </a:r>
            <a:r>
              <a:rPr lang="en-GB" dirty="0" smtClean="0">
                <a:solidFill>
                  <a:schemeClr val="tx1"/>
                </a:solidFill>
              </a:rPr>
              <a:t>NPP True Colour RGB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4819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5528" y="2688825"/>
            <a:ext cx="6637485" cy="35134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</a:t>
            </a:r>
            <a:r>
              <a:rPr lang="nn-NO" dirty="0" smtClean="0"/>
              <a:t>– </a:t>
            </a:r>
            <a:r>
              <a:rPr lang="en-GB" b="1" dirty="0" smtClean="0"/>
              <a:t>Cloud Type RGB</a:t>
            </a:r>
            <a:endParaRPr lang="nn-NO" dirty="0"/>
          </a:p>
        </p:txBody>
      </p:sp>
      <p:sp>
        <p:nvSpPr>
          <p:cNvPr id="8" name="Rectangle 7"/>
          <p:cNvSpPr/>
          <p:nvPr/>
        </p:nvSpPr>
        <p:spPr>
          <a:xfrm>
            <a:off x="3419237" y="3090461"/>
            <a:ext cx="59824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b="0" dirty="0" smtClean="0">
                <a:solidFill>
                  <a:schemeClr val="tx1">
                    <a:lumMod val="95000"/>
                  </a:schemeClr>
                </a:solidFill>
              </a:rPr>
              <a:t>La Palma</a:t>
            </a:r>
            <a:endParaRPr lang="en-GB" sz="800" b="0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8708" y="1418283"/>
            <a:ext cx="181011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Suomi </a:t>
            </a:r>
            <a:r>
              <a:rPr lang="en-GB" dirty="0" smtClean="0">
                <a:solidFill>
                  <a:schemeClr val="tx1"/>
                </a:solidFill>
              </a:rPr>
              <a:t>NPP True Colour RGB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9" name="Straight Connector 8"/>
          <p:cNvCxnSpPr>
            <a:cxnSpLocks noChangeShapeType="1"/>
          </p:cNvCxnSpPr>
          <p:nvPr/>
        </p:nvCxnSpPr>
        <p:spPr bwMode="auto">
          <a:xfrm flipV="1">
            <a:off x="1057013" y="2486197"/>
            <a:ext cx="9906000" cy="9525"/>
          </a:xfrm>
          <a:prstGeom prst="line">
            <a:avLst/>
          </a:prstGeom>
          <a:noFill/>
          <a:ln w="381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2281942" y="2750856"/>
            <a:ext cx="1890261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600" u="sng" dirty="0">
                <a:solidFill>
                  <a:schemeClr val="tx1"/>
                </a:solidFill>
              </a:rPr>
              <a:t>Range</a:t>
            </a:r>
          </a:p>
          <a:p>
            <a:pPr>
              <a:spcBef>
                <a:spcPct val="50000"/>
              </a:spcBef>
            </a:pPr>
            <a:endParaRPr lang="en-GB" altLang="en-US" sz="16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tx1"/>
                </a:solidFill>
              </a:rPr>
              <a:t>0 to </a:t>
            </a:r>
            <a:r>
              <a:rPr lang="en-IE" altLang="en-US" sz="1600" dirty="0" smtClean="0">
                <a:solidFill>
                  <a:schemeClr val="tx1"/>
                </a:solidFill>
              </a:rPr>
              <a:t>10 % G1.5</a:t>
            </a:r>
            <a:endParaRPr lang="en-IE" altLang="en-US" sz="16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tx1"/>
                </a:solidFill>
              </a:rPr>
              <a:t>0 to 8</a:t>
            </a:r>
            <a:r>
              <a:rPr lang="en-IE" altLang="en-US" sz="1600" dirty="0" smtClean="0">
                <a:solidFill>
                  <a:schemeClr val="tx1"/>
                </a:solidFill>
              </a:rPr>
              <a:t>0 % G0.75</a:t>
            </a:r>
            <a:endParaRPr lang="en-IE" altLang="en-US" sz="16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tx1"/>
                </a:solidFill>
              </a:rPr>
              <a:t>0 to 8</a:t>
            </a:r>
            <a:r>
              <a:rPr lang="en-IE" altLang="en-US" sz="1600" dirty="0" smtClean="0">
                <a:solidFill>
                  <a:schemeClr val="tx1"/>
                </a:solidFill>
              </a:rPr>
              <a:t>0 % G1.0</a:t>
            </a:r>
            <a:endParaRPr lang="en-IE" altLang="en-US" sz="1600" dirty="0">
              <a:solidFill>
                <a:schemeClr val="tx1"/>
              </a:solidFill>
            </a:endParaRPr>
          </a:p>
        </p:txBody>
      </p:sp>
      <p:sp>
        <p:nvSpPr>
          <p:cNvPr id="11" name="TextBox 4"/>
          <p:cNvSpPr txBox="1">
            <a:spLocks noChangeArrowheads="1"/>
          </p:cNvSpPr>
          <p:nvPr/>
        </p:nvSpPr>
        <p:spPr bwMode="auto">
          <a:xfrm>
            <a:off x="1057013" y="2750856"/>
            <a:ext cx="1132041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IE" altLang="en-US" sz="1600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lang="en-IE" altLang="en-US" sz="1600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rgbClr val="FF0000"/>
                </a:solidFill>
              </a:rPr>
              <a:t>R </a:t>
            </a:r>
            <a:r>
              <a:rPr lang="en-IE" altLang="en-US" sz="1600" dirty="0" smtClean="0">
                <a:solidFill>
                  <a:srgbClr val="FF0000"/>
                </a:solidFill>
              </a:rPr>
              <a:t>NIR1.3</a:t>
            </a:r>
            <a:endParaRPr lang="en-IE" altLang="en-US" sz="1600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rgbClr val="00B050"/>
                </a:solidFill>
              </a:rPr>
              <a:t>G </a:t>
            </a:r>
            <a:r>
              <a:rPr lang="en-IE" altLang="en-US" sz="1600" dirty="0" smtClean="0">
                <a:solidFill>
                  <a:srgbClr val="00B050"/>
                </a:solidFill>
              </a:rPr>
              <a:t>VIS0.8</a:t>
            </a:r>
            <a:endParaRPr lang="en-IE" altLang="en-US" sz="1600" dirty="0">
              <a:solidFill>
                <a:srgbClr val="00B050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B </a:t>
            </a:r>
            <a:r>
              <a:rPr lang="en-IE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NIR1.6</a:t>
            </a:r>
            <a:endParaRPr lang="en-GB" altLang="en-US" sz="16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55538" y="1061643"/>
            <a:ext cx="1924491" cy="1384995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Thin cirrus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Cloud height/phase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(Aerosols)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(Vegetation)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(Snow)</a:t>
            </a:r>
          </a:p>
        </p:txBody>
      </p:sp>
      <p:cxnSp>
        <p:nvCxnSpPr>
          <p:cNvPr id="13" name="Straight Arrow Connector 12"/>
          <p:cNvCxnSpPr/>
          <p:nvPr/>
        </p:nvCxnSpPr>
        <p:spPr bwMode="auto">
          <a:xfrm flipV="1">
            <a:off x="6305107" y="1764893"/>
            <a:ext cx="1701209" cy="2"/>
          </a:xfrm>
          <a:prstGeom prst="straightConnector1">
            <a:avLst/>
          </a:prstGeom>
          <a:ln w="25400">
            <a:headEnd type="none" w="med" len="med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5" name="Picture 46" descr="MSG_VIS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861" y="1176952"/>
            <a:ext cx="1259121" cy="1151504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47"/>
          <p:cNvSpPr txBox="1">
            <a:spLocks noChangeArrowheads="1"/>
          </p:cNvSpPr>
          <p:nvPr/>
        </p:nvSpPr>
        <p:spPr bwMode="auto">
          <a:xfrm>
            <a:off x="1797010" y="1227183"/>
            <a:ext cx="906331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200" dirty="0" smtClean="0">
                <a:solidFill>
                  <a:srgbClr val="FF0000"/>
                </a:solidFill>
                <a:latin typeface="Arial" panose="020B0604020202020204" pitchFamily="34" charset="0"/>
              </a:rPr>
              <a:t>6=NIR1.3</a:t>
            </a:r>
          </a:p>
          <a:p>
            <a:pPr algn="ctr">
              <a:spcBef>
                <a:spcPct val="50000"/>
              </a:spcBef>
            </a:pPr>
            <a:endParaRPr lang="en-GB" altLang="en-US" sz="12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n-GB" altLang="en-US" sz="1200" dirty="0" smtClean="0">
                <a:solidFill>
                  <a:srgbClr val="0070C0"/>
                </a:solidFill>
                <a:latin typeface="Arial" panose="020B0604020202020204" pitchFamily="34" charset="0"/>
              </a:rPr>
              <a:t>&gt; CIRRUS</a:t>
            </a:r>
            <a:endParaRPr lang="en-GB" altLang="en-US" sz="12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grpSp>
        <p:nvGrpSpPr>
          <p:cNvPr id="17" name="Group 6"/>
          <p:cNvGrpSpPr>
            <a:grpSpLocks/>
          </p:cNvGrpSpPr>
          <p:nvPr/>
        </p:nvGrpSpPr>
        <p:grpSpPr bwMode="auto">
          <a:xfrm>
            <a:off x="3089974" y="1155804"/>
            <a:ext cx="1280901" cy="1217940"/>
            <a:chOff x="3365" y="854"/>
            <a:chExt cx="755" cy="752"/>
          </a:xfrm>
        </p:grpSpPr>
        <p:pic>
          <p:nvPicPr>
            <p:cNvPr id="18" name="Picture 7" descr="BAND0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3365" y="854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 Box 8"/>
            <p:cNvSpPr txBox="1">
              <a:spLocks noChangeArrowheads="1"/>
            </p:cNvSpPr>
            <p:nvPr/>
          </p:nvSpPr>
          <p:spPr bwMode="auto">
            <a:xfrm>
              <a:off x="3613" y="1020"/>
              <a:ext cx="390" cy="3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en-GB" altLang="en-US" sz="36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21" name="Picture 10" descr="BAND0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6"/>
          <a:stretch>
            <a:fillRect/>
          </a:stretch>
        </p:blipFill>
        <p:spPr bwMode="auto">
          <a:xfrm>
            <a:off x="4521572" y="1144309"/>
            <a:ext cx="1361993" cy="1229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Group 42"/>
          <p:cNvGrpSpPr>
            <a:grpSpLocks/>
          </p:cNvGrpSpPr>
          <p:nvPr/>
        </p:nvGrpSpPr>
        <p:grpSpPr bwMode="auto">
          <a:xfrm>
            <a:off x="1631863" y="1177470"/>
            <a:ext cx="1259339" cy="1163343"/>
            <a:chOff x="3787" y="1583"/>
            <a:chExt cx="712" cy="698"/>
          </a:xfrm>
        </p:grpSpPr>
        <p:pic>
          <p:nvPicPr>
            <p:cNvPr id="27" name="Picture 43" descr="MSG_VIS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7" y="1583"/>
              <a:ext cx="712" cy="6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Text Box 44"/>
            <p:cNvSpPr txBox="1">
              <a:spLocks noChangeArrowheads="1"/>
            </p:cNvSpPr>
            <p:nvPr/>
          </p:nvSpPr>
          <p:spPr bwMode="auto">
            <a:xfrm>
              <a:off x="3849" y="2115"/>
              <a:ext cx="473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>
                  <a:solidFill>
                    <a:srgbClr val="FF0000"/>
                  </a:solidFill>
                  <a:latin typeface="Arial" panose="020B0604020202020204" pitchFamily="34" charset="0"/>
                </a:rPr>
                <a:t>6</a:t>
              </a: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=NIR1.3</a:t>
              </a:r>
              <a:endParaRPr lang="en-GB" altLang="en-US" sz="12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31" name="Text Box 44"/>
          <p:cNvSpPr txBox="1">
            <a:spLocks noChangeArrowheads="1"/>
          </p:cNvSpPr>
          <p:nvPr/>
        </p:nvSpPr>
        <p:spPr bwMode="auto">
          <a:xfrm>
            <a:off x="3163179" y="2068807"/>
            <a:ext cx="83708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200" dirty="0">
                <a:solidFill>
                  <a:schemeClr val="bg1">
                    <a:lumMod val="10000"/>
                    <a:lumOff val="90000"/>
                  </a:schemeClr>
                </a:solidFill>
                <a:latin typeface="Arial" panose="020B0604020202020204" pitchFamily="34" charset="0"/>
              </a:rPr>
              <a:t>4</a:t>
            </a:r>
            <a:r>
              <a:rPr lang="en-GB" altLang="en-US" sz="1200" dirty="0" smtClean="0">
                <a:solidFill>
                  <a:schemeClr val="bg1">
                    <a:lumMod val="10000"/>
                    <a:lumOff val="90000"/>
                  </a:schemeClr>
                </a:solidFill>
                <a:latin typeface="Arial" panose="020B0604020202020204" pitchFamily="34" charset="0"/>
              </a:rPr>
              <a:t>=NIR0.8</a:t>
            </a:r>
            <a:endParaRPr lang="en-GB" altLang="en-US" sz="1200" dirty="0">
              <a:solidFill>
                <a:schemeClr val="bg1">
                  <a:lumMod val="10000"/>
                  <a:lumOff val="9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32" name="Text Box 44"/>
          <p:cNvSpPr txBox="1">
            <a:spLocks noChangeArrowheads="1"/>
          </p:cNvSpPr>
          <p:nvPr/>
        </p:nvSpPr>
        <p:spPr bwMode="auto">
          <a:xfrm>
            <a:off x="4593123" y="2054085"/>
            <a:ext cx="83708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200" dirty="0" smtClean="0">
                <a:solidFill>
                  <a:schemeClr val="bg1">
                    <a:lumMod val="10000"/>
                    <a:lumOff val="90000"/>
                  </a:schemeClr>
                </a:solidFill>
                <a:latin typeface="Arial" panose="020B0604020202020204" pitchFamily="34" charset="0"/>
              </a:rPr>
              <a:t>7=NIR1.6</a:t>
            </a:r>
            <a:endParaRPr lang="en-GB" altLang="en-US" sz="1200" dirty="0">
              <a:solidFill>
                <a:schemeClr val="bg1">
                  <a:lumMod val="10000"/>
                  <a:lumOff val="9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7806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06" y="1291416"/>
            <a:ext cx="9139242" cy="51362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</a:t>
            </a:r>
            <a:r>
              <a:rPr lang="nn-NO" dirty="0" smtClean="0"/>
              <a:t>– </a:t>
            </a:r>
            <a:r>
              <a:rPr lang="en-GB" b="1" dirty="0" smtClean="0"/>
              <a:t>Cloud Type </a:t>
            </a:r>
            <a:r>
              <a:rPr lang="en-GB" b="1" dirty="0"/>
              <a:t>RGB</a:t>
            </a:r>
            <a:endParaRPr lang="nn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640080"/>
            <a:ext cx="11627339" cy="5262675"/>
          </a:xfrm>
        </p:spPr>
        <p:txBody>
          <a:bodyPr/>
          <a:lstStyle/>
          <a:p>
            <a:r>
              <a:rPr lang="en-GB" dirty="0" smtClean="0"/>
              <a:t>Busy 2020 tropical cyclone season 14/09/2021</a:t>
            </a:r>
          </a:p>
        </p:txBody>
      </p:sp>
      <p:sp>
        <p:nvSpPr>
          <p:cNvPr id="6" name="Rectangle 5"/>
          <p:cNvSpPr/>
          <p:nvPr/>
        </p:nvSpPr>
        <p:spPr>
          <a:xfrm>
            <a:off x="428708" y="1418283"/>
            <a:ext cx="165622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GOES-16 Cloud Type RGB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3393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06" y="1280159"/>
            <a:ext cx="8117229" cy="51475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</a:t>
            </a:r>
            <a:r>
              <a:rPr lang="nn-NO" dirty="0" smtClean="0"/>
              <a:t>– </a:t>
            </a:r>
            <a:r>
              <a:rPr lang="en-GB" b="1" dirty="0" smtClean="0"/>
              <a:t>Cloud Type </a:t>
            </a:r>
            <a:r>
              <a:rPr lang="en-GB" b="1" dirty="0"/>
              <a:t>RGB</a:t>
            </a:r>
            <a:endParaRPr lang="nn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640080"/>
            <a:ext cx="11627339" cy="5262675"/>
          </a:xfrm>
        </p:spPr>
        <p:txBody>
          <a:bodyPr/>
          <a:lstStyle/>
          <a:p>
            <a:r>
              <a:rPr lang="en-GB" dirty="0" smtClean="0"/>
              <a:t>Long-range smoke transport 12/09/2020</a:t>
            </a:r>
          </a:p>
        </p:txBody>
      </p:sp>
      <p:sp>
        <p:nvSpPr>
          <p:cNvPr id="6" name="Rectangle 5"/>
          <p:cNvSpPr/>
          <p:nvPr/>
        </p:nvSpPr>
        <p:spPr>
          <a:xfrm>
            <a:off x="428708" y="1418283"/>
            <a:ext cx="165622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GOES-16 Cloud Type RGB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4765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06" y="1280159"/>
            <a:ext cx="8117229" cy="51475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</a:t>
            </a:r>
            <a:r>
              <a:rPr lang="nn-NO" dirty="0" smtClean="0"/>
              <a:t>– </a:t>
            </a:r>
            <a:r>
              <a:rPr lang="en-GB" b="1" dirty="0" smtClean="0"/>
              <a:t>Cloud Type </a:t>
            </a:r>
            <a:r>
              <a:rPr lang="en-GB" b="1" dirty="0"/>
              <a:t>RGB</a:t>
            </a:r>
            <a:endParaRPr lang="nn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640080"/>
            <a:ext cx="11627339" cy="5262675"/>
          </a:xfrm>
        </p:spPr>
        <p:txBody>
          <a:bodyPr/>
          <a:lstStyle/>
          <a:p>
            <a:r>
              <a:rPr lang="en-GB" dirty="0" smtClean="0"/>
              <a:t>Long-range smoke transport 12/09/2020</a:t>
            </a:r>
          </a:p>
        </p:txBody>
      </p:sp>
      <p:sp>
        <p:nvSpPr>
          <p:cNvPr id="6" name="Rectangle 5"/>
          <p:cNvSpPr/>
          <p:nvPr/>
        </p:nvSpPr>
        <p:spPr>
          <a:xfrm>
            <a:off x="428708" y="1418283"/>
            <a:ext cx="165622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GOES-16 Cloud Type RGB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781" y="1537937"/>
            <a:ext cx="7340831" cy="436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3914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5528" y="2688825"/>
            <a:ext cx="6637485" cy="35134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 – </a:t>
            </a:r>
            <a:r>
              <a:rPr lang="nn-NO" b="1" dirty="0" smtClean="0"/>
              <a:t>Fire Temperature RGB</a:t>
            </a:r>
            <a:endParaRPr lang="nn-NO" b="1" dirty="0"/>
          </a:p>
        </p:txBody>
      </p:sp>
      <p:cxnSp>
        <p:nvCxnSpPr>
          <p:cNvPr id="7" name="Straight Connector 6"/>
          <p:cNvCxnSpPr>
            <a:cxnSpLocks noChangeShapeType="1"/>
          </p:cNvCxnSpPr>
          <p:nvPr/>
        </p:nvCxnSpPr>
        <p:spPr bwMode="auto">
          <a:xfrm flipV="1">
            <a:off x="1057013" y="2486197"/>
            <a:ext cx="9906000" cy="9525"/>
          </a:xfrm>
          <a:prstGeom prst="line">
            <a:avLst/>
          </a:prstGeom>
          <a:noFill/>
          <a:ln w="381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2281942" y="2750856"/>
            <a:ext cx="151035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600" u="sng" dirty="0">
                <a:solidFill>
                  <a:schemeClr val="tx1"/>
                </a:solidFill>
              </a:rPr>
              <a:t>Range</a:t>
            </a:r>
          </a:p>
          <a:p>
            <a:pPr>
              <a:spcBef>
                <a:spcPct val="50000"/>
              </a:spcBef>
            </a:pPr>
            <a:endParaRPr lang="en-GB" altLang="en-US" sz="16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 smtClean="0">
                <a:solidFill>
                  <a:schemeClr val="tx1"/>
                </a:solidFill>
              </a:rPr>
              <a:t>273 </a:t>
            </a:r>
            <a:r>
              <a:rPr lang="en-IE" altLang="en-US" sz="1600" dirty="0">
                <a:solidFill>
                  <a:schemeClr val="tx1"/>
                </a:solidFill>
              </a:rPr>
              <a:t>to </a:t>
            </a:r>
            <a:r>
              <a:rPr lang="en-IE" altLang="en-US" sz="1600" dirty="0" smtClean="0">
                <a:solidFill>
                  <a:schemeClr val="tx1"/>
                </a:solidFill>
              </a:rPr>
              <a:t>350 K</a:t>
            </a:r>
            <a:endParaRPr lang="en-IE" altLang="en-US" sz="16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tx1"/>
                </a:solidFill>
              </a:rPr>
              <a:t>0 to </a:t>
            </a:r>
            <a:r>
              <a:rPr lang="en-IE" altLang="en-US" sz="1600" dirty="0" smtClean="0">
                <a:solidFill>
                  <a:schemeClr val="tx1"/>
                </a:solidFill>
              </a:rPr>
              <a:t>50 %</a:t>
            </a:r>
            <a:endParaRPr lang="en-IE" altLang="en-US" sz="16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tx1"/>
                </a:solidFill>
              </a:rPr>
              <a:t>0 to 5</a:t>
            </a:r>
            <a:r>
              <a:rPr lang="en-IE" altLang="en-US" sz="1600" dirty="0" smtClean="0">
                <a:solidFill>
                  <a:schemeClr val="tx1"/>
                </a:solidFill>
              </a:rPr>
              <a:t>0 </a:t>
            </a:r>
            <a:r>
              <a:rPr lang="en-IE" altLang="en-US" sz="1600" dirty="0">
                <a:solidFill>
                  <a:schemeClr val="tx1"/>
                </a:solidFill>
              </a:rPr>
              <a:t>%</a:t>
            </a:r>
          </a:p>
        </p:txBody>
      </p:sp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1057013" y="2750856"/>
            <a:ext cx="1132041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IE" altLang="en-US" sz="1600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lang="en-IE" altLang="en-US" sz="1600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rgbClr val="FF0000"/>
                </a:solidFill>
              </a:rPr>
              <a:t>R </a:t>
            </a:r>
            <a:r>
              <a:rPr lang="en-IE" altLang="en-US" sz="1600" dirty="0" smtClean="0">
                <a:solidFill>
                  <a:srgbClr val="FF0000"/>
                </a:solidFill>
              </a:rPr>
              <a:t>IR3.8</a:t>
            </a:r>
            <a:endParaRPr lang="en-IE" altLang="en-US" sz="1600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rgbClr val="00B050"/>
                </a:solidFill>
              </a:rPr>
              <a:t>G NIR2.3</a:t>
            </a: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B </a:t>
            </a:r>
            <a:r>
              <a:rPr lang="en-IE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NIR1.6</a:t>
            </a:r>
            <a:endParaRPr lang="en-GB" altLang="en-US" sz="16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97349" y="1180117"/>
            <a:ext cx="1924491" cy="1169551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Fire intensity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Burn scars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(Aerosols)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(Clouds)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2"/>
                </a:solidFill>
              </a:rPr>
              <a:t>(Vegetation</a:t>
            </a:r>
            <a:r>
              <a:rPr lang="en-GB" sz="1400" dirty="0" smtClean="0">
                <a:solidFill>
                  <a:schemeClr val="tx2"/>
                </a:solidFill>
              </a:rPr>
              <a:t>)</a:t>
            </a:r>
            <a:endParaRPr lang="en-GB" sz="1400" dirty="0">
              <a:solidFill>
                <a:schemeClr val="tx2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 flipV="1">
            <a:off x="6305107" y="1764893"/>
            <a:ext cx="1701209" cy="2"/>
          </a:xfrm>
          <a:prstGeom prst="straightConnector1">
            <a:avLst/>
          </a:prstGeom>
          <a:ln w="25400">
            <a:headEnd type="none" w="med" len="med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2" name="Group 48"/>
          <p:cNvGrpSpPr>
            <a:grpSpLocks/>
          </p:cNvGrpSpPr>
          <p:nvPr/>
        </p:nvGrpSpPr>
        <p:grpSpPr bwMode="auto">
          <a:xfrm>
            <a:off x="3117814" y="1170420"/>
            <a:ext cx="1325562" cy="1189038"/>
            <a:chOff x="4603" y="1616"/>
            <a:chExt cx="756" cy="749"/>
          </a:xfrm>
        </p:grpSpPr>
        <p:pic>
          <p:nvPicPr>
            <p:cNvPr id="13" name="Picture 49" descr="MSG_VIS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3" y="1616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 Box 50"/>
            <p:cNvSpPr txBox="1">
              <a:spLocks noChangeArrowheads="1"/>
            </p:cNvSpPr>
            <p:nvPr/>
          </p:nvSpPr>
          <p:spPr bwMode="auto">
            <a:xfrm>
              <a:off x="4640" y="1634"/>
              <a:ext cx="682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8=NIR2.3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0070C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MICROPHY.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FIRE TEMP.</a:t>
              </a:r>
            </a:p>
          </p:txBody>
        </p:sp>
      </p:grpSp>
      <p:sp>
        <p:nvSpPr>
          <p:cNvPr id="15" name="Rectangle 52"/>
          <p:cNvSpPr>
            <a:spLocks noChangeArrowheads="1"/>
          </p:cNvSpPr>
          <p:nvPr/>
        </p:nvSpPr>
        <p:spPr bwMode="auto">
          <a:xfrm>
            <a:off x="3116226" y="1160894"/>
            <a:ext cx="1327150" cy="1184275"/>
          </a:xfrm>
          <a:prstGeom prst="rect">
            <a:avLst/>
          </a:prstGeom>
          <a:noFill/>
          <a:ln w="381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6" name="Group 12"/>
          <p:cNvGrpSpPr>
            <a:grpSpLocks/>
          </p:cNvGrpSpPr>
          <p:nvPr/>
        </p:nvGrpSpPr>
        <p:grpSpPr bwMode="auto">
          <a:xfrm>
            <a:off x="1604692" y="1177060"/>
            <a:ext cx="1295400" cy="1195388"/>
            <a:chOff x="2562" y="2021"/>
            <a:chExt cx="753" cy="753"/>
          </a:xfrm>
        </p:grpSpPr>
        <p:pic>
          <p:nvPicPr>
            <p:cNvPr id="17" name="Picture 13" descr="BAND0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62" y="2024"/>
              <a:ext cx="75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2597" y="2021"/>
              <a:ext cx="682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C00000"/>
                  </a:solidFill>
                  <a:latin typeface="Arial" panose="020B0604020202020204" pitchFamily="34" charset="0"/>
                </a:rPr>
                <a:t>9=IR3.8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C0000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FIRE TEMP.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MICROPHY</a:t>
              </a:r>
              <a:r>
                <a:rPr lang="en-GB" altLang="en-US" sz="1200" dirty="0" smtClean="0">
                  <a:solidFill>
                    <a:srgbClr val="C00000"/>
                  </a:solidFill>
                  <a:latin typeface="Arial" panose="020B0604020202020204" pitchFamily="34" charset="0"/>
                </a:rPr>
                <a:t>.</a:t>
              </a:r>
              <a:endParaRPr lang="en-GB" altLang="en-US" sz="1200" dirty="0">
                <a:solidFill>
                  <a:srgbClr val="C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9" name="Rectangle 52"/>
          <p:cNvSpPr>
            <a:spLocks noChangeArrowheads="1"/>
          </p:cNvSpPr>
          <p:nvPr/>
        </p:nvSpPr>
        <p:spPr bwMode="auto">
          <a:xfrm>
            <a:off x="1595036" y="1161184"/>
            <a:ext cx="1327150" cy="1184275"/>
          </a:xfrm>
          <a:prstGeom prst="rect">
            <a:avLst/>
          </a:prstGeom>
          <a:noFill/>
          <a:ln w="38100" algn="ctr">
            <a:solidFill>
              <a:schemeClr val="accent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0" name="Group 9"/>
          <p:cNvGrpSpPr>
            <a:grpSpLocks/>
          </p:cNvGrpSpPr>
          <p:nvPr/>
        </p:nvGrpSpPr>
        <p:grpSpPr bwMode="auto">
          <a:xfrm>
            <a:off x="4587540" y="1135558"/>
            <a:ext cx="1298575" cy="1193800"/>
            <a:chOff x="4151" y="854"/>
            <a:chExt cx="755" cy="752"/>
          </a:xfrm>
        </p:grpSpPr>
        <p:pic>
          <p:nvPicPr>
            <p:cNvPr id="21" name="Picture 10" descr="BAND0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4151" y="854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Text Box 11"/>
            <p:cNvSpPr txBox="1">
              <a:spLocks noChangeArrowheads="1"/>
            </p:cNvSpPr>
            <p:nvPr/>
          </p:nvSpPr>
          <p:spPr bwMode="auto">
            <a:xfrm>
              <a:off x="4206" y="1389"/>
              <a:ext cx="48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>
                  <a:solidFill>
                    <a:schemeClr val="bg1">
                      <a:lumMod val="10000"/>
                      <a:lumOff val="90000"/>
                    </a:schemeClr>
                  </a:solidFill>
                  <a:latin typeface="Arial" panose="020B0604020202020204" pitchFamily="34" charset="0"/>
                </a:rPr>
                <a:t>7=NIR1.6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489811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FCI applications – </a:t>
            </a:r>
            <a:r>
              <a:rPr lang="en-GB" b="1" dirty="0"/>
              <a:t>Fire Temperature RGB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81" y="1160619"/>
            <a:ext cx="7912848" cy="52414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79212" y="1139428"/>
            <a:ext cx="27906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38"/>
            <a:r>
              <a:rPr lang="en-GB" sz="28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Fire</a:t>
            </a:r>
            <a:r>
              <a:rPr lang="en-GB" sz="28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GB" sz="2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Temperature</a:t>
            </a:r>
            <a:r>
              <a:rPr lang="en-GB" sz="28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GB" sz="2800" dirty="0" smtClean="0">
                <a:solidFill>
                  <a:srgbClr val="FFC000"/>
                </a:solidFill>
                <a:latin typeface="+mj-lt"/>
                <a:cs typeface="Times New Roman" panose="02020603050405020304" pitchFamily="18" charset="0"/>
              </a:rPr>
              <a:t>RGB</a:t>
            </a:r>
            <a:endParaRPr lang="en-GB" sz="2800" dirty="0">
              <a:solidFill>
                <a:srgbClr val="FFC000"/>
              </a:solidFill>
              <a:latin typeface="+mj-lt"/>
              <a:cs typeface="Times New Roman" panose="02020603050405020304" pitchFamily="18" charset="0"/>
            </a:endParaRPr>
          </a:p>
          <a:p>
            <a:pPr algn="ctr" defTabSz="914338"/>
            <a:r>
              <a:rPr lang="en-GB" sz="18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(IR3.8, NIR2.2, NIR1.6)</a:t>
            </a:r>
          </a:p>
          <a:p>
            <a:pPr algn="ctr" defTabSz="914338"/>
            <a:endParaRPr lang="en-GB" sz="1800" dirty="0">
              <a:solidFill>
                <a:prstClr val="black"/>
              </a:solidFill>
              <a:latin typeface="+mj-lt"/>
              <a:cs typeface="Times New Roman" panose="02020603050405020304" pitchFamily="18" charset="0"/>
            </a:endParaRPr>
          </a:p>
          <a:p>
            <a:pPr algn="ctr" defTabSz="914338"/>
            <a:r>
              <a:rPr lang="en-GB" sz="18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- Hot spot intensity!</a:t>
            </a:r>
            <a:endParaRPr lang="en-GB" sz="1800" dirty="0">
              <a:solidFill>
                <a:prstClr val="black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1423" y="3541221"/>
            <a:ext cx="4600412" cy="26101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31318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704" y="1280157"/>
            <a:ext cx="7329032" cy="51475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</a:t>
            </a:r>
            <a:r>
              <a:rPr lang="nn-NO" dirty="0" smtClean="0"/>
              <a:t>– </a:t>
            </a:r>
            <a:r>
              <a:rPr lang="en-GB" b="1" dirty="0" smtClean="0"/>
              <a:t>Fire Temperature RGB</a:t>
            </a:r>
            <a:endParaRPr lang="nn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640080"/>
            <a:ext cx="11627339" cy="5262675"/>
          </a:xfrm>
        </p:spPr>
        <p:txBody>
          <a:bodyPr/>
          <a:lstStyle/>
          <a:p>
            <a:r>
              <a:rPr lang="en-GB" dirty="0" smtClean="0"/>
              <a:t>Fires over California 05/09/2020</a:t>
            </a:r>
          </a:p>
        </p:txBody>
      </p:sp>
      <p:sp>
        <p:nvSpPr>
          <p:cNvPr id="6" name="Rectangle 5"/>
          <p:cNvSpPr/>
          <p:nvPr/>
        </p:nvSpPr>
        <p:spPr>
          <a:xfrm>
            <a:off x="428708" y="1418283"/>
            <a:ext cx="202170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GOES-16 Fire Temperature RGB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3985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00793" y="249382"/>
            <a:ext cx="11227724" cy="532016"/>
          </a:xfrm>
        </p:spPr>
        <p:txBody>
          <a:bodyPr/>
          <a:lstStyle/>
          <a:p>
            <a:r>
              <a:rPr lang="en-GB" dirty="0" smtClean="0"/>
              <a:t>MTG </a:t>
            </a:r>
            <a:r>
              <a:rPr lang="en-GB" dirty="0"/>
              <a:t>overview </a:t>
            </a:r>
            <a:r>
              <a:rPr lang="en-GB" dirty="0" smtClean="0"/>
              <a:t>video: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2" name="LQ3xHJasKK8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00793" y="999803"/>
            <a:ext cx="10778182" cy="606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2591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>
                <a:latin typeface="+mj-lt"/>
              </a:rPr>
              <a:t>Examples</a:t>
            </a:r>
            <a:endParaRPr lang="en-GB" sz="2800" dirty="0">
              <a:latin typeface="+mj-lt"/>
            </a:endParaRPr>
          </a:p>
        </p:txBody>
      </p:sp>
      <p:pic>
        <p:nvPicPr>
          <p:cNvPr id="1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385" y="627064"/>
            <a:ext cx="6230936" cy="6230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6"/>
          <p:cNvSpPr txBox="1">
            <a:spLocks noChangeArrowheads="1"/>
          </p:cNvSpPr>
          <p:nvPr/>
        </p:nvSpPr>
        <p:spPr bwMode="auto">
          <a:xfrm>
            <a:off x="1161706" y="726762"/>
            <a:ext cx="9647467" cy="871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  <a:defRPr/>
            </a:pPr>
            <a:r>
              <a:rPr lang="en-GB" sz="2000" kern="0" dirty="0" smtClean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Arial" panose="020B0604020202020204" pitchFamily="34" charset="0"/>
              </a:rPr>
              <a:t>Himawari-08, New </a:t>
            </a:r>
            <a:r>
              <a:rPr lang="en-GB" sz="2000" kern="0" dirty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Arial" panose="020B0604020202020204" pitchFamily="34" charset="0"/>
              </a:rPr>
              <a:t>Fire Temperature RGB</a:t>
            </a:r>
          </a:p>
          <a:p>
            <a:pPr algn="ctr">
              <a:spcBef>
                <a:spcPct val="50000"/>
              </a:spcBef>
              <a:defRPr/>
            </a:pPr>
            <a:r>
              <a:rPr lang="en-GB" sz="2000" kern="0" dirty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Arial" panose="020B0604020202020204" pitchFamily="34" charset="0"/>
              </a:rPr>
              <a:t> 16-17 October 2017</a:t>
            </a: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9297817" y="6514119"/>
            <a:ext cx="224452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en-GB" altLang="en-US" sz="1100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Fires in Australia (Credits</a:t>
            </a:r>
            <a:r>
              <a:rPr lang="en-GB" altLang="en-US" sz="1100" dirty="0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: </a:t>
            </a:r>
            <a:r>
              <a:rPr lang="en-GB" altLang="en-US" sz="1100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CIRA)</a:t>
            </a:r>
            <a:endParaRPr lang="en-GB" altLang="en-US" sz="1100" dirty="0">
              <a:solidFill>
                <a:schemeClr val="tx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64843" y="2641976"/>
            <a:ext cx="296863" cy="296862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/>
          <a:lstStyle/>
          <a:p>
            <a:pPr>
              <a:spcBef>
                <a:spcPct val="50000"/>
              </a:spcBef>
              <a:defRPr/>
            </a:pPr>
            <a:endParaRPr lang="en-GB" sz="80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1236318" y="2641976"/>
            <a:ext cx="296863" cy="296862"/>
          </a:xfrm>
          <a:prstGeom prst="rect">
            <a:avLst/>
          </a:prstGeom>
          <a:solidFill>
            <a:srgbClr val="FFFF00"/>
          </a:solidFill>
          <a:ln w="1905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/>
          <a:lstStyle/>
          <a:p>
            <a:pPr>
              <a:spcBef>
                <a:spcPct val="50000"/>
              </a:spcBef>
              <a:defRPr/>
            </a:pPr>
            <a:endParaRPr lang="en-GB" sz="80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631605" y="2641976"/>
            <a:ext cx="296862" cy="296862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/>
          <a:lstStyle/>
          <a:p>
            <a:pPr>
              <a:spcBef>
                <a:spcPct val="50000"/>
              </a:spcBef>
              <a:defRPr/>
            </a:pPr>
            <a:endParaRPr lang="en-GB" sz="80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6" name="TextBox 10"/>
          <p:cNvSpPr txBox="1">
            <a:spLocks noChangeArrowheads="1"/>
          </p:cNvSpPr>
          <p:nvPr/>
        </p:nvSpPr>
        <p:spPr bwMode="auto">
          <a:xfrm>
            <a:off x="883893" y="2273676"/>
            <a:ext cx="90441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 sz="2800">
                <a:solidFill>
                  <a:srgbClr val="54528A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 sz="2400">
                <a:solidFill>
                  <a:srgbClr val="54528A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 sz="2000">
                <a:solidFill>
                  <a:srgbClr val="54528A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>
                <a:solidFill>
                  <a:srgbClr val="54528A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1600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1   </a:t>
            </a:r>
            <a:r>
              <a:rPr lang="en-GB" altLang="en-US" sz="1600" dirty="0" smtClean="0">
                <a:solidFill>
                  <a:schemeClr val="tx1">
                    <a:lumMod val="50000"/>
                  </a:schemeClr>
                </a:solidFill>
                <a:latin typeface="+mj-lt"/>
              </a:rPr>
              <a:t> 2    3</a:t>
            </a:r>
            <a:endParaRPr lang="en-GB" altLang="en-US" sz="1600" dirty="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7" name="TextBox 11"/>
          <p:cNvSpPr txBox="1">
            <a:spLocks noChangeArrowheads="1"/>
          </p:cNvSpPr>
          <p:nvPr/>
        </p:nvSpPr>
        <p:spPr bwMode="auto">
          <a:xfrm>
            <a:off x="740796" y="1684714"/>
            <a:ext cx="14117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 sz="2800">
                <a:solidFill>
                  <a:srgbClr val="54528A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 sz="2400">
                <a:solidFill>
                  <a:srgbClr val="54528A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 sz="2000">
                <a:solidFill>
                  <a:srgbClr val="54528A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>
                <a:solidFill>
                  <a:srgbClr val="54528A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600" dirty="0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Temperature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600" dirty="0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Level</a:t>
            </a:r>
          </a:p>
        </p:txBody>
      </p:sp>
    </p:spTree>
    <p:extLst>
      <p:ext uri="{BB962C8B-B14F-4D97-AF65-F5344CB8AC3E}">
        <p14:creationId xmlns:p14="http://schemas.microsoft.com/office/powerpoint/2010/main" val="33829059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 – </a:t>
            </a:r>
            <a:r>
              <a:rPr lang="nn-NO" b="1" dirty="0" smtClean="0"/>
              <a:t>Low-level moisture channel/RGBs</a:t>
            </a:r>
            <a:endParaRPr lang="nn-NO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cxnSp>
        <p:nvCxnSpPr>
          <p:cNvPr id="7" name="Straight Connector 6"/>
          <p:cNvCxnSpPr>
            <a:cxnSpLocks noChangeShapeType="1"/>
          </p:cNvCxnSpPr>
          <p:nvPr/>
        </p:nvCxnSpPr>
        <p:spPr bwMode="auto">
          <a:xfrm flipV="1">
            <a:off x="1057013" y="2486197"/>
            <a:ext cx="9906000" cy="9525"/>
          </a:xfrm>
          <a:prstGeom prst="line">
            <a:avLst/>
          </a:prstGeom>
          <a:noFill/>
          <a:ln w="381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2281942" y="2750856"/>
            <a:ext cx="151035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600" u="sng" dirty="0">
                <a:solidFill>
                  <a:schemeClr val="tx1"/>
                </a:solidFill>
              </a:rPr>
              <a:t>Range</a:t>
            </a:r>
          </a:p>
          <a:p>
            <a:pPr>
              <a:spcBef>
                <a:spcPct val="50000"/>
              </a:spcBef>
            </a:pPr>
            <a:endParaRPr lang="en-GB" altLang="en-US" sz="16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 smtClean="0">
                <a:solidFill>
                  <a:schemeClr val="tx1"/>
                </a:solidFill>
              </a:rPr>
              <a:t>273 </a:t>
            </a:r>
            <a:r>
              <a:rPr lang="en-IE" altLang="en-US" sz="1600" dirty="0">
                <a:solidFill>
                  <a:schemeClr val="tx1"/>
                </a:solidFill>
              </a:rPr>
              <a:t>to </a:t>
            </a:r>
            <a:r>
              <a:rPr lang="en-IE" altLang="en-US" sz="1600" dirty="0" smtClean="0">
                <a:solidFill>
                  <a:schemeClr val="tx1"/>
                </a:solidFill>
              </a:rPr>
              <a:t>350 K</a:t>
            </a:r>
            <a:endParaRPr lang="en-IE" altLang="en-US" sz="16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tx1"/>
                </a:solidFill>
              </a:rPr>
              <a:t>0 to </a:t>
            </a:r>
            <a:r>
              <a:rPr lang="en-IE" altLang="en-US" sz="1600" dirty="0" smtClean="0">
                <a:solidFill>
                  <a:schemeClr val="tx1"/>
                </a:solidFill>
              </a:rPr>
              <a:t>50 %</a:t>
            </a:r>
            <a:endParaRPr lang="en-IE" altLang="en-US" sz="16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tx1"/>
                </a:solidFill>
              </a:rPr>
              <a:t>0 to 5</a:t>
            </a:r>
            <a:r>
              <a:rPr lang="en-IE" altLang="en-US" sz="1600" dirty="0" smtClean="0">
                <a:solidFill>
                  <a:schemeClr val="tx1"/>
                </a:solidFill>
              </a:rPr>
              <a:t>0 </a:t>
            </a:r>
            <a:r>
              <a:rPr lang="en-IE" altLang="en-US" sz="1600" dirty="0">
                <a:solidFill>
                  <a:schemeClr val="tx1"/>
                </a:solidFill>
              </a:rPr>
              <a:t>%</a:t>
            </a:r>
          </a:p>
        </p:txBody>
      </p:sp>
      <p:cxnSp>
        <p:nvCxnSpPr>
          <p:cNvPr id="11" name="Straight Arrow Connector 10"/>
          <p:cNvCxnSpPr/>
          <p:nvPr/>
        </p:nvCxnSpPr>
        <p:spPr bwMode="auto">
          <a:xfrm flipV="1">
            <a:off x="6305107" y="1764893"/>
            <a:ext cx="1701209" cy="2"/>
          </a:xfrm>
          <a:prstGeom prst="straightConnector1">
            <a:avLst/>
          </a:prstGeom>
          <a:ln w="25400">
            <a:headEnd type="none" w="med" len="med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6" name="Group 12"/>
          <p:cNvGrpSpPr>
            <a:grpSpLocks/>
          </p:cNvGrpSpPr>
          <p:nvPr/>
        </p:nvGrpSpPr>
        <p:grpSpPr bwMode="auto">
          <a:xfrm>
            <a:off x="1604692" y="1177060"/>
            <a:ext cx="1295400" cy="1195388"/>
            <a:chOff x="2562" y="2021"/>
            <a:chExt cx="753" cy="753"/>
          </a:xfrm>
        </p:grpSpPr>
        <p:pic>
          <p:nvPicPr>
            <p:cNvPr id="17" name="Picture 13" descr="BAND0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62" y="2024"/>
              <a:ext cx="75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2597" y="2021"/>
              <a:ext cx="682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C00000"/>
                  </a:solidFill>
                  <a:latin typeface="Arial" panose="020B0604020202020204" pitchFamily="34" charset="0"/>
                </a:rPr>
                <a:t>9=IR3.8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C0000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FIRE TEMP.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MICROPHY</a:t>
              </a:r>
              <a:r>
                <a:rPr lang="en-GB" altLang="en-US" sz="1200" dirty="0" smtClean="0">
                  <a:solidFill>
                    <a:srgbClr val="C00000"/>
                  </a:solidFill>
                  <a:latin typeface="Arial" panose="020B0604020202020204" pitchFamily="34" charset="0"/>
                </a:rPr>
                <a:t>.</a:t>
              </a:r>
              <a:endParaRPr lang="en-GB" altLang="en-US" sz="1200" dirty="0">
                <a:solidFill>
                  <a:srgbClr val="C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9" name="Rectangle 52"/>
          <p:cNvSpPr>
            <a:spLocks noChangeArrowheads="1"/>
          </p:cNvSpPr>
          <p:nvPr/>
        </p:nvSpPr>
        <p:spPr bwMode="auto">
          <a:xfrm>
            <a:off x="1604692" y="1161184"/>
            <a:ext cx="1295400" cy="1184275"/>
          </a:xfrm>
          <a:prstGeom prst="rect">
            <a:avLst/>
          </a:prstGeom>
          <a:noFill/>
          <a:ln w="38100" algn="ctr">
            <a:solidFill>
              <a:schemeClr val="accent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0" name="Group 9"/>
          <p:cNvGrpSpPr>
            <a:grpSpLocks/>
          </p:cNvGrpSpPr>
          <p:nvPr/>
        </p:nvGrpSpPr>
        <p:grpSpPr bwMode="auto">
          <a:xfrm>
            <a:off x="4561739" y="1160960"/>
            <a:ext cx="1298575" cy="1193803"/>
            <a:chOff x="4136" y="870"/>
            <a:chExt cx="755" cy="752"/>
          </a:xfrm>
        </p:grpSpPr>
        <p:pic>
          <p:nvPicPr>
            <p:cNvPr id="21" name="Picture 10" descr="BAND0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4136" y="870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Text Box 11"/>
            <p:cNvSpPr txBox="1">
              <a:spLocks noChangeArrowheads="1"/>
            </p:cNvSpPr>
            <p:nvPr/>
          </p:nvSpPr>
          <p:spPr bwMode="auto">
            <a:xfrm>
              <a:off x="4350" y="1025"/>
              <a:ext cx="306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4000" dirty="0" smtClean="0">
                  <a:solidFill>
                    <a:schemeClr val="bg1">
                      <a:lumMod val="10000"/>
                      <a:lumOff val="90000"/>
                    </a:schemeClr>
                  </a:solidFill>
                  <a:latin typeface="Arial" panose="020B0604020202020204" pitchFamily="34" charset="0"/>
                </a:rPr>
                <a:t>X</a:t>
              </a:r>
              <a:endParaRPr lang="en-GB" altLang="en-US" sz="1200" dirty="0">
                <a:solidFill>
                  <a:schemeClr val="bg1">
                    <a:lumMod val="10000"/>
                    <a:lumOff val="90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48" y="2609470"/>
            <a:ext cx="7396466" cy="3792633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547225" y="1176952"/>
            <a:ext cx="1924491" cy="1169551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Low-level moisture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(Cloud height)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…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…</a:t>
            </a:r>
          </a:p>
        </p:txBody>
      </p:sp>
      <p:grpSp>
        <p:nvGrpSpPr>
          <p:cNvPr id="27" name="Group 42"/>
          <p:cNvGrpSpPr>
            <a:grpSpLocks/>
          </p:cNvGrpSpPr>
          <p:nvPr/>
        </p:nvGrpSpPr>
        <p:grpSpPr bwMode="auto">
          <a:xfrm>
            <a:off x="1640389" y="1176734"/>
            <a:ext cx="1236443" cy="1130300"/>
            <a:chOff x="3787" y="1576"/>
            <a:chExt cx="756" cy="712"/>
          </a:xfrm>
        </p:grpSpPr>
        <p:pic>
          <p:nvPicPr>
            <p:cNvPr id="28" name="Picture 43" descr="MSG_VIS0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7" y="1576"/>
              <a:ext cx="756" cy="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Text Box 44"/>
            <p:cNvSpPr txBox="1">
              <a:spLocks noChangeArrowheads="1"/>
            </p:cNvSpPr>
            <p:nvPr/>
          </p:nvSpPr>
          <p:spPr bwMode="auto">
            <a:xfrm>
              <a:off x="3849" y="2115"/>
              <a:ext cx="48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>
                  <a:solidFill>
                    <a:srgbClr val="FF0000"/>
                  </a:solidFill>
                  <a:latin typeface="Arial" panose="020B0604020202020204" pitchFamily="34" charset="0"/>
                </a:rPr>
                <a:t>5=NIR0.9</a:t>
              </a:r>
            </a:p>
          </p:txBody>
        </p:sp>
      </p:grpSp>
      <p:grpSp>
        <p:nvGrpSpPr>
          <p:cNvPr id="30" name="Group 9"/>
          <p:cNvGrpSpPr>
            <a:grpSpLocks/>
          </p:cNvGrpSpPr>
          <p:nvPr/>
        </p:nvGrpSpPr>
        <p:grpSpPr bwMode="auto">
          <a:xfrm>
            <a:off x="3143004" y="1162580"/>
            <a:ext cx="1298575" cy="1193803"/>
            <a:chOff x="4151" y="854"/>
            <a:chExt cx="755" cy="752"/>
          </a:xfrm>
        </p:grpSpPr>
        <p:pic>
          <p:nvPicPr>
            <p:cNvPr id="31" name="Picture 10" descr="BAND0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4151" y="854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" name="Text Box 11"/>
            <p:cNvSpPr txBox="1">
              <a:spLocks noChangeArrowheads="1"/>
            </p:cNvSpPr>
            <p:nvPr/>
          </p:nvSpPr>
          <p:spPr bwMode="auto">
            <a:xfrm>
              <a:off x="4350" y="1025"/>
              <a:ext cx="306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4000" dirty="0" smtClean="0">
                  <a:solidFill>
                    <a:schemeClr val="bg1">
                      <a:lumMod val="10000"/>
                      <a:lumOff val="90000"/>
                    </a:schemeClr>
                  </a:solidFill>
                  <a:latin typeface="Arial" panose="020B0604020202020204" pitchFamily="34" charset="0"/>
                </a:rPr>
                <a:t>X</a:t>
              </a:r>
              <a:endParaRPr lang="en-GB" altLang="en-US" sz="1200" dirty="0">
                <a:solidFill>
                  <a:schemeClr val="bg1">
                    <a:lumMod val="10000"/>
                    <a:lumOff val="90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87256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46" y="2609468"/>
            <a:ext cx="7396468" cy="37926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 – </a:t>
            </a:r>
            <a:r>
              <a:rPr lang="nn-NO" b="1" dirty="0" smtClean="0"/>
              <a:t>Low-level moisture channel/RGBs</a:t>
            </a:r>
            <a:endParaRPr lang="nn-NO" b="1" dirty="0"/>
          </a:p>
        </p:txBody>
      </p:sp>
      <p:cxnSp>
        <p:nvCxnSpPr>
          <p:cNvPr id="7" name="Straight Connector 6"/>
          <p:cNvCxnSpPr>
            <a:cxnSpLocks noChangeShapeType="1"/>
          </p:cNvCxnSpPr>
          <p:nvPr/>
        </p:nvCxnSpPr>
        <p:spPr bwMode="auto">
          <a:xfrm flipV="1">
            <a:off x="1057013" y="2486197"/>
            <a:ext cx="9906000" cy="9525"/>
          </a:xfrm>
          <a:prstGeom prst="line">
            <a:avLst/>
          </a:prstGeom>
          <a:noFill/>
          <a:ln w="381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Straight Arrow Connector 10"/>
          <p:cNvCxnSpPr/>
          <p:nvPr/>
        </p:nvCxnSpPr>
        <p:spPr bwMode="auto">
          <a:xfrm flipV="1">
            <a:off x="6305107" y="1764893"/>
            <a:ext cx="1701209" cy="2"/>
          </a:xfrm>
          <a:prstGeom prst="straightConnector1">
            <a:avLst/>
          </a:prstGeom>
          <a:ln w="25400">
            <a:headEnd type="none" w="med" len="med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6" name="Group 12"/>
          <p:cNvGrpSpPr>
            <a:grpSpLocks/>
          </p:cNvGrpSpPr>
          <p:nvPr/>
        </p:nvGrpSpPr>
        <p:grpSpPr bwMode="auto">
          <a:xfrm>
            <a:off x="1604692" y="1177060"/>
            <a:ext cx="1295400" cy="1195388"/>
            <a:chOff x="2562" y="2021"/>
            <a:chExt cx="753" cy="753"/>
          </a:xfrm>
        </p:grpSpPr>
        <p:pic>
          <p:nvPicPr>
            <p:cNvPr id="17" name="Picture 13" descr="BAND0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62" y="2024"/>
              <a:ext cx="75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2597" y="2021"/>
              <a:ext cx="682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C00000"/>
                  </a:solidFill>
                  <a:latin typeface="Arial" panose="020B0604020202020204" pitchFamily="34" charset="0"/>
                </a:rPr>
                <a:t>9=IR3.8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C0000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FIRE TEMP.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MICROPHY</a:t>
              </a:r>
              <a:r>
                <a:rPr lang="en-GB" altLang="en-US" sz="1200" dirty="0" smtClean="0">
                  <a:solidFill>
                    <a:srgbClr val="C00000"/>
                  </a:solidFill>
                  <a:latin typeface="Arial" panose="020B0604020202020204" pitchFamily="34" charset="0"/>
                </a:rPr>
                <a:t>.</a:t>
              </a:r>
              <a:endParaRPr lang="en-GB" altLang="en-US" sz="1200" dirty="0">
                <a:solidFill>
                  <a:srgbClr val="C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9" name="Rectangle 52"/>
          <p:cNvSpPr>
            <a:spLocks noChangeArrowheads="1"/>
          </p:cNvSpPr>
          <p:nvPr/>
        </p:nvSpPr>
        <p:spPr bwMode="auto">
          <a:xfrm>
            <a:off x="1604692" y="1161184"/>
            <a:ext cx="1295400" cy="1184275"/>
          </a:xfrm>
          <a:prstGeom prst="rect">
            <a:avLst/>
          </a:prstGeom>
          <a:noFill/>
          <a:ln w="38100" algn="ctr">
            <a:solidFill>
              <a:schemeClr val="accent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0" name="Group 9"/>
          <p:cNvGrpSpPr>
            <a:grpSpLocks/>
          </p:cNvGrpSpPr>
          <p:nvPr/>
        </p:nvGrpSpPr>
        <p:grpSpPr bwMode="auto">
          <a:xfrm>
            <a:off x="4561739" y="1160960"/>
            <a:ext cx="1298575" cy="1193803"/>
            <a:chOff x="4136" y="870"/>
            <a:chExt cx="755" cy="752"/>
          </a:xfrm>
        </p:grpSpPr>
        <p:pic>
          <p:nvPicPr>
            <p:cNvPr id="21" name="Picture 10" descr="BAND0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4136" y="870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Text Box 11"/>
            <p:cNvSpPr txBox="1">
              <a:spLocks noChangeArrowheads="1"/>
            </p:cNvSpPr>
            <p:nvPr/>
          </p:nvSpPr>
          <p:spPr bwMode="auto">
            <a:xfrm>
              <a:off x="4350" y="1025"/>
              <a:ext cx="306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4000" dirty="0" smtClean="0">
                  <a:solidFill>
                    <a:schemeClr val="bg1">
                      <a:lumMod val="10000"/>
                      <a:lumOff val="90000"/>
                    </a:schemeClr>
                  </a:solidFill>
                  <a:latin typeface="Arial" panose="020B0604020202020204" pitchFamily="34" charset="0"/>
                </a:rPr>
                <a:t>X</a:t>
              </a:r>
              <a:endParaRPr lang="en-GB" altLang="en-US" sz="1200" dirty="0">
                <a:solidFill>
                  <a:schemeClr val="bg1">
                    <a:lumMod val="10000"/>
                    <a:lumOff val="90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7" name="Group 42"/>
          <p:cNvGrpSpPr>
            <a:grpSpLocks/>
          </p:cNvGrpSpPr>
          <p:nvPr/>
        </p:nvGrpSpPr>
        <p:grpSpPr bwMode="auto">
          <a:xfrm>
            <a:off x="1640389" y="1176734"/>
            <a:ext cx="1236443" cy="1130300"/>
            <a:chOff x="3787" y="1576"/>
            <a:chExt cx="756" cy="712"/>
          </a:xfrm>
        </p:grpSpPr>
        <p:pic>
          <p:nvPicPr>
            <p:cNvPr id="28" name="Picture 43" descr="MSG_VIS0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7" y="1576"/>
              <a:ext cx="756" cy="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Text Box 44"/>
            <p:cNvSpPr txBox="1">
              <a:spLocks noChangeArrowheads="1"/>
            </p:cNvSpPr>
            <p:nvPr/>
          </p:nvSpPr>
          <p:spPr bwMode="auto">
            <a:xfrm>
              <a:off x="3849" y="2115"/>
              <a:ext cx="48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>
                  <a:solidFill>
                    <a:srgbClr val="FF0000"/>
                  </a:solidFill>
                  <a:latin typeface="Arial" panose="020B0604020202020204" pitchFamily="34" charset="0"/>
                </a:rPr>
                <a:t>5=NIR0.9</a:t>
              </a:r>
            </a:p>
          </p:txBody>
        </p:sp>
      </p:grpSp>
      <p:grpSp>
        <p:nvGrpSpPr>
          <p:cNvPr id="30" name="Group 9"/>
          <p:cNvGrpSpPr>
            <a:grpSpLocks/>
          </p:cNvGrpSpPr>
          <p:nvPr/>
        </p:nvGrpSpPr>
        <p:grpSpPr bwMode="auto">
          <a:xfrm>
            <a:off x="3143004" y="1162580"/>
            <a:ext cx="1298575" cy="1193803"/>
            <a:chOff x="4151" y="854"/>
            <a:chExt cx="755" cy="752"/>
          </a:xfrm>
        </p:grpSpPr>
        <p:pic>
          <p:nvPicPr>
            <p:cNvPr id="31" name="Picture 10" descr="BAND0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4151" y="854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" name="Text Box 11"/>
            <p:cNvSpPr txBox="1">
              <a:spLocks noChangeArrowheads="1"/>
            </p:cNvSpPr>
            <p:nvPr/>
          </p:nvSpPr>
          <p:spPr bwMode="auto">
            <a:xfrm>
              <a:off x="4350" y="1025"/>
              <a:ext cx="306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4000" dirty="0" smtClean="0">
                  <a:solidFill>
                    <a:schemeClr val="bg1">
                      <a:lumMod val="10000"/>
                      <a:lumOff val="90000"/>
                    </a:schemeClr>
                  </a:solidFill>
                  <a:latin typeface="Arial" panose="020B0604020202020204" pitchFamily="34" charset="0"/>
                </a:rPr>
                <a:t>X</a:t>
              </a:r>
              <a:endParaRPr lang="en-GB" altLang="en-US" sz="1200" dirty="0">
                <a:solidFill>
                  <a:schemeClr val="bg1">
                    <a:lumMod val="10000"/>
                    <a:lumOff val="90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8547225" y="1176952"/>
            <a:ext cx="1924491" cy="1169551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Low-level moisture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(Cloud height)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…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5190389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70" y="995384"/>
            <a:ext cx="9305925" cy="54006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LL Moisture (RGBs)  				</a:t>
            </a:r>
            <a:r>
              <a:rPr lang="en-GB" sz="2800" dirty="0"/>
              <a:t>/ Aspirational products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9676014" y="992522"/>
            <a:ext cx="2435630" cy="5262675"/>
          </a:xfrm>
        </p:spPr>
        <p:txBody>
          <a:bodyPr>
            <a:normAutofit/>
          </a:bodyPr>
          <a:lstStyle/>
          <a:p>
            <a:r>
              <a:rPr lang="en-GB" sz="2800" dirty="0" smtClean="0"/>
              <a:t>NIR0.91 </a:t>
            </a:r>
            <a:r>
              <a:rPr lang="en-GB" sz="2800" dirty="0" err="1" smtClean="0"/>
              <a:t>ch.</a:t>
            </a:r>
            <a:r>
              <a:rPr lang="en-GB" sz="2800" dirty="0" smtClean="0"/>
              <a:t> </a:t>
            </a:r>
            <a:endParaRPr lang="en-GB" sz="2800" dirty="0"/>
          </a:p>
          <a:p>
            <a:pPr lvl="1"/>
            <a:r>
              <a:rPr lang="en-GB" sz="2000" dirty="0" smtClean="0"/>
              <a:t>Strong WV absorption</a:t>
            </a:r>
          </a:p>
          <a:p>
            <a:pPr lvl="1"/>
            <a:r>
              <a:rPr lang="en-GB" sz="2000" dirty="0" smtClean="0"/>
              <a:t>Angle dependence</a:t>
            </a:r>
            <a:endParaRPr lang="en-GB" sz="2000" dirty="0"/>
          </a:p>
          <a:p>
            <a:r>
              <a:rPr lang="en-GB" sz="2400" dirty="0" smtClean="0"/>
              <a:t>Low-level moisture</a:t>
            </a:r>
          </a:p>
          <a:p>
            <a:r>
              <a:rPr lang="en-GB" sz="2400" dirty="0" smtClean="0"/>
              <a:t>Clouds </a:t>
            </a:r>
          </a:p>
          <a:p>
            <a:pPr lvl="1"/>
            <a:r>
              <a:rPr lang="en-GB" sz="2000" dirty="0" smtClean="0"/>
              <a:t>Height?</a:t>
            </a:r>
          </a:p>
          <a:p>
            <a:r>
              <a:rPr lang="en-GB" sz="2400" dirty="0" smtClean="0"/>
              <a:t>Vegetation</a:t>
            </a:r>
            <a:endParaRPr lang="en-GB" sz="2400" dirty="0"/>
          </a:p>
        </p:txBody>
      </p:sp>
      <p:cxnSp>
        <p:nvCxnSpPr>
          <p:cNvPr id="63" name="Straight Arrow Connector 62"/>
          <p:cNvCxnSpPr/>
          <p:nvPr/>
        </p:nvCxnSpPr>
        <p:spPr>
          <a:xfrm flipH="1">
            <a:off x="5317281" y="1426421"/>
            <a:ext cx="595840" cy="428626"/>
          </a:xfrm>
          <a:prstGeom prst="straightConnector1">
            <a:avLst/>
          </a:prstGeom>
          <a:ln w="22225">
            <a:solidFill>
              <a:srgbClr val="CC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flipH="1">
            <a:off x="5500373" y="3021777"/>
            <a:ext cx="595840" cy="428626"/>
          </a:xfrm>
          <a:prstGeom prst="straightConnector1">
            <a:avLst/>
          </a:prstGeom>
          <a:ln w="22225">
            <a:solidFill>
              <a:srgbClr val="CC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 flipH="1">
            <a:off x="6459223" y="3401271"/>
            <a:ext cx="595840" cy="428626"/>
          </a:xfrm>
          <a:prstGeom prst="straightConnector1">
            <a:avLst/>
          </a:prstGeom>
          <a:ln w="22225">
            <a:solidFill>
              <a:srgbClr val="CC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flipH="1">
            <a:off x="7227573" y="4271221"/>
            <a:ext cx="595840" cy="428626"/>
          </a:xfrm>
          <a:prstGeom prst="straightConnector1">
            <a:avLst/>
          </a:prstGeom>
          <a:ln w="22225">
            <a:solidFill>
              <a:srgbClr val="CC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H="1">
            <a:off x="3614423" y="5007821"/>
            <a:ext cx="595840" cy="428626"/>
          </a:xfrm>
          <a:prstGeom prst="straightConnector1">
            <a:avLst/>
          </a:prstGeom>
          <a:ln w="22225">
            <a:solidFill>
              <a:srgbClr val="CC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 flipH="1">
            <a:off x="5417823" y="5431886"/>
            <a:ext cx="595840" cy="428626"/>
          </a:xfrm>
          <a:prstGeom prst="straightConnector1">
            <a:avLst/>
          </a:prstGeom>
          <a:ln w="22225">
            <a:solidFill>
              <a:srgbClr val="CC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 flipH="1">
            <a:off x="2535983" y="5293571"/>
            <a:ext cx="595840" cy="428626"/>
          </a:xfrm>
          <a:prstGeom prst="straightConnector1">
            <a:avLst/>
          </a:prstGeom>
          <a:ln w="22225">
            <a:solidFill>
              <a:srgbClr val="CC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flipH="1">
            <a:off x="4058921" y="4793508"/>
            <a:ext cx="736600" cy="0"/>
          </a:xfrm>
          <a:prstGeom prst="straightConnector1">
            <a:avLst/>
          </a:prstGeom>
          <a:ln w="2222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4324879" y="4478854"/>
            <a:ext cx="941283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solidFill>
                  <a:schemeClr val="accent1"/>
                </a:solidFill>
              </a:rPr>
              <a:t>thin cirrus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1096962" y="4350695"/>
            <a:ext cx="1346844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water clouds</a:t>
            </a:r>
            <a:endParaRPr lang="en-US" sz="14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74" name="Straight Arrow Connector 73"/>
          <p:cNvCxnSpPr/>
          <p:nvPr/>
        </p:nvCxnSpPr>
        <p:spPr>
          <a:xfrm flipH="1">
            <a:off x="462541" y="4593255"/>
            <a:ext cx="624580" cy="320198"/>
          </a:xfrm>
          <a:prstGeom prst="straightConnector1">
            <a:avLst/>
          </a:prstGeom>
          <a:ln w="22225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3585379" y="3362234"/>
            <a:ext cx="1074333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1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</a:t>
            </a:r>
            <a:r>
              <a:rPr lang="en-GB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ce clouds</a:t>
            </a:r>
            <a:endParaRPr lang="en-US" sz="14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76" name="Straight Arrow Connector 75"/>
          <p:cNvCxnSpPr/>
          <p:nvPr/>
        </p:nvCxnSpPr>
        <p:spPr>
          <a:xfrm flipH="1">
            <a:off x="3723117" y="3703344"/>
            <a:ext cx="142722" cy="798402"/>
          </a:xfrm>
          <a:prstGeom prst="straightConnector1">
            <a:avLst/>
          </a:prstGeom>
          <a:ln w="22225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 flipH="1">
            <a:off x="3263272" y="3670011"/>
            <a:ext cx="322107" cy="137314"/>
          </a:xfrm>
          <a:prstGeom prst="straightConnector1">
            <a:avLst/>
          </a:prstGeom>
          <a:ln w="22225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 flipV="1">
            <a:off x="2304827" y="4271221"/>
            <a:ext cx="870909" cy="214314"/>
          </a:xfrm>
          <a:prstGeom prst="straightConnector1">
            <a:avLst/>
          </a:prstGeom>
          <a:ln w="22225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/>
          <p:cNvSpPr/>
          <p:nvPr/>
        </p:nvSpPr>
        <p:spPr>
          <a:xfrm>
            <a:off x="6827521" y="2031035"/>
            <a:ext cx="1054100" cy="990742"/>
          </a:xfrm>
          <a:prstGeom prst="ellipse">
            <a:avLst/>
          </a:prstGeom>
          <a:noFill/>
          <a:ln w="190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Oval 79"/>
          <p:cNvSpPr/>
          <p:nvPr/>
        </p:nvSpPr>
        <p:spPr>
          <a:xfrm>
            <a:off x="7055063" y="3661540"/>
            <a:ext cx="1054100" cy="990742"/>
          </a:xfrm>
          <a:prstGeom prst="ellipse">
            <a:avLst/>
          </a:prstGeom>
          <a:noFill/>
          <a:ln w="190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Oval 80"/>
          <p:cNvSpPr/>
          <p:nvPr/>
        </p:nvSpPr>
        <p:spPr>
          <a:xfrm>
            <a:off x="5829830" y="1631045"/>
            <a:ext cx="1054100" cy="990742"/>
          </a:xfrm>
          <a:prstGeom prst="ellipse">
            <a:avLst/>
          </a:prstGeom>
          <a:noFill/>
          <a:ln w="1905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TextBox 81"/>
          <p:cNvSpPr txBox="1"/>
          <p:nvPr/>
        </p:nvSpPr>
        <p:spPr>
          <a:xfrm>
            <a:off x="6956066" y="1747012"/>
            <a:ext cx="976358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solidFill>
                  <a:srgbClr val="92D050"/>
                </a:solidFill>
              </a:rPr>
              <a:t>vegetation</a:t>
            </a:r>
          </a:p>
        </p:txBody>
      </p:sp>
      <p:cxnSp>
        <p:nvCxnSpPr>
          <p:cNvPr id="83" name="Straight Arrow Connector 82"/>
          <p:cNvCxnSpPr/>
          <p:nvPr/>
        </p:nvCxnSpPr>
        <p:spPr>
          <a:xfrm flipH="1">
            <a:off x="1968495" y="1724334"/>
            <a:ext cx="736600" cy="0"/>
          </a:xfrm>
          <a:prstGeom prst="straightConnector1">
            <a:avLst/>
          </a:prstGeom>
          <a:ln w="2222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2234453" y="1409680"/>
            <a:ext cx="941283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solidFill>
                  <a:schemeClr val="accent1"/>
                </a:solidFill>
              </a:rPr>
              <a:t>thin cirrus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53955" y="677104"/>
            <a:ext cx="4655309" cy="276999"/>
          </a:xfrm>
          <a:prstGeom prst="rect">
            <a:avLst/>
          </a:prstGeom>
          <a:ln w="76200">
            <a:solidFill>
              <a:srgbClr val="00B5E2"/>
            </a:solidFill>
          </a:ln>
        </p:spPr>
        <p:txBody>
          <a:bodyPr wrap="square">
            <a:spAutoFit/>
          </a:bodyPr>
          <a:lstStyle/>
          <a:p>
            <a:r>
              <a:rPr lang="en-GB" sz="1200" dirty="0" smtClean="0">
                <a:solidFill>
                  <a:schemeClr val="bg2"/>
                </a:solidFill>
              </a:rPr>
              <a:t>RGB: NIR1.38 </a:t>
            </a:r>
            <a:r>
              <a:rPr lang="en-GB" sz="1200" dirty="0">
                <a:solidFill>
                  <a:schemeClr val="bg2"/>
                </a:solidFill>
              </a:rPr>
              <a:t>(0-3%)</a:t>
            </a:r>
            <a:r>
              <a:rPr lang="en-GB" sz="1200" dirty="0" smtClean="0">
                <a:solidFill>
                  <a:schemeClr val="bg2"/>
                </a:solidFill>
              </a:rPr>
              <a:t> - NIR0.9353 (lower end) - NIR1.64</a:t>
            </a:r>
            <a:endParaRPr lang="en-GB" sz="1200" dirty="0">
              <a:solidFill>
                <a:schemeClr val="bg2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H="1">
            <a:off x="3175736" y="748376"/>
            <a:ext cx="595840" cy="428626"/>
          </a:xfrm>
          <a:prstGeom prst="straightConnector1">
            <a:avLst/>
          </a:prstGeom>
          <a:ln w="22225">
            <a:solidFill>
              <a:srgbClr val="CC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2531132" y="6130257"/>
            <a:ext cx="1417413" cy="23083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dirty="0" smtClean="0"/>
              <a:t>       RGB -&gt; BGR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0666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MTG Lightning Imager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791" y="3719007"/>
            <a:ext cx="6370093" cy="27508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480" y="640080"/>
            <a:ext cx="4409694" cy="29412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92240" y="1249903"/>
            <a:ext cx="5377706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indent="-2714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GB" sz="1800" b="0" dirty="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Lightning is a precursor of severe weather, with a lead time of tens of minutes</a:t>
            </a:r>
          </a:p>
          <a:p>
            <a:pPr marL="271463" indent="-2714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en-GB" sz="1800" b="0" dirty="0">
              <a:solidFill>
                <a:schemeClr val="bg1">
                  <a:lumMod val="9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271463" indent="-2714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GB" sz="1800" b="0" dirty="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Most ground-based lightning location systems are mainly sensitive to </a:t>
            </a:r>
            <a:r>
              <a:rPr lang="en-GB" sz="1800" b="0" dirty="0" smtClean="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cloud-to-ground lightning (CG)</a:t>
            </a:r>
            <a:endParaRPr lang="en-GB" sz="1800" b="0" dirty="0">
              <a:solidFill>
                <a:schemeClr val="bg1">
                  <a:lumMod val="9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271463" indent="-2714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en-GB" sz="1800" b="0" dirty="0">
              <a:solidFill>
                <a:schemeClr val="bg1">
                  <a:lumMod val="9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271463" indent="-2714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GB" sz="1800" b="0" dirty="0" smtClean="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Often, no </a:t>
            </a:r>
            <a:r>
              <a:rPr lang="en-GB" sz="1800" b="0" dirty="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increase in CG due to “weather intensification” observable </a:t>
            </a:r>
            <a:r>
              <a:rPr lang="en-GB" sz="1800" b="0" dirty="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lang="en-GB" sz="1800" b="0" dirty="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Total lightning is the parameter of </a:t>
            </a:r>
            <a:r>
              <a:rPr lang="en-GB" sz="1800" b="0" dirty="0" smtClean="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interest</a:t>
            </a:r>
          </a:p>
          <a:p>
            <a:pPr marL="271463" indent="-2714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en-GB" sz="1800" b="0" dirty="0" smtClean="0">
              <a:solidFill>
                <a:schemeClr val="bg1">
                  <a:lumMod val="9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271463" indent="-2714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800" b="0" dirty="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Total lightning </a:t>
            </a:r>
            <a:endParaRPr lang="en-US" sz="1800" b="0" dirty="0" smtClean="0">
              <a:solidFill>
                <a:schemeClr val="bg1">
                  <a:lumMod val="9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800" b="0" dirty="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	</a:t>
            </a:r>
            <a:r>
              <a:rPr lang="en-US" sz="1800" b="0" dirty="0" smtClean="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= cloud-to-ground + intra-	cloud lightning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 b="0" dirty="0">
              <a:solidFill>
                <a:schemeClr val="bg1">
                  <a:lumMod val="9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MTG LI will measure total </a:t>
            </a:r>
            <a:r>
              <a:rPr lang="en-US" sz="1800" b="0" dirty="0" smtClean="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lightning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bg1">
                  <a:lumMod val="9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271463" indent="-2714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en-GB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52601" y="3304312"/>
            <a:ext cx="19495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err="1" smtClean="0">
                <a:solidFill>
                  <a:schemeClr val="tx1"/>
                </a:solidFill>
              </a:rPr>
              <a:t>Foto</a:t>
            </a:r>
            <a:r>
              <a:rPr lang="en-GB" sz="1200" dirty="0" smtClean="0">
                <a:solidFill>
                  <a:schemeClr val="tx1"/>
                </a:solidFill>
              </a:rPr>
              <a:t>: Daniel </a:t>
            </a:r>
            <a:r>
              <a:rPr lang="en-GB" sz="1200" dirty="0" err="1" smtClean="0">
                <a:solidFill>
                  <a:schemeClr val="tx1"/>
                </a:solidFill>
              </a:rPr>
              <a:t>Pavlinovic</a:t>
            </a:r>
            <a:endParaRPr lang="en-GB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9680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MTG Lightning Imager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20210202000000_noreast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98954" y="640080"/>
            <a:ext cx="7202633" cy="540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3352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IRS – Infra-red sounder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145052" y="775120"/>
            <a:ext cx="3402855" cy="3538088"/>
            <a:chOff x="6134019" y="1530221"/>
            <a:chExt cx="4100467" cy="499123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34019" y="1530221"/>
              <a:ext cx="2892427" cy="499123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8400199" y="2188281"/>
              <a:ext cx="1834287" cy="1339244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100" b="1" dirty="0" smtClean="0">
                  <a:solidFill>
                    <a:srgbClr val="0000FF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~ 850 channels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1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100" b="1" i="1" dirty="0" smtClean="0">
                  <a:solidFill>
                    <a:srgbClr val="00256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(IASI has 8461,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100" b="1" i="1" dirty="0" smtClean="0">
                  <a:solidFill>
                    <a:srgbClr val="00256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IASI-NG 16921)</a:t>
              </a:r>
              <a:endParaRPr lang="en-GB" sz="1100" b="1" i="1" dirty="0">
                <a:solidFill>
                  <a:srgbClr val="002569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pic>
        <p:nvPicPr>
          <p:cNvPr id="7" name="Content Placeholder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089" y="927339"/>
            <a:ext cx="5589703" cy="363607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62873" y="4758772"/>
            <a:ext cx="60822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Operational </a:t>
            </a:r>
            <a:r>
              <a:rPr lang="en-GB" sz="1800" dirty="0" err="1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spectro</a:t>
            </a:r>
            <a:r>
              <a:rPr lang="en-GB" sz="1800" dirty="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-imagery at high spectral, spatial &amp; temporal </a:t>
            </a:r>
            <a:r>
              <a:rPr lang="en-GB" sz="1800" dirty="0" smtClean="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resolution:</a:t>
            </a:r>
          </a:p>
          <a:p>
            <a:endParaRPr lang="en-US" sz="1800" dirty="0">
              <a:solidFill>
                <a:schemeClr val="bg1">
                  <a:lumMod val="9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sz="1800" dirty="0" smtClean="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Sampling: 0.6cm-1 spectral, 4km at nadir spatial, 30min temporal over Europe and parts of North Africa</a:t>
            </a:r>
            <a:endParaRPr lang="en-GB" sz="1800" dirty="0" smtClean="0">
              <a:solidFill>
                <a:schemeClr val="bg1">
                  <a:lumMod val="9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025687" y="3115440"/>
            <a:ext cx="3519005" cy="3286664"/>
            <a:chOff x="252000" y="2304000"/>
            <a:chExt cx="4320000" cy="4320000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2000" y="2304000"/>
              <a:ext cx="4320000" cy="4320000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1260000" y="3283200"/>
              <a:ext cx="717579" cy="403063"/>
            </a:xfrm>
            <a:prstGeom prst="rect">
              <a:avLst/>
            </a:prstGeom>
            <a:solidFill>
              <a:sysClr val="window" lastClr="FFFFFF"/>
            </a:solidFill>
            <a:ln w="28575">
              <a:solidFill>
                <a:srgbClr val="7030A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</a:rPr>
                <a:t>LAC4</a:t>
              </a:r>
              <a:endPara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105199" y="4014529"/>
              <a:ext cx="872380" cy="404543"/>
            </a:xfrm>
            <a:prstGeom prst="rect">
              <a:avLst/>
            </a:prstGeom>
            <a:solidFill>
              <a:sysClr val="window" lastClr="FFFFFF"/>
            </a:solidFill>
            <a:ln w="28575">
              <a:solidFill>
                <a:srgbClr val="FFC000">
                  <a:lumMod val="90000"/>
                  <a:lumOff val="10000"/>
                </a:srgb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C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 panose="020F0502020204030204"/>
                </a:rPr>
                <a:t>LAC3</a:t>
              </a:r>
              <a:endPara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C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140195" y="4798334"/>
              <a:ext cx="837384" cy="404543"/>
            </a:xfrm>
            <a:prstGeom prst="rect">
              <a:avLst/>
            </a:prstGeom>
            <a:solidFill>
              <a:sysClr val="window" lastClr="FFFFFF"/>
            </a:solidFill>
            <a:ln w="28575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</a:rPr>
                <a:t>LAC2</a:t>
              </a:r>
              <a:endPara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366069" y="5434378"/>
              <a:ext cx="833781" cy="404543"/>
            </a:xfrm>
            <a:prstGeom prst="rect">
              <a:avLst/>
            </a:prstGeom>
            <a:solidFill>
              <a:sysClr val="window" lastClr="FFFFFF"/>
            </a:solidFill>
            <a:ln w="28575">
              <a:solidFill>
                <a:srgbClr val="00B5E2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B5E2"/>
                  </a:solidFill>
                  <a:effectLst/>
                  <a:uLnTx/>
                  <a:uFillTx/>
                  <a:latin typeface="Calibri" panose="020F0502020204030204"/>
                </a:rPr>
                <a:t>LAC1</a:t>
              </a:r>
              <a:endPara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B5E2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62544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IRS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6" name="Group 5"/>
          <p:cNvGrpSpPr/>
          <p:nvPr/>
        </p:nvGrpSpPr>
        <p:grpSpPr>
          <a:xfrm>
            <a:off x="1087426" y="1139429"/>
            <a:ext cx="4953790" cy="5236675"/>
            <a:chOff x="4219983" y="937531"/>
            <a:chExt cx="5532458" cy="499778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AED8335-77B4-46D4-8BC9-B784EE6F93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19983" y="937531"/>
              <a:ext cx="5532458" cy="4099072"/>
            </a:xfrm>
            <a:prstGeom prst="rect">
              <a:avLst/>
            </a:prstGeom>
            <a:ln w="25400">
              <a:solidFill>
                <a:srgbClr val="0098BC"/>
              </a:solidFill>
            </a:ln>
          </p:spPr>
        </p:pic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434E258-DC5D-4A36-9524-CF254142F1BF}"/>
                </a:ext>
              </a:extLst>
            </p:cNvPr>
            <p:cNvSpPr/>
            <p:nvPr/>
          </p:nvSpPr>
          <p:spPr>
            <a:xfrm rot="19146895">
              <a:off x="5769068" y="3401809"/>
              <a:ext cx="2471161" cy="994263"/>
            </a:xfrm>
            <a:prstGeom prst="ellipse">
              <a:avLst/>
            </a:prstGeom>
            <a:noFill/>
            <a:ln w="28575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227F806-283D-40DA-AB34-5E50C15FF686}"/>
                </a:ext>
              </a:extLst>
            </p:cNvPr>
            <p:cNvSpPr txBox="1"/>
            <p:nvPr/>
          </p:nvSpPr>
          <p:spPr>
            <a:xfrm>
              <a:off x="4709468" y="1467728"/>
              <a:ext cx="2696964" cy="1104789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90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area with higher CAPE according to IASI than in the ECMWF model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BB801F8-CC67-49E0-AD23-7B7BCCBE7ADA}"/>
                </a:ext>
              </a:extLst>
            </p:cNvPr>
            <p:cNvCxnSpPr>
              <a:cxnSpLocks/>
              <a:stCxn id="8" idx="1"/>
              <a:endCxn id="9" idx="3"/>
            </p:cNvCxnSpPr>
            <p:nvPr/>
          </p:nvCxnSpPr>
          <p:spPr>
            <a:xfrm flipV="1">
              <a:off x="6074871" y="2020123"/>
              <a:ext cx="1331561" cy="2101749"/>
            </a:xfrm>
            <a:prstGeom prst="line">
              <a:avLst/>
            </a:prstGeom>
            <a:noFill/>
            <a:ln w="28575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1B17703-82FC-4491-BF54-9E4E0A60DF8A}"/>
                </a:ext>
              </a:extLst>
            </p:cNvPr>
            <p:cNvSpPr txBox="1"/>
            <p:nvPr/>
          </p:nvSpPr>
          <p:spPr>
            <a:xfrm>
              <a:off x="4219983" y="5083526"/>
              <a:ext cx="5532458" cy="851792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25400">
              <a:solidFill>
                <a:srgbClr val="0098BC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background: values derived from +9 h model forecast (ECMWF IFS). Dots indicate IASI-derived values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386061" y="1155135"/>
            <a:ext cx="5719921" cy="4861721"/>
            <a:chOff x="4404034" y="1056110"/>
            <a:chExt cx="6804594" cy="582518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146FFF27-9D1E-422F-BBDD-C445B75345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04034" y="1056110"/>
              <a:ext cx="6049050" cy="5236005"/>
            </a:xfrm>
            <a:prstGeom prst="rect">
              <a:avLst/>
            </a:prstGeom>
            <a:ln w="19050">
              <a:solidFill>
                <a:srgbClr val="0098BC"/>
              </a:solidFill>
            </a:ln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D69D98E-D4CC-4785-B9F3-AF875A9CB540}"/>
                </a:ext>
              </a:extLst>
            </p:cNvPr>
            <p:cNvSpPr txBox="1"/>
            <p:nvPr/>
          </p:nvSpPr>
          <p:spPr>
            <a:xfrm>
              <a:off x="4557481" y="1504813"/>
              <a:ext cx="2867272" cy="995679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9050">
              <a:solidFill>
                <a:srgbClr val="0098BC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14545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widespread convective storm development by 1500 UTC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404034" y="6401897"/>
              <a:ext cx="6041438" cy="4794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 w="0"/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Source: </a:t>
              </a:r>
              <a:r>
                <a:rPr kumimoji="0" lang="en-US" sz="1000" b="0" i="1" u="none" strike="noStrike" kern="0" cap="none" spc="0" normalizeH="0" baseline="0" noProof="0" dirty="0" smtClean="0">
                  <a:ln w="0"/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Groenemeijer and </a:t>
              </a:r>
              <a:r>
                <a:rPr kumimoji="0" lang="en-US" sz="1000" b="0" i="1" u="none" strike="noStrike" kern="0" cap="none" spc="0" normalizeH="0" baseline="0" noProof="0" dirty="0" err="1" smtClean="0">
                  <a:ln w="0"/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Pucik:Hyperspectral</a:t>
              </a:r>
              <a:r>
                <a:rPr kumimoji="0" lang="en-US" sz="1000" b="0" i="1" u="none" strike="noStrike" kern="0" cap="none" spc="0" normalizeH="0" baseline="0" noProof="0" dirty="0" smtClean="0">
                  <a:ln w="0"/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sounding for severe storm forecasting; contract EUM/CO/184600002214/TA</a:t>
              </a:r>
              <a:endParaRPr kumimoji="0" lang="en-GB" sz="1000" b="0" i="1" u="none" strike="noStrike" kern="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434E258-DC5D-4A36-9524-CF254142F1BF}"/>
                </a:ext>
              </a:extLst>
            </p:cNvPr>
            <p:cNvSpPr/>
            <p:nvPr/>
          </p:nvSpPr>
          <p:spPr>
            <a:xfrm rot="19146895">
              <a:off x="5781251" y="3223138"/>
              <a:ext cx="5427377" cy="2102175"/>
            </a:xfrm>
            <a:prstGeom prst="ellipse">
              <a:avLst/>
            </a:prstGeom>
            <a:noFill/>
            <a:ln w="28575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62409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4D weather cube with MTG-I and </a:t>
            </a:r>
            <a:r>
              <a:rPr lang="en-US" dirty="0" smtClean="0"/>
              <a:t>MTG-S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974" y="874134"/>
            <a:ext cx="9837991" cy="553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7555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792163" y="0"/>
            <a:ext cx="11255375" cy="639763"/>
          </a:xfrm>
        </p:spPr>
        <p:txBody>
          <a:bodyPr/>
          <a:lstStyle/>
          <a:p>
            <a:pPr marL="220663"/>
            <a:endParaRPr lang="en-US" altLang="en-US" smtClean="0">
              <a:latin typeface="Dosis" panose="02010303020202060003" pitchFamily="2" charset="0"/>
            </a:endParaRPr>
          </a:p>
        </p:txBody>
      </p:sp>
      <p:sp>
        <p:nvSpPr>
          <p:cNvPr id="22531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308725" y="1238250"/>
            <a:ext cx="5464175" cy="5164138"/>
          </a:xfrm>
        </p:spPr>
        <p:txBody>
          <a:bodyPr/>
          <a:lstStyle/>
          <a:p>
            <a:r>
              <a:rPr lang="en-GB" altLang="en-US" sz="2800" dirty="0" err="1" smtClean="0"/>
              <a:t>Shukran</a:t>
            </a:r>
            <a:r>
              <a:rPr lang="en-GB" altLang="en-US" sz="2800" dirty="0" smtClean="0"/>
              <a:t>!</a:t>
            </a:r>
            <a:endParaRPr lang="en-GB" altLang="en-US" sz="2800" dirty="0" smtClean="0"/>
          </a:p>
          <a:p>
            <a:r>
              <a:rPr lang="en-GB" altLang="en-US" sz="2000" dirty="0" smtClean="0">
                <a:latin typeface="Roboto Light" panose="02000000000000000000" pitchFamily="2" charset="0"/>
              </a:rPr>
              <a:t>Questions are welcome.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MTG vs MSG (FCI vs SEVIRI)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352206" y="1380498"/>
            <a:ext cx="26438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Continuity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Innovation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1252183" y="1153237"/>
            <a:ext cx="2995684" cy="472212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4618406" y="1153237"/>
            <a:ext cx="2995684" cy="472212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7984629" y="1153237"/>
            <a:ext cx="2995684" cy="472212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02255" y="1363135"/>
            <a:ext cx="141897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IMAGERY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18 December 2014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(Japan snowstorm)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62488" y="1401784"/>
            <a:ext cx="170752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LIGHTNING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12 August 2017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(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Hurricane Harvey</a:t>
            </a: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)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583827" y="1363135"/>
            <a:ext cx="179728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SOUNDINGS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20 June 2013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(IASI vs Harmonie)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1052" y="2265530"/>
            <a:ext cx="2892223" cy="178951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6762" y="4234581"/>
            <a:ext cx="1460801" cy="134014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8379" y="2265531"/>
            <a:ext cx="2879069" cy="179832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1264" y="4234079"/>
            <a:ext cx="1449969" cy="134065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4201" y="2265532"/>
            <a:ext cx="2880596" cy="178951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57485" y="4280333"/>
            <a:ext cx="1449969" cy="134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9598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MTG vs MSG (FCI vs SEVIRI)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2424" y="1938476"/>
            <a:ext cx="7868777" cy="3894893"/>
          </a:xfrm>
          <a:prstGeom prst="rect">
            <a:avLst/>
          </a:prstGeom>
        </p:spPr>
      </p:pic>
      <p:sp>
        <p:nvSpPr>
          <p:cNvPr id="1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/>
          <a:p>
            <a:r>
              <a:rPr lang="en-GB" dirty="0" smtClean="0"/>
              <a:t>4D weather cube</a:t>
            </a:r>
          </a:p>
        </p:txBody>
      </p:sp>
    </p:spTree>
    <p:extLst>
      <p:ext uri="{BB962C8B-B14F-4D97-AF65-F5344CB8AC3E}">
        <p14:creationId xmlns:p14="http://schemas.microsoft.com/office/powerpoint/2010/main" val="32215850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MTG vs MSG (FCI vs SEVIRI)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What’s new?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7440" y="1970767"/>
            <a:ext cx="7523018" cy="4231698"/>
          </a:xfrm>
          <a:prstGeom prst="rect">
            <a:avLst/>
          </a:prstGeom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530555">
            <a:off x="1585275" y="366912"/>
            <a:ext cx="3984216" cy="7025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4994560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MTG vs MSG (FCI vs SEVIRI)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What’s new? - EVOLUTION</a:t>
            </a:r>
          </a:p>
        </p:txBody>
      </p:sp>
      <p:pic>
        <p:nvPicPr>
          <p:cNvPr id="1028" name="Picture 4" descr="Lake Naivasha, Keny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059" y="2177950"/>
            <a:ext cx="5658865" cy="37637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172914">
            <a:off x="9603215" y="746807"/>
            <a:ext cx="1385916" cy="2443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08296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MTG vs MSG (FCI vs SEVIRI)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What’s new? – RESOLUTION: </a:t>
            </a: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172914">
            <a:off x="9603215" y="746807"/>
            <a:ext cx="1385916" cy="2443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Diagram 8"/>
          <p:cNvGraphicFramePr/>
          <p:nvPr>
            <p:extLst/>
          </p:nvPr>
        </p:nvGraphicFramePr>
        <p:xfrm>
          <a:off x="3046151" y="2168060"/>
          <a:ext cx="5540896" cy="39792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52925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MTG vs MSG (FCI vs SEVIRI)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What’s new? – RESOLUTION: 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677327355"/>
              </p:ext>
            </p:extLst>
          </p:nvPr>
        </p:nvGraphicFramePr>
        <p:xfrm>
          <a:off x="3046152" y="2168060"/>
          <a:ext cx="5540895" cy="39792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9172914">
            <a:off x="9603215" y="746807"/>
            <a:ext cx="1385916" cy="2443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9572239" y="6031846"/>
            <a:ext cx="185018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0" dirty="0" smtClean="0"/>
              <a:t>* limited dissemination for Africa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7436140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Programmes Template">
  <a:themeElements>
    <a:clrScheme name="EUMETSAT 2021 Colours">
      <a:dk1>
        <a:srgbClr val="FFFFFF"/>
      </a:dk1>
      <a:lt1>
        <a:srgbClr val="00205B"/>
      </a:lt1>
      <a:dk2>
        <a:srgbClr val="38484E"/>
      </a:dk2>
      <a:lt2>
        <a:srgbClr val="5B7F95"/>
      </a:lt2>
      <a:accent1>
        <a:srgbClr val="00B5E2"/>
      </a:accent1>
      <a:accent2>
        <a:srgbClr val="EAAA00"/>
      </a:accent2>
      <a:accent3>
        <a:srgbClr val="00B2A9"/>
      </a:accent3>
      <a:accent4>
        <a:srgbClr val="FE5000"/>
      </a:accent4>
      <a:accent5>
        <a:srgbClr val="7C7FAB"/>
      </a:accent5>
      <a:accent6>
        <a:srgbClr val="D6D2C4"/>
      </a:accent6>
      <a:hlink>
        <a:srgbClr val="C5B9AC"/>
      </a:hlink>
      <a:folHlink>
        <a:srgbClr val="968C83"/>
      </a:folHlink>
    </a:clrScheme>
    <a:fontScheme name="1_EUM_template_v03">
      <a:majorFont>
        <a:latin typeface="Century Gothic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1600" b="0" dirty="0">
            <a:latin typeface="Roboto" panose="02000000000000000000" pitchFamily="2" charset="0"/>
            <a:ea typeface="Roboto" panose="02000000000000000000" pitchFamily="2" charset="0"/>
          </a:defRPr>
        </a:defPPr>
      </a:lstStyle>
    </a:txDef>
  </a:objectDefaults>
  <a:extraClrSchemeLst>
    <a:extraClrScheme>
      <a:clrScheme name="1_EUM_template_v03 1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FF9A00"/>
        </a:accent1>
        <a:accent2>
          <a:srgbClr val="9F2D20"/>
        </a:accent2>
        <a:accent3>
          <a:srgbClr val="FFFFFF"/>
        </a:accent3>
        <a:accent4>
          <a:srgbClr val="001E59"/>
        </a:accent4>
        <a:accent5>
          <a:srgbClr val="FFCAAA"/>
        </a:accent5>
        <a:accent6>
          <a:srgbClr val="90281C"/>
        </a:accent6>
        <a:hlink>
          <a:srgbClr val="7498C0"/>
        </a:hlink>
        <a:folHlink>
          <a:srgbClr val="9294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2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F6D0A9"/>
        </a:accent1>
        <a:accent2>
          <a:srgbClr val="EBCAE3"/>
        </a:accent2>
        <a:accent3>
          <a:srgbClr val="FFFFFF"/>
        </a:accent3>
        <a:accent4>
          <a:srgbClr val="001E59"/>
        </a:accent4>
        <a:accent5>
          <a:srgbClr val="FAE4D1"/>
        </a:accent5>
        <a:accent6>
          <a:srgbClr val="D5B7CE"/>
        </a:accent6>
        <a:hlink>
          <a:srgbClr val="4E2029"/>
        </a:hlink>
        <a:folHlink>
          <a:srgbClr val="423B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3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5B97B1"/>
        </a:accent1>
        <a:accent2>
          <a:srgbClr val="F39600"/>
        </a:accent2>
        <a:accent3>
          <a:srgbClr val="FFFFFF"/>
        </a:accent3>
        <a:accent4>
          <a:srgbClr val="001E59"/>
        </a:accent4>
        <a:accent5>
          <a:srgbClr val="B5C9D5"/>
        </a:accent5>
        <a:accent6>
          <a:srgbClr val="DC8700"/>
        </a:accent6>
        <a:hlink>
          <a:srgbClr val="FFE4AE"/>
        </a:hlink>
        <a:folHlink>
          <a:srgbClr val="002A3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4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003F80"/>
        </a:accent1>
        <a:accent2>
          <a:srgbClr val="BDD7EE"/>
        </a:accent2>
        <a:accent3>
          <a:srgbClr val="FFFFFF"/>
        </a:accent3>
        <a:accent4>
          <a:srgbClr val="001E59"/>
        </a:accent4>
        <a:accent5>
          <a:srgbClr val="AAAFC0"/>
        </a:accent5>
        <a:accent6>
          <a:srgbClr val="ABC3D8"/>
        </a:accent6>
        <a:hlink>
          <a:srgbClr val="FFD350"/>
        </a:hlink>
        <a:folHlink>
          <a:srgbClr val="EB6F3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5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C75B12"/>
        </a:accent1>
        <a:accent2>
          <a:srgbClr val="003359"/>
        </a:accent2>
        <a:accent3>
          <a:srgbClr val="FFFFFF"/>
        </a:accent3>
        <a:accent4>
          <a:srgbClr val="001E59"/>
        </a:accent4>
        <a:accent5>
          <a:srgbClr val="E0B5AA"/>
        </a:accent5>
        <a:accent6>
          <a:srgbClr val="002D50"/>
        </a:accent6>
        <a:hlink>
          <a:srgbClr val="92A2BD"/>
        </a:hlink>
        <a:folHlink>
          <a:srgbClr val="C7B37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 Landscape Template (Programmes) (1)" id="{421878B1-C22F-4506-B945-2538D36E3FB7}" vid="{BECB093D-9C2F-4615-9C3F-B78CC52372D0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Landscape Template (Programmes) (1)</Template>
  <TotalTime>4115</TotalTime>
  <Words>1141</Words>
  <Application>Microsoft Office PowerPoint</Application>
  <PresentationFormat>Widescreen</PresentationFormat>
  <Paragraphs>390</Paragraphs>
  <Slides>39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4" baseType="lpstr">
      <vt:lpstr>Arial</vt:lpstr>
      <vt:lpstr>Bahnschrift Light</vt:lpstr>
      <vt:lpstr>Calibri</vt:lpstr>
      <vt:lpstr>Century Gothic</vt:lpstr>
      <vt:lpstr>Comic Sans MS</vt:lpstr>
      <vt:lpstr>Dosis</vt:lpstr>
      <vt:lpstr>Helvetica</vt:lpstr>
      <vt:lpstr>Open Sans</vt:lpstr>
      <vt:lpstr>Roboto</vt:lpstr>
      <vt:lpstr>Roboto Light</vt:lpstr>
      <vt:lpstr>Roboto Medium</vt:lpstr>
      <vt:lpstr>Tahoma</vt:lpstr>
      <vt:lpstr>Times New Roman</vt:lpstr>
      <vt:lpstr>Wingdings</vt:lpstr>
      <vt:lpstr>3_Programmes Template</vt:lpstr>
      <vt:lpstr>PowerPoint Presentation</vt:lpstr>
      <vt:lpstr>MTG vs MSG</vt:lpstr>
      <vt:lpstr>MTG overview video: </vt:lpstr>
      <vt:lpstr>MTG vs MSG (FCI vs SEVIRI)</vt:lpstr>
      <vt:lpstr>MTG vs MSG (FCI vs SEVIRI)</vt:lpstr>
      <vt:lpstr>MTG vs MSG (FCI vs SEVIRI)</vt:lpstr>
      <vt:lpstr>MTG vs MSG (FCI vs SEVIRI)</vt:lpstr>
      <vt:lpstr>MTG vs MSG (FCI vs SEVIRI)</vt:lpstr>
      <vt:lpstr>MTG vs MSG (FCI vs SEVIRI)</vt:lpstr>
      <vt:lpstr>MTG vs MSG (FCI vs SEVIRI)</vt:lpstr>
      <vt:lpstr>MTG vs MSG (FCI vs SEVIRI)</vt:lpstr>
      <vt:lpstr>MTG vs MSG (FCI vs SEVIRI)</vt:lpstr>
      <vt:lpstr>Agenda</vt:lpstr>
      <vt:lpstr>FCI applications - True Colour RGB</vt:lpstr>
      <vt:lpstr>FCI applications - True Colour RGB</vt:lpstr>
      <vt:lpstr>FCI applications - True Colour RGB</vt:lpstr>
      <vt:lpstr>FCI applications - True Colour RGB</vt:lpstr>
      <vt:lpstr>FCI applications – Cloud Phase RGB</vt:lpstr>
      <vt:lpstr>FCI applications – Cloud Phase RGB</vt:lpstr>
      <vt:lpstr>FCI applications – Cloud Phase RGB</vt:lpstr>
      <vt:lpstr>FCI applications – Cloud Phase RGB</vt:lpstr>
      <vt:lpstr>FCI applications – Cloud Phase RGB</vt:lpstr>
      <vt:lpstr>FCI applications – Cloud Type RGB</vt:lpstr>
      <vt:lpstr>FCI applications – Cloud Type RGB</vt:lpstr>
      <vt:lpstr>FCI applications – Cloud Type RGB</vt:lpstr>
      <vt:lpstr>FCI applications – Cloud Type RGB</vt:lpstr>
      <vt:lpstr>FCI applications – Fire Temperature RGB</vt:lpstr>
      <vt:lpstr>FCI applications – Fire Temperature RGB</vt:lpstr>
      <vt:lpstr>FCI applications – Fire Temperature RGB</vt:lpstr>
      <vt:lpstr>Examples</vt:lpstr>
      <vt:lpstr>FCI applications – Low-level moisture channel/RGBs</vt:lpstr>
      <vt:lpstr>FCI applications – Low-level moisture channel/RGBs</vt:lpstr>
      <vt:lpstr>LL Moisture (RGBs)      / Aspirational products</vt:lpstr>
      <vt:lpstr>MTG Lightning Imager</vt:lpstr>
      <vt:lpstr>MTG Lightning Imager</vt:lpstr>
      <vt:lpstr>IRS – Infra-red sounder</vt:lpstr>
      <vt:lpstr>IRS</vt:lpstr>
      <vt:lpstr>4D weather cube with MTG-I and MTG-S</vt:lpstr>
      <vt:lpstr>PowerPoint Presentation</vt:lpstr>
    </vt:vector>
  </TitlesOfParts>
  <Company>EUMETSAT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Sreerekha Thonipparambil</dc:creator>
  <cp:lastModifiedBy>Ivan Smiljanic</cp:lastModifiedBy>
  <cp:revision>104</cp:revision>
  <cp:lastPrinted>2006-03-06T14:11:17Z</cp:lastPrinted>
  <dcterms:created xsi:type="dcterms:W3CDTF">2022-03-15T18:07:36Z</dcterms:created>
  <dcterms:modified xsi:type="dcterms:W3CDTF">2023-09-02T09:48:32Z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M_DOCNUM">
    <vt:lpwstr>1292638</vt:lpwstr>
  </property>
  <property fmtid="{D5CDD505-2E9C-101B-9397-08002B2CF9AE}" pid="3" name="DM_DOCNAME">
    <vt:lpwstr>OmanTraining</vt:lpwstr>
  </property>
  <property fmtid="{D5CDD505-2E9C-101B-9397-08002B2CF9AE}" pid="4" name="DM_AUTHOR">
    <vt:lpwstr>Sreerekha Thonipparambil</vt:lpwstr>
  </property>
  <property fmtid="{D5CDD505-2E9C-101B-9397-08002B2CF9AE}" pid="5" name="DM_E_DOC_NO">
    <vt:lpwstr>EUM/EPSSGUP/VWG/22/1292638</vt:lpwstr>
  </property>
  <property fmtid="{D5CDD505-2E9C-101B-9397-08002B2CF9AE}" pid="6" name="DM_E_VER_NO">
    <vt:lpwstr>1 Draft</vt:lpwstr>
  </property>
  <property fmtid="{D5CDD505-2E9C-101B-9397-08002B2CF9AE}" pid="7" name="DM_E_ISS_DATE">
    <vt:lpwstr>19 March 2022</vt:lpwstr>
  </property>
  <property fmtid="{D5CDD505-2E9C-101B-9397-08002B2CF9AE}" pid="8" name="DM_E_FROM_PERS2">
    <vt:lpwstr/>
  </property>
  <property fmtid="{D5CDD505-2E9C-101B-9397-08002B2CF9AE}" pid="9" name="DM_E_CONFID">
    <vt:lpwstr/>
  </property>
  <property fmtid="{D5CDD505-2E9C-101B-9397-08002B2CF9AE}" pid="10" name="DM_E_WBS_CODE">
    <vt:lpwstr/>
  </property>
  <property fmtid="{D5CDD505-2E9C-101B-9397-08002B2CF9AE}" pid="11" name="DM_E_DISTRIB">
    <vt:lpwstr/>
  </property>
  <property fmtid="{D5CDD505-2E9C-101B-9397-08002B2CF9AE}" pid="12" name="DIGITAL_SIGNATURE">
    <vt:lpwstr/>
  </property>
</Properties>
</file>