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8DF2-EF35-49F4-9E79-2420DE060320}" type="datetimeFigureOut">
              <a:rPr lang="en-GB" smtClean="0"/>
              <a:t>24/06/2023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6AB-6C54-46CF-9B89-B4B41FACE8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940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8DF2-EF35-49F4-9E79-2420DE060320}" type="datetimeFigureOut">
              <a:rPr lang="en-GB" smtClean="0"/>
              <a:t>24/06/2023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6AB-6C54-46CF-9B89-B4B41FACE8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57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8DF2-EF35-49F4-9E79-2420DE060320}" type="datetimeFigureOut">
              <a:rPr lang="en-GB" smtClean="0"/>
              <a:t>24/06/2023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6AB-6C54-46CF-9B89-B4B41FACE8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06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8DF2-EF35-49F4-9E79-2420DE060320}" type="datetimeFigureOut">
              <a:rPr lang="en-GB" smtClean="0"/>
              <a:t>24/06/2023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6AB-6C54-46CF-9B89-B4B41FACE8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11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8DF2-EF35-49F4-9E79-2420DE060320}" type="datetimeFigureOut">
              <a:rPr lang="en-GB" smtClean="0"/>
              <a:t>24/06/2023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6AB-6C54-46CF-9B89-B4B41FACE8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885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8DF2-EF35-49F4-9E79-2420DE060320}" type="datetimeFigureOut">
              <a:rPr lang="en-GB" smtClean="0"/>
              <a:t>24/06/2023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6AB-6C54-46CF-9B89-B4B41FACE8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850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8DF2-EF35-49F4-9E79-2420DE060320}" type="datetimeFigureOut">
              <a:rPr lang="en-GB" smtClean="0"/>
              <a:t>24/06/2023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6AB-6C54-46CF-9B89-B4B41FACE8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492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8DF2-EF35-49F4-9E79-2420DE060320}" type="datetimeFigureOut">
              <a:rPr lang="en-GB" smtClean="0"/>
              <a:t>24/06/2023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6AB-6C54-46CF-9B89-B4B41FACE8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261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8DF2-EF35-49F4-9E79-2420DE060320}" type="datetimeFigureOut">
              <a:rPr lang="en-GB" smtClean="0"/>
              <a:t>24/06/2023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6AB-6C54-46CF-9B89-B4B41FACE8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59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8DF2-EF35-49F4-9E79-2420DE060320}" type="datetimeFigureOut">
              <a:rPr lang="en-GB" smtClean="0"/>
              <a:t>24/06/2023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6AB-6C54-46CF-9B89-B4B41FACE8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2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8DF2-EF35-49F4-9E79-2420DE060320}" type="datetimeFigureOut">
              <a:rPr lang="en-GB" smtClean="0"/>
              <a:t>24/06/2023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6AB-6C54-46CF-9B89-B4B41FACE8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32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78DF2-EF35-49F4-9E79-2420DE060320}" type="datetimeFigureOut">
              <a:rPr lang="en-GB" smtClean="0"/>
              <a:t>24/06/2023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466AB-6C54-46CF-9B89-B4B41FACE8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862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iew.eumetsat.int/productviewer?v=default" TargetMode="External"/><Relationship Id="rId2" Type="http://schemas.openxmlformats.org/officeDocument/2006/relationships/hyperlink" Target="https://imagine.eumetsat.int/smartViews/view?view=MTG-I1FirstDat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esources.eumetrain.org/RGBguide/RGBColourTool.zip" TargetMode="External"/><Relationship Id="rId4" Type="http://schemas.openxmlformats.org/officeDocument/2006/relationships/hyperlink" Target="https://eumetrain.org/user-manua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345684">
            <a:off x="4728391" y="-566986"/>
            <a:ext cx="2793940" cy="492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9491" y="2923454"/>
            <a:ext cx="9144000" cy="2387600"/>
          </a:xfrm>
        </p:spPr>
        <p:txBody>
          <a:bodyPr/>
          <a:lstStyle/>
          <a:p>
            <a:r>
              <a:rPr lang="en-GB" b="1" dirty="0" smtClean="0"/>
              <a:t>First FCI imagery exploration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Group XY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730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hints: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b="1" dirty="0" smtClean="0"/>
              <a:t>Imagery</a:t>
            </a:r>
            <a:r>
              <a:rPr lang="en-GB" dirty="0" smtClean="0"/>
              <a:t> found here: </a:t>
            </a:r>
            <a:r>
              <a:rPr lang="en-GB" dirty="0" smtClean="0">
                <a:hlinkClick r:id="rId2"/>
              </a:rPr>
              <a:t>https://imagine.eumetsat.int/smartViews/view?view=MTG-I1FirstData</a:t>
            </a:r>
            <a:endParaRPr lang="en-GB" dirty="0" smtClean="0"/>
          </a:p>
          <a:p>
            <a:r>
              <a:rPr lang="en-GB" b="1" dirty="0" smtClean="0"/>
              <a:t>Tools</a:t>
            </a:r>
            <a:r>
              <a:rPr lang="en-GB" dirty="0" smtClean="0"/>
              <a:t> for assistance: </a:t>
            </a:r>
          </a:p>
          <a:p>
            <a:pPr lvl="1"/>
            <a:r>
              <a:rPr lang="en-GB" dirty="0" err="1" smtClean="0"/>
              <a:t>EUMETView</a:t>
            </a:r>
            <a:r>
              <a:rPr lang="en-GB" dirty="0" smtClean="0"/>
              <a:t>: </a:t>
            </a:r>
            <a:r>
              <a:rPr lang="en-GB" dirty="0" smtClean="0">
                <a:hlinkClick r:id="rId3"/>
              </a:rPr>
              <a:t>https://view.eumetsat.int/productviewer?v=default</a:t>
            </a:r>
            <a:endParaRPr lang="en-GB" dirty="0" smtClean="0"/>
          </a:p>
          <a:p>
            <a:pPr lvl="1"/>
            <a:r>
              <a:rPr lang="en-GB" dirty="0" smtClean="0"/>
              <a:t>RGB Quick Guides (Cloud Phase, Cloud Type, etc.): </a:t>
            </a:r>
            <a:r>
              <a:rPr lang="en-GB" dirty="0" smtClean="0">
                <a:hlinkClick r:id="rId4"/>
              </a:rPr>
              <a:t>https://eumetrain.org/user-manual</a:t>
            </a:r>
            <a:endParaRPr lang="en-GB" dirty="0" smtClean="0"/>
          </a:p>
          <a:p>
            <a:pPr lvl="1"/>
            <a:r>
              <a:rPr lang="en-GB" dirty="0" smtClean="0"/>
              <a:t>RGB Colour Selector: </a:t>
            </a:r>
            <a:r>
              <a:rPr lang="en-GB" dirty="0" smtClean="0">
                <a:hlinkClick r:id="rId5"/>
              </a:rPr>
              <a:t>https://resources.eumetrain.org/RGBguide/RGBColourTool.zip</a:t>
            </a:r>
            <a:endParaRPr lang="en-GB" dirty="0" smtClean="0"/>
          </a:p>
          <a:p>
            <a:r>
              <a:rPr lang="en-GB" dirty="0" smtClean="0"/>
              <a:t>Reflect on the following </a:t>
            </a:r>
            <a:r>
              <a:rPr lang="en-GB" b="1" dirty="0" smtClean="0"/>
              <a:t>questions</a:t>
            </a:r>
            <a:r>
              <a:rPr lang="en-GB" dirty="0" smtClean="0"/>
              <a:t>: 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What is the </a:t>
            </a:r>
            <a:r>
              <a:rPr lang="en-GB" b="1" dirty="0" smtClean="0"/>
              <a:t>most interesting feature </a:t>
            </a:r>
            <a:r>
              <a:rPr lang="en-GB" dirty="0" smtClean="0"/>
              <a:t>you found?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Where do you find </a:t>
            </a:r>
            <a:r>
              <a:rPr lang="en-GB" b="1" dirty="0" smtClean="0"/>
              <a:t>most striking difference </a:t>
            </a:r>
            <a:r>
              <a:rPr lang="en-GB" dirty="0" smtClean="0"/>
              <a:t>between SEVIRI and FCI?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Which RGB </a:t>
            </a:r>
            <a:r>
              <a:rPr lang="en-GB" b="1" dirty="0" smtClean="0"/>
              <a:t>product may be most useful </a:t>
            </a:r>
            <a:r>
              <a:rPr lang="en-GB" dirty="0" smtClean="0"/>
              <a:t>for you/your work and why?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973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a) </a:t>
            </a:r>
            <a:r>
              <a:rPr lang="en-GB" dirty="0" smtClean="0"/>
              <a:t>What is the </a:t>
            </a:r>
            <a:r>
              <a:rPr lang="en-GB" b="1" dirty="0" smtClean="0"/>
              <a:t>most interesting feature </a:t>
            </a:r>
            <a:r>
              <a:rPr lang="en-GB" dirty="0" smtClean="0"/>
              <a:t>you found?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4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b) Where do you find </a:t>
            </a:r>
            <a:r>
              <a:rPr lang="en-GB" b="1" dirty="0" smtClean="0"/>
              <a:t>most striking difference </a:t>
            </a:r>
            <a:r>
              <a:rPr lang="en-GB" dirty="0" smtClean="0"/>
              <a:t>between SEVIRI and FCI?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66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c) </a:t>
            </a:r>
            <a:r>
              <a:rPr lang="en-GB" dirty="0" smtClean="0"/>
              <a:t>Which RGB </a:t>
            </a:r>
            <a:r>
              <a:rPr lang="en-GB" b="1" dirty="0" smtClean="0"/>
              <a:t>product may be most useful </a:t>
            </a:r>
            <a:r>
              <a:rPr lang="en-GB" dirty="0" smtClean="0"/>
              <a:t>for you/your work and why?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86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131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First FCI imagery exploration Group XY</vt:lpstr>
      <vt:lpstr>Some hints: </vt:lpstr>
      <vt:lpstr>a) What is the most interesting feature you found? </vt:lpstr>
      <vt:lpstr>b) Where do you find most striking difference between SEVIRI and FCI? </vt:lpstr>
      <vt:lpstr>c) Which RGB product may be most useful for you/your work and why? </vt:lpstr>
    </vt:vector>
  </TitlesOfParts>
  <Company>EUMETSAT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FCI imagery exploration</dc:title>
  <dc:creator>Ivan Smiljanic</dc:creator>
  <cp:lastModifiedBy>Ivan Smiljanic</cp:lastModifiedBy>
  <cp:revision>3</cp:revision>
  <dcterms:created xsi:type="dcterms:W3CDTF">2023-06-24T05:40:51Z</dcterms:created>
  <dcterms:modified xsi:type="dcterms:W3CDTF">2023-06-24T05:56:39Z</dcterms:modified>
</cp:coreProperties>
</file>