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21"/>
  </p:notesMasterIdLst>
  <p:handoutMasterIdLst>
    <p:handoutMasterId r:id="rId22"/>
  </p:handoutMasterIdLst>
  <p:sldIdLst>
    <p:sldId id="256" r:id="rId2"/>
    <p:sldId id="257" r:id="rId3"/>
    <p:sldId id="272" r:id="rId4"/>
    <p:sldId id="276" r:id="rId5"/>
    <p:sldId id="273" r:id="rId6"/>
    <p:sldId id="274" r:id="rId7"/>
    <p:sldId id="271" r:id="rId8"/>
    <p:sldId id="275" r:id="rId9"/>
    <p:sldId id="292" r:id="rId10"/>
    <p:sldId id="295" r:id="rId11"/>
    <p:sldId id="293" r:id="rId12"/>
    <p:sldId id="296" r:id="rId13"/>
    <p:sldId id="294" r:id="rId14"/>
    <p:sldId id="268" r:id="rId15"/>
    <p:sldId id="261" r:id="rId16"/>
    <p:sldId id="259" r:id="rId17"/>
    <p:sldId id="260" r:id="rId18"/>
    <p:sldId id="262" r:id="rId19"/>
    <p:sldId id="29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2B227F-5A23-425D-8412-98552762AAD7}" v="2" dt="2023-02-26T06:44:47.590"/>
    <p1510:client id="{C507FEE5-8FA9-4BF8-B354-C8E8799FD2FD}" v="26" dt="2023-02-22T10:40:24.606"/>
    <p1510:client id="{DE6559F4-91B9-44EF-8907-3D1CF5895585}" v="1" dt="2023-02-24T13:21:26.6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9" autoAdjust="0"/>
    <p:restoredTop sz="87931" autoAdjust="0"/>
  </p:normalViewPr>
  <p:slideViewPr>
    <p:cSldViewPr snapToGrid="0">
      <p:cViewPr varScale="1">
        <p:scale>
          <a:sx n="76" d="100"/>
          <a:sy n="76" d="100"/>
        </p:scale>
        <p:origin x="1074" y="2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354" y="6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brahim Al Abdulsalam" userId="015bf33f4ea7a6eb" providerId="Windows Live" clId="Web-{8A2B227F-5A23-425D-8412-98552762AAD7}"/>
    <pc:docChg chg="modSld">
      <pc:chgData name="Ibrahim Al Abdulsalam" userId="015bf33f4ea7a6eb" providerId="Windows Live" clId="Web-{8A2B227F-5A23-425D-8412-98552762AAD7}" dt="2023-02-26T06:44:47.590" v="1"/>
      <pc:docMkLst>
        <pc:docMk/>
      </pc:docMkLst>
      <pc:sldChg chg="delSp">
        <pc:chgData name="Ibrahim Al Abdulsalam" userId="015bf33f4ea7a6eb" providerId="Windows Live" clId="Web-{8A2B227F-5A23-425D-8412-98552762AAD7}" dt="2023-02-26T06:44:47.590" v="1"/>
        <pc:sldMkLst>
          <pc:docMk/>
          <pc:sldMk cId="2394215711" sldId="256"/>
        </pc:sldMkLst>
        <pc:spChg chg="del">
          <ac:chgData name="Ibrahim Al Abdulsalam" userId="015bf33f4ea7a6eb" providerId="Windows Live" clId="Web-{8A2B227F-5A23-425D-8412-98552762AAD7}" dt="2023-02-26T06:44:47.590" v="1"/>
          <ac:spMkLst>
            <pc:docMk/>
            <pc:sldMk cId="2394215711" sldId="256"/>
            <ac:spMk id="2" creationId="{AAE6DA7D-39D9-40B7-BEC6-478354CCAFEC}"/>
          </ac:spMkLst>
        </pc:spChg>
        <pc:spChg chg="del">
          <ac:chgData name="Ibrahim Al Abdulsalam" userId="015bf33f4ea7a6eb" providerId="Windows Live" clId="Web-{8A2B227F-5A23-425D-8412-98552762AAD7}" dt="2023-02-26T06:44:45.340" v="0"/>
          <ac:spMkLst>
            <pc:docMk/>
            <pc:sldMk cId="2394215711" sldId="256"/>
            <ac:spMk id="3" creationId="{4F92493F-7C9C-4A95-9F11-CEF36F135B68}"/>
          </ac:spMkLst>
        </pc:spChg>
      </pc:sldChg>
    </pc:docChg>
  </pc:docChgLst>
  <pc:docChgLst>
    <pc:chgData name="Ibrahim Al Abdulsalam" userId="015bf33f4ea7a6eb" providerId="Windows Live" clId="Web-{C507FEE5-8FA9-4BF8-B354-C8E8799FD2FD}"/>
    <pc:docChg chg="addSld delSld modSld">
      <pc:chgData name="Ibrahim Al Abdulsalam" userId="015bf33f4ea7a6eb" providerId="Windows Live" clId="Web-{C507FEE5-8FA9-4BF8-B354-C8E8799FD2FD}" dt="2023-02-22T10:40:24.606" v="25"/>
      <pc:docMkLst>
        <pc:docMk/>
      </pc:docMkLst>
      <pc:sldChg chg="addSp delSp modSp">
        <pc:chgData name="Ibrahim Al Abdulsalam" userId="015bf33f4ea7a6eb" providerId="Windows Live" clId="Web-{C507FEE5-8FA9-4BF8-B354-C8E8799FD2FD}" dt="2023-02-22T10:40:24.606" v="25"/>
        <pc:sldMkLst>
          <pc:docMk/>
          <pc:sldMk cId="2394215711" sldId="256"/>
        </pc:sldMkLst>
        <pc:spChg chg="add del">
          <ac:chgData name="Ibrahim Al Abdulsalam" userId="015bf33f4ea7a6eb" providerId="Windows Live" clId="Web-{C507FEE5-8FA9-4BF8-B354-C8E8799FD2FD}" dt="2023-02-22T10:40:24.606" v="24"/>
          <ac:spMkLst>
            <pc:docMk/>
            <pc:sldMk cId="2394215711" sldId="256"/>
            <ac:spMk id="2" creationId="{AAE6DA7D-39D9-40B7-BEC6-478354CCAFEC}"/>
          </ac:spMkLst>
        </pc:spChg>
        <pc:spChg chg="add del">
          <ac:chgData name="Ibrahim Al Abdulsalam" userId="015bf33f4ea7a6eb" providerId="Windows Live" clId="Web-{C507FEE5-8FA9-4BF8-B354-C8E8799FD2FD}" dt="2023-02-22T10:40:24.606" v="25"/>
          <ac:spMkLst>
            <pc:docMk/>
            <pc:sldMk cId="2394215711" sldId="256"/>
            <ac:spMk id="3" creationId="{4F92493F-7C9C-4A95-9F11-CEF36F135B68}"/>
          </ac:spMkLst>
        </pc:spChg>
        <pc:spChg chg="add del">
          <ac:chgData name="Ibrahim Al Abdulsalam" userId="015bf33f4ea7a6eb" providerId="Windows Live" clId="Web-{C507FEE5-8FA9-4BF8-B354-C8E8799FD2FD}" dt="2023-02-22T10:40:01.934" v="13"/>
          <ac:spMkLst>
            <pc:docMk/>
            <pc:sldMk cId="2394215711" sldId="256"/>
            <ac:spMk id="4" creationId="{84824738-CDD2-4CA6-BB13-C13A87446D91}"/>
          </ac:spMkLst>
        </pc:spChg>
        <pc:picChg chg="add del mod">
          <ac:chgData name="Ibrahim Al Abdulsalam" userId="015bf33f4ea7a6eb" providerId="Windows Live" clId="Web-{C507FEE5-8FA9-4BF8-B354-C8E8799FD2FD}" dt="2023-02-22T10:40:18.356" v="19"/>
          <ac:picMkLst>
            <pc:docMk/>
            <pc:sldMk cId="2394215711" sldId="256"/>
            <ac:picMk id="5" creationId="{734B3AD3-D074-FE02-02A3-34EC35209356}"/>
          </ac:picMkLst>
        </pc:picChg>
      </pc:sldChg>
      <pc:sldChg chg="addSp delSp new del">
        <pc:chgData name="Ibrahim Al Abdulsalam" userId="015bf33f4ea7a6eb" providerId="Windows Live" clId="Web-{C507FEE5-8FA9-4BF8-B354-C8E8799FD2FD}" dt="2023-02-22T10:40:21.591" v="23"/>
        <pc:sldMkLst>
          <pc:docMk/>
          <pc:sldMk cId="4290287496" sldId="257"/>
        </pc:sldMkLst>
        <pc:spChg chg="add del">
          <ac:chgData name="Ibrahim Al Abdulsalam" userId="015bf33f4ea7a6eb" providerId="Windows Live" clId="Web-{C507FEE5-8FA9-4BF8-B354-C8E8799FD2FD}" dt="2023-02-22T10:40:19.778" v="20"/>
          <ac:spMkLst>
            <pc:docMk/>
            <pc:sldMk cId="4290287496" sldId="257"/>
            <ac:spMk id="2" creationId="{2C9CE092-2B45-2843-2EF2-C9D91C87074A}"/>
          </ac:spMkLst>
        </pc:spChg>
        <pc:spChg chg="add del">
          <ac:chgData name="Ibrahim Al Abdulsalam" userId="015bf33f4ea7a6eb" providerId="Windows Live" clId="Web-{C507FEE5-8FA9-4BF8-B354-C8E8799FD2FD}" dt="2023-02-22T10:40:19.778" v="21"/>
          <ac:spMkLst>
            <pc:docMk/>
            <pc:sldMk cId="4290287496" sldId="257"/>
            <ac:spMk id="3" creationId="{EECAD9C4-E21F-2A15-B494-B5941A870C81}"/>
          </ac:spMkLst>
        </pc:spChg>
        <pc:spChg chg="add del">
          <ac:chgData name="Ibrahim Al Abdulsalam" userId="015bf33f4ea7a6eb" providerId="Windows Live" clId="Web-{C507FEE5-8FA9-4BF8-B354-C8E8799FD2FD}" dt="2023-02-22T10:40:19.778" v="22"/>
          <ac:spMkLst>
            <pc:docMk/>
            <pc:sldMk cId="4290287496" sldId="257"/>
            <ac:spMk id="4" creationId="{60948B5A-E595-5251-9C1E-1C6640AB22B1}"/>
          </ac:spMkLst>
        </pc:spChg>
      </pc:sldChg>
    </pc:docChg>
  </pc:docChgLst>
  <pc:docChgLst>
    <pc:chgData name="alrawahi Zamzam" userId="4c8ca7b1e6d37bea" providerId="Windows Live" clId="Web-{DE6559F4-91B9-44EF-8907-3D1CF5895585}"/>
    <pc:docChg chg="addSld">
      <pc:chgData name="alrawahi Zamzam" userId="4c8ca7b1e6d37bea" providerId="Windows Live" clId="Web-{DE6559F4-91B9-44EF-8907-3D1CF5895585}" dt="2023-02-24T13:21:26.678" v="0"/>
      <pc:docMkLst>
        <pc:docMk/>
      </pc:docMkLst>
      <pc:sldChg chg="new">
        <pc:chgData name="alrawahi Zamzam" userId="4c8ca7b1e6d37bea" providerId="Windows Live" clId="Web-{DE6559F4-91B9-44EF-8907-3D1CF5895585}" dt="2023-02-24T13:21:26.678" v="0"/>
        <pc:sldMkLst>
          <pc:docMk/>
          <pc:sldMk cId="50282554" sldId="25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B8E953-6A26-4DC3-8B63-FCC8F2C34C22}"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6CF8D84C-9B8B-40C3-8AEF-4F1CAB5D1ADA}">
      <dgm:prSet phldrT="[Text]" custT="1"/>
      <dgm:spPr/>
      <dgm:t>
        <a:bodyPr/>
        <a:lstStyle/>
        <a:p>
          <a:r>
            <a:rPr lang="en-US" sz="1200" b="1" dirty="0">
              <a:latin typeface="Times New Roman" panose="02020603050405020304" pitchFamily="18" charset="0"/>
              <a:cs typeface="Times New Roman" panose="02020603050405020304" pitchFamily="18" charset="0"/>
            </a:rPr>
            <a:t>Applications of Artificial Intelligence</a:t>
          </a:r>
        </a:p>
      </dgm:t>
    </dgm:pt>
    <dgm:pt modelId="{7D8861F7-0CD6-4941-8A7F-F31204057F20}" type="parTrans" cxnId="{EF0BA446-8C64-40B8-BD7A-2AA414043031}">
      <dgm:prSet/>
      <dgm:spPr/>
      <dgm:t>
        <a:bodyPr/>
        <a:lstStyle/>
        <a:p>
          <a:endParaRPr lang="en-US" sz="1200" b="1">
            <a:latin typeface="Times New Roman" panose="02020603050405020304" pitchFamily="18" charset="0"/>
            <a:cs typeface="Times New Roman" panose="02020603050405020304" pitchFamily="18" charset="0"/>
          </a:endParaRPr>
        </a:p>
      </dgm:t>
    </dgm:pt>
    <dgm:pt modelId="{016B86BE-8074-4AF8-8AA2-5BF6CD315D90}" type="sibTrans" cxnId="{EF0BA446-8C64-40B8-BD7A-2AA414043031}">
      <dgm:prSet/>
      <dgm:spPr/>
      <dgm:t>
        <a:bodyPr/>
        <a:lstStyle/>
        <a:p>
          <a:endParaRPr lang="en-US" sz="1200" b="1">
            <a:latin typeface="Times New Roman" panose="02020603050405020304" pitchFamily="18" charset="0"/>
            <a:cs typeface="Times New Roman" panose="02020603050405020304" pitchFamily="18" charset="0"/>
          </a:endParaRPr>
        </a:p>
      </dgm:t>
    </dgm:pt>
    <dgm:pt modelId="{1EFB107B-85A1-4FDC-867B-7FD3778E7B7E}">
      <dgm:prSet phldrT="[Text]" custT="1"/>
      <dgm:spPr/>
      <dgm:t>
        <a:bodyPr/>
        <a:lstStyle/>
        <a:p>
          <a:r>
            <a:rPr lang="en-US" sz="1200" b="1" dirty="0">
              <a:latin typeface="Times New Roman" panose="02020603050405020304" pitchFamily="18" charset="0"/>
              <a:cs typeface="Times New Roman" panose="02020603050405020304" pitchFamily="18" charset="0"/>
            </a:rPr>
            <a:t>Machine Learning (ML)</a:t>
          </a:r>
        </a:p>
      </dgm:t>
    </dgm:pt>
    <dgm:pt modelId="{133CEE1C-B5B4-4610-94A9-009C706A6AE5}" type="parTrans" cxnId="{2643AC8D-DD34-4BBA-A930-1D0CEC43EBFF}">
      <dgm:prSet/>
      <dgm:spPr/>
      <dgm:t>
        <a:bodyPr/>
        <a:lstStyle/>
        <a:p>
          <a:endParaRPr lang="en-US" sz="1200" b="1">
            <a:latin typeface="Times New Roman" panose="02020603050405020304" pitchFamily="18" charset="0"/>
            <a:cs typeface="Times New Roman" panose="02020603050405020304" pitchFamily="18" charset="0"/>
          </a:endParaRPr>
        </a:p>
      </dgm:t>
    </dgm:pt>
    <dgm:pt modelId="{2EF7E558-FB33-4B1D-8485-2FDFFF6E9807}" type="sibTrans" cxnId="{2643AC8D-DD34-4BBA-A930-1D0CEC43EBFF}">
      <dgm:prSet/>
      <dgm:spPr/>
      <dgm:t>
        <a:bodyPr/>
        <a:lstStyle/>
        <a:p>
          <a:endParaRPr lang="en-US" sz="1200" b="1">
            <a:latin typeface="Times New Roman" panose="02020603050405020304" pitchFamily="18" charset="0"/>
            <a:cs typeface="Times New Roman" panose="02020603050405020304" pitchFamily="18" charset="0"/>
          </a:endParaRPr>
        </a:p>
      </dgm:t>
    </dgm:pt>
    <dgm:pt modelId="{7B3B5CD2-72FF-4510-B836-26E4B4D94805}">
      <dgm:prSet phldrT="[Text]" custT="1"/>
      <dgm:spPr/>
      <dgm:t>
        <a:bodyPr/>
        <a:lstStyle/>
        <a:p>
          <a:r>
            <a:rPr lang="en-US" sz="1200" b="1" dirty="0">
              <a:latin typeface="Times New Roman" panose="02020603050405020304" pitchFamily="18" charset="0"/>
              <a:cs typeface="Times New Roman" panose="02020603050405020304" pitchFamily="18" charset="0"/>
            </a:rPr>
            <a:t>Deep Learning (DL)</a:t>
          </a:r>
        </a:p>
      </dgm:t>
    </dgm:pt>
    <dgm:pt modelId="{4BBE5B1C-D43E-4329-A76B-C3F5F463EB86}" type="parTrans" cxnId="{B2E4A79D-4586-4BC2-9D40-F6B6A6A90D37}">
      <dgm:prSet/>
      <dgm:spPr/>
      <dgm:t>
        <a:bodyPr/>
        <a:lstStyle/>
        <a:p>
          <a:endParaRPr lang="en-US" sz="1200" b="1">
            <a:latin typeface="Times New Roman" panose="02020603050405020304" pitchFamily="18" charset="0"/>
            <a:cs typeface="Times New Roman" panose="02020603050405020304" pitchFamily="18" charset="0"/>
          </a:endParaRPr>
        </a:p>
      </dgm:t>
    </dgm:pt>
    <dgm:pt modelId="{2F6F853E-5CC3-4755-B3DF-38160DC449FF}" type="sibTrans" cxnId="{B2E4A79D-4586-4BC2-9D40-F6B6A6A90D37}">
      <dgm:prSet/>
      <dgm:spPr/>
      <dgm:t>
        <a:bodyPr/>
        <a:lstStyle/>
        <a:p>
          <a:endParaRPr lang="en-US" sz="1200" b="1">
            <a:latin typeface="Times New Roman" panose="02020603050405020304" pitchFamily="18" charset="0"/>
            <a:cs typeface="Times New Roman" panose="02020603050405020304" pitchFamily="18" charset="0"/>
          </a:endParaRPr>
        </a:p>
      </dgm:t>
    </dgm:pt>
    <dgm:pt modelId="{8B711E42-5498-4C70-8043-F9CAE6954259}">
      <dgm:prSet phldrT="[Text]" custT="1"/>
      <dgm:spPr/>
      <dgm:t>
        <a:bodyPr/>
        <a:lstStyle/>
        <a:p>
          <a:r>
            <a:rPr lang="en-US" sz="1200" b="1" dirty="0">
              <a:latin typeface="Times New Roman" panose="02020603050405020304" pitchFamily="18" charset="0"/>
              <a:cs typeface="Times New Roman" panose="02020603050405020304" pitchFamily="18" charset="0"/>
            </a:rPr>
            <a:t>Neural Networks</a:t>
          </a:r>
        </a:p>
      </dgm:t>
    </dgm:pt>
    <dgm:pt modelId="{D2D17666-75E3-4CC4-ADD3-A8F0B74DCA7F}" type="parTrans" cxnId="{7DB996BC-C9F1-40E0-98DD-87EF59FBEFA6}">
      <dgm:prSet/>
      <dgm:spPr/>
      <dgm:t>
        <a:bodyPr/>
        <a:lstStyle/>
        <a:p>
          <a:endParaRPr lang="en-US" sz="1200" b="1">
            <a:latin typeface="Times New Roman" panose="02020603050405020304" pitchFamily="18" charset="0"/>
            <a:cs typeface="Times New Roman" panose="02020603050405020304" pitchFamily="18" charset="0"/>
          </a:endParaRPr>
        </a:p>
      </dgm:t>
    </dgm:pt>
    <dgm:pt modelId="{E47E2B84-53BC-4172-9642-50DDE2E912A2}" type="sibTrans" cxnId="{7DB996BC-C9F1-40E0-98DD-87EF59FBEFA6}">
      <dgm:prSet/>
      <dgm:spPr/>
      <dgm:t>
        <a:bodyPr/>
        <a:lstStyle/>
        <a:p>
          <a:endParaRPr lang="en-US" sz="1200" b="1">
            <a:latin typeface="Times New Roman" panose="02020603050405020304" pitchFamily="18" charset="0"/>
            <a:cs typeface="Times New Roman" panose="02020603050405020304" pitchFamily="18" charset="0"/>
          </a:endParaRPr>
        </a:p>
      </dgm:t>
    </dgm:pt>
    <dgm:pt modelId="{FEFD7D64-57FB-4EEA-9085-142DA52DDAFA}">
      <dgm:prSet phldrT="[Text]" custT="1"/>
      <dgm:spPr/>
      <dgm:t>
        <a:bodyPr/>
        <a:lstStyle/>
        <a:p>
          <a:r>
            <a:rPr lang="en-US" sz="1200" b="1" dirty="0">
              <a:latin typeface="Times New Roman" panose="02020603050405020304" pitchFamily="18" charset="0"/>
              <a:cs typeface="Times New Roman" panose="02020603050405020304" pitchFamily="18" charset="0"/>
            </a:rPr>
            <a:t>Image and Pattern Recognition</a:t>
          </a:r>
        </a:p>
      </dgm:t>
    </dgm:pt>
    <dgm:pt modelId="{3A34ED0C-5711-4E41-A4ED-9D33971057A4}" type="parTrans" cxnId="{F15E021F-41C6-43E9-8EA0-5E2F0382DD76}">
      <dgm:prSet/>
      <dgm:spPr/>
      <dgm:t>
        <a:bodyPr/>
        <a:lstStyle/>
        <a:p>
          <a:endParaRPr lang="en-US" sz="1200" b="1">
            <a:latin typeface="Times New Roman" panose="02020603050405020304" pitchFamily="18" charset="0"/>
            <a:cs typeface="Times New Roman" panose="02020603050405020304" pitchFamily="18" charset="0"/>
          </a:endParaRPr>
        </a:p>
      </dgm:t>
    </dgm:pt>
    <dgm:pt modelId="{6458E618-965D-4ED6-96AD-CCC452ED72BC}" type="sibTrans" cxnId="{F15E021F-41C6-43E9-8EA0-5E2F0382DD76}">
      <dgm:prSet/>
      <dgm:spPr/>
      <dgm:t>
        <a:bodyPr/>
        <a:lstStyle/>
        <a:p>
          <a:endParaRPr lang="en-US" sz="1200" b="1">
            <a:latin typeface="Times New Roman" panose="02020603050405020304" pitchFamily="18" charset="0"/>
            <a:cs typeface="Times New Roman" panose="02020603050405020304" pitchFamily="18" charset="0"/>
          </a:endParaRPr>
        </a:p>
      </dgm:t>
    </dgm:pt>
    <dgm:pt modelId="{EA46B24A-47DF-45C0-B498-C7DA9BFCEACD}">
      <dgm:prSet phldrT="[Text]" custT="1"/>
      <dgm:spPr/>
      <dgm:t>
        <a:bodyPr/>
        <a:lstStyle/>
        <a:p>
          <a:r>
            <a:rPr lang="en-US" sz="1200" b="1" dirty="0">
              <a:latin typeface="Times New Roman" panose="02020603050405020304" pitchFamily="18" charset="0"/>
              <a:cs typeface="Times New Roman" panose="02020603050405020304" pitchFamily="18" charset="0"/>
            </a:rPr>
            <a:t>Facial Recognition</a:t>
          </a:r>
        </a:p>
      </dgm:t>
    </dgm:pt>
    <dgm:pt modelId="{AA0687B3-A9DE-415F-8A37-FE29249216D5}" type="parTrans" cxnId="{A43DA91C-9303-4586-B8E5-A9BA7FBA5D7E}">
      <dgm:prSet/>
      <dgm:spPr/>
      <dgm:t>
        <a:bodyPr/>
        <a:lstStyle/>
        <a:p>
          <a:endParaRPr lang="en-US" sz="1200" b="1">
            <a:latin typeface="Times New Roman" panose="02020603050405020304" pitchFamily="18" charset="0"/>
            <a:cs typeface="Times New Roman" panose="02020603050405020304" pitchFamily="18" charset="0"/>
          </a:endParaRPr>
        </a:p>
      </dgm:t>
    </dgm:pt>
    <dgm:pt modelId="{9478A4BF-AE4B-4C0A-92D7-9366EB438C4A}" type="sibTrans" cxnId="{A43DA91C-9303-4586-B8E5-A9BA7FBA5D7E}">
      <dgm:prSet/>
      <dgm:spPr/>
      <dgm:t>
        <a:bodyPr/>
        <a:lstStyle/>
        <a:p>
          <a:endParaRPr lang="en-US" sz="1200" b="1">
            <a:latin typeface="Times New Roman" panose="02020603050405020304" pitchFamily="18" charset="0"/>
            <a:cs typeface="Times New Roman" panose="02020603050405020304" pitchFamily="18" charset="0"/>
          </a:endParaRPr>
        </a:p>
      </dgm:t>
    </dgm:pt>
    <dgm:pt modelId="{223D7B35-6FC2-4B78-A7C7-82DB1CE750D0}">
      <dgm:prSet phldrT="[Text]" custT="1"/>
      <dgm:spPr/>
      <dgm:t>
        <a:bodyPr/>
        <a:lstStyle/>
        <a:p>
          <a:r>
            <a:rPr lang="en-US" sz="1200" b="1" dirty="0">
              <a:latin typeface="Times New Roman" panose="02020603050405020304" pitchFamily="18" charset="0"/>
              <a:cs typeface="Times New Roman" panose="02020603050405020304" pitchFamily="18" charset="0"/>
            </a:rPr>
            <a:t>Hearing</a:t>
          </a:r>
        </a:p>
      </dgm:t>
    </dgm:pt>
    <dgm:pt modelId="{D4D9AA60-3218-462E-8EB1-F4FB6100D2FB}" type="parTrans" cxnId="{2BC76297-56AD-49F9-8231-E6EF14D5E896}">
      <dgm:prSet/>
      <dgm:spPr/>
      <dgm:t>
        <a:bodyPr/>
        <a:lstStyle/>
        <a:p>
          <a:endParaRPr lang="en-US" sz="1200" b="1">
            <a:latin typeface="Times New Roman" panose="02020603050405020304" pitchFamily="18" charset="0"/>
            <a:cs typeface="Times New Roman" panose="02020603050405020304" pitchFamily="18" charset="0"/>
          </a:endParaRPr>
        </a:p>
      </dgm:t>
    </dgm:pt>
    <dgm:pt modelId="{8312777B-FF74-442E-B429-A67FBF5827C4}" type="sibTrans" cxnId="{2BC76297-56AD-49F9-8231-E6EF14D5E896}">
      <dgm:prSet/>
      <dgm:spPr/>
      <dgm:t>
        <a:bodyPr/>
        <a:lstStyle/>
        <a:p>
          <a:endParaRPr lang="en-US" sz="1200" b="1">
            <a:latin typeface="Times New Roman" panose="02020603050405020304" pitchFamily="18" charset="0"/>
            <a:cs typeface="Times New Roman" panose="02020603050405020304" pitchFamily="18" charset="0"/>
          </a:endParaRPr>
        </a:p>
      </dgm:t>
    </dgm:pt>
    <dgm:pt modelId="{99DF3AD9-E894-4C28-8997-B08D851BFD02}">
      <dgm:prSet phldrT="[Text]" custT="1"/>
      <dgm:spPr/>
      <dgm:t>
        <a:bodyPr/>
        <a:lstStyle/>
        <a:p>
          <a:r>
            <a:rPr lang="en-US" sz="1200" b="1" dirty="0">
              <a:latin typeface="Times New Roman" panose="02020603050405020304" pitchFamily="18" charset="0"/>
              <a:cs typeface="Times New Roman" panose="02020603050405020304" pitchFamily="18" charset="0"/>
            </a:rPr>
            <a:t>Voice and Speech Recognition</a:t>
          </a:r>
        </a:p>
      </dgm:t>
    </dgm:pt>
    <dgm:pt modelId="{88458066-1004-467C-9E63-561A314F8F56}" type="parTrans" cxnId="{8A72AB1D-2AB9-409F-9351-2B2895C6DA82}">
      <dgm:prSet/>
      <dgm:spPr/>
      <dgm:t>
        <a:bodyPr/>
        <a:lstStyle/>
        <a:p>
          <a:endParaRPr lang="en-US" sz="1200" b="1">
            <a:latin typeface="Times New Roman" panose="02020603050405020304" pitchFamily="18" charset="0"/>
            <a:cs typeface="Times New Roman" panose="02020603050405020304" pitchFamily="18" charset="0"/>
          </a:endParaRPr>
        </a:p>
      </dgm:t>
    </dgm:pt>
    <dgm:pt modelId="{403DA29E-5BFF-4266-8F3E-B1E39C9D54BD}" type="sibTrans" cxnId="{8A72AB1D-2AB9-409F-9351-2B2895C6DA82}">
      <dgm:prSet/>
      <dgm:spPr/>
      <dgm:t>
        <a:bodyPr/>
        <a:lstStyle/>
        <a:p>
          <a:endParaRPr lang="en-US" sz="1200" b="1">
            <a:latin typeface="Times New Roman" panose="02020603050405020304" pitchFamily="18" charset="0"/>
            <a:cs typeface="Times New Roman" panose="02020603050405020304" pitchFamily="18" charset="0"/>
          </a:endParaRPr>
        </a:p>
      </dgm:t>
    </dgm:pt>
    <dgm:pt modelId="{2F3F8D47-00F8-4A41-88DD-CD9A78D31905}">
      <dgm:prSet phldrT="[Text]" custT="1"/>
      <dgm:spPr/>
      <dgm:t>
        <a:bodyPr/>
        <a:lstStyle/>
        <a:p>
          <a:r>
            <a:rPr lang="en-US" sz="1200" b="1" dirty="0">
              <a:latin typeface="Times New Roman" panose="02020603050405020304" pitchFamily="18" charset="0"/>
              <a:cs typeface="Times New Roman" panose="02020603050405020304" pitchFamily="18" charset="0"/>
            </a:rPr>
            <a:t>Natural Language Processing (NLP)</a:t>
          </a:r>
        </a:p>
      </dgm:t>
    </dgm:pt>
    <dgm:pt modelId="{91251CFC-0C87-4A77-8D19-A26D829116FA}" type="parTrans" cxnId="{46EFE7E0-5766-4E88-9BB5-DB60AF749764}">
      <dgm:prSet/>
      <dgm:spPr/>
      <dgm:t>
        <a:bodyPr/>
        <a:lstStyle/>
        <a:p>
          <a:endParaRPr lang="en-US" sz="1200" b="1">
            <a:latin typeface="Times New Roman" panose="02020603050405020304" pitchFamily="18" charset="0"/>
            <a:cs typeface="Times New Roman" panose="02020603050405020304" pitchFamily="18" charset="0"/>
          </a:endParaRPr>
        </a:p>
      </dgm:t>
    </dgm:pt>
    <dgm:pt modelId="{6F9FB011-074B-4A51-BBCF-7AB7E7EB422B}" type="sibTrans" cxnId="{46EFE7E0-5766-4E88-9BB5-DB60AF749764}">
      <dgm:prSet/>
      <dgm:spPr/>
      <dgm:t>
        <a:bodyPr/>
        <a:lstStyle/>
        <a:p>
          <a:endParaRPr lang="en-US" sz="1200" b="1">
            <a:latin typeface="Times New Roman" panose="02020603050405020304" pitchFamily="18" charset="0"/>
            <a:cs typeface="Times New Roman" panose="02020603050405020304" pitchFamily="18" charset="0"/>
          </a:endParaRPr>
        </a:p>
      </dgm:t>
    </dgm:pt>
    <dgm:pt modelId="{ABE6D2CF-23C1-4EB5-90F3-1634AFBE2131}">
      <dgm:prSet phldrT="[Text]" custT="1"/>
      <dgm:spPr/>
      <dgm:t>
        <a:bodyPr/>
        <a:lstStyle/>
        <a:p>
          <a:r>
            <a:rPr lang="en-US" sz="1200" b="1" dirty="0">
              <a:latin typeface="Times New Roman" panose="02020603050405020304" pitchFamily="18" charset="0"/>
              <a:cs typeface="Times New Roman" panose="02020603050405020304" pitchFamily="18" charset="0"/>
            </a:rPr>
            <a:t>Natural Language Understanding (NLU)</a:t>
          </a:r>
        </a:p>
      </dgm:t>
    </dgm:pt>
    <dgm:pt modelId="{E1BF07F7-5741-4362-BE72-D0AA783076D3}" type="parTrans" cxnId="{DE0AB12B-D643-4FB4-9077-98EF120638FF}">
      <dgm:prSet/>
      <dgm:spPr/>
      <dgm:t>
        <a:bodyPr/>
        <a:lstStyle/>
        <a:p>
          <a:endParaRPr lang="en-US" sz="1200" b="1">
            <a:latin typeface="Times New Roman" panose="02020603050405020304" pitchFamily="18" charset="0"/>
            <a:cs typeface="Times New Roman" panose="02020603050405020304" pitchFamily="18" charset="0"/>
          </a:endParaRPr>
        </a:p>
      </dgm:t>
    </dgm:pt>
    <dgm:pt modelId="{5E8B2114-E919-4CF6-9E1F-5EA2B087C0AC}" type="sibTrans" cxnId="{DE0AB12B-D643-4FB4-9077-98EF120638FF}">
      <dgm:prSet/>
      <dgm:spPr/>
      <dgm:t>
        <a:bodyPr/>
        <a:lstStyle/>
        <a:p>
          <a:endParaRPr lang="en-US" sz="1200" b="1">
            <a:latin typeface="Times New Roman" panose="02020603050405020304" pitchFamily="18" charset="0"/>
            <a:cs typeface="Times New Roman" panose="02020603050405020304" pitchFamily="18" charset="0"/>
          </a:endParaRPr>
        </a:p>
      </dgm:t>
    </dgm:pt>
    <dgm:pt modelId="{6CE868C4-0131-4448-A7B0-8215EF34075E}">
      <dgm:prSet phldrT="[Text]" custT="1"/>
      <dgm:spPr/>
      <dgm:t>
        <a:bodyPr/>
        <a:lstStyle/>
        <a:p>
          <a:r>
            <a:rPr lang="en-US" sz="1200" b="1" dirty="0">
              <a:latin typeface="Times New Roman" panose="02020603050405020304" pitchFamily="18" charset="0"/>
              <a:cs typeface="Times New Roman" panose="02020603050405020304" pitchFamily="18" charset="0"/>
            </a:rPr>
            <a:t>Natural Language Generation (NLG)</a:t>
          </a:r>
        </a:p>
      </dgm:t>
    </dgm:pt>
    <dgm:pt modelId="{25EA26E7-C5FF-4A73-A4D0-6F5324514129}" type="parTrans" cxnId="{8D7F0923-C632-4E68-8F12-D1A16B137E02}">
      <dgm:prSet/>
      <dgm:spPr/>
      <dgm:t>
        <a:bodyPr/>
        <a:lstStyle/>
        <a:p>
          <a:endParaRPr lang="en-US" sz="1200" b="1">
            <a:latin typeface="Times New Roman" panose="02020603050405020304" pitchFamily="18" charset="0"/>
            <a:cs typeface="Times New Roman" panose="02020603050405020304" pitchFamily="18" charset="0"/>
          </a:endParaRPr>
        </a:p>
      </dgm:t>
    </dgm:pt>
    <dgm:pt modelId="{B7BE9940-7947-4E3A-94E2-E1D3EB632550}" type="sibTrans" cxnId="{8D7F0923-C632-4E68-8F12-D1A16B137E02}">
      <dgm:prSet/>
      <dgm:spPr/>
      <dgm:t>
        <a:bodyPr/>
        <a:lstStyle/>
        <a:p>
          <a:endParaRPr lang="en-US" sz="1200" b="1">
            <a:latin typeface="Times New Roman" panose="02020603050405020304" pitchFamily="18" charset="0"/>
            <a:cs typeface="Times New Roman" panose="02020603050405020304" pitchFamily="18" charset="0"/>
          </a:endParaRPr>
        </a:p>
      </dgm:t>
    </dgm:pt>
    <dgm:pt modelId="{E33E5FAB-7920-4A30-8516-CD8F7EBBBDDA}">
      <dgm:prSet phldrT="[Text]" custT="1"/>
      <dgm:spPr/>
      <dgm:t>
        <a:bodyPr/>
        <a:lstStyle/>
        <a:p>
          <a:r>
            <a:rPr lang="en-US" sz="1200" b="1" dirty="0">
              <a:latin typeface="Times New Roman" panose="02020603050405020304" pitchFamily="18" charset="0"/>
              <a:cs typeface="Times New Roman" panose="02020603050405020304" pitchFamily="18" charset="0"/>
            </a:rPr>
            <a:t>Robotics</a:t>
          </a:r>
        </a:p>
      </dgm:t>
    </dgm:pt>
    <dgm:pt modelId="{77AA620C-36AC-47C7-A17B-697DA09EC5D9}" type="parTrans" cxnId="{4795792B-60FD-4C78-9311-66913B877F0E}">
      <dgm:prSet/>
      <dgm:spPr/>
      <dgm:t>
        <a:bodyPr/>
        <a:lstStyle/>
        <a:p>
          <a:endParaRPr lang="en-US" sz="1200" b="1">
            <a:latin typeface="Times New Roman" panose="02020603050405020304" pitchFamily="18" charset="0"/>
            <a:cs typeface="Times New Roman" panose="02020603050405020304" pitchFamily="18" charset="0"/>
          </a:endParaRPr>
        </a:p>
      </dgm:t>
    </dgm:pt>
    <dgm:pt modelId="{3C36F641-5F6E-4C3E-BF60-965301F5ABC0}" type="sibTrans" cxnId="{4795792B-60FD-4C78-9311-66913B877F0E}">
      <dgm:prSet/>
      <dgm:spPr/>
      <dgm:t>
        <a:bodyPr/>
        <a:lstStyle/>
        <a:p>
          <a:endParaRPr lang="en-US" sz="1200" b="1">
            <a:latin typeface="Times New Roman" panose="02020603050405020304" pitchFamily="18" charset="0"/>
            <a:cs typeface="Times New Roman" panose="02020603050405020304" pitchFamily="18" charset="0"/>
          </a:endParaRPr>
        </a:p>
      </dgm:t>
    </dgm:pt>
    <dgm:pt modelId="{9AF92637-CDAA-4E19-ACAA-456084E17D78}">
      <dgm:prSet phldrT="[Text]" custT="1"/>
      <dgm:spPr/>
      <dgm:t>
        <a:bodyPr/>
        <a:lstStyle/>
        <a:p>
          <a:r>
            <a:rPr lang="en-US" sz="1200" b="1">
              <a:latin typeface="Times New Roman" panose="02020603050405020304" pitchFamily="18" charset="0"/>
              <a:cs typeface="Times New Roman" panose="02020603050405020304" pitchFamily="18" charset="0"/>
            </a:rPr>
            <a:t>Vision</a:t>
          </a:r>
          <a:endParaRPr lang="en-US" sz="1200" b="1" dirty="0">
            <a:latin typeface="Times New Roman" panose="02020603050405020304" pitchFamily="18" charset="0"/>
            <a:cs typeface="Times New Roman" panose="02020603050405020304" pitchFamily="18" charset="0"/>
          </a:endParaRPr>
        </a:p>
      </dgm:t>
    </dgm:pt>
    <dgm:pt modelId="{3FCBCF03-61A1-48AA-B022-D8D2F2E9163E}" type="sibTrans" cxnId="{572F4490-D72D-44CA-805B-17394DD9D1DC}">
      <dgm:prSet/>
      <dgm:spPr/>
      <dgm:t>
        <a:bodyPr/>
        <a:lstStyle/>
        <a:p>
          <a:endParaRPr lang="en-US" sz="1200" b="1">
            <a:latin typeface="Times New Roman" panose="02020603050405020304" pitchFamily="18" charset="0"/>
            <a:cs typeface="Times New Roman" panose="02020603050405020304" pitchFamily="18" charset="0"/>
          </a:endParaRPr>
        </a:p>
      </dgm:t>
    </dgm:pt>
    <dgm:pt modelId="{C2758CE4-A583-4F70-B1F5-8E642BB9F865}" type="parTrans" cxnId="{572F4490-D72D-44CA-805B-17394DD9D1DC}">
      <dgm:prSet/>
      <dgm:spPr/>
      <dgm:t>
        <a:bodyPr/>
        <a:lstStyle/>
        <a:p>
          <a:endParaRPr lang="en-US" sz="1200" b="1">
            <a:latin typeface="Times New Roman" panose="02020603050405020304" pitchFamily="18" charset="0"/>
            <a:cs typeface="Times New Roman" panose="02020603050405020304" pitchFamily="18" charset="0"/>
          </a:endParaRPr>
        </a:p>
      </dgm:t>
    </dgm:pt>
    <dgm:pt modelId="{EF6A1D15-8EB8-401F-B249-B830184CD517}">
      <dgm:prSet phldrT="[Text]" custT="1"/>
      <dgm:spPr/>
      <dgm:t>
        <a:bodyPr/>
        <a:lstStyle/>
        <a:p>
          <a:r>
            <a:rPr lang="en-US" sz="1200" b="1" dirty="0">
              <a:latin typeface="Times New Roman" panose="02020603050405020304" pitchFamily="18" charset="0"/>
              <a:cs typeface="Times New Roman" panose="02020603050405020304" pitchFamily="18" charset="0"/>
            </a:rPr>
            <a:t>Expert Systems</a:t>
          </a:r>
        </a:p>
      </dgm:t>
    </dgm:pt>
    <dgm:pt modelId="{9C475E99-E933-4E47-9C15-4A178C34EEB3}" type="parTrans" cxnId="{BA0FD3FF-A72D-492D-A33B-E1A9A0683B4E}">
      <dgm:prSet/>
      <dgm:spPr/>
      <dgm:t>
        <a:bodyPr/>
        <a:lstStyle/>
        <a:p>
          <a:endParaRPr lang="en-US" sz="1200" b="1">
            <a:latin typeface="Times New Roman" panose="02020603050405020304" pitchFamily="18" charset="0"/>
            <a:cs typeface="Times New Roman" panose="02020603050405020304" pitchFamily="18" charset="0"/>
          </a:endParaRPr>
        </a:p>
      </dgm:t>
    </dgm:pt>
    <dgm:pt modelId="{FC1F27C0-DB91-42CC-9377-895C405617BE}" type="sibTrans" cxnId="{BA0FD3FF-A72D-492D-A33B-E1A9A0683B4E}">
      <dgm:prSet/>
      <dgm:spPr/>
      <dgm:t>
        <a:bodyPr/>
        <a:lstStyle/>
        <a:p>
          <a:endParaRPr lang="en-US" sz="1200" b="1">
            <a:latin typeface="Times New Roman" panose="02020603050405020304" pitchFamily="18" charset="0"/>
            <a:cs typeface="Times New Roman" panose="02020603050405020304" pitchFamily="18" charset="0"/>
          </a:endParaRPr>
        </a:p>
      </dgm:t>
    </dgm:pt>
    <dgm:pt modelId="{9974737B-6A91-459C-AE3E-68C901D9A3AC}" type="pres">
      <dgm:prSet presAssocID="{7FB8E953-6A26-4DC3-8B63-FCC8F2C34C22}" presName="hierChild1" presStyleCnt="0">
        <dgm:presLayoutVars>
          <dgm:chPref val="1"/>
          <dgm:dir/>
          <dgm:animOne val="branch"/>
          <dgm:animLvl val="lvl"/>
          <dgm:resizeHandles/>
        </dgm:presLayoutVars>
      </dgm:prSet>
      <dgm:spPr/>
    </dgm:pt>
    <dgm:pt modelId="{FBDD97A0-D095-4ACB-B934-471D78326EF1}" type="pres">
      <dgm:prSet presAssocID="{6CF8D84C-9B8B-40C3-8AEF-4F1CAB5D1ADA}" presName="hierRoot1" presStyleCnt="0"/>
      <dgm:spPr/>
    </dgm:pt>
    <dgm:pt modelId="{CE7ACC41-4080-43EA-8E77-ACD46D1433D3}" type="pres">
      <dgm:prSet presAssocID="{6CF8D84C-9B8B-40C3-8AEF-4F1CAB5D1ADA}" presName="composite" presStyleCnt="0"/>
      <dgm:spPr/>
    </dgm:pt>
    <dgm:pt modelId="{51AA472A-83BC-4BB3-A263-09B572231064}" type="pres">
      <dgm:prSet presAssocID="{6CF8D84C-9B8B-40C3-8AEF-4F1CAB5D1ADA}" presName="background" presStyleLbl="node0" presStyleIdx="0" presStyleCnt="1"/>
      <dgm:spPr/>
    </dgm:pt>
    <dgm:pt modelId="{D7E247BA-0CA8-4122-9D61-CFD0F957E663}" type="pres">
      <dgm:prSet presAssocID="{6CF8D84C-9B8B-40C3-8AEF-4F1CAB5D1ADA}" presName="text" presStyleLbl="fgAcc0" presStyleIdx="0" presStyleCnt="1" custScaleX="473996" custScaleY="88127">
        <dgm:presLayoutVars>
          <dgm:chPref val="3"/>
        </dgm:presLayoutVars>
      </dgm:prSet>
      <dgm:spPr/>
    </dgm:pt>
    <dgm:pt modelId="{B39CDC3B-4B54-4320-BA6F-62C58906DE08}" type="pres">
      <dgm:prSet presAssocID="{6CF8D84C-9B8B-40C3-8AEF-4F1CAB5D1ADA}" presName="hierChild2" presStyleCnt="0"/>
      <dgm:spPr/>
    </dgm:pt>
    <dgm:pt modelId="{691C672E-477A-4715-819E-E060C66A70D0}" type="pres">
      <dgm:prSet presAssocID="{133CEE1C-B5B4-4610-94A9-009C706A6AE5}" presName="Name10" presStyleLbl="parChTrans1D2" presStyleIdx="0" presStyleCnt="6"/>
      <dgm:spPr/>
    </dgm:pt>
    <dgm:pt modelId="{9EEFA7E8-A7ED-4ED3-A8BA-C4C43A6DDFE6}" type="pres">
      <dgm:prSet presAssocID="{1EFB107B-85A1-4FDC-867B-7FD3778E7B7E}" presName="hierRoot2" presStyleCnt="0"/>
      <dgm:spPr/>
    </dgm:pt>
    <dgm:pt modelId="{1E209D59-2808-4590-AE60-1D12A972B7C8}" type="pres">
      <dgm:prSet presAssocID="{1EFB107B-85A1-4FDC-867B-7FD3778E7B7E}" presName="composite2" presStyleCnt="0"/>
      <dgm:spPr/>
    </dgm:pt>
    <dgm:pt modelId="{B702EA1F-2636-42E0-9215-989AA7B9FF3E}" type="pres">
      <dgm:prSet presAssocID="{1EFB107B-85A1-4FDC-867B-7FD3778E7B7E}" presName="background2" presStyleLbl="node2" presStyleIdx="0" presStyleCnt="6"/>
      <dgm:spPr/>
    </dgm:pt>
    <dgm:pt modelId="{359B7E01-711D-4C8A-8BC7-BAD8F950C5AA}" type="pres">
      <dgm:prSet presAssocID="{1EFB107B-85A1-4FDC-867B-7FD3778E7B7E}" presName="text2" presStyleLbl="fgAcc2" presStyleIdx="0" presStyleCnt="6">
        <dgm:presLayoutVars>
          <dgm:chPref val="3"/>
        </dgm:presLayoutVars>
      </dgm:prSet>
      <dgm:spPr/>
    </dgm:pt>
    <dgm:pt modelId="{06A8E4EB-D2BF-4516-9B67-DCEB613A7A6B}" type="pres">
      <dgm:prSet presAssocID="{1EFB107B-85A1-4FDC-867B-7FD3778E7B7E}" presName="hierChild3" presStyleCnt="0"/>
      <dgm:spPr/>
    </dgm:pt>
    <dgm:pt modelId="{67266014-EBB7-44C9-8DCE-6FE02AF3BCB4}" type="pres">
      <dgm:prSet presAssocID="{4BBE5B1C-D43E-4329-A76B-C3F5F463EB86}" presName="Name17" presStyleLbl="parChTrans1D3" presStyleIdx="0" presStyleCnt="7"/>
      <dgm:spPr/>
    </dgm:pt>
    <dgm:pt modelId="{B07968B4-0FD3-4F71-AC36-913CCFB03552}" type="pres">
      <dgm:prSet presAssocID="{7B3B5CD2-72FF-4510-B836-26E4B4D94805}" presName="hierRoot3" presStyleCnt="0"/>
      <dgm:spPr/>
    </dgm:pt>
    <dgm:pt modelId="{0910478B-D1BD-42C5-8E22-C6328C98352B}" type="pres">
      <dgm:prSet presAssocID="{7B3B5CD2-72FF-4510-B836-26E4B4D94805}" presName="composite3" presStyleCnt="0"/>
      <dgm:spPr/>
    </dgm:pt>
    <dgm:pt modelId="{A2C61F44-061C-477D-85FD-6D9FE93A41EB}" type="pres">
      <dgm:prSet presAssocID="{7B3B5CD2-72FF-4510-B836-26E4B4D94805}" presName="background3" presStyleLbl="node3" presStyleIdx="0" presStyleCnt="7"/>
      <dgm:spPr/>
    </dgm:pt>
    <dgm:pt modelId="{E947367E-41EF-424F-8809-D18BB34A6A74}" type="pres">
      <dgm:prSet presAssocID="{7B3B5CD2-72FF-4510-B836-26E4B4D94805}" presName="text3" presStyleLbl="fgAcc3" presStyleIdx="0" presStyleCnt="7">
        <dgm:presLayoutVars>
          <dgm:chPref val="3"/>
        </dgm:presLayoutVars>
      </dgm:prSet>
      <dgm:spPr/>
    </dgm:pt>
    <dgm:pt modelId="{F57A5D97-5A95-413C-BE08-E61C33244067}" type="pres">
      <dgm:prSet presAssocID="{7B3B5CD2-72FF-4510-B836-26E4B4D94805}" presName="hierChild4" presStyleCnt="0"/>
      <dgm:spPr/>
    </dgm:pt>
    <dgm:pt modelId="{67AF195A-0F5A-4E61-A625-E13F7AF3E827}" type="pres">
      <dgm:prSet presAssocID="{D2D17666-75E3-4CC4-ADD3-A8F0B74DCA7F}" presName="Name17" presStyleLbl="parChTrans1D3" presStyleIdx="1" presStyleCnt="7"/>
      <dgm:spPr/>
    </dgm:pt>
    <dgm:pt modelId="{441EE003-151A-43D8-AB19-6D8BC7C78775}" type="pres">
      <dgm:prSet presAssocID="{8B711E42-5498-4C70-8043-F9CAE6954259}" presName="hierRoot3" presStyleCnt="0"/>
      <dgm:spPr/>
    </dgm:pt>
    <dgm:pt modelId="{97B3DB22-904A-4C14-B4E1-740A128273F4}" type="pres">
      <dgm:prSet presAssocID="{8B711E42-5498-4C70-8043-F9CAE6954259}" presName="composite3" presStyleCnt="0"/>
      <dgm:spPr/>
    </dgm:pt>
    <dgm:pt modelId="{02FEDE2C-4A9A-4C8C-BC86-D67556C79C89}" type="pres">
      <dgm:prSet presAssocID="{8B711E42-5498-4C70-8043-F9CAE6954259}" presName="background3" presStyleLbl="node3" presStyleIdx="1" presStyleCnt="7"/>
      <dgm:spPr/>
    </dgm:pt>
    <dgm:pt modelId="{E29D23E9-6A0C-471B-8058-EFDB2ECDFFBC}" type="pres">
      <dgm:prSet presAssocID="{8B711E42-5498-4C70-8043-F9CAE6954259}" presName="text3" presStyleLbl="fgAcc3" presStyleIdx="1" presStyleCnt="7">
        <dgm:presLayoutVars>
          <dgm:chPref val="3"/>
        </dgm:presLayoutVars>
      </dgm:prSet>
      <dgm:spPr/>
    </dgm:pt>
    <dgm:pt modelId="{37C398B5-BF1F-4B91-A069-C9F4F9CC54E7}" type="pres">
      <dgm:prSet presAssocID="{8B711E42-5498-4C70-8043-F9CAE6954259}" presName="hierChild4" presStyleCnt="0"/>
      <dgm:spPr/>
    </dgm:pt>
    <dgm:pt modelId="{C73B809F-489F-4806-96EC-D609B7F02DDB}" type="pres">
      <dgm:prSet presAssocID="{C2758CE4-A583-4F70-B1F5-8E642BB9F865}" presName="Name10" presStyleLbl="parChTrans1D2" presStyleIdx="1" presStyleCnt="6"/>
      <dgm:spPr/>
    </dgm:pt>
    <dgm:pt modelId="{049BEC5C-23B0-4A7D-A235-AE879D61E64D}" type="pres">
      <dgm:prSet presAssocID="{9AF92637-CDAA-4E19-ACAA-456084E17D78}" presName="hierRoot2" presStyleCnt="0"/>
      <dgm:spPr/>
    </dgm:pt>
    <dgm:pt modelId="{A3F7DE91-DDBA-4B85-9909-21E9168FB906}" type="pres">
      <dgm:prSet presAssocID="{9AF92637-CDAA-4E19-ACAA-456084E17D78}" presName="composite2" presStyleCnt="0"/>
      <dgm:spPr/>
    </dgm:pt>
    <dgm:pt modelId="{8ADFB193-9E83-45FA-AD37-ACF740C39BD7}" type="pres">
      <dgm:prSet presAssocID="{9AF92637-CDAA-4E19-ACAA-456084E17D78}" presName="background2" presStyleLbl="node2" presStyleIdx="1" presStyleCnt="6"/>
      <dgm:spPr/>
    </dgm:pt>
    <dgm:pt modelId="{02BC1449-4E05-45F7-9B5C-9F6A756BD3C8}" type="pres">
      <dgm:prSet presAssocID="{9AF92637-CDAA-4E19-ACAA-456084E17D78}" presName="text2" presStyleLbl="fgAcc2" presStyleIdx="1" presStyleCnt="6">
        <dgm:presLayoutVars>
          <dgm:chPref val="3"/>
        </dgm:presLayoutVars>
      </dgm:prSet>
      <dgm:spPr/>
    </dgm:pt>
    <dgm:pt modelId="{9B786983-6781-480D-A7AE-5B4E9E13392D}" type="pres">
      <dgm:prSet presAssocID="{9AF92637-CDAA-4E19-ACAA-456084E17D78}" presName="hierChild3" presStyleCnt="0"/>
      <dgm:spPr/>
    </dgm:pt>
    <dgm:pt modelId="{9BBE4545-82EE-43BB-9C61-A5E01A571FF2}" type="pres">
      <dgm:prSet presAssocID="{3A34ED0C-5711-4E41-A4ED-9D33971057A4}" presName="Name17" presStyleLbl="parChTrans1D3" presStyleIdx="2" presStyleCnt="7"/>
      <dgm:spPr/>
    </dgm:pt>
    <dgm:pt modelId="{0C4C24BD-963D-4495-817F-525804C7B887}" type="pres">
      <dgm:prSet presAssocID="{FEFD7D64-57FB-4EEA-9085-142DA52DDAFA}" presName="hierRoot3" presStyleCnt="0"/>
      <dgm:spPr/>
    </dgm:pt>
    <dgm:pt modelId="{6E068246-CFCB-4603-8665-48AC50349BA5}" type="pres">
      <dgm:prSet presAssocID="{FEFD7D64-57FB-4EEA-9085-142DA52DDAFA}" presName="composite3" presStyleCnt="0"/>
      <dgm:spPr/>
    </dgm:pt>
    <dgm:pt modelId="{8E2C52FA-9147-4C43-9B87-20DD2D5F268F}" type="pres">
      <dgm:prSet presAssocID="{FEFD7D64-57FB-4EEA-9085-142DA52DDAFA}" presName="background3" presStyleLbl="node3" presStyleIdx="2" presStyleCnt="7"/>
      <dgm:spPr/>
    </dgm:pt>
    <dgm:pt modelId="{AD837CFD-4D23-4036-8660-863C0BFFB0E2}" type="pres">
      <dgm:prSet presAssocID="{FEFD7D64-57FB-4EEA-9085-142DA52DDAFA}" presName="text3" presStyleLbl="fgAcc3" presStyleIdx="2" presStyleCnt="7">
        <dgm:presLayoutVars>
          <dgm:chPref val="3"/>
        </dgm:presLayoutVars>
      </dgm:prSet>
      <dgm:spPr/>
    </dgm:pt>
    <dgm:pt modelId="{1DA622B5-1012-4D2E-ACE3-12D62260B2B8}" type="pres">
      <dgm:prSet presAssocID="{FEFD7D64-57FB-4EEA-9085-142DA52DDAFA}" presName="hierChild4" presStyleCnt="0"/>
      <dgm:spPr/>
    </dgm:pt>
    <dgm:pt modelId="{0DC3EFC9-B72A-469A-B6C7-28DF664DB36A}" type="pres">
      <dgm:prSet presAssocID="{AA0687B3-A9DE-415F-8A37-FE29249216D5}" presName="Name17" presStyleLbl="parChTrans1D3" presStyleIdx="3" presStyleCnt="7"/>
      <dgm:spPr/>
    </dgm:pt>
    <dgm:pt modelId="{59B8E76C-2464-48A3-9736-807D5C8FA331}" type="pres">
      <dgm:prSet presAssocID="{EA46B24A-47DF-45C0-B498-C7DA9BFCEACD}" presName="hierRoot3" presStyleCnt="0"/>
      <dgm:spPr/>
    </dgm:pt>
    <dgm:pt modelId="{9B6B9685-6DD1-4E34-AC5B-D42D75D804EA}" type="pres">
      <dgm:prSet presAssocID="{EA46B24A-47DF-45C0-B498-C7DA9BFCEACD}" presName="composite3" presStyleCnt="0"/>
      <dgm:spPr/>
    </dgm:pt>
    <dgm:pt modelId="{F7CA0B22-2CFA-4665-B470-928AD0ACA74C}" type="pres">
      <dgm:prSet presAssocID="{EA46B24A-47DF-45C0-B498-C7DA9BFCEACD}" presName="background3" presStyleLbl="node3" presStyleIdx="3" presStyleCnt="7"/>
      <dgm:spPr/>
    </dgm:pt>
    <dgm:pt modelId="{67264827-DB81-4CE1-9046-7E55C93CED41}" type="pres">
      <dgm:prSet presAssocID="{EA46B24A-47DF-45C0-B498-C7DA9BFCEACD}" presName="text3" presStyleLbl="fgAcc3" presStyleIdx="3" presStyleCnt="7">
        <dgm:presLayoutVars>
          <dgm:chPref val="3"/>
        </dgm:presLayoutVars>
      </dgm:prSet>
      <dgm:spPr/>
    </dgm:pt>
    <dgm:pt modelId="{9658E4B0-472D-42AD-811C-989590AC2FBA}" type="pres">
      <dgm:prSet presAssocID="{EA46B24A-47DF-45C0-B498-C7DA9BFCEACD}" presName="hierChild4" presStyleCnt="0"/>
      <dgm:spPr/>
    </dgm:pt>
    <dgm:pt modelId="{DB5AD845-667B-4A48-88DF-FA622203E48B}" type="pres">
      <dgm:prSet presAssocID="{D4D9AA60-3218-462E-8EB1-F4FB6100D2FB}" presName="Name10" presStyleLbl="parChTrans1D2" presStyleIdx="2" presStyleCnt="6"/>
      <dgm:spPr/>
    </dgm:pt>
    <dgm:pt modelId="{D4A8BE5B-88A5-4987-A037-49AC7E902EF6}" type="pres">
      <dgm:prSet presAssocID="{223D7B35-6FC2-4B78-A7C7-82DB1CE750D0}" presName="hierRoot2" presStyleCnt="0"/>
      <dgm:spPr/>
    </dgm:pt>
    <dgm:pt modelId="{28064E8F-AC97-493F-8423-8292F25FE66C}" type="pres">
      <dgm:prSet presAssocID="{223D7B35-6FC2-4B78-A7C7-82DB1CE750D0}" presName="composite2" presStyleCnt="0"/>
      <dgm:spPr/>
    </dgm:pt>
    <dgm:pt modelId="{1000F479-6A82-4B97-9DDC-D77C7EE435DD}" type="pres">
      <dgm:prSet presAssocID="{223D7B35-6FC2-4B78-A7C7-82DB1CE750D0}" presName="background2" presStyleLbl="node2" presStyleIdx="2" presStyleCnt="6"/>
      <dgm:spPr/>
    </dgm:pt>
    <dgm:pt modelId="{3634FFAA-8711-4CE6-A551-23360D5724E6}" type="pres">
      <dgm:prSet presAssocID="{223D7B35-6FC2-4B78-A7C7-82DB1CE750D0}" presName="text2" presStyleLbl="fgAcc2" presStyleIdx="2" presStyleCnt="6">
        <dgm:presLayoutVars>
          <dgm:chPref val="3"/>
        </dgm:presLayoutVars>
      </dgm:prSet>
      <dgm:spPr/>
    </dgm:pt>
    <dgm:pt modelId="{B1734668-F2F9-4515-8BB9-A30AB2B05517}" type="pres">
      <dgm:prSet presAssocID="{223D7B35-6FC2-4B78-A7C7-82DB1CE750D0}" presName="hierChild3" presStyleCnt="0"/>
      <dgm:spPr/>
    </dgm:pt>
    <dgm:pt modelId="{6DDFB0EA-4C53-42E7-BCAE-A1179DC109E2}" type="pres">
      <dgm:prSet presAssocID="{88458066-1004-467C-9E63-561A314F8F56}" presName="Name17" presStyleLbl="parChTrans1D3" presStyleIdx="4" presStyleCnt="7"/>
      <dgm:spPr/>
    </dgm:pt>
    <dgm:pt modelId="{83B24ED8-86C4-485F-8448-12BF869D030A}" type="pres">
      <dgm:prSet presAssocID="{99DF3AD9-E894-4C28-8997-B08D851BFD02}" presName="hierRoot3" presStyleCnt="0"/>
      <dgm:spPr/>
    </dgm:pt>
    <dgm:pt modelId="{AEE2668B-7FA6-4A81-ADB8-4BDD095BC536}" type="pres">
      <dgm:prSet presAssocID="{99DF3AD9-E894-4C28-8997-B08D851BFD02}" presName="composite3" presStyleCnt="0"/>
      <dgm:spPr/>
    </dgm:pt>
    <dgm:pt modelId="{E40B99AA-34CF-44DB-94F5-E7B6FCA4C8E4}" type="pres">
      <dgm:prSet presAssocID="{99DF3AD9-E894-4C28-8997-B08D851BFD02}" presName="background3" presStyleLbl="node3" presStyleIdx="4" presStyleCnt="7"/>
      <dgm:spPr/>
    </dgm:pt>
    <dgm:pt modelId="{8802BF64-2B44-46E9-9E9B-62CDA78954E5}" type="pres">
      <dgm:prSet presAssocID="{99DF3AD9-E894-4C28-8997-B08D851BFD02}" presName="text3" presStyleLbl="fgAcc3" presStyleIdx="4" presStyleCnt="7">
        <dgm:presLayoutVars>
          <dgm:chPref val="3"/>
        </dgm:presLayoutVars>
      </dgm:prSet>
      <dgm:spPr/>
    </dgm:pt>
    <dgm:pt modelId="{F6502B01-D95E-4198-BC1C-DCF4688FDDFC}" type="pres">
      <dgm:prSet presAssocID="{99DF3AD9-E894-4C28-8997-B08D851BFD02}" presName="hierChild4" presStyleCnt="0"/>
      <dgm:spPr/>
    </dgm:pt>
    <dgm:pt modelId="{4EC63054-498E-4B31-8280-8EAC45CF5911}" type="pres">
      <dgm:prSet presAssocID="{91251CFC-0C87-4A77-8D19-A26D829116FA}" presName="Name10" presStyleLbl="parChTrans1D2" presStyleIdx="3" presStyleCnt="6"/>
      <dgm:spPr/>
    </dgm:pt>
    <dgm:pt modelId="{DAB3FF32-D215-490A-8F27-5B253DE3B415}" type="pres">
      <dgm:prSet presAssocID="{2F3F8D47-00F8-4A41-88DD-CD9A78D31905}" presName="hierRoot2" presStyleCnt="0"/>
      <dgm:spPr/>
    </dgm:pt>
    <dgm:pt modelId="{641C9865-591D-4B8F-9A3C-10682B41AF5A}" type="pres">
      <dgm:prSet presAssocID="{2F3F8D47-00F8-4A41-88DD-CD9A78D31905}" presName="composite2" presStyleCnt="0"/>
      <dgm:spPr/>
    </dgm:pt>
    <dgm:pt modelId="{D5EED053-FB94-4879-B5DF-2CB8CD3034A2}" type="pres">
      <dgm:prSet presAssocID="{2F3F8D47-00F8-4A41-88DD-CD9A78D31905}" presName="background2" presStyleLbl="node2" presStyleIdx="3" presStyleCnt="6"/>
      <dgm:spPr/>
    </dgm:pt>
    <dgm:pt modelId="{C0D8A226-9F18-4931-8D47-B7826D5C6B1F}" type="pres">
      <dgm:prSet presAssocID="{2F3F8D47-00F8-4A41-88DD-CD9A78D31905}" presName="text2" presStyleLbl="fgAcc2" presStyleIdx="3" presStyleCnt="6" custScaleX="125424">
        <dgm:presLayoutVars>
          <dgm:chPref val="3"/>
        </dgm:presLayoutVars>
      </dgm:prSet>
      <dgm:spPr/>
    </dgm:pt>
    <dgm:pt modelId="{C1670F9E-9FA8-4EF9-B283-7506E23EFC0E}" type="pres">
      <dgm:prSet presAssocID="{2F3F8D47-00F8-4A41-88DD-CD9A78D31905}" presName="hierChild3" presStyleCnt="0"/>
      <dgm:spPr/>
    </dgm:pt>
    <dgm:pt modelId="{D08D1C95-BF7E-46B1-8574-31AF645633A2}" type="pres">
      <dgm:prSet presAssocID="{E1BF07F7-5741-4362-BE72-D0AA783076D3}" presName="Name17" presStyleLbl="parChTrans1D3" presStyleIdx="5" presStyleCnt="7"/>
      <dgm:spPr/>
    </dgm:pt>
    <dgm:pt modelId="{F6F1652B-05D0-4A3C-BE32-F454FD3EE59B}" type="pres">
      <dgm:prSet presAssocID="{ABE6D2CF-23C1-4EB5-90F3-1634AFBE2131}" presName="hierRoot3" presStyleCnt="0"/>
      <dgm:spPr/>
    </dgm:pt>
    <dgm:pt modelId="{B338C234-8152-445F-A4CF-7DD7103A2381}" type="pres">
      <dgm:prSet presAssocID="{ABE6D2CF-23C1-4EB5-90F3-1634AFBE2131}" presName="composite3" presStyleCnt="0"/>
      <dgm:spPr/>
    </dgm:pt>
    <dgm:pt modelId="{21E74C71-35E4-4FEB-825D-368FEBC9B5DD}" type="pres">
      <dgm:prSet presAssocID="{ABE6D2CF-23C1-4EB5-90F3-1634AFBE2131}" presName="background3" presStyleLbl="node3" presStyleIdx="5" presStyleCnt="7"/>
      <dgm:spPr/>
    </dgm:pt>
    <dgm:pt modelId="{6ACACFC0-7E14-4276-A4FD-093C471A6251}" type="pres">
      <dgm:prSet presAssocID="{ABE6D2CF-23C1-4EB5-90F3-1634AFBE2131}" presName="text3" presStyleLbl="fgAcc3" presStyleIdx="5" presStyleCnt="7" custScaleX="161744">
        <dgm:presLayoutVars>
          <dgm:chPref val="3"/>
        </dgm:presLayoutVars>
      </dgm:prSet>
      <dgm:spPr/>
    </dgm:pt>
    <dgm:pt modelId="{7B435F20-ED6D-450B-982B-172D48066679}" type="pres">
      <dgm:prSet presAssocID="{ABE6D2CF-23C1-4EB5-90F3-1634AFBE2131}" presName="hierChild4" presStyleCnt="0"/>
      <dgm:spPr/>
    </dgm:pt>
    <dgm:pt modelId="{6E7C8AAE-7BDC-4451-AD1E-BD4C334C97E1}" type="pres">
      <dgm:prSet presAssocID="{25EA26E7-C5FF-4A73-A4D0-6F5324514129}" presName="Name17" presStyleLbl="parChTrans1D3" presStyleIdx="6" presStyleCnt="7"/>
      <dgm:spPr/>
    </dgm:pt>
    <dgm:pt modelId="{FA1C56EE-7D7C-4018-8073-48DF66624091}" type="pres">
      <dgm:prSet presAssocID="{6CE868C4-0131-4448-A7B0-8215EF34075E}" presName="hierRoot3" presStyleCnt="0"/>
      <dgm:spPr/>
    </dgm:pt>
    <dgm:pt modelId="{086260D3-129B-411D-B041-EBA1D7A9CDC0}" type="pres">
      <dgm:prSet presAssocID="{6CE868C4-0131-4448-A7B0-8215EF34075E}" presName="composite3" presStyleCnt="0"/>
      <dgm:spPr/>
    </dgm:pt>
    <dgm:pt modelId="{935337F8-FFA7-4DC6-A1EA-281315E0B65B}" type="pres">
      <dgm:prSet presAssocID="{6CE868C4-0131-4448-A7B0-8215EF34075E}" presName="background3" presStyleLbl="node3" presStyleIdx="6" presStyleCnt="7"/>
      <dgm:spPr/>
    </dgm:pt>
    <dgm:pt modelId="{AA69D773-E821-4BFC-A24E-13DD0C11BD22}" type="pres">
      <dgm:prSet presAssocID="{6CE868C4-0131-4448-A7B0-8215EF34075E}" presName="text3" presStyleLbl="fgAcc3" presStyleIdx="6" presStyleCnt="7" custScaleX="126807">
        <dgm:presLayoutVars>
          <dgm:chPref val="3"/>
        </dgm:presLayoutVars>
      </dgm:prSet>
      <dgm:spPr/>
    </dgm:pt>
    <dgm:pt modelId="{CA50BE3A-8751-4D4E-BDE0-DB54B4AFDBDE}" type="pres">
      <dgm:prSet presAssocID="{6CE868C4-0131-4448-A7B0-8215EF34075E}" presName="hierChild4" presStyleCnt="0"/>
      <dgm:spPr/>
    </dgm:pt>
    <dgm:pt modelId="{51051FD9-C76B-4539-8A8B-BB573D86B20E}" type="pres">
      <dgm:prSet presAssocID="{77AA620C-36AC-47C7-A17B-697DA09EC5D9}" presName="Name10" presStyleLbl="parChTrans1D2" presStyleIdx="4" presStyleCnt="6"/>
      <dgm:spPr/>
    </dgm:pt>
    <dgm:pt modelId="{AE484770-9D24-41F2-B5F8-73D9B3472F6F}" type="pres">
      <dgm:prSet presAssocID="{E33E5FAB-7920-4A30-8516-CD8F7EBBBDDA}" presName="hierRoot2" presStyleCnt="0"/>
      <dgm:spPr/>
    </dgm:pt>
    <dgm:pt modelId="{F2880284-5F34-462B-A3C8-A24A31BB5D1F}" type="pres">
      <dgm:prSet presAssocID="{E33E5FAB-7920-4A30-8516-CD8F7EBBBDDA}" presName="composite2" presStyleCnt="0"/>
      <dgm:spPr/>
    </dgm:pt>
    <dgm:pt modelId="{CC449730-7D47-4E91-A58E-7DF0D49B2457}" type="pres">
      <dgm:prSet presAssocID="{E33E5FAB-7920-4A30-8516-CD8F7EBBBDDA}" presName="background2" presStyleLbl="node2" presStyleIdx="4" presStyleCnt="6"/>
      <dgm:spPr/>
    </dgm:pt>
    <dgm:pt modelId="{D329942F-C913-43B5-9F48-F3757E3BF5B5}" type="pres">
      <dgm:prSet presAssocID="{E33E5FAB-7920-4A30-8516-CD8F7EBBBDDA}" presName="text2" presStyleLbl="fgAcc2" presStyleIdx="4" presStyleCnt="6">
        <dgm:presLayoutVars>
          <dgm:chPref val="3"/>
        </dgm:presLayoutVars>
      </dgm:prSet>
      <dgm:spPr/>
    </dgm:pt>
    <dgm:pt modelId="{DE0E6C5A-335C-475C-A6D5-50DF035868EE}" type="pres">
      <dgm:prSet presAssocID="{E33E5FAB-7920-4A30-8516-CD8F7EBBBDDA}" presName="hierChild3" presStyleCnt="0"/>
      <dgm:spPr/>
    </dgm:pt>
    <dgm:pt modelId="{664C432B-A2B0-4471-9652-A65DCB4F36A7}" type="pres">
      <dgm:prSet presAssocID="{9C475E99-E933-4E47-9C15-4A178C34EEB3}" presName="Name10" presStyleLbl="parChTrans1D2" presStyleIdx="5" presStyleCnt="6"/>
      <dgm:spPr/>
    </dgm:pt>
    <dgm:pt modelId="{DD253EFA-36DD-4BBC-842F-B754C47CA414}" type="pres">
      <dgm:prSet presAssocID="{EF6A1D15-8EB8-401F-B249-B830184CD517}" presName="hierRoot2" presStyleCnt="0"/>
      <dgm:spPr/>
    </dgm:pt>
    <dgm:pt modelId="{03FC426D-4FF0-486B-B685-D77D6669EDC5}" type="pres">
      <dgm:prSet presAssocID="{EF6A1D15-8EB8-401F-B249-B830184CD517}" presName="composite2" presStyleCnt="0"/>
      <dgm:spPr/>
    </dgm:pt>
    <dgm:pt modelId="{85567CEB-F560-44D5-8A65-051D47376AF6}" type="pres">
      <dgm:prSet presAssocID="{EF6A1D15-8EB8-401F-B249-B830184CD517}" presName="background2" presStyleLbl="node2" presStyleIdx="5" presStyleCnt="6"/>
      <dgm:spPr/>
    </dgm:pt>
    <dgm:pt modelId="{FAC8E461-9CBA-45FF-AA0B-FA5CBF9A8428}" type="pres">
      <dgm:prSet presAssocID="{EF6A1D15-8EB8-401F-B249-B830184CD517}" presName="text2" presStyleLbl="fgAcc2" presStyleIdx="5" presStyleCnt="6">
        <dgm:presLayoutVars>
          <dgm:chPref val="3"/>
        </dgm:presLayoutVars>
      </dgm:prSet>
      <dgm:spPr/>
    </dgm:pt>
    <dgm:pt modelId="{B54ED8DA-54AD-4A43-AAFF-199DAECA15C3}" type="pres">
      <dgm:prSet presAssocID="{EF6A1D15-8EB8-401F-B249-B830184CD517}" presName="hierChild3" presStyleCnt="0"/>
      <dgm:spPr/>
    </dgm:pt>
  </dgm:ptLst>
  <dgm:cxnLst>
    <dgm:cxn modelId="{23B72400-E1E4-4BDF-8C1D-5AA8C192CAE3}" type="presOf" srcId="{EF6A1D15-8EB8-401F-B249-B830184CD517}" destId="{FAC8E461-9CBA-45FF-AA0B-FA5CBF9A8428}" srcOrd="0" destOrd="0" presId="urn:microsoft.com/office/officeart/2005/8/layout/hierarchy1"/>
    <dgm:cxn modelId="{55B55C09-E3B7-4B74-A85A-36A92B7DCB54}" type="presOf" srcId="{133CEE1C-B5B4-4610-94A9-009C706A6AE5}" destId="{691C672E-477A-4715-819E-E060C66A70D0}" srcOrd="0" destOrd="0" presId="urn:microsoft.com/office/officeart/2005/8/layout/hierarchy1"/>
    <dgm:cxn modelId="{401B920E-8472-4243-AE48-8C962C87952A}" type="presOf" srcId="{25EA26E7-C5FF-4A73-A4D0-6F5324514129}" destId="{6E7C8AAE-7BDC-4451-AD1E-BD4C334C97E1}" srcOrd="0" destOrd="0" presId="urn:microsoft.com/office/officeart/2005/8/layout/hierarchy1"/>
    <dgm:cxn modelId="{2DD07910-9513-47AF-9616-2CF5272E354C}" type="presOf" srcId="{2F3F8D47-00F8-4A41-88DD-CD9A78D31905}" destId="{C0D8A226-9F18-4931-8D47-B7826D5C6B1F}" srcOrd="0" destOrd="0" presId="urn:microsoft.com/office/officeart/2005/8/layout/hierarchy1"/>
    <dgm:cxn modelId="{4F264E11-8E47-4213-865C-72D2362D25D9}" type="presOf" srcId="{AA0687B3-A9DE-415F-8A37-FE29249216D5}" destId="{0DC3EFC9-B72A-469A-B6C7-28DF664DB36A}" srcOrd="0" destOrd="0" presId="urn:microsoft.com/office/officeart/2005/8/layout/hierarchy1"/>
    <dgm:cxn modelId="{FBB92E1B-7CD8-471C-AE46-E306EECF61C9}" type="presOf" srcId="{E33E5FAB-7920-4A30-8516-CD8F7EBBBDDA}" destId="{D329942F-C913-43B5-9F48-F3757E3BF5B5}" srcOrd="0" destOrd="0" presId="urn:microsoft.com/office/officeart/2005/8/layout/hierarchy1"/>
    <dgm:cxn modelId="{A43DA91C-9303-4586-B8E5-A9BA7FBA5D7E}" srcId="{9AF92637-CDAA-4E19-ACAA-456084E17D78}" destId="{EA46B24A-47DF-45C0-B498-C7DA9BFCEACD}" srcOrd="1" destOrd="0" parTransId="{AA0687B3-A9DE-415F-8A37-FE29249216D5}" sibTransId="{9478A4BF-AE4B-4C0A-92D7-9366EB438C4A}"/>
    <dgm:cxn modelId="{8A72AB1D-2AB9-409F-9351-2B2895C6DA82}" srcId="{223D7B35-6FC2-4B78-A7C7-82DB1CE750D0}" destId="{99DF3AD9-E894-4C28-8997-B08D851BFD02}" srcOrd="0" destOrd="0" parTransId="{88458066-1004-467C-9E63-561A314F8F56}" sibTransId="{403DA29E-5BFF-4266-8F3E-B1E39C9D54BD}"/>
    <dgm:cxn modelId="{F15E021F-41C6-43E9-8EA0-5E2F0382DD76}" srcId="{9AF92637-CDAA-4E19-ACAA-456084E17D78}" destId="{FEFD7D64-57FB-4EEA-9085-142DA52DDAFA}" srcOrd="0" destOrd="0" parTransId="{3A34ED0C-5711-4E41-A4ED-9D33971057A4}" sibTransId="{6458E618-965D-4ED6-96AD-CCC452ED72BC}"/>
    <dgm:cxn modelId="{8D7F0923-C632-4E68-8F12-D1A16B137E02}" srcId="{2F3F8D47-00F8-4A41-88DD-CD9A78D31905}" destId="{6CE868C4-0131-4448-A7B0-8215EF34075E}" srcOrd="1" destOrd="0" parTransId="{25EA26E7-C5FF-4A73-A4D0-6F5324514129}" sibTransId="{B7BE9940-7947-4E3A-94E2-E1D3EB632550}"/>
    <dgm:cxn modelId="{3523D524-E2DE-4C78-9ED4-629C38728302}" type="presOf" srcId="{1EFB107B-85A1-4FDC-867B-7FD3778E7B7E}" destId="{359B7E01-711D-4C8A-8BC7-BAD8F950C5AA}" srcOrd="0" destOrd="0" presId="urn:microsoft.com/office/officeart/2005/8/layout/hierarchy1"/>
    <dgm:cxn modelId="{7496622A-3543-471B-BA01-57E79FF85A63}" type="presOf" srcId="{FEFD7D64-57FB-4EEA-9085-142DA52DDAFA}" destId="{AD837CFD-4D23-4036-8660-863C0BFFB0E2}" srcOrd="0" destOrd="0" presId="urn:microsoft.com/office/officeart/2005/8/layout/hierarchy1"/>
    <dgm:cxn modelId="{4795792B-60FD-4C78-9311-66913B877F0E}" srcId="{6CF8D84C-9B8B-40C3-8AEF-4F1CAB5D1ADA}" destId="{E33E5FAB-7920-4A30-8516-CD8F7EBBBDDA}" srcOrd="4" destOrd="0" parTransId="{77AA620C-36AC-47C7-A17B-697DA09EC5D9}" sibTransId="{3C36F641-5F6E-4C3E-BF60-965301F5ABC0}"/>
    <dgm:cxn modelId="{DE0AB12B-D643-4FB4-9077-98EF120638FF}" srcId="{2F3F8D47-00F8-4A41-88DD-CD9A78D31905}" destId="{ABE6D2CF-23C1-4EB5-90F3-1634AFBE2131}" srcOrd="0" destOrd="0" parTransId="{E1BF07F7-5741-4362-BE72-D0AA783076D3}" sibTransId="{5E8B2114-E919-4CF6-9E1F-5EA2B087C0AC}"/>
    <dgm:cxn modelId="{4BD8B13A-047B-4A6B-A70C-0E37999C3AF1}" type="presOf" srcId="{99DF3AD9-E894-4C28-8997-B08D851BFD02}" destId="{8802BF64-2B44-46E9-9E9B-62CDA78954E5}" srcOrd="0" destOrd="0" presId="urn:microsoft.com/office/officeart/2005/8/layout/hierarchy1"/>
    <dgm:cxn modelId="{81DFE63A-3844-4FC4-86A1-020BC8119062}" type="presOf" srcId="{E1BF07F7-5741-4362-BE72-D0AA783076D3}" destId="{D08D1C95-BF7E-46B1-8574-31AF645633A2}" srcOrd="0" destOrd="0" presId="urn:microsoft.com/office/officeart/2005/8/layout/hierarchy1"/>
    <dgm:cxn modelId="{EFDF9166-0C6D-4013-A31F-207A8125DDA5}" type="presOf" srcId="{8B711E42-5498-4C70-8043-F9CAE6954259}" destId="{E29D23E9-6A0C-471B-8058-EFDB2ECDFFBC}" srcOrd="0" destOrd="0" presId="urn:microsoft.com/office/officeart/2005/8/layout/hierarchy1"/>
    <dgm:cxn modelId="{EF0BA446-8C64-40B8-BD7A-2AA414043031}" srcId="{7FB8E953-6A26-4DC3-8B63-FCC8F2C34C22}" destId="{6CF8D84C-9B8B-40C3-8AEF-4F1CAB5D1ADA}" srcOrd="0" destOrd="0" parTransId="{7D8861F7-0CD6-4941-8A7F-F31204057F20}" sibTransId="{016B86BE-8074-4AF8-8AA2-5BF6CD315D90}"/>
    <dgm:cxn modelId="{D1F2E547-1FDE-4A0C-B3C7-EEFBAB24656E}" type="presOf" srcId="{C2758CE4-A583-4F70-B1F5-8E642BB9F865}" destId="{C73B809F-489F-4806-96EC-D609B7F02DDB}" srcOrd="0" destOrd="0" presId="urn:microsoft.com/office/officeart/2005/8/layout/hierarchy1"/>
    <dgm:cxn modelId="{8748BE54-60C9-4615-93F1-7A39FF8BC8AA}" type="presOf" srcId="{D4D9AA60-3218-462E-8EB1-F4FB6100D2FB}" destId="{DB5AD845-667B-4A48-88DF-FA622203E48B}" srcOrd="0" destOrd="0" presId="urn:microsoft.com/office/officeart/2005/8/layout/hierarchy1"/>
    <dgm:cxn modelId="{694CF754-495E-40FF-8BAA-59911A626B03}" type="presOf" srcId="{7B3B5CD2-72FF-4510-B836-26E4B4D94805}" destId="{E947367E-41EF-424F-8809-D18BB34A6A74}" srcOrd="0" destOrd="0" presId="urn:microsoft.com/office/officeart/2005/8/layout/hierarchy1"/>
    <dgm:cxn modelId="{EBB1FF77-04D6-454B-8EBF-A2912B42C50D}" type="presOf" srcId="{D2D17666-75E3-4CC4-ADD3-A8F0B74DCA7F}" destId="{67AF195A-0F5A-4E61-A625-E13F7AF3E827}" srcOrd="0" destOrd="0" presId="urn:microsoft.com/office/officeart/2005/8/layout/hierarchy1"/>
    <dgm:cxn modelId="{8393C97A-B46D-48E3-9A99-9D846B3EDD9D}" type="presOf" srcId="{3A34ED0C-5711-4E41-A4ED-9D33971057A4}" destId="{9BBE4545-82EE-43BB-9C61-A5E01A571FF2}" srcOrd="0" destOrd="0" presId="urn:microsoft.com/office/officeart/2005/8/layout/hierarchy1"/>
    <dgm:cxn modelId="{5BC7EC7A-3793-4C51-9DFB-633DBD82CD4F}" type="presOf" srcId="{ABE6D2CF-23C1-4EB5-90F3-1634AFBE2131}" destId="{6ACACFC0-7E14-4276-A4FD-093C471A6251}" srcOrd="0" destOrd="0" presId="urn:microsoft.com/office/officeart/2005/8/layout/hierarchy1"/>
    <dgm:cxn modelId="{2643AC8D-DD34-4BBA-A930-1D0CEC43EBFF}" srcId="{6CF8D84C-9B8B-40C3-8AEF-4F1CAB5D1ADA}" destId="{1EFB107B-85A1-4FDC-867B-7FD3778E7B7E}" srcOrd="0" destOrd="0" parTransId="{133CEE1C-B5B4-4610-94A9-009C706A6AE5}" sibTransId="{2EF7E558-FB33-4B1D-8485-2FDFFF6E9807}"/>
    <dgm:cxn modelId="{572F4490-D72D-44CA-805B-17394DD9D1DC}" srcId="{6CF8D84C-9B8B-40C3-8AEF-4F1CAB5D1ADA}" destId="{9AF92637-CDAA-4E19-ACAA-456084E17D78}" srcOrd="1" destOrd="0" parTransId="{C2758CE4-A583-4F70-B1F5-8E642BB9F865}" sibTransId="{3FCBCF03-61A1-48AA-B022-D8D2F2E9163E}"/>
    <dgm:cxn modelId="{75110597-1455-47A1-820A-604A082702BB}" type="presOf" srcId="{6CE868C4-0131-4448-A7B0-8215EF34075E}" destId="{AA69D773-E821-4BFC-A24E-13DD0C11BD22}" srcOrd="0" destOrd="0" presId="urn:microsoft.com/office/officeart/2005/8/layout/hierarchy1"/>
    <dgm:cxn modelId="{2BC76297-56AD-49F9-8231-E6EF14D5E896}" srcId="{6CF8D84C-9B8B-40C3-8AEF-4F1CAB5D1ADA}" destId="{223D7B35-6FC2-4B78-A7C7-82DB1CE750D0}" srcOrd="2" destOrd="0" parTransId="{D4D9AA60-3218-462E-8EB1-F4FB6100D2FB}" sibTransId="{8312777B-FF74-442E-B429-A67FBF5827C4}"/>
    <dgm:cxn modelId="{6062D39B-0C23-4297-9450-7F58D586ACAC}" type="presOf" srcId="{88458066-1004-467C-9E63-561A314F8F56}" destId="{6DDFB0EA-4C53-42E7-BCAE-A1179DC109E2}" srcOrd="0" destOrd="0" presId="urn:microsoft.com/office/officeart/2005/8/layout/hierarchy1"/>
    <dgm:cxn modelId="{B2E4A79D-4586-4BC2-9D40-F6B6A6A90D37}" srcId="{1EFB107B-85A1-4FDC-867B-7FD3778E7B7E}" destId="{7B3B5CD2-72FF-4510-B836-26E4B4D94805}" srcOrd="0" destOrd="0" parTransId="{4BBE5B1C-D43E-4329-A76B-C3F5F463EB86}" sibTransId="{2F6F853E-5CC3-4755-B3DF-38160DC449FF}"/>
    <dgm:cxn modelId="{DF5420A8-7E28-4506-9735-10A0A7FEF88D}" type="presOf" srcId="{77AA620C-36AC-47C7-A17B-697DA09EC5D9}" destId="{51051FD9-C76B-4539-8A8B-BB573D86B20E}" srcOrd="0" destOrd="0" presId="urn:microsoft.com/office/officeart/2005/8/layout/hierarchy1"/>
    <dgm:cxn modelId="{68BAE4A9-07C3-4BC3-AA1A-55C138979563}" type="presOf" srcId="{4BBE5B1C-D43E-4329-A76B-C3F5F463EB86}" destId="{67266014-EBB7-44C9-8DCE-6FE02AF3BCB4}" srcOrd="0" destOrd="0" presId="urn:microsoft.com/office/officeart/2005/8/layout/hierarchy1"/>
    <dgm:cxn modelId="{A3305BB3-EBD3-49E0-A3B5-315E442F6152}" type="presOf" srcId="{6CF8D84C-9B8B-40C3-8AEF-4F1CAB5D1ADA}" destId="{D7E247BA-0CA8-4122-9D61-CFD0F957E663}" srcOrd="0" destOrd="0" presId="urn:microsoft.com/office/officeart/2005/8/layout/hierarchy1"/>
    <dgm:cxn modelId="{7DB996BC-C9F1-40E0-98DD-87EF59FBEFA6}" srcId="{1EFB107B-85A1-4FDC-867B-7FD3778E7B7E}" destId="{8B711E42-5498-4C70-8043-F9CAE6954259}" srcOrd="1" destOrd="0" parTransId="{D2D17666-75E3-4CC4-ADD3-A8F0B74DCA7F}" sibTransId="{E47E2B84-53BC-4172-9642-50DDE2E912A2}"/>
    <dgm:cxn modelId="{686280C3-538E-48BA-A36F-4A6127F11E23}" type="presOf" srcId="{7FB8E953-6A26-4DC3-8B63-FCC8F2C34C22}" destId="{9974737B-6A91-459C-AE3E-68C901D9A3AC}" srcOrd="0" destOrd="0" presId="urn:microsoft.com/office/officeart/2005/8/layout/hierarchy1"/>
    <dgm:cxn modelId="{04F38FC5-BC86-418D-83CA-5AAD9BA92566}" type="presOf" srcId="{9AF92637-CDAA-4E19-ACAA-456084E17D78}" destId="{02BC1449-4E05-45F7-9B5C-9F6A756BD3C8}" srcOrd="0" destOrd="0" presId="urn:microsoft.com/office/officeart/2005/8/layout/hierarchy1"/>
    <dgm:cxn modelId="{1612F0C8-EF08-4B96-A871-49F0CEB19619}" type="presOf" srcId="{91251CFC-0C87-4A77-8D19-A26D829116FA}" destId="{4EC63054-498E-4B31-8280-8EAC45CF5911}" srcOrd="0" destOrd="0" presId="urn:microsoft.com/office/officeart/2005/8/layout/hierarchy1"/>
    <dgm:cxn modelId="{9E8304D9-DCF3-482F-B8F2-536019D99335}" type="presOf" srcId="{223D7B35-6FC2-4B78-A7C7-82DB1CE750D0}" destId="{3634FFAA-8711-4CE6-A551-23360D5724E6}" srcOrd="0" destOrd="0" presId="urn:microsoft.com/office/officeart/2005/8/layout/hierarchy1"/>
    <dgm:cxn modelId="{46EFE7E0-5766-4E88-9BB5-DB60AF749764}" srcId="{6CF8D84C-9B8B-40C3-8AEF-4F1CAB5D1ADA}" destId="{2F3F8D47-00F8-4A41-88DD-CD9A78D31905}" srcOrd="3" destOrd="0" parTransId="{91251CFC-0C87-4A77-8D19-A26D829116FA}" sibTransId="{6F9FB011-074B-4A51-BBCF-7AB7E7EB422B}"/>
    <dgm:cxn modelId="{D4922CF9-06DF-4444-962D-073C9A9F6191}" type="presOf" srcId="{EA46B24A-47DF-45C0-B498-C7DA9BFCEACD}" destId="{67264827-DB81-4CE1-9046-7E55C93CED41}" srcOrd="0" destOrd="0" presId="urn:microsoft.com/office/officeart/2005/8/layout/hierarchy1"/>
    <dgm:cxn modelId="{9D5F62FF-6908-418E-AA48-D388E6434BF2}" type="presOf" srcId="{9C475E99-E933-4E47-9C15-4A178C34EEB3}" destId="{664C432B-A2B0-4471-9652-A65DCB4F36A7}" srcOrd="0" destOrd="0" presId="urn:microsoft.com/office/officeart/2005/8/layout/hierarchy1"/>
    <dgm:cxn modelId="{BA0FD3FF-A72D-492D-A33B-E1A9A0683B4E}" srcId="{6CF8D84C-9B8B-40C3-8AEF-4F1CAB5D1ADA}" destId="{EF6A1D15-8EB8-401F-B249-B830184CD517}" srcOrd="5" destOrd="0" parTransId="{9C475E99-E933-4E47-9C15-4A178C34EEB3}" sibTransId="{FC1F27C0-DB91-42CC-9377-895C405617BE}"/>
    <dgm:cxn modelId="{E65C84DC-7B87-4E74-883E-180F697FB0EF}" type="presParOf" srcId="{9974737B-6A91-459C-AE3E-68C901D9A3AC}" destId="{FBDD97A0-D095-4ACB-B934-471D78326EF1}" srcOrd="0" destOrd="0" presId="urn:microsoft.com/office/officeart/2005/8/layout/hierarchy1"/>
    <dgm:cxn modelId="{AE1DF30A-C3CF-43B9-93AD-C66E90C99257}" type="presParOf" srcId="{FBDD97A0-D095-4ACB-B934-471D78326EF1}" destId="{CE7ACC41-4080-43EA-8E77-ACD46D1433D3}" srcOrd="0" destOrd="0" presId="urn:microsoft.com/office/officeart/2005/8/layout/hierarchy1"/>
    <dgm:cxn modelId="{F404D4F3-EFF1-41DD-ABE3-22C13426A8F5}" type="presParOf" srcId="{CE7ACC41-4080-43EA-8E77-ACD46D1433D3}" destId="{51AA472A-83BC-4BB3-A263-09B572231064}" srcOrd="0" destOrd="0" presId="urn:microsoft.com/office/officeart/2005/8/layout/hierarchy1"/>
    <dgm:cxn modelId="{A8B9EB69-C6DC-499C-9B72-38CF7043047B}" type="presParOf" srcId="{CE7ACC41-4080-43EA-8E77-ACD46D1433D3}" destId="{D7E247BA-0CA8-4122-9D61-CFD0F957E663}" srcOrd="1" destOrd="0" presId="urn:microsoft.com/office/officeart/2005/8/layout/hierarchy1"/>
    <dgm:cxn modelId="{9C6DF4A7-014C-4652-8CB1-F5CCD6500880}" type="presParOf" srcId="{FBDD97A0-D095-4ACB-B934-471D78326EF1}" destId="{B39CDC3B-4B54-4320-BA6F-62C58906DE08}" srcOrd="1" destOrd="0" presId="urn:microsoft.com/office/officeart/2005/8/layout/hierarchy1"/>
    <dgm:cxn modelId="{D10067BC-A6BC-44BF-884E-7AB8B6528793}" type="presParOf" srcId="{B39CDC3B-4B54-4320-BA6F-62C58906DE08}" destId="{691C672E-477A-4715-819E-E060C66A70D0}" srcOrd="0" destOrd="0" presId="urn:microsoft.com/office/officeart/2005/8/layout/hierarchy1"/>
    <dgm:cxn modelId="{849722BF-7BE9-4A4A-BCA6-6FB0C6EF80AA}" type="presParOf" srcId="{B39CDC3B-4B54-4320-BA6F-62C58906DE08}" destId="{9EEFA7E8-A7ED-4ED3-A8BA-C4C43A6DDFE6}" srcOrd="1" destOrd="0" presId="urn:microsoft.com/office/officeart/2005/8/layout/hierarchy1"/>
    <dgm:cxn modelId="{1ABA2916-18EF-4F0F-9990-6EBC57881573}" type="presParOf" srcId="{9EEFA7E8-A7ED-4ED3-A8BA-C4C43A6DDFE6}" destId="{1E209D59-2808-4590-AE60-1D12A972B7C8}" srcOrd="0" destOrd="0" presId="urn:microsoft.com/office/officeart/2005/8/layout/hierarchy1"/>
    <dgm:cxn modelId="{31F2FAC5-F78D-4876-88BA-3A10057D4483}" type="presParOf" srcId="{1E209D59-2808-4590-AE60-1D12A972B7C8}" destId="{B702EA1F-2636-42E0-9215-989AA7B9FF3E}" srcOrd="0" destOrd="0" presId="urn:microsoft.com/office/officeart/2005/8/layout/hierarchy1"/>
    <dgm:cxn modelId="{B28925BF-3397-4912-8445-C6441B318847}" type="presParOf" srcId="{1E209D59-2808-4590-AE60-1D12A972B7C8}" destId="{359B7E01-711D-4C8A-8BC7-BAD8F950C5AA}" srcOrd="1" destOrd="0" presId="urn:microsoft.com/office/officeart/2005/8/layout/hierarchy1"/>
    <dgm:cxn modelId="{88381A85-820E-447E-80C4-9753A3A92CF3}" type="presParOf" srcId="{9EEFA7E8-A7ED-4ED3-A8BA-C4C43A6DDFE6}" destId="{06A8E4EB-D2BF-4516-9B67-DCEB613A7A6B}" srcOrd="1" destOrd="0" presId="urn:microsoft.com/office/officeart/2005/8/layout/hierarchy1"/>
    <dgm:cxn modelId="{C7EF8983-599D-4B49-B8A3-D176F7491CBE}" type="presParOf" srcId="{06A8E4EB-D2BF-4516-9B67-DCEB613A7A6B}" destId="{67266014-EBB7-44C9-8DCE-6FE02AF3BCB4}" srcOrd="0" destOrd="0" presId="urn:microsoft.com/office/officeart/2005/8/layout/hierarchy1"/>
    <dgm:cxn modelId="{880A5166-2726-4D40-8298-9116C0E66B81}" type="presParOf" srcId="{06A8E4EB-D2BF-4516-9B67-DCEB613A7A6B}" destId="{B07968B4-0FD3-4F71-AC36-913CCFB03552}" srcOrd="1" destOrd="0" presId="urn:microsoft.com/office/officeart/2005/8/layout/hierarchy1"/>
    <dgm:cxn modelId="{6E392EAE-1439-4984-B424-A333AADB6423}" type="presParOf" srcId="{B07968B4-0FD3-4F71-AC36-913CCFB03552}" destId="{0910478B-D1BD-42C5-8E22-C6328C98352B}" srcOrd="0" destOrd="0" presId="urn:microsoft.com/office/officeart/2005/8/layout/hierarchy1"/>
    <dgm:cxn modelId="{0E17599F-2376-4589-9EC8-E8BF9FAD9546}" type="presParOf" srcId="{0910478B-D1BD-42C5-8E22-C6328C98352B}" destId="{A2C61F44-061C-477D-85FD-6D9FE93A41EB}" srcOrd="0" destOrd="0" presId="urn:microsoft.com/office/officeart/2005/8/layout/hierarchy1"/>
    <dgm:cxn modelId="{496D343F-739C-452B-9D23-95BA44E3F090}" type="presParOf" srcId="{0910478B-D1BD-42C5-8E22-C6328C98352B}" destId="{E947367E-41EF-424F-8809-D18BB34A6A74}" srcOrd="1" destOrd="0" presId="urn:microsoft.com/office/officeart/2005/8/layout/hierarchy1"/>
    <dgm:cxn modelId="{B1581F12-7711-47BD-A57C-CD71039F415C}" type="presParOf" srcId="{B07968B4-0FD3-4F71-AC36-913CCFB03552}" destId="{F57A5D97-5A95-413C-BE08-E61C33244067}" srcOrd="1" destOrd="0" presId="urn:microsoft.com/office/officeart/2005/8/layout/hierarchy1"/>
    <dgm:cxn modelId="{A5218D99-60C3-4FDB-854B-120A35829D53}" type="presParOf" srcId="{06A8E4EB-D2BF-4516-9B67-DCEB613A7A6B}" destId="{67AF195A-0F5A-4E61-A625-E13F7AF3E827}" srcOrd="2" destOrd="0" presId="urn:microsoft.com/office/officeart/2005/8/layout/hierarchy1"/>
    <dgm:cxn modelId="{83D5F529-0A33-47C8-BE5A-8BD51FAE3B79}" type="presParOf" srcId="{06A8E4EB-D2BF-4516-9B67-DCEB613A7A6B}" destId="{441EE003-151A-43D8-AB19-6D8BC7C78775}" srcOrd="3" destOrd="0" presId="urn:microsoft.com/office/officeart/2005/8/layout/hierarchy1"/>
    <dgm:cxn modelId="{77BF2C90-1CF3-4CB4-B975-6CBC153078A2}" type="presParOf" srcId="{441EE003-151A-43D8-AB19-6D8BC7C78775}" destId="{97B3DB22-904A-4C14-B4E1-740A128273F4}" srcOrd="0" destOrd="0" presId="urn:microsoft.com/office/officeart/2005/8/layout/hierarchy1"/>
    <dgm:cxn modelId="{714107C7-5024-44DC-84B3-BDFC4B677682}" type="presParOf" srcId="{97B3DB22-904A-4C14-B4E1-740A128273F4}" destId="{02FEDE2C-4A9A-4C8C-BC86-D67556C79C89}" srcOrd="0" destOrd="0" presId="urn:microsoft.com/office/officeart/2005/8/layout/hierarchy1"/>
    <dgm:cxn modelId="{2D11F75F-E25F-44DE-AE9A-C3E060F8F036}" type="presParOf" srcId="{97B3DB22-904A-4C14-B4E1-740A128273F4}" destId="{E29D23E9-6A0C-471B-8058-EFDB2ECDFFBC}" srcOrd="1" destOrd="0" presId="urn:microsoft.com/office/officeart/2005/8/layout/hierarchy1"/>
    <dgm:cxn modelId="{68E7B1EE-2EA2-42A3-9F0B-908BEA9A4D3B}" type="presParOf" srcId="{441EE003-151A-43D8-AB19-6D8BC7C78775}" destId="{37C398B5-BF1F-4B91-A069-C9F4F9CC54E7}" srcOrd="1" destOrd="0" presId="urn:microsoft.com/office/officeart/2005/8/layout/hierarchy1"/>
    <dgm:cxn modelId="{F3077D13-C42E-45AD-8E25-1019661FF972}" type="presParOf" srcId="{B39CDC3B-4B54-4320-BA6F-62C58906DE08}" destId="{C73B809F-489F-4806-96EC-D609B7F02DDB}" srcOrd="2" destOrd="0" presId="urn:microsoft.com/office/officeart/2005/8/layout/hierarchy1"/>
    <dgm:cxn modelId="{B040067F-E9A1-4827-BA4A-FF4D3AE2100F}" type="presParOf" srcId="{B39CDC3B-4B54-4320-BA6F-62C58906DE08}" destId="{049BEC5C-23B0-4A7D-A235-AE879D61E64D}" srcOrd="3" destOrd="0" presId="urn:microsoft.com/office/officeart/2005/8/layout/hierarchy1"/>
    <dgm:cxn modelId="{7CB8134A-4721-4305-997A-49FCE24EE79D}" type="presParOf" srcId="{049BEC5C-23B0-4A7D-A235-AE879D61E64D}" destId="{A3F7DE91-DDBA-4B85-9909-21E9168FB906}" srcOrd="0" destOrd="0" presId="urn:microsoft.com/office/officeart/2005/8/layout/hierarchy1"/>
    <dgm:cxn modelId="{C1682EB1-0DD0-4B8B-B90C-BC4ECD9B1FA0}" type="presParOf" srcId="{A3F7DE91-DDBA-4B85-9909-21E9168FB906}" destId="{8ADFB193-9E83-45FA-AD37-ACF740C39BD7}" srcOrd="0" destOrd="0" presId="urn:microsoft.com/office/officeart/2005/8/layout/hierarchy1"/>
    <dgm:cxn modelId="{84141E6F-4B5B-4F47-8B6F-1F6014623AA1}" type="presParOf" srcId="{A3F7DE91-DDBA-4B85-9909-21E9168FB906}" destId="{02BC1449-4E05-45F7-9B5C-9F6A756BD3C8}" srcOrd="1" destOrd="0" presId="urn:microsoft.com/office/officeart/2005/8/layout/hierarchy1"/>
    <dgm:cxn modelId="{4E2D608E-6C44-4672-8074-2A6055A564D1}" type="presParOf" srcId="{049BEC5C-23B0-4A7D-A235-AE879D61E64D}" destId="{9B786983-6781-480D-A7AE-5B4E9E13392D}" srcOrd="1" destOrd="0" presId="urn:microsoft.com/office/officeart/2005/8/layout/hierarchy1"/>
    <dgm:cxn modelId="{58F6B282-A21B-4CF2-B14D-E82B1A44DFA4}" type="presParOf" srcId="{9B786983-6781-480D-A7AE-5B4E9E13392D}" destId="{9BBE4545-82EE-43BB-9C61-A5E01A571FF2}" srcOrd="0" destOrd="0" presId="urn:microsoft.com/office/officeart/2005/8/layout/hierarchy1"/>
    <dgm:cxn modelId="{25901D95-EFA9-4D00-B61C-F043CDBFEB5A}" type="presParOf" srcId="{9B786983-6781-480D-A7AE-5B4E9E13392D}" destId="{0C4C24BD-963D-4495-817F-525804C7B887}" srcOrd="1" destOrd="0" presId="urn:microsoft.com/office/officeart/2005/8/layout/hierarchy1"/>
    <dgm:cxn modelId="{D2FADBC1-7F6C-480D-8AA8-FD4B0F227EE0}" type="presParOf" srcId="{0C4C24BD-963D-4495-817F-525804C7B887}" destId="{6E068246-CFCB-4603-8665-48AC50349BA5}" srcOrd="0" destOrd="0" presId="urn:microsoft.com/office/officeart/2005/8/layout/hierarchy1"/>
    <dgm:cxn modelId="{52F4D098-2A2D-437D-A95D-6636312CA501}" type="presParOf" srcId="{6E068246-CFCB-4603-8665-48AC50349BA5}" destId="{8E2C52FA-9147-4C43-9B87-20DD2D5F268F}" srcOrd="0" destOrd="0" presId="urn:microsoft.com/office/officeart/2005/8/layout/hierarchy1"/>
    <dgm:cxn modelId="{0ABDA832-333B-4F3E-91CD-CB882AAAB356}" type="presParOf" srcId="{6E068246-CFCB-4603-8665-48AC50349BA5}" destId="{AD837CFD-4D23-4036-8660-863C0BFFB0E2}" srcOrd="1" destOrd="0" presId="urn:microsoft.com/office/officeart/2005/8/layout/hierarchy1"/>
    <dgm:cxn modelId="{1ED3CF22-FC7F-4151-971A-293E4A0557C4}" type="presParOf" srcId="{0C4C24BD-963D-4495-817F-525804C7B887}" destId="{1DA622B5-1012-4D2E-ACE3-12D62260B2B8}" srcOrd="1" destOrd="0" presId="urn:microsoft.com/office/officeart/2005/8/layout/hierarchy1"/>
    <dgm:cxn modelId="{094E9A4E-2A57-4CE2-8817-8FF6E8FC0303}" type="presParOf" srcId="{9B786983-6781-480D-A7AE-5B4E9E13392D}" destId="{0DC3EFC9-B72A-469A-B6C7-28DF664DB36A}" srcOrd="2" destOrd="0" presId="urn:microsoft.com/office/officeart/2005/8/layout/hierarchy1"/>
    <dgm:cxn modelId="{F47074DA-F99C-4F70-B202-32779DE0DDDB}" type="presParOf" srcId="{9B786983-6781-480D-A7AE-5B4E9E13392D}" destId="{59B8E76C-2464-48A3-9736-807D5C8FA331}" srcOrd="3" destOrd="0" presId="urn:microsoft.com/office/officeart/2005/8/layout/hierarchy1"/>
    <dgm:cxn modelId="{AC5BB245-9A80-482B-92B5-D6E47F0391D9}" type="presParOf" srcId="{59B8E76C-2464-48A3-9736-807D5C8FA331}" destId="{9B6B9685-6DD1-4E34-AC5B-D42D75D804EA}" srcOrd="0" destOrd="0" presId="urn:microsoft.com/office/officeart/2005/8/layout/hierarchy1"/>
    <dgm:cxn modelId="{3084445E-1161-47B9-8F9E-225B506F062F}" type="presParOf" srcId="{9B6B9685-6DD1-4E34-AC5B-D42D75D804EA}" destId="{F7CA0B22-2CFA-4665-B470-928AD0ACA74C}" srcOrd="0" destOrd="0" presId="urn:microsoft.com/office/officeart/2005/8/layout/hierarchy1"/>
    <dgm:cxn modelId="{240A5BF3-3E8A-4288-8833-EB65DFEFA391}" type="presParOf" srcId="{9B6B9685-6DD1-4E34-AC5B-D42D75D804EA}" destId="{67264827-DB81-4CE1-9046-7E55C93CED41}" srcOrd="1" destOrd="0" presId="urn:microsoft.com/office/officeart/2005/8/layout/hierarchy1"/>
    <dgm:cxn modelId="{2FFDBF8F-99C8-4C35-B9D5-5C650816E765}" type="presParOf" srcId="{59B8E76C-2464-48A3-9736-807D5C8FA331}" destId="{9658E4B0-472D-42AD-811C-989590AC2FBA}" srcOrd="1" destOrd="0" presId="urn:microsoft.com/office/officeart/2005/8/layout/hierarchy1"/>
    <dgm:cxn modelId="{9FCC20DE-8551-46B2-A43F-4E74D17DBCA7}" type="presParOf" srcId="{B39CDC3B-4B54-4320-BA6F-62C58906DE08}" destId="{DB5AD845-667B-4A48-88DF-FA622203E48B}" srcOrd="4" destOrd="0" presId="urn:microsoft.com/office/officeart/2005/8/layout/hierarchy1"/>
    <dgm:cxn modelId="{935F7D62-5372-4399-8588-42A479F511F3}" type="presParOf" srcId="{B39CDC3B-4B54-4320-BA6F-62C58906DE08}" destId="{D4A8BE5B-88A5-4987-A037-49AC7E902EF6}" srcOrd="5" destOrd="0" presId="urn:microsoft.com/office/officeart/2005/8/layout/hierarchy1"/>
    <dgm:cxn modelId="{2E338FA7-870E-48DF-8578-D0EFD6D3DF7F}" type="presParOf" srcId="{D4A8BE5B-88A5-4987-A037-49AC7E902EF6}" destId="{28064E8F-AC97-493F-8423-8292F25FE66C}" srcOrd="0" destOrd="0" presId="urn:microsoft.com/office/officeart/2005/8/layout/hierarchy1"/>
    <dgm:cxn modelId="{B61C9BF0-A764-4B16-82C0-08183E7C4ED0}" type="presParOf" srcId="{28064E8F-AC97-493F-8423-8292F25FE66C}" destId="{1000F479-6A82-4B97-9DDC-D77C7EE435DD}" srcOrd="0" destOrd="0" presId="urn:microsoft.com/office/officeart/2005/8/layout/hierarchy1"/>
    <dgm:cxn modelId="{4D40E5EA-556F-443F-8C06-C2E1523A8FAE}" type="presParOf" srcId="{28064E8F-AC97-493F-8423-8292F25FE66C}" destId="{3634FFAA-8711-4CE6-A551-23360D5724E6}" srcOrd="1" destOrd="0" presId="urn:microsoft.com/office/officeart/2005/8/layout/hierarchy1"/>
    <dgm:cxn modelId="{AE59993A-2B3C-462E-BCE7-E02DBEFCA4C0}" type="presParOf" srcId="{D4A8BE5B-88A5-4987-A037-49AC7E902EF6}" destId="{B1734668-F2F9-4515-8BB9-A30AB2B05517}" srcOrd="1" destOrd="0" presId="urn:microsoft.com/office/officeart/2005/8/layout/hierarchy1"/>
    <dgm:cxn modelId="{E31F0821-EC20-4836-9B1F-7B0F3E16F9D8}" type="presParOf" srcId="{B1734668-F2F9-4515-8BB9-A30AB2B05517}" destId="{6DDFB0EA-4C53-42E7-BCAE-A1179DC109E2}" srcOrd="0" destOrd="0" presId="urn:microsoft.com/office/officeart/2005/8/layout/hierarchy1"/>
    <dgm:cxn modelId="{79D79DEF-8D71-41B3-8865-97C78DEE3798}" type="presParOf" srcId="{B1734668-F2F9-4515-8BB9-A30AB2B05517}" destId="{83B24ED8-86C4-485F-8448-12BF869D030A}" srcOrd="1" destOrd="0" presId="urn:microsoft.com/office/officeart/2005/8/layout/hierarchy1"/>
    <dgm:cxn modelId="{E1B31391-BCAC-4DBD-A6A1-408DDFE033C3}" type="presParOf" srcId="{83B24ED8-86C4-485F-8448-12BF869D030A}" destId="{AEE2668B-7FA6-4A81-ADB8-4BDD095BC536}" srcOrd="0" destOrd="0" presId="urn:microsoft.com/office/officeart/2005/8/layout/hierarchy1"/>
    <dgm:cxn modelId="{AD6A9239-432B-4E0A-AFE0-5F5EBAB4D2C1}" type="presParOf" srcId="{AEE2668B-7FA6-4A81-ADB8-4BDD095BC536}" destId="{E40B99AA-34CF-44DB-94F5-E7B6FCA4C8E4}" srcOrd="0" destOrd="0" presId="urn:microsoft.com/office/officeart/2005/8/layout/hierarchy1"/>
    <dgm:cxn modelId="{95D5C1AC-0FF7-492A-A0F5-A2FE2CE5064D}" type="presParOf" srcId="{AEE2668B-7FA6-4A81-ADB8-4BDD095BC536}" destId="{8802BF64-2B44-46E9-9E9B-62CDA78954E5}" srcOrd="1" destOrd="0" presId="urn:microsoft.com/office/officeart/2005/8/layout/hierarchy1"/>
    <dgm:cxn modelId="{7A420662-F077-41D1-B199-9BB65DDC6ABD}" type="presParOf" srcId="{83B24ED8-86C4-485F-8448-12BF869D030A}" destId="{F6502B01-D95E-4198-BC1C-DCF4688FDDFC}" srcOrd="1" destOrd="0" presId="urn:microsoft.com/office/officeart/2005/8/layout/hierarchy1"/>
    <dgm:cxn modelId="{BFABF000-F15E-496A-AB3C-A22193B0E2F9}" type="presParOf" srcId="{B39CDC3B-4B54-4320-BA6F-62C58906DE08}" destId="{4EC63054-498E-4B31-8280-8EAC45CF5911}" srcOrd="6" destOrd="0" presId="urn:microsoft.com/office/officeart/2005/8/layout/hierarchy1"/>
    <dgm:cxn modelId="{FC6A0B98-D2AB-44F7-A0D4-7F2B91899F63}" type="presParOf" srcId="{B39CDC3B-4B54-4320-BA6F-62C58906DE08}" destId="{DAB3FF32-D215-490A-8F27-5B253DE3B415}" srcOrd="7" destOrd="0" presId="urn:microsoft.com/office/officeart/2005/8/layout/hierarchy1"/>
    <dgm:cxn modelId="{3B42D50B-F04B-440D-8A83-09F1ADB2F3AF}" type="presParOf" srcId="{DAB3FF32-D215-490A-8F27-5B253DE3B415}" destId="{641C9865-591D-4B8F-9A3C-10682B41AF5A}" srcOrd="0" destOrd="0" presId="urn:microsoft.com/office/officeart/2005/8/layout/hierarchy1"/>
    <dgm:cxn modelId="{AD9A10E6-A83A-4DDA-8434-13B24ACD82CF}" type="presParOf" srcId="{641C9865-591D-4B8F-9A3C-10682B41AF5A}" destId="{D5EED053-FB94-4879-B5DF-2CB8CD3034A2}" srcOrd="0" destOrd="0" presId="urn:microsoft.com/office/officeart/2005/8/layout/hierarchy1"/>
    <dgm:cxn modelId="{548DFF7C-56EC-43C1-8E07-EB48D8283AB1}" type="presParOf" srcId="{641C9865-591D-4B8F-9A3C-10682B41AF5A}" destId="{C0D8A226-9F18-4931-8D47-B7826D5C6B1F}" srcOrd="1" destOrd="0" presId="urn:microsoft.com/office/officeart/2005/8/layout/hierarchy1"/>
    <dgm:cxn modelId="{5DF7A989-5A28-4E7C-A147-87127EF0751C}" type="presParOf" srcId="{DAB3FF32-D215-490A-8F27-5B253DE3B415}" destId="{C1670F9E-9FA8-4EF9-B283-7506E23EFC0E}" srcOrd="1" destOrd="0" presId="urn:microsoft.com/office/officeart/2005/8/layout/hierarchy1"/>
    <dgm:cxn modelId="{653CC9BA-6C6C-4D32-B2EF-783E16A49F8D}" type="presParOf" srcId="{C1670F9E-9FA8-4EF9-B283-7506E23EFC0E}" destId="{D08D1C95-BF7E-46B1-8574-31AF645633A2}" srcOrd="0" destOrd="0" presId="urn:microsoft.com/office/officeart/2005/8/layout/hierarchy1"/>
    <dgm:cxn modelId="{B71F17AB-CA65-407F-8A6C-5E013E6BB60A}" type="presParOf" srcId="{C1670F9E-9FA8-4EF9-B283-7506E23EFC0E}" destId="{F6F1652B-05D0-4A3C-BE32-F454FD3EE59B}" srcOrd="1" destOrd="0" presId="urn:microsoft.com/office/officeart/2005/8/layout/hierarchy1"/>
    <dgm:cxn modelId="{0CB09249-958B-42E0-A180-168C70DB151B}" type="presParOf" srcId="{F6F1652B-05D0-4A3C-BE32-F454FD3EE59B}" destId="{B338C234-8152-445F-A4CF-7DD7103A2381}" srcOrd="0" destOrd="0" presId="urn:microsoft.com/office/officeart/2005/8/layout/hierarchy1"/>
    <dgm:cxn modelId="{E0CF7687-296A-4572-A152-2C89797EC298}" type="presParOf" srcId="{B338C234-8152-445F-A4CF-7DD7103A2381}" destId="{21E74C71-35E4-4FEB-825D-368FEBC9B5DD}" srcOrd="0" destOrd="0" presId="urn:microsoft.com/office/officeart/2005/8/layout/hierarchy1"/>
    <dgm:cxn modelId="{F0C318AA-10F5-4E93-B3AC-3A988A4831AB}" type="presParOf" srcId="{B338C234-8152-445F-A4CF-7DD7103A2381}" destId="{6ACACFC0-7E14-4276-A4FD-093C471A6251}" srcOrd="1" destOrd="0" presId="urn:microsoft.com/office/officeart/2005/8/layout/hierarchy1"/>
    <dgm:cxn modelId="{BA8C117E-551B-46E4-909A-B0854BE2263B}" type="presParOf" srcId="{F6F1652B-05D0-4A3C-BE32-F454FD3EE59B}" destId="{7B435F20-ED6D-450B-982B-172D48066679}" srcOrd="1" destOrd="0" presId="urn:microsoft.com/office/officeart/2005/8/layout/hierarchy1"/>
    <dgm:cxn modelId="{8A8EDD6F-8251-402A-8C6D-438F4C3F6794}" type="presParOf" srcId="{C1670F9E-9FA8-4EF9-B283-7506E23EFC0E}" destId="{6E7C8AAE-7BDC-4451-AD1E-BD4C334C97E1}" srcOrd="2" destOrd="0" presId="urn:microsoft.com/office/officeart/2005/8/layout/hierarchy1"/>
    <dgm:cxn modelId="{95F2AB2A-30CF-4EC7-8C1A-7C9022555DB7}" type="presParOf" srcId="{C1670F9E-9FA8-4EF9-B283-7506E23EFC0E}" destId="{FA1C56EE-7D7C-4018-8073-48DF66624091}" srcOrd="3" destOrd="0" presId="urn:microsoft.com/office/officeart/2005/8/layout/hierarchy1"/>
    <dgm:cxn modelId="{92E2AB63-DD2F-4974-8E6F-24B06B14390D}" type="presParOf" srcId="{FA1C56EE-7D7C-4018-8073-48DF66624091}" destId="{086260D3-129B-411D-B041-EBA1D7A9CDC0}" srcOrd="0" destOrd="0" presId="urn:microsoft.com/office/officeart/2005/8/layout/hierarchy1"/>
    <dgm:cxn modelId="{7B4A680D-F98E-4ABC-9978-921D2D646854}" type="presParOf" srcId="{086260D3-129B-411D-B041-EBA1D7A9CDC0}" destId="{935337F8-FFA7-4DC6-A1EA-281315E0B65B}" srcOrd="0" destOrd="0" presId="urn:microsoft.com/office/officeart/2005/8/layout/hierarchy1"/>
    <dgm:cxn modelId="{A2A9DA21-2D5F-4E55-92BC-F34BF7D5BFDE}" type="presParOf" srcId="{086260D3-129B-411D-B041-EBA1D7A9CDC0}" destId="{AA69D773-E821-4BFC-A24E-13DD0C11BD22}" srcOrd="1" destOrd="0" presId="urn:microsoft.com/office/officeart/2005/8/layout/hierarchy1"/>
    <dgm:cxn modelId="{82C37C04-37AD-4F7F-A87B-C3D766994E40}" type="presParOf" srcId="{FA1C56EE-7D7C-4018-8073-48DF66624091}" destId="{CA50BE3A-8751-4D4E-BDE0-DB54B4AFDBDE}" srcOrd="1" destOrd="0" presId="urn:microsoft.com/office/officeart/2005/8/layout/hierarchy1"/>
    <dgm:cxn modelId="{7C824BA0-9D30-49D1-BF56-79F9007E69CC}" type="presParOf" srcId="{B39CDC3B-4B54-4320-BA6F-62C58906DE08}" destId="{51051FD9-C76B-4539-8A8B-BB573D86B20E}" srcOrd="8" destOrd="0" presId="urn:microsoft.com/office/officeart/2005/8/layout/hierarchy1"/>
    <dgm:cxn modelId="{AE5D449A-7C1E-4671-BC4B-BFBDF0E6C3C1}" type="presParOf" srcId="{B39CDC3B-4B54-4320-BA6F-62C58906DE08}" destId="{AE484770-9D24-41F2-B5F8-73D9B3472F6F}" srcOrd="9" destOrd="0" presId="urn:microsoft.com/office/officeart/2005/8/layout/hierarchy1"/>
    <dgm:cxn modelId="{7BA44ACA-4A71-485E-9E1F-830E88A08928}" type="presParOf" srcId="{AE484770-9D24-41F2-B5F8-73D9B3472F6F}" destId="{F2880284-5F34-462B-A3C8-A24A31BB5D1F}" srcOrd="0" destOrd="0" presId="urn:microsoft.com/office/officeart/2005/8/layout/hierarchy1"/>
    <dgm:cxn modelId="{1AD63464-7DF5-451F-8E70-83944BAC2A68}" type="presParOf" srcId="{F2880284-5F34-462B-A3C8-A24A31BB5D1F}" destId="{CC449730-7D47-4E91-A58E-7DF0D49B2457}" srcOrd="0" destOrd="0" presId="urn:microsoft.com/office/officeart/2005/8/layout/hierarchy1"/>
    <dgm:cxn modelId="{DA6D037D-A695-4FD1-84FA-E99C84366529}" type="presParOf" srcId="{F2880284-5F34-462B-A3C8-A24A31BB5D1F}" destId="{D329942F-C913-43B5-9F48-F3757E3BF5B5}" srcOrd="1" destOrd="0" presId="urn:microsoft.com/office/officeart/2005/8/layout/hierarchy1"/>
    <dgm:cxn modelId="{EDC6B254-08FB-4ED0-9F1E-895CDFDEB5D8}" type="presParOf" srcId="{AE484770-9D24-41F2-B5F8-73D9B3472F6F}" destId="{DE0E6C5A-335C-475C-A6D5-50DF035868EE}" srcOrd="1" destOrd="0" presId="urn:microsoft.com/office/officeart/2005/8/layout/hierarchy1"/>
    <dgm:cxn modelId="{DE4971A1-3A1E-4F80-A4AC-FD262C55E643}" type="presParOf" srcId="{B39CDC3B-4B54-4320-BA6F-62C58906DE08}" destId="{664C432B-A2B0-4471-9652-A65DCB4F36A7}" srcOrd="10" destOrd="0" presId="urn:microsoft.com/office/officeart/2005/8/layout/hierarchy1"/>
    <dgm:cxn modelId="{88A426D3-84BA-41CA-8444-EF63672656CF}" type="presParOf" srcId="{B39CDC3B-4B54-4320-BA6F-62C58906DE08}" destId="{DD253EFA-36DD-4BBC-842F-B754C47CA414}" srcOrd="11" destOrd="0" presId="urn:microsoft.com/office/officeart/2005/8/layout/hierarchy1"/>
    <dgm:cxn modelId="{1160124E-86E1-443D-9AFA-83720D94B74C}" type="presParOf" srcId="{DD253EFA-36DD-4BBC-842F-B754C47CA414}" destId="{03FC426D-4FF0-486B-B685-D77D6669EDC5}" srcOrd="0" destOrd="0" presId="urn:microsoft.com/office/officeart/2005/8/layout/hierarchy1"/>
    <dgm:cxn modelId="{0CF1945B-73A8-4514-A723-85A90E8D4596}" type="presParOf" srcId="{03FC426D-4FF0-486B-B685-D77D6669EDC5}" destId="{85567CEB-F560-44D5-8A65-051D47376AF6}" srcOrd="0" destOrd="0" presId="urn:microsoft.com/office/officeart/2005/8/layout/hierarchy1"/>
    <dgm:cxn modelId="{8B2F3CCD-C585-4CDB-BB9E-1DD5C539EC3F}" type="presParOf" srcId="{03FC426D-4FF0-486B-B685-D77D6669EDC5}" destId="{FAC8E461-9CBA-45FF-AA0B-FA5CBF9A8428}" srcOrd="1" destOrd="0" presId="urn:microsoft.com/office/officeart/2005/8/layout/hierarchy1"/>
    <dgm:cxn modelId="{95B4A027-B9CA-4355-A292-40C7613882A4}" type="presParOf" srcId="{DD253EFA-36DD-4BBC-842F-B754C47CA414}" destId="{B54ED8DA-54AD-4A43-AAFF-199DAECA15C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C432B-A2B0-4471-9652-A65DCB4F36A7}">
      <dsp:nvSpPr>
        <dsp:cNvPr id="0" name=""/>
        <dsp:cNvSpPr/>
      </dsp:nvSpPr>
      <dsp:spPr>
        <a:xfrm>
          <a:off x="6049622" y="2191314"/>
          <a:ext cx="4864386" cy="310062"/>
        </a:xfrm>
        <a:custGeom>
          <a:avLst/>
          <a:gdLst/>
          <a:ahLst/>
          <a:cxnLst/>
          <a:rect l="0" t="0" r="0" b="0"/>
          <a:pathLst>
            <a:path>
              <a:moveTo>
                <a:pt x="0" y="0"/>
              </a:moveTo>
              <a:lnTo>
                <a:pt x="0" y="211298"/>
              </a:lnTo>
              <a:lnTo>
                <a:pt x="4864386" y="211298"/>
              </a:lnTo>
              <a:lnTo>
                <a:pt x="4864386" y="310062"/>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051FD9-C76B-4539-8A8B-BB573D86B20E}">
      <dsp:nvSpPr>
        <dsp:cNvPr id="0" name=""/>
        <dsp:cNvSpPr/>
      </dsp:nvSpPr>
      <dsp:spPr>
        <a:xfrm>
          <a:off x="6049622" y="2191314"/>
          <a:ext cx="3561355" cy="310062"/>
        </a:xfrm>
        <a:custGeom>
          <a:avLst/>
          <a:gdLst/>
          <a:ahLst/>
          <a:cxnLst/>
          <a:rect l="0" t="0" r="0" b="0"/>
          <a:pathLst>
            <a:path>
              <a:moveTo>
                <a:pt x="0" y="0"/>
              </a:moveTo>
              <a:lnTo>
                <a:pt x="0" y="211298"/>
              </a:lnTo>
              <a:lnTo>
                <a:pt x="3561355" y="211298"/>
              </a:lnTo>
              <a:lnTo>
                <a:pt x="3561355" y="310062"/>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7C8AAE-7BDC-4451-AD1E-BD4C334C97E1}">
      <dsp:nvSpPr>
        <dsp:cNvPr id="0" name=""/>
        <dsp:cNvSpPr/>
      </dsp:nvSpPr>
      <dsp:spPr>
        <a:xfrm>
          <a:off x="8172421" y="3178360"/>
          <a:ext cx="980647" cy="310062"/>
        </a:xfrm>
        <a:custGeom>
          <a:avLst/>
          <a:gdLst/>
          <a:ahLst/>
          <a:cxnLst/>
          <a:rect l="0" t="0" r="0" b="0"/>
          <a:pathLst>
            <a:path>
              <a:moveTo>
                <a:pt x="0" y="0"/>
              </a:moveTo>
              <a:lnTo>
                <a:pt x="0" y="211298"/>
              </a:lnTo>
              <a:lnTo>
                <a:pt x="980647" y="211298"/>
              </a:lnTo>
              <a:lnTo>
                <a:pt x="980647" y="310062"/>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8D1C95-BF7E-46B1-8574-31AF645633A2}">
      <dsp:nvSpPr>
        <dsp:cNvPr id="0" name=""/>
        <dsp:cNvSpPr/>
      </dsp:nvSpPr>
      <dsp:spPr>
        <a:xfrm>
          <a:off x="7378009" y="3178360"/>
          <a:ext cx="794412" cy="310062"/>
        </a:xfrm>
        <a:custGeom>
          <a:avLst/>
          <a:gdLst/>
          <a:ahLst/>
          <a:cxnLst/>
          <a:rect l="0" t="0" r="0" b="0"/>
          <a:pathLst>
            <a:path>
              <a:moveTo>
                <a:pt x="794412" y="0"/>
              </a:moveTo>
              <a:lnTo>
                <a:pt x="794412" y="211298"/>
              </a:lnTo>
              <a:lnTo>
                <a:pt x="0" y="211298"/>
              </a:lnTo>
              <a:lnTo>
                <a:pt x="0" y="310062"/>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C63054-498E-4B31-8280-8EAC45CF5911}">
      <dsp:nvSpPr>
        <dsp:cNvPr id="0" name=""/>
        <dsp:cNvSpPr/>
      </dsp:nvSpPr>
      <dsp:spPr>
        <a:xfrm>
          <a:off x="6049622" y="2191314"/>
          <a:ext cx="2122799" cy="310062"/>
        </a:xfrm>
        <a:custGeom>
          <a:avLst/>
          <a:gdLst/>
          <a:ahLst/>
          <a:cxnLst/>
          <a:rect l="0" t="0" r="0" b="0"/>
          <a:pathLst>
            <a:path>
              <a:moveTo>
                <a:pt x="0" y="0"/>
              </a:moveTo>
              <a:lnTo>
                <a:pt x="0" y="211298"/>
              </a:lnTo>
              <a:lnTo>
                <a:pt x="2122799" y="211298"/>
              </a:lnTo>
              <a:lnTo>
                <a:pt x="2122799" y="310062"/>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DFB0EA-4C53-42E7-BCAE-A1179DC109E2}">
      <dsp:nvSpPr>
        <dsp:cNvPr id="0" name=""/>
        <dsp:cNvSpPr/>
      </dsp:nvSpPr>
      <dsp:spPr>
        <a:xfrm>
          <a:off x="5700126" y="3178360"/>
          <a:ext cx="91440" cy="310062"/>
        </a:xfrm>
        <a:custGeom>
          <a:avLst/>
          <a:gdLst/>
          <a:ahLst/>
          <a:cxnLst/>
          <a:rect l="0" t="0" r="0" b="0"/>
          <a:pathLst>
            <a:path>
              <a:moveTo>
                <a:pt x="45720" y="0"/>
              </a:moveTo>
              <a:lnTo>
                <a:pt x="45720" y="310062"/>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5AD845-667B-4A48-88DF-FA622203E48B}">
      <dsp:nvSpPr>
        <dsp:cNvPr id="0" name=""/>
        <dsp:cNvSpPr/>
      </dsp:nvSpPr>
      <dsp:spPr>
        <a:xfrm>
          <a:off x="5745846" y="2191314"/>
          <a:ext cx="303776" cy="310062"/>
        </a:xfrm>
        <a:custGeom>
          <a:avLst/>
          <a:gdLst/>
          <a:ahLst/>
          <a:cxnLst/>
          <a:rect l="0" t="0" r="0" b="0"/>
          <a:pathLst>
            <a:path>
              <a:moveTo>
                <a:pt x="303776" y="0"/>
              </a:moveTo>
              <a:lnTo>
                <a:pt x="303776" y="211298"/>
              </a:lnTo>
              <a:lnTo>
                <a:pt x="0" y="211298"/>
              </a:lnTo>
              <a:lnTo>
                <a:pt x="0" y="310062"/>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C3EFC9-B72A-469A-B6C7-28DF664DB36A}">
      <dsp:nvSpPr>
        <dsp:cNvPr id="0" name=""/>
        <dsp:cNvSpPr/>
      </dsp:nvSpPr>
      <dsp:spPr>
        <a:xfrm>
          <a:off x="3791298" y="3178360"/>
          <a:ext cx="651515" cy="310062"/>
        </a:xfrm>
        <a:custGeom>
          <a:avLst/>
          <a:gdLst/>
          <a:ahLst/>
          <a:cxnLst/>
          <a:rect l="0" t="0" r="0" b="0"/>
          <a:pathLst>
            <a:path>
              <a:moveTo>
                <a:pt x="0" y="0"/>
              </a:moveTo>
              <a:lnTo>
                <a:pt x="0" y="211298"/>
              </a:lnTo>
              <a:lnTo>
                <a:pt x="651515" y="211298"/>
              </a:lnTo>
              <a:lnTo>
                <a:pt x="651515" y="310062"/>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BE4545-82EE-43BB-9C61-A5E01A571FF2}">
      <dsp:nvSpPr>
        <dsp:cNvPr id="0" name=""/>
        <dsp:cNvSpPr/>
      </dsp:nvSpPr>
      <dsp:spPr>
        <a:xfrm>
          <a:off x="3139783" y="3178360"/>
          <a:ext cx="651515" cy="310062"/>
        </a:xfrm>
        <a:custGeom>
          <a:avLst/>
          <a:gdLst/>
          <a:ahLst/>
          <a:cxnLst/>
          <a:rect l="0" t="0" r="0" b="0"/>
          <a:pathLst>
            <a:path>
              <a:moveTo>
                <a:pt x="651515" y="0"/>
              </a:moveTo>
              <a:lnTo>
                <a:pt x="651515" y="211298"/>
              </a:lnTo>
              <a:lnTo>
                <a:pt x="0" y="211298"/>
              </a:lnTo>
              <a:lnTo>
                <a:pt x="0" y="310062"/>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3B809F-489F-4806-96EC-D609B7F02DDB}">
      <dsp:nvSpPr>
        <dsp:cNvPr id="0" name=""/>
        <dsp:cNvSpPr/>
      </dsp:nvSpPr>
      <dsp:spPr>
        <a:xfrm>
          <a:off x="3791298" y="2191314"/>
          <a:ext cx="2258323" cy="310062"/>
        </a:xfrm>
        <a:custGeom>
          <a:avLst/>
          <a:gdLst/>
          <a:ahLst/>
          <a:cxnLst/>
          <a:rect l="0" t="0" r="0" b="0"/>
          <a:pathLst>
            <a:path>
              <a:moveTo>
                <a:pt x="2258323" y="0"/>
              </a:moveTo>
              <a:lnTo>
                <a:pt x="2258323" y="211298"/>
              </a:lnTo>
              <a:lnTo>
                <a:pt x="0" y="211298"/>
              </a:lnTo>
              <a:lnTo>
                <a:pt x="0" y="310062"/>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AF195A-0F5A-4E61-A625-E13F7AF3E827}">
      <dsp:nvSpPr>
        <dsp:cNvPr id="0" name=""/>
        <dsp:cNvSpPr/>
      </dsp:nvSpPr>
      <dsp:spPr>
        <a:xfrm>
          <a:off x="1185235" y="3178360"/>
          <a:ext cx="651515" cy="310062"/>
        </a:xfrm>
        <a:custGeom>
          <a:avLst/>
          <a:gdLst/>
          <a:ahLst/>
          <a:cxnLst/>
          <a:rect l="0" t="0" r="0" b="0"/>
          <a:pathLst>
            <a:path>
              <a:moveTo>
                <a:pt x="0" y="0"/>
              </a:moveTo>
              <a:lnTo>
                <a:pt x="0" y="211298"/>
              </a:lnTo>
              <a:lnTo>
                <a:pt x="651515" y="211298"/>
              </a:lnTo>
              <a:lnTo>
                <a:pt x="651515" y="310062"/>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266014-EBB7-44C9-8DCE-6FE02AF3BCB4}">
      <dsp:nvSpPr>
        <dsp:cNvPr id="0" name=""/>
        <dsp:cNvSpPr/>
      </dsp:nvSpPr>
      <dsp:spPr>
        <a:xfrm>
          <a:off x="533720" y="3178360"/>
          <a:ext cx="651515" cy="310062"/>
        </a:xfrm>
        <a:custGeom>
          <a:avLst/>
          <a:gdLst/>
          <a:ahLst/>
          <a:cxnLst/>
          <a:rect l="0" t="0" r="0" b="0"/>
          <a:pathLst>
            <a:path>
              <a:moveTo>
                <a:pt x="651515" y="0"/>
              </a:moveTo>
              <a:lnTo>
                <a:pt x="651515" y="211298"/>
              </a:lnTo>
              <a:lnTo>
                <a:pt x="0" y="211298"/>
              </a:lnTo>
              <a:lnTo>
                <a:pt x="0" y="310062"/>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1C672E-477A-4715-819E-E060C66A70D0}">
      <dsp:nvSpPr>
        <dsp:cNvPr id="0" name=""/>
        <dsp:cNvSpPr/>
      </dsp:nvSpPr>
      <dsp:spPr>
        <a:xfrm>
          <a:off x="1185235" y="2191314"/>
          <a:ext cx="4864386" cy="310062"/>
        </a:xfrm>
        <a:custGeom>
          <a:avLst/>
          <a:gdLst/>
          <a:ahLst/>
          <a:cxnLst/>
          <a:rect l="0" t="0" r="0" b="0"/>
          <a:pathLst>
            <a:path>
              <a:moveTo>
                <a:pt x="4864386" y="0"/>
              </a:moveTo>
              <a:lnTo>
                <a:pt x="4864386" y="211298"/>
              </a:lnTo>
              <a:lnTo>
                <a:pt x="0" y="211298"/>
              </a:lnTo>
              <a:lnTo>
                <a:pt x="0" y="310062"/>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AA472A-83BC-4BB3-A263-09B572231064}">
      <dsp:nvSpPr>
        <dsp:cNvPr id="0" name=""/>
        <dsp:cNvSpPr/>
      </dsp:nvSpPr>
      <dsp:spPr>
        <a:xfrm>
          <a:off x="3522947" y="1594708"/>
          <a:ext cx="5053350" cy="59660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E247BA-0CA8-4122-9D61-CFD0F957E663}">
      <dsp:nvSpPr>
        <dsp:cNvPr id="0" name=""/>
        <dsp:cNvSpPr/>
      </dsp:nvSpPr>
      <dsp:spPr>
        <a:xfrm>
          <a:off x="3641404" y="1707243"/>
          <a:ext cx="5053350" cy="59660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Applications of Artificial Intelligence</a:t>
          </a:r>
        </a:p>
      </dsp:txBody>
      <dsp:txXfrm>
        <a:off x="3658878" y="1724717"/>
        <a:ext cx="5018402" cy="561657"/>
      </dsp:txXfrm>
    </dsp:sp>
    <dsp:sp modelId="{B702EA1F-2636-42E0-9215-989AA7B9FF3E}">
      <dsp:nvSpPr>
        <dsp:cNvPr id="0" name=""/>
        <dsp:cNvSpPr/>
      </dsp:nvSpPr>
      <dsp:spPr>
        <a:xfrm>
          <a:off x="652177" y="2501376"/>
          <a:ext cx="1066116" cy="67698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9B7E01-711D-4C8A-8BC7-BAD8F950C5AA}">
      <dsp:nvSpPr>
        <dsp:cNvPr id="0" name=""/>
        <dsp:cNvSpPr/>
      </dsp:nvSpPr>
      <dsp:spPr>
        <a:xfrm>
          <a:off x="770634" y="2613911"/>
          <a:ext cx="1066116" cy="676984"/>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Machine Learning (ML)</a:t>
          </a:r>
        </a:p>
      </dsp:txBody>
      <dsp:txXfrm>
        <a:off x="790462" y="2633739"/>
        <a:ext cx="1026460" cy="637328"/>
      </dsp:txXfrm>
    </dsp:sp>
    <dsp:sp modelId="{A2C61F44-061C-477D-85FD-6D9FE93A41EB}">
      <dsp:nvSpPr>
        <dsp:cNvPr id="0" name=""/>
        <dsp:cNvSpPr/>
      </dsp:nvSpPr>
      <dsp:spPr>
        <a:xfrm>
          <a:off x="661" y="3488422"/>
          <a:ext cx="1066116" cy="67698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47367E-41EF-424F-8809-D18BB34A6A74}">
      <dsp:nvSpPr>
        <dsp:cNvPr id="0" name=""/>
        <dsp:cNvSpPr/>
      </dsp:nvSpPr>
      <dsp:spPr>
        <a:xfrm>
          <a:off x="119119" y="3600957"/>
          <a:ext cx="1066116" cy="676984"/>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Deep Learning (DL)</a:t>
          </a:r>
        </a:p>
      </dsp:txBody>
      <dsp:txXfrm>
        <a:off x="138947" y="3620785"/>
        <a:ext cx="1026460" cy="637328"/>
      </dsp:txXfrm>
    </dsp:sp>
    <dsp:sp modelId="{02FEDE2C-4A9A-4C8C-BC86-D67556C79C89}">
      <dsp:nvSpPr>
        <dsp:cNvPr id="0" name=""/>
        <dsp:cNvSpPr/>
      </dsp:nvSpPr>
      <dsp:spPr>
        <a:xfrm>
          <a:off x="1303693" y="3488422"/>
          <a:ext cx="1066116" cy="67698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9D23E9-6A0C-471B-8058-EFDB2ECDFFBC}">
      <dsp:nvSpPr>
        <dsp:cNvPr id="0" name=""/>
        <dsp:cNvSpPr/>
      </dsp:nvSpPr>
      <dsp:spPr>
        <a:xfrm>
          <a:off x="1422150" y="3600957"/>
          <a:ext cx="1066116" cy="676984"/>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Neural Networks</a:t>
          </a:r>
        </a:p>
      </dsp:txBody>
      <dsp:txXfrm>
        <a:off x="1441978" y="3620785"/>
        <a:ext cx="1026460" cy="637328"/>
      </dsp:txXfrm>
    </dsp:sp>
    <dsp:sp modelId="{8ADFB193-9E83-45FA-AD37-ACF740C39BD7}">
      <dsp:nvSpPr>
        <dsp:cNvPr id="0" name=""/>
        <dsp:cNvSpPr/>
      </dsp:nvSpPr>
      <dsp:spPr>
        <a:xfrm>
          <a:off x="3258240" y="2501376"/>
          <a:ext cx="1066116" cy="67698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BC1449-4E05-45F7-9B5C-9F6A756BD3C8}">
      <dsp:nvSpPr>
        <dsp:cNvPr id="0" name=""/>
        <dsp:cNvSpPr/>
      </dsp:nvSpPr>
      <dsp:spPr>
        <a:xfrm>
          <a:off x="3376697" y="2613911"/>
          <a:ext cx="1066116" cy="676984"/>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latin typeface="Times New Roman" panose="02020603050405020304" pitchFamily="18" charset="0"/>
              <a:cs typeface="Times New Roman" panose="02020603050405020304" pitchFamily="18" charset="0"/>
            </a:rPr>
            <a:t>Vision</a:t>
          </a:r>
          <a:endParaRPr lang="en-US" sz="1200" b="1" kern="1200" dirty="0">
            <a:latin typeface="Times New Roman" panose="02020603050405020304" pitchFamily="18" charset="0"/>
            <a:cs typeface="Times New Roman" panose="02020603050405020304" pitchFamily="18" charset="0"/>
          </a:endParaRPr>
        </a:p>
      </dsp:txBody>
      <dsp:txXfrm>
        <a:off x="3396525" y="2633739"/>
        <a:ext cx="1026460" cy="637328"/>
      </dsp:txXfrm>
    </dsp:sp>
    <dsp:sp modelId="{8E2C52FA-9147-4C43-9B87-20DD2D5F268F}">
      <dsp:nvSpPr>
        <dsp:cNvPr id="0" name=""/>
        <dsp:cNvSpPr/>
      </dsp:nvSpPr>
      <dsp:spPr>
        <a:xfrm>
          <a:off x="2606724" y="3488422"/>
          <a:ext cx="1066116" cy="67698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837CFD-4D23-4036-8660-863C0BFFB0E2}">
      <dsp:nvSpPr>
        <dsp:cNvPr id="0" name=""/>
        <dsp:cNvSpPr/>
      </dsp:nvSpPr>
      <dsp:spPr>
        <a:xfrm>
          <a:off x="2725182" y="3600957"/>
          <a:ext cx="1066116" cy="676984"/>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Image and Pattern Recognition</a:t>
          </a:r>
        </a:p>
      </dsp:txBody>
      <dsp:txXfrm>
        <a:off x="2745010" y="3620785"/>
        <a:ext cx="1026460" cy="637328"/>
      </dsp:txXfrm>
    </dsp:sp>
    <dsp:sp modelId="{F7CA0B22-2CFA-4665-B470-928AD0ACA74C}">
      <dsp:nvSpPr>
        <dsp:cNvPr id="0" name=""/>
        <dsp:cNvSpPr/>
      </dsp:nvSpPr>
      <dsp:spPr>
        <a:xfrm>
          <a:off x="3909756" y="3488422"/>
          <a:ext cx="1066116" cy="67698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264827-DB81-4CE1-9046-7E55C93CED41}">
      <dsp:nvSpPr>
        <dsp:cNvPr id="0" name=""/>
        <dsp:cNvSpPr/>
      </dsp:nvSpPr>
      <dsp:spPr>
        <a:xfrm>
          <a:off x="4028213" y="3600957"/>
          <a:ext cx="1066116" cy="676984"/>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Facial Recognition</a:t>
          </a:r>
        </a:p>
      </dsp:txBody>
      <dsp:txXfrm>
        <a:off x="4048041" y="3620785"/>
        <a:ext cx="1026460" cy="637328"/>
      </dsp:txXfrm>
    </dsp:sp>
    <dsp:sp modelId="{1000F479-6A82-4B97-9DDC-D77C7EE435DD}">
      <dsp:nvSpPr>
        <dsp:cNvPr id="0" name=""/>
        <dsp:cNvSpPr/>
      </dsp:nvSpPr>
      <dsp:spPr>
        <a:xfrm>
          <a:off x="5212787" y="2501376"/>
          <a:ext cx="1066116" cy="67698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34FFAA-8711-4CE6-A551-23360D5724E6}">
      <dsp:nvSpPr>
        <dsp:cNvPr id="0" name=""/>
        <dsp:cNvSpPr/>
      </dsp:nvSpPr>
      <dsp:spPr>
        <a:xfrm>
          <a:off x="5331245" y="2613911"/>
          <a:ext cx="1066116" cy="676984"/>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Hearing</a:t>
          </a:r>
        </a:p>
      </dsp:txBody>
      <dsp:txXfrm>
        <a:off x="5351073" y="2633739"/>
        <a:ext cx="1026460" cy="637328"/>
      </dsp:txXfrm>
    </dsp:sp>
    <dsp:sp modelId="{E40B99AA-34CF-44DB-94F5-E7B6FCA4C8E4}">
      <dsp:nvSpPr>
        <dsp:cNvPr id="0" name=""/>
        <dsp:cNvSpPr/>
      </dsp:nvSpPr>
      <dsp:spPr>
        <a:xfrm>
          <a:off x="5212787" y="3488422"/>
          <a:ext cx="1066116" cy="67698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02BF64-2B44-46E9-9E9B-62CDA78954E5}">
      <dsp:nvSpPr>
        <dsp:cNvPr id="0" name=""/>
        <dsp:cNvSpPr/>
      </dsp:nvSpPr>
      <dsp:spPr>
        <a:xfrm>
          <a:off x="5331245" y="3600957"/>
          <a:ext cx="1066116" cy="676984"/>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Voice and Speech Recognition</a:t>
          </a:r>
        </a:p>
      </dsp:txBody>
      <dsp:txXfrm>
        <a:off x="5351073" y="3620785"/>
        <a:ext cx="1026460" cy="637328"/>
      </dsp:txXfrm>
    </dsp:sp>
    <dsp:sp modelId="{D5EED053-FB94-4879-B5DF-2CB8CD3034A2}">
      <dsp:nvSpPr>
        <dsp:cNvPr id="0" name=""/>
        <dsp:cNvSpPr/>
      </dsp:nvSpPr>
      <dsp:spPr>
        <a:xfrm>
          <a:off x="7503838" y="2501376"/>
          <a:ext cx="1337166" cy="67698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D8A226-9F18-4931-8D47-B7826D5C6B1F}">
      <dsp:nvSpPr>
        <dsp:cNvPr id="0" name=""/>
        <dsp:cNvSpPr/>
      </dsp:nvSpPr>
      <dsp:spPr>
        <a:xfrm>
          <a:off x="7622296" y="2613911"/>
          <a:ext cx="1337166" cy="676984"/>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Natural Language Processing (NLP)</a:t>
          </a:r>
        </a:p>
      </dsp:txBody>
      <dsp:txXfrm>
        <a:off x="7642124" y="2633739"/>
        <a:ext cx="1297510" cy="637328"/>
      </dsp:txXfrm>
    </dsp:sp>
    <dsp:sp modelId="{21E74C71-35E4-4FEB-825D-368FEBC9B5DD}">
      <dsp:nvSpPr>
        <dsp:cNvPr id="0" name=""/>
        <dsp:cNvSpPr/>
      </dsp:nvSpPr>
      <dsp:spPr>
        <a:xfrm>
          <a:off x="6515819" y="3488422"/>
          <a:ext cx="1724379" cy="67698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CACFC0-7E14-4276-A4FD-093C471A6251}">
      <dsp:nvSpPr>
        <dsp:cNvPr id="0" name=""/>
        <dsp:cNvSpPr/>
      </dsp:nvSpPr>
      <dsp:spPr>
        <a:xfrm>
          <a:off x="6634276" y="3600957"/>
          <a:ext cx="1724379" cy="676984"/>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Natural Language Understanding (NLU)</a:t>
          </a:r>
        </a:p>
      </dsp:txBody>
      <dsp:txXfrm>
        <a:off x="6654104" y="3620785"/>
        <a:ext cx="1684723" cy="637328"/>
      </dsp:txXfrm>
    </dsp:sp>
    <dsp:sp modelId="{935337F8-FFA7-4DC6-A1EA-281315E0B65B}">
      <dsp:nvSpPr>
        <dsp:cNvPr id="0" name=""/>
        <dsp:cNvSpPr/>
      </dsp:nvSpPr>
      <dsp:spPr>
        <a:xfrm>
          <a:off x="8477113" y="3488422"/>
          <a:ext cx="1351910" cy="67698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69D773-E821-4BFC-A24E-13DD0C11BD22}">
      <dsp:nvSpPr>
        <dsp:cNvPr id="0" name=""/>
        <dsp:cNvSpPr/>
      </dsp:nvSpPr>
      <dsp:spPr>
        <a:xfrm>
          <a:off x="8595571" y="3600957"/>
          <a:ext cx="1351910" cy="676984"/>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Natural Language Generation (NLG)</a:t>
          </a:r>
        </a:p>
      </dsp:txBody>
      <dsp:txXfrm>
        <a:off x="8615399" y="3620785"/>
        <a:ext cx="1312254" cy="637328"/>
      </dsp:txXfrm>
    </dsp:sp>
    <dsp:sp modelId="{CC449730-7D47-4E91-A58E-7DF0D49B2457}">
      <dsp:nvSpPr>
        <dsp:cNvPr id="0" name=""/>
        <dsp:cNvSpPr/>
      </dsp:nvSpPr>
      <dsp:spPr>
        <a:xfrm>
          <a:off x="9077919" y="2501376"/>
          <a:ext cx="1066116" cy="67698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29942F-C913-43B5-9F48-F3757E3BF5B5}">
      <dsp:nvSpPr>
        <dsp:cNvPr id="0" name=""/>
        <dsp:cNvSpPr/>
      </dsp:nvSpPr>
      <dsp:spPr>
        <a:xfrm>
          <a:off x="9196377" y="2613911"/>
          <a:ext cx="1066116" cy="676984"/>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Robotics</a:t>
          </a:r>
        </a:p>
      </dsp:txBody>
      <dsp:txXfrm>
        <a:off x="9216205" y="2633739"/>
        <a:ext cx="1026460" cy="637328"/>
      </dsp:txXfrm>
    </dsp:sp>
    <dsp:sp modelId="{85567CEB-F560-44D5-8A65-051D47376AF6}">
      <dsp:nvSpPr>
        <dsp:cNvPr id="0" name=""/>
        <dsp:cNvSpPr/>
      </dsp:nvSpPr>
      <dsp:spPr>
        <a:xfrm>
          <a:off x="10380951" y="2501376"/>
          <a:ext cx="1066116" cy="67698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C8E461-9CBA-45FF-AA0B-FA5CBF9A8428}">
      <dsp:nvSpPr>
        <dsp:cNvPr id="0" name=""/>
        <dsp:cNvSpPr/>
      </dsp:nvSpPr>
      <dsp:spPr>
        <a:xfrm>
          <a:off x="10499408" y="2613911"/>
          <a:ext cx="1066116" cy="676984"/>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Expert Systems</a:t>
          </a:r>
        </a:p>
      </dsp:txBody>
      <dsp:txXfrm>
        <a:off x="10519236" y="2633739"/>
        <a:ext cx="1026460" cy="63732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8EE47E-355A-405B-A669-81214D434B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22EEFB8-38C8-4093-A9CF-C80738BC34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C46D34-F15F-408F-BFC7-631F5A96590F}" type="datetimeFigureOut">
              <a:rPr lang="en-US" smtClean="0"/>
              <a:t>3/8/2023</a:t>
            </a:fld>
            <a:endParaRPr lang="en-US"/>
          </a:p>
        </p:txBody>
      </p:sp>
      <p:sp>
        <p:nvSpPr>
          <p:cNvPr id="4" name="Footer Placeholder 3">
            <a:extLst>
              <a:ext uri="{FF2B5EF4-FFF2-40B4-BE49-F238E27FC236}">
                <a16:creationId xmlns:a16="http://schemas.microsoft.com/office/drawing/2014/main" id="{B232FC6F-0F4C-467D-9E03-EB0FAFF2CE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Workshop/ Earth Observation from Space - Principles &amp; Applications | 18 – 22 Dec 2022</a:t>
            </a:r>
          </a:p>
        </p:txBody>
      </p:sp>
      <p:sp>
        <p:nvSpPr>
          <p:cNvPr id="5" name="Slide Number Placeholder 4">
            <a:extLst>
              <a:ext uri="{FF2B5EF4-FFF2-40B4-BE49-F238E27FC236}">
                <a16:creationId xmlns:a16="http://schemas.microsoft.com/office/drawing/2014/main" id="{3FB0A24A-FCEF-4B12-83E4-033C5566AD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E893AE-FEA9-432D-AD51-0521E366BFCB}" type="slidenum">
              <a:rPr lang="en-US" smtClean="0"/>
              <a:t>‹#›</a:t>
            </a:fld>
            <a:endParaRPr lang="en-US"/>
          </a:p>
        </p:txBody>
      </p:sp>
    </p:spTree>
    <p:extLst>
      <p:ext uri="{BB962C8B-B14F-4D97-AF65-F5344CB8AC3E}">
        <p14:creationId xmlns:p14="http://schemas.microsoft.com/office/powerpoint/2010/main" val="217359198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40255-0E09-47CA-A363-ED58FD5BD832}" type="datetimeFigureOut">
              <a:rPr lang="en-US" smtClean="0"/>
              <a:t>3/8/2023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Workshop/ Earth Observation from Space - Principles &amp; Applications | 18 – 22 Dec 2022</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F0BBEE-3AA0-4551-A165-C9BA86C2F07F}" type="slidenum">
              <a:rPr lang="en-US" smtClean="0"/>
              <a:t>‹#›</a:t>
            </a:fld>
            <a:endParaRPr lang="en-US"/>
          </a:p>
        </p:txBody>
      </p:sp>
    </p:spTree>
    <p:extLst>
      <p:ext uri="{BB962C8B-B14F-4D97-AF65-F5344CB8AC3E}">
        <p14:creationId xmlns:p14="http://schemas.microsoft.com/office/powerpoint/2010/main" val="119863635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1</a:t>
            </a:fld>
            <a:endParaRPr lang="en-US"/>
          </a:p>
        </p:txBody>
      </p:sp>
    </p:spTree>
    <p:extLst>
      <p:ext uri="{BB962C8B-B14F-4D97-AF65-F5344CB8AC3E}">
        <p14:creationId xmlns:p14="http://schemas.microsoft.com/office/powerpoint/2010/main" val="1043863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AI stands for Artificial Intelligence. It is a branch of computer science and engineering that deals with the development of intelligent machines that can perform tasks that typically require human-like intelligence.</a:t>
            </a:r>
          </a:p>
          <a:p>
            <a:pPr algn="just"/>
            <a:r>
              <a:rPr lang="en-US" dirty="0"/>
              <a:t>AI is a multidisciplinary field that incorporates various techniques such as machine learning, natural language processing, computer vision, and robotics to create intelligent machines that can perceive, reason, learn, and act in complex environments.</a:t>
            </a:r>
          </a:p>
          <a:p>
            <a:pPr algn="just"/>
            <a:r>
              <a:rPr lang="en-US" dirty="0"/>
              <a:t>Some of the applications of AI include speech recognition, image and video recognition, autonomous vehicles, medical diagnosis, fraud detection, and recommendation systems. AI has the potential to revolutionize many industries and make our lives easier and more efficient.</a:t>
            </a:r>
          </a:p>
          <a:p>
            <a:endParaRPr lang="en-US" dirty="0"/>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2</a:t>
            </a:fld>
            <a:endParaRPr lang="en-US"/>
          </a:p>
        </p:txBody>
      </p:sp>
    </p:spTree>
    <p:extLst>
      <p:ext uri="{BB962C8B-B14F-4D97-AF65-F5344CB8AC3E}">
        <p14:creationId xmlns:p14="http://schemas.microsoft.com/office/powerpoint/2010/main" val="26325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3</a:t>
            </a:fld>
            <a:endParaRPr lang="en-US"/>
          </a:p>
        </p:txBody>
      </p:sp>
    </p:spTree>
    <p:extLst>
      <p:ext uri="{BB962C8B-B14F-4D97-AF65-F5344CB8AC3E}">
        <p14:creationId xmlns:p14="http://schemas.microsoft.com/office/powerpoint/2010/main" val="2109861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4</a:t>
            </a:fld>
            <a:endParaRPr lang="en-US"/>
          </a:p>
        </p:txBody>
      </p:sp>
    </p:spTree>
    <p:extLst>
      <p:ext uri="{BB962C8B-B14F-4D97-AF65-F5344CB8AC3E}">
        <p14:creationId xmlns:p14="http://schemas.microsoft.com/office/powerpoint/2010/main" val="78544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Artificial Intelligence (AI) is becoming increasingly important in Earth observation, which is the use of remote sensing technologies to monitor and study the Earth's surface and atmosphere. AI can help to analyze the large amounts of data that are generated by Earth observation satellites and other remote sensing technologies, and can also be used to develop new methods for analyzing this data.</a:t>
            </a:r>
          </a:p>
          <a:p>
            <a:pPr algn="just"/>
            <a:r>
              <a:rPr lang="en-US" dirty="0"/>
              <a:t>One of the key areas where AI is being applied in Earth observation is in the analysis of satellite imagery. For example, AI can be used to detect changes in land use or land cover, such as deforestation or urbanization, and to track the movement of glaciers and other ice masses. AI can also be used to identify features in satellite imagery, such as roads, buildings, and bodies of water, and to classify different types of vegetation.</a:t>
            </a:r>
          </a:p>
          <a:p>
            <a:pPr algn="just"/>
            <a:r>
              <a:rPr lang="en-US" dirty="0"/>
              <a:t>AI can also be used to analyze data from other types of Earth observation sensors, such as radar and lidar, which are used to study the Earth's surface and atmosphere. For example, AI can be used to identify and track severe weather events, such as hurricanes and tornadoes, and to analyze patterns of ocean currents and temperatures.</a:t>
            </a:r>
          </a:p>
          <a:p>
            <a:pPr algn="just"/>
            <a:r>
              <a:rPr lang="en-US" dirty="0"/>
              <a:t>Overall, AI has the potential to revolutionize Earth observation by enabling us to analyze large amounts of data more efficiently and accurately than ever before, and to develop new insights and applications that were previously impossible.</a:t>
            </a:r>
          </a:p>
          <a:p>
            <a:endParaRPr lang="en-US" dirty="0"/>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14</a:t>
            </a:fld>
            <a:endParaRPr lang="en-US"/>
          </a:p>
        </p:txBody>
      </p:sp>
    </p:spTree>
    <p:extLst>
      <p:ext uri="{BB962C8B-B14F-4D97-AF65-F5344CB8AC3E}">
        <p14:creationId xmlns:p14="http://schemas.microsoft.com/office/powerpoint/2010/main" val="229659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AI can be used in many applications related to Earth observation. AI can be used to monitor weather patterns, analyze satellite images, and detect changes in the environment over time. AI can also be used to detect changes in land use and land cover, as well as to identify areas of deforestation and other human-caused disturbances. AI can also be used to identify areas of potential natural disasters, such as flooding or landslides.</a:t>
            </a:r>
          </a:p>
          <a:p>
            <a:pPr algn="just"/>
            <a:r>
              <a:rPr lang="en-US" dirty="0"/>
              <a:t>AI can also be used to detect changes in ocean temperatures, sea levels, and currents. AI can be used to identify areas of potential coral bleaching, as well as to identify areas of potential oil spills and other environmental disasters. AI can also be used to detect changes in air quality, as well as to monitor air pollution levels.</a:t>
            </a:r>
          </a:p>
          <a:p>
            <a:endParaRPr lang="en-US" dirty="0"/>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15</a:t>
            </a:fld>
            <a:endParaRPr lang="en-US"/>
          </a:p>
        </p:txBody>
      </p:sp>
    </p:spTree>
    <p:extLst>
      <p:ext uri="{BB962C8B-B14F-4D97-AF65-F5344CB8AC3E}">
        <p14:creationId xmlns:p14="http://schemas.microsoft.com/office/powerpoint/2010/main" val="2904025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AI in Earth observation provides many benefits. AI can help to identify environmental trends and changes more quickly and accurately than traditional methods. AI can also help to detect changes in land use and land cover more quickly and accurately than traditional methods. AI can also be used to identify areas of potential natural disasters more quickly and accurately than traditional methods.</a:t>
            </a:r>
          </a:p>
          <a:p>
            <a:r>
              <a:rPr lang="en-US" dirty="0"/>
              <a:t>AI can also help to reduce costs associated with Earth observation. AI can be used to automate parts of the Earth observation process, which can help to reduce the amount of time and money spent on manual data collection. AI can also help to reduce the amount of human labor required for Earth observation, which can help to reduce costs associated with hiring and training personnel.</a:t>
            </a:r>
          </a:p>
          <a:p>
            <a:endParaRPr lang="en-US" dirty="0"/>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16</a:t>
            </a:fld>
            <a:endParaRPr lang="en-US"/>
          </a:p>
        </p:txBody>
      </p:sp>
    </p:spTree>
    <p:extLst>
      <p:ext uri="{BB962C8B-B14F-4D97-AF65-F5344CB8AC3E}">
        <p14:creationId xmlns:p14="http://schemas.microsoft.com/office/powerpoint/2010/main" val="2648258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AI has some limitations when it comes to Earth observation. AI is limited by the data that it is given, so it may not be able to detect changes in the environment that are not already known. AI is also limited by its ability to interpret data, so it may not be able to accurately identify changes in the environment that are not already known.</a:t>
            </a:r>
          </a:p>
          <a:p>
            <a:pPr algn="just"/>
            <a:r>
              <a:rPr lang="en-US" dirty="0"/>
              <a:t>AI is also limited by its ability to make predictions. AI is not able to predict the future with 100% accuracy, so it may not be able to accurately predict changes in the environment that are not already known. AI is also limited by its ability to interpret data, so it may not be able to accurately interpret changes in the environment that are not already known.</a:t>
            </a:r>
          </a:p>
          <a:p>
            <a:endParaRPr lang="en-US" dirty="0"/>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17</a:t>
            </a:fld>
            <a:endParaRPr lang="en-US"/>
          </a:p>
        </p:txBody>
      </p:sp>
    </p:spTree>
    <p:extLst>
      <p:ext uri="{BB962C8B-B14F-4D97-AF65-F5344CB8AC3E}">
        <p14:creationId xmlns:p14="http://schemas.microsoft.com/office/powerpoint/2010/main" val="2665451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The future of AI in Earth observation is bright. AI is a rapidly developing field of technology and its applications in Earth observation are constantly improving. AI is being used in many different applications related to Earth observation and its use is only expected to increase in the future.</a:t>
            </a:r>
          </a:p>
          <a:p>
            <a:pPr algn="just"/>
            <a:r>
              <a:rPr lang="en-US" dirty="0"/>
              <a:t>AI is expected to be used to monitor and analyze the environment more accurately and quickly than ever before. AI is also expected to be used to make more accurate predictions about future events. AI is also expected to be used to detect changes in land use and land cover more quickly and accurately than ever before.</a:t>
            </a:r>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18</a:t>
            </a:fld>
            <a:endParaRPr lang="en-US"/>
          </a:p>
        </p:txBody>
      </p:sp>
    </p:spTree>
    <p:extLst>
      <p:ext uri="{BB962C8B-B14F-4D97-AF65-F5344CB8AC3E}">
        <p14:creationId xmlns:p14="http://schemas.microsoft.com/office/powerpoint/2010/main" val="1237440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proofmart.com/product-category/earth-png/"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r>
              <a:rPr lang="en-US"/>
              <a:t>Workshop/ Earth Observation from Space - Principles &amp; Applications | 05 – 09 March</a:t>
            </a:r>
            <a:endParaRPr lang="en-US" dirty="0"/>
          </a:p>
        </p:txBody>
      </p:sp>
      <p:sp>
        <p:nvSpPr>
          <p:cNvPr id="6" name="Slide Number Placeholder 5"/>
          <p:cNvSpPr>
            <a:spLocks noGrp="1"/>
          </p:cNvSpPr>
          <p:nvPr>
            <p:ph type="sldNum" sz="quarter" idx="12"/>
          </p:nvPr>
        </p:nvSpPr>
        <p:spPr/>
        <p:txBody>
          <a:bodyPr/>
          <a:lstStyle/>
          <a:p>
            <a:fld id="{252E32A7-00D7-4D43-AD5E-EE02427C64A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97E729-D372-4FF6-B490-1E526E32A7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6093"/>
          <a:stretch/>
        </p:blipFill>
        <p:spPr>
          <a:xfrm>
            <a:off x="4756476" y="117134"/>
            <a:ext cx="2043434" cy="790291"/>
          </a:xfrm>
          <a:prstGeom prst="rect">
            <a:avLst/>
          </a:prstGeom>
        </p:spPr>
      </p:pic>
      <p:pic>
        <p:nvPicPr>
          <p:cNvPr id="13" name="Picture 12">
            <a:extLst>
              <a:ext uri="{FF2B5EF4-FFF2-40B4-BE49-F238E27FC236}">
                <a16:creationId xmlns:a16="http://schemas.microsoft.com/office/drawing/2014/main" id="{90B1F229-532F-48DE-822F-D44B273A58BA}"/>
              </a:ext>
            </a:extLst>
          </p:cNvPr>
          <p:cNvPicPr>
            <a:picLocks noChangeAspect="1"/>
          </p:cNvPicPr>
          <p:nvPr userDrawn="1"/>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909396" y="5244252"/>
            <a:ext cx="1086862" cy="1086862"/>
          </a:xfrm>
          <a:prstGeom prst="rect">
            <a:avLst/>
          </a:prstGeom>
        </p:spPr>
      </p:pic>
      <p:pic>
        <p:nvPicPr>
          <p:cNvPr id="14" name="Picture 13">
            <a:extLst>
              <a:ext uri="{FF2B5EF4-FFF2-40B4-BE49-F238E27FC236}">
                <a16:creationId xmlns:a16="http://schemas.microsoft.com/office/drawing/2014/main" id="{A6CB4F5E-49C5-C680-2FFD-2B8F429391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46563" y="73637"/>
            <a:ext cx="4849695" cy="825824"/>
          </a:xfrm>
          <a:prstGeom prst="rect">
            <a:avLst/>
          </a:prstGeom>
        </p:spPr>
      </p:pic>
      <p:pic>
        <p:nvPicPr>
          <p:cNvPr id="16" name="Picture 15">
            <a:extLst>
              <a:ext uri="{FF2B5EF4-FFF2-40B4-BE49-F238E27FC236}">
                <a16:creationId xmlns:a16="http://schemas.microsoft.com/office/drawing/2014/main" id="{8607DE88-9BCD-5065-CDE7-ABF5D314F4B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37512" y="207013"/>
            <a:ext cx="2120373" cy="675278"/>
          </a:xfrm>
          <a:prstGeom prst="rect">
            <a:avLst/>
          </a:prstGeom>
        </p:spPr>
      </p:pic>
      <p:pic>
        <p:nvPicPr>
          <p:cNvPr id="20" name="Picture 19">
            <a:extLst>
              <a:ext uri="{FF2B5EF4-FFF2-40B4-BE49-F238E27FC236}">
                <a16:creationId xmlns:a16="http://schemas.microsoft.com/office/drawing/2014/main" id="{2AB5A4C3-9C1D-42C9-0F31-D18E2E9E50C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1235" y="55531"/>
            <a:ext cx="1783148" cy="913498"/>
          </a:xfrm>
          <a:prstGeom prst="rect">
            <a:avLst/>
          </a:prstGeom>
        </p:spPr>
      </p:pic>
      <p:cxnSp>
        <p:nvCxnSpPr>
          <p:cNvPr id="22" name="Straight Connector 21">
            <a:extLst>
              <a:ext uri="{FF2B5EF4-FFF2-40B4-BE49-F238E27FC236}">
                <a16:creationId xmlns:a16="http://schemas.microsoft.com/office/drawing/2014/main" id="{E6867A99-2F27-3BE6-AFBC-4945BEFAD3B6}"/>
              </a:ext>
            </a:extLst>
          </p:cNvPr>
          <p:cNvCxnSpPr>
            <a:cxnSpLocks/>
          </p:cNvCxnSpPr>
          <p:nvPr userDrawn="1"/>
        </p:nvCxnSpPr>
        <p:spPr>
          <a:xfrm>
            <a:off x="2091622" y="174163"/>
            <a:ext cx="0" cy="64181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7C8FB7B-2FB3-194D-6BAB-B039C53A6C43}"/>
              </a:ext>
            </a:extLst>
          </p:cNvPr>
          <p:cNvCxnSpPr>
            <a:cxnSpLocks/>
          </p:cNvCxnSpPr>
          <p:nvPr userDrawn="1"/>
        </p:nvCxnSpPr>
        <p:spPr>
          <a:xfrm>
            <a:off x="4592989" y="186468"/>
            <a:ext cx="0" cy="64181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3CF0DF-2489-11CF-055A-DA1BCDECE419}"/>
              </a:ext>
            </a:extLst>
          </p:cNvPr>
          <p:cNvCxnSpPr>
            <a:cxnSpLocks/>
          </p:cNvCxnSpPr>
          <p:nvPr userDrawn="1"/>
        </p:nvCxnSpPr>
        <p:spPr>
          <a:xfrm>
            <a:off x="6930093" y="207623"/>
            <a:ext cx="0" cy="64181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134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Workshop/ Earth Observation from Space - Principles &amp; Applications | 05 – 09 March</a:t>
            </a:r>
            <a:endParaRPr lang="en-US" dirty="0"/>
          </a:p>
        </p:txBody>
      </p:sp>
      <p:sp>
        <p:nvSpPr>
          <p:cNvPr id="6" name="Slide Number Placeholder 5"/>
          <p:cNvSpPr>
            <a:spLocks noGrp="1"/>
          </p:cNvSpPr>
          <p:nvPr>
            <p:ph type="sldNum" sz="quarter" idx="12"/>
          </p:nvPr>
        </p:nvSpPr>
        <p:spPr/>
        <p:txBody>
          <a:bodyPr/>
          <a:lstStyle/>
          <a:p>
            <a:fld id="{252E32A7-00D7-4D43-AD5E-EE02427C64A0}" type="slidenum">
              <a:rPr lang="en-US" smtClean="0"/>
              <a:t>‹#›</a:t>
            </a:fld>
            <a:endParaRPr lang="en-US"/>
          </a:p>
        </p:txBody>
      </p:sp>
    </p:spTree>
    <p:extLst>
      <p:ext uri="{BB962C8B-B14F-4D97-AF65-F5344CB8AC3E}">
        <p14:creationId xmlns:p14="http://schemas.microsoft.com/office/powerpoint/2010/main" val="50058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a:t>Workshop/ Earth Observation from Space - Principles &amp; Applications | 05 – 09 March</a:t>
            </a:r>
            <a:endParaRPr lang="en-US" dirty="0"/>
          </a:p>
        </p:txBody>
      </p:sp>
      <p:sp>
        <p:nvSpPr>
          <p:cNvPr id="6" name="Slide Number Placeholder 5"/>
          <p:cNvSpPr>
            <a:spLocks noGrp="1"/>
          </p:cNvSpPr>
          <p:nvPr>
            <p:ph type="sldNum" sz="quarter" idx="12"/>
          </p:nvPr>
        </p:nvSpPr>
        <p:spPr/>
        <p:txBody>
          <a:bodyPr/>
          <a:lstStyle/>
          <a:p>
            <a:fld id="{252E32A7-00D7-4D43-AD5E-EE02427C64A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12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Workshop/ Earth Observation from Space - Principles &amp; Applications | 05 – 09 March</a:t>
            </a:r>
            <a:endParaRPr lang="en-US" dirty="0"/>
          </a:p>
        </p:txBody>
      </p:sp>
      <p:sp>
        <p:nvSpPr>
          <p:cNvPr id="7" name="Slide Number Placeholder 6"/>
          <p:cNvSpPr>
            <a:spLocks noGrp="1"/>
          </p:cNvSpPr>
          <p:nvPr>
            <p:ph type="sldNum" sz="quarter" idx="12"/>
          </p:nvPr>
        </p:nvSpPr>
        <p:spPr/>
        <p:txBody>
          <a:bodyPr/>
          <a:lstStyle/>
          <a:p>
            <a:fld id="{252E32A7-00D7-4D43-AD5E-EE02427C64A0}" type="slidenum">
              <a:rPr lang="en-US" smtClean="0"/>
              <a:t>‹#›</a:t>
            </a:fld>
            <a:endParaRPr lang="en-US"/>
          </a:p>
        </p:txBody>
      </p:sp>
    </p:spTree>
    <p:extLst>
      <p:ext uri="{BB962C8B-B14F-4D97-AF65-F5344CB8AC3E}">
        <p14:creationId xmlns:p14="http://schemas.microsoft.com/office/powerpoint/2010/main" val="2950671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Workshop/ Earth Observation from Space - Principles &amp; Applications | 05 – 09 March</a:t>
            </a:r>
            <a:endParaRPr lang="en-US" dirty="0"/>
          </a:p>
        </p:txBody>
      </p:sp>
      <p:sp>
        <p:nvSpPr>
          <p:cNvPr id="9" name="Slide Number Placeholder 8"/>
          <p:cNvSpPr>
            <a:spLocks noGrp="1"/>
          </p:cNvSpPr>
          <p:nvPr>
            <p:ph type="sldNum" sz="quarter" idx="12"/>
          </p:nvPr>
        </p:nvSpPr>
        <p:spPr/>
        <p:txBody>
          <a:bodyPr/>
          <a:lstStyle/>
          <a:p>
            <a:fld id="{252E32A7-00D7-4D43-AD5E-EE02427C64A0}" type="slidenum">
              <a:rPr lang="en-US" smtClean="0"/>
              <a:t>‹#›</a:t>
            </a:fld>
            <a:endParaRPr lang="en-US"/>
          </a:p>
        </p:txBody>
      </p:sp>
    </p:spTree>
    <p:extLst>
      <p:ext uri="{BB962C8B-B14F-4D97-AF65-F5344CB8AC3E}">
        <p14:creationId xmlns:p14="http://schemas.microsoft.com/office/powerpoint/2010/main" val="3339756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Workshop/ Earth Observation from Space - Principles &amp; Applications | 05 – 09 March</a:t>
            </a:r>
            <a:endParaRPr lang="en-US" dirty="0"/>
          </a:p>
        </p:txBody>
      </p:sp>
      <p:sp>
        <p:nvSpPr>
          <p:cNvPr id="5" name="Slide Number Placeholder 4"/>
          <p:cNvSpPr>
            <a:spLocks noGrp="1"/>
          </p:cNvSpPr>
          <p:nvPr>
            <p:ph type="sldNum" sz="quarter" idx="12"/>
          </p:nvPr>
        </p:nvSpPr>
        <p:spPr/>
        <p:txBody>
          <a:bodyPr/>
          <a:lstStyle/>
          <a:p>
            <a:fld id="{252E32A7-00D7-4D43-AD5E-EE02427C64A0}" type="slidenum">
              <a:rPr lang="en-US" smtClean="0"/>
              <a:t>‹#›</a:t>
            </a:fld>
            <a:endParaRPr lang="en-US"/>
          </a:p>
        </p:txBody>
      </p:sp>
    </p:spTree>
    <p:extLst>
      <p:ext uri="{BB962C8B-B14F-4D97-AF65-F5344CB8AC3E}">
        <p14:creationId xmlns:p14="http://schemas.microsoft.com/office/powerpoint/2010/main" val="2679769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Footer Placeholder 7"/>
          <p:cNvSpPr>
            <a:spLocks noGrp="1"/>
          </p:cNvSpPr>
          <p:nvPr>
            <p:ph type="ftr" sz="quarter" idx="11"/>
          </p:nvPr>
        </p:nvSpPr>
        <p:spPr/>
        <p:txBody>
          <a:bodyPr/>
          <a:lstStyle>
            <a:lvl1pPr>
              <a:defRPr>
                <a:solidFill>
                  <a:srgbClr val="FFFFFF"/>
                </a:solidFill>
              </a:defRPr>
            </a:lvl1pPr>
          </a:lstStyle>
          <a:p>
            <a:r>
              <a:rPr lang="en-US"/>
              <a:t>Workshop/ Earth Observation from Space - Principles &amp; Applications | 05 – 09 March</a:t>
            </a:r>
            <a:endParaRPr lang="en-US" dirty="0"/>
          </a:p>
        </p:txBody>
      </p:sp>
      <p:sp>
        <p:nvSpPr>
          <p:cNvPr id="9" name="Slide Number Placeholder 8"/>
          <p:cNvSpPr>
            <a:spLocks noGrp="1"/>
          </p:cNvSpPr>
          <p:nvPr>
            <p:ph type="sldNum" sz="quarter" idx="12"/>
          </p:nvPr>
        </p:nvSpPr>
        <p:spPr/>
        <p:txBody>
          <a:bodyPr/>
          <a:lstStyle/>
          <a:p>
            <a:fld id="{252E32A7-00D7-4D43-AD5E-EE02427C64A0}" type="slidenum">
              <a:rPr lang="en-US" smtClean="0"/>
              <a:t>‹#›</a:t>
            </a:fld>
            <a:endParaRPr lang="en-US"/>
          </a:p>
        </p:txBody>
      </p:sp>
    </p:spTree>
    <p:extLst>
      <p:ext uri="{BB962C8B-B14F-4D97-AF65-F5344CB8AC3E}">
        <p14:creationId xmlns:p14="http://schemas.microsoft.com/office/powerpoint/2010/main" val="2818505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a:xfrm>
            <a:off x="4800599" y="6459785"/>
            <a:ext cx="5182299" cy="365125"/>
          </a:xfrm>
        </p:spPr>
        <p:txBody>
          <a:bodyPr/>
          <a:lstStyle>
            <a:lvl1pPr algn="l">
              <a:defRPr>
                <a:solidFill>
                  <a:schemeClr val="tx2"/>
                </a:solidFill>
              </a:defRPr>
            </a:lvl1pPr>
          </a:lstStyle>
          <a:p>
            <a:r>
              <a:rPr lang="en-US"/>
              <a:t>Workshop/ Earth Observation from Space - Principles &amp; Applications | 05 – 09 March</a:t>
            </a:r>
            <a:endParaRPr lang="en-US" dirty="0"/>
          </a:p>
        </p:txBody>
      </p:sp>
      <p:sp>
        <p:nvSpPr>
          <p:cNvPr id="7" name="Slide Number Placeholder 6"/>
          <p:cNvSpPr>
            <a:spLocks noGrp="1"/>
          </p:cNvSpPr>
          <p:nvPr>
            <p:ph type="sldNum" sz="quarter" idx="12"/>
          </p:nvPr>
        </p:nvSpPr>
        <p:spPr>
          <a:xfrm>
            <a:off x="10419127" y="6459785"/>
            <a:ext cx="793356" cy="365125"/>
          </a:xfrm>
        </p:spPr>
        <p:txBody>
          <a:bodyPr/>
          <a:lstStyle>
            <a:lvl1pPr>
              <a:defRPr>
                <a:solidFill>
                  <a:schemeClr val="tx2"/>
                </a:solidFill>
              </a:defRPr>
            </a:lvl1pPr>
          </a:lstStyle>
          <a:p>
            <a:fld id="{252E32A7-00D7-4D43-AD5E-EE02427C64A0}" type="slidenum">
              <a:rPr lang="en-US" smtClean="0"/>
              <a:t>‹#›</a:t>
            </a:fld>
            <a:endParaRPr lang="en-US"/>
          </a:p>
        </p:txBody>
      </p:sp>
    </p:spTree>
    <p:extLst>
      <p:ext uri="{BB962C8B-B14F-4D97-AF65-F5344CB8AC3E}">
        <p14:creationId xmlns:p14="http://schemas.microsoft.com/office/powerpoint/2010/main" val="3974814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Workshop/ Earth Observation from Space - Principles &amp; Applications | 05 – 09 March</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52E32A7-00D7-4D43-AD5E-EE02427C64A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40738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gaugan.org/gaugan2/" TargetMode="External"/><Relationship Id="rId1" Type="http://schemas.openxmlformats.org/officeDocument/2006/relationships/slideLayout" Target="../slideLayouts/slideLayout8.xml"/><Relationship Id="rId5" Type="http://schemas.openxmlformats.org/officeDocument/2006/relationships/image" Target="../media/image23.png"/><Relationship Id="rId4" Type="http://schemas.microsoft.com/office/2017/06/relationships/model3d" Target="../media/model3d1.glb"/></Relationships>
</file>

<file path=ppt/slides/_rels/slide11.xml.rels><?xml version="1.0" encoding="UTF-8" standalone="yes"?>
<Relationships xmlns="http://schemas.openxmlformats.org/package/2006/relationships"><Relationship Id="rId3" Type="http://schemas.openxmlformats.org/officeDocument/2006/relationships/hyperlink" Target="https://app.copy.ai/" TargetMode="External"/><Relationship Id="rId2" Type="http://schemas.openxmlformats.org/officeDocument/2006/relationships/hyperlink" Target="https://speak.streams.live/"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17/06/relationships/model3d" Target="../media/model3d1.glb"/><Relationship Id="rId4" Type="http://schemas.openxmlformats.org/officeDocument/2006/relationships/hyperlink" Target="https://copy.ai/"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26.jpe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microsoft.com/office/2017/06/relationships/model3d" Target="../media/model3d1.glb"/><Relationship Id="rId5" Type="http://schemas.openxmlformats.org/officeDocument/2006/relationships/image" Target="../media/image29.png"/><Relationship Id="rId4" Type="http://schemas.microsoft.com/office/2017/06/relationships/model3d" Target="../media/model3d3.glb"/></Relationships>
</file>

<file path=ppt/slides/_rels/slide15.xml.rels><?xml version="1.0" encoding="UTF-8" standalone="yes"?>
<Relationships xmlns="http://schemas.openxmlformats.org/package/2006/relationships"><Relationship Id="rId3" Type="http://schemas.microsoft.com/office/2017/06/relationships/model3d" Target="../media/model3d3.glb"/><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17/06/relationships/model3d" Target="../media/model3d3.glb"/><Relationship Id="rId4" Type="http://schemas.openxmlformats.org/officeDocument/2006/relationships/image" Target="../media/image33.gif"/></Relationships>
</file>

<file path=ppt/slides/_rels/slide17.xml.rels><?xml version="1.0" encoding="UTF-8" standalone="yes"?>
<Relationships xmlns="http://schemas.openxmlformats.org/package/2006/relationships"><Relationship Id="rId3" Type="http://schemas.microsoft.com/office/2017/06/relationships/model3d" Target="../media/model3d3.glb"/><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microsoft.com/office/2017/06/relationships/model3d" Target="../media/model3d3.glb"/><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17/06/relationships/model3d" Target="../media/model3d1.glb"/></Relationships>
</file>

<file path=ppt/slides/_rels/slide4.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7/06/relationships/model3d" Target="../media/model3d1.glb"/><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7/06/relationships/model3d" Target="../media/model3d1.glb"/><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17/06/relationships/model3d" Target="../media/model3d2.glb"/></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1.xml"/><Relationship Id="rId7" Type="http://schemas.microsoft.com/office/2017/06/relationships/model3d" Target="../media/model3d1.glb"/><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17/06/relationships/model3d" Target="../media/model3d3.glb"/><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17/06/relationships/model3d" Target="../media/model3d1.glb"/></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70F527-0BB2-FA37-C381-9E3D7EE5AECD}"/>
              </a:ext>
            </a:extLst>
          </p:cNvPr>
          <p:cNvSpPr>
            <a:spLocks noGrp="1"/>
          </p:cNvSpPr>
          <p:nvPr>
            <p:ph type="ctrTitle"/>
          </p:nvPr>
        </p:nvSpPr>
        <p:spPr/>
        <p:txBody>
          <a:bodyPr/>
          <a:lstStyle/>
          <a:p>
            <a:pPr algn="ctr"/>
            <a:r>
              <a:rPr lang="en-US" b="1" dirty="0"/>
              <a:t>Artificial Intelligence in Earth Observation</a:t>
            </a:r>
          </a:p>
        </p:txBody>
      </p:sp>
      <p:sp>
        <p:nvSpPr>
          <p:cNvPr id="6" name="Subtitle 5">
            <a:extLst>
              <a:ext uri="{FF2B5EF4-FFF2-40B4-BE49-F238E27FC236}">
                <a16:creationId xmlns:a16="http://schemas.microsoft.com/office/drawing/2014/main" id="{AE4B7431-F052-AD80-3C88-E0C039A5E4EE}"/>
              </a:ext>
            </a:extLst>
          </p:cNvPr>
          <p:cNvSpPr>
            <a:spLocks noGrp="1"/>
          </p:cNvSpPr>
          <p:nvPr>
            <p:ph type="subTitle" idx="1"/>
          </p:nvPr>
        </p:nvSpPr>
        <p:spPr/>
        <p:txBody>
          <a:bodyPr>
            <a:normAutofit fontScale="85000" lnSpcReduction="20000"/>
          </a:bodyPr>
          <a:lstStyle/>
          <a:p>
            <a:r>
              <a:rPr lang="en-US" b="1" dirty="0"/>
              <a:t>Manal al Hashmi </a:t>
            </a:r>
          </a:p>
          <a:p>
            <a:r>
              <a:rPr lang="en-US" dirty="0"/>
              <a:t>Meteorologist | Research and Development department </a:t>
            </a:r>
          </a:p>
          <a:p>
            <a:r>
              <a:rPr lang="en-US" dirty="0"/>
              <a:t>Directorate General of Meteorology | Civil aviation authority</a:t>
            </a:r>
          </a:p>
        </p:txBody>
      </p:sp>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a:t>Workshop/ Earth Observation from Space - Principles &amp; Applications | 05 – 09 March</a:t>
            </a:r>
            <a:endParaRPr lang="en-US" dirty="0"/>
          </a:p>
        </p:txBody>
      </p:sp>
      <mc:AlternateContent xmlns:mc="http://schemas.openxmlformats.org/markup-compatibility/2006">
        <mc:Choice xmlns:am3d="http://schemas.microsoft.com/office/drawing/2017/model3d" Requires="am3d">
          <p:graphicFrame>
            <p:nvGraphicFramePr>
              <p:cNvPr id="2" name="3D Model 1" descr="Robot head">
                <a:extLst>
                  <a:ext uri="{FF2B5EF4-FFF2-40B4-BE49-F238E27FC236}">
                    <a16:creationId xmlns:a16="http://schemas.microsoft.com/office/drawing/2014/main" id="{30BDF577-8377-8BB8-C93F-A1554E6944FE}"/>
                  </a:ext>
                </a:extLst>
              </p:cNvPr>
              <p:cNvGraphicFramePr>
                <a:graphicFrameLocks noChangeAspect="1"/>
              </p:cNvGraphicFramePr>
              <p:nvPr>
                <p:extLst>
                  <p:ext uri="{D42A27DB-BD31-4B8C-83A1-F6EECF244321}">
                    <p14:modId xmlns:p14="http://schemas.microsoft.com/office/powerpoint/2010/main" val="1445296094"/>
                  </p:ext>
                </p:extLst>
              </p:nvPr>
            </p:nvGraphicFramePr>
            <p:xfrm>
              <a:off x="12494781" y="246477"/>
              <a:ext cx="2321524" cy="2416668"/>
            </p:xfrm>
            <a:graphic>
              <a:graphicData uri="http://schemas.microsoft.com/office/drawing/2017/model3d">
                <am3d:model3d r:embed="rId3">
                  <am3d:spPr>
                    <a:xfrm>
                      <a:off x="0" y="0"/>
                      <a:ext cx="2321524" cy="2416668"/>
                    </a:xfrm>
                    <a:prstGeom prst="rect">
                      <a:avLst/>
                    </a:prstGeom>
                  </am3d:spPr>
                  <am3d:camera>
                    <am3d:pos x="0" y="0" z="71184385"/>
                    <am3d:up dx="0" dy="36000000" dz="0"/>
                    <am3d:lookAt x="0" y="0" z="0"/>
                    <am3d:perspective fov="2700000"/>
                  </am3d:camera>
                  <am3d:trans>
                    <am3d:meterPerModelUnit n="9270740" d="1000000"/>
                    <am3d:preTrans dx="0" dy="-18000000" dz="1835413"/>
                    <am3d:scale>
                      <am3d:sx n="1000000" d="1000000"/>
                      <am3d:sy n="1000000" d="1000000"/>
                      <am3d:sz n="1000000" d="1000000"/>
                    </am3d:scale>
                    <am3d:rot ax="1275971" ay="-952140" az="-364476"/>
                    <am3d:postTrans dx="0" dy="0" dz="0"/>
                  </am3d:trans>
                  <am3d:raster rName="Office3DRenderer" rVer="16.0.8326">
                    <am3d:blip r:embed="rId4"/>
                  </am3d:raster>
                  <am3d:objViewport viewportSz="36916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Robot head">
                <a:extLst>
                  <a:ext uri="{FF2B5EF4-FFF2-40B4-BE49-F238E27FC236}">
                    <a16:creationId xmlns:a16="http://schemas.microsoft.com/office/drawing/2014/main" id="{30BDF577-8377-8BB8-C93F-A1554E6944FE}"/>
                  </a:ext>
                </a:extLst>
              </p:cNvPr>
              <p:cNvPicPr>
                <a:picLocks noGrp="1" noRot="1" noChangeAspect="1" noMove="1" noResize="1" noEditPoints="1" noAdjustHandles="1" noChangeArrowheads="1" noChangeShapeType="1" noCrop="1"/>
              </p:cNvPicPr>
              <p:nvPr/>
            </p:nvPicPr>
            <p:blipFill>
              <a:blip r:embed="rId4"/>
              <a:stretch>
                <a:fillRect/>
              </a:stretch>
            </p:blipFill>
            <p:spPr>
              <a:xfrm>
                <a:off x="12494781" y="246477"/>
                <a:ext cx="2321524" cy="2416668"/>
              </a:xfrm>
              <a:prstGeom prst="rect">
                <a:avLst/>
              </a:prstGeom>
            </p:spPr>
          </p:pic>
        </mc:Fallback>
      </mc:AlternateContent>
    </p:spTree>
    <p:extLst>
      <p:ext uri="{BB962C8B-B14F-4D97-AF65-F5344CB8AC3E}">
        <p14:creationId xmlns:p14="http://schemas.microsoft.com/office/powerpoint/2010/main" val="23942157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EBF38D-AB6F-45B9-02B8-97E07230D75E}"/>
              </a:ext>
            </a:extLst>
          </p:cNvPr>
          <p:cNvSpPr>
            <a:spLocks noGrp="1"/>
          </p:cNvSpPr>
          <p:nvPr>
            <p:ph type="title"/>
          </p:nvPr>
        </p:nvSpPr>
        <p:spPr/>
        <p:txBody>
          <a:bodyPr/>
          <a:lstStyle/>
          <a:p>
            <a:r>
              <a:rPr lang="en-US" sz="4800" b="1" dirty="0">
                <a:solidFill>
                  <a:schemeClr val="tx1">
                    <a:lumMod val="75000"/>
                    <a:lumOff val="25000"/>
                  </a:schemeClr>
                </a:solidFill>
              </a:rPr>
              <a:t>Some AI tools</a:t>
            </a:r>
          </a:p>
        </p:txBody>
      </p:sp>
      <p:sp>
        <p:nvSpPr>
          <p:cNvPr id="6" name="Text Placeholder 5">
            <a:extLst>
              <a:ext uri="{FF2B5EF4-FFF2-40B4-BE49-F238E27FC236}">
                <a16:creationId xmlns:a16="http://schemas.microsoft.com/office/drawing/2014/main" id="{582BEE6D-208D-0B47-9989-61A5131079B2}"/>
              </a:ext>
            </a:extLst>
          </p:cNvPr>
          <p:cNvSpPr>
            <a:spLocks noGrp="1"/>
          </p:cNvSpPr>
          <p:nvPr>
            <p:ph type="body" sz="half" idx="2"/>
          </p:nvPr>
        </p:nvSpPr>
        <p:spPr/>
        <p:txBody>
          <a:bodyPr>
            <a:normAutofit/>
          </a:bodyPr>
          <a:lstStyle/>
          <a:p>
            <a:r>
              <a:rPr lang="en-US" sz="1800" b="1" dirty="0">
                <a:solidFill>
                  <a:schemeClr val="tx1"/>
                </a:solidFill>
                <a:latin typeface="Times New Roman" panose="02020603050405020304" pitchFamily="18" charset="0"/>
                <a:cs typeface="Times New Roman" panose="02020603050405020304" pitchFamily="18" charset="0"/>
              </a:rPr>
              <a:t>Drawing (</a:t>
            </a:r>
            <a:r>
              <a:rPr lang="en-US" sz="1800" b="1" dirty="0" err="1">
                <a:solidFill>
                  <a:schemeClr val="tx1"/>
                </a:solidFill>
                <a:latin typeface="Times New Roman" panose="02020603050405020304" pitchFamily="18" charset="0"/>
                <a:cs typeface="Times New Roman" panose="02020603050405020304" pitchFamily="18" charset="0"/>
              </a:rPr>
              <a:t>Gaugan</a:t>
            </a:r>
            <a:r>
              <a:rPr lang="en-US" sz="1800" b="1" dirty="0">
                <a:solidFill>
                  <a:schemeClr val="tx1"/>
                </a:solidFill>
                <a:latin typeface="Times New Roman" panose="02020603050405020304" pitchFamily="18" charset="0"/>
                <a:cs typeface="Times New Roman" panose="02020603050405020304" pitchFamily="18" charset="0"/>
              </a:rPr>
              <a:t>)</a:t>
            </a:r>
          </a:p>
          <a:p>
            <a:r>
              <a:rPr lang="en-US" sz="1800" dirty="0" err="1">
                <a:solidFill>
                  <a:schemeClr val="tx1"/>
                </a:solidFill>
                <a:latin typeface="Times New Roman" panose="02020603050405020304" pitchFamily="18" charset="0"/>
                <a:cs typeface="Times New Roman" panose="02020603050405020304" pitchFamily="18" charset="0"/>
              </a:rPr>
              <a:t>Gaugan</a:t>
            </a:r>
            <a:r>
              <a:rPr lang="en-US" sz="1800" dirty="0">
                <a:solidFill>
                  <a:schemeClr val="tx1"/>
                </a:solidFill>
                <a:latin typeface="Times New Roman" panose="02020603050405020304" pitchFamily="18" charset="0"/>
                <a:cs typeface="Times New Roman" panose="02020603050405020304" pitchFamily="18" charset="0"/>
              </a:rPr>
              <a:t> is an AI-powered digital painting tool developed by Nvidia that allows users to create landscapes and scenery with just a few clicks.</a:t>
            </a:r>
          </a:p>
          <a:p>
            <a:pPr marL="0" indent="0">
              <a:buNone/>
            </a:pPr>
            <a:r>
              <a:rPr lang="en-US" sz="1800" dirty="0">
                <a:solidFill>
                  <a:schemeClr val="tx1"/>
                </a:solidFill>
                <a:hlinkClick r:id="rId2">
                  <a:extLst>
                    <a:ext uri="{A12FA001-AC4F-418D-AE19-62706E023703}">
                      <ahyp:hlinkClr xmlns:ahyp="http://schemas.microsoft.com/office/drawing/2018/hyperlinkcolor" val="tx"/>
                    </a:ext>
                  </a:extLst>
                </a:hlinkClick>
              </a:rPr>
              <a:t>http://gaugan.org/gaugan2/</a:t>
            </a:r>
            <a:r>
              <a:rPr lang="en-US" sz="1800" dirty="0">
                <a:solidFill>
                  <a:schemeClr val="tx1"/>
                </a:solidFill>
              </a:rPr>
              <a:t> </a:t>
            </a:r>
          </a:p>
        </p:txBody>
      </p:sp>
      <p:sp>
        <p:nvSpPr>
          <p:cNvPr id="4" name="Footer Placeholder 3">
            <a:extLst>
              <a:ext uri="{FF2B5EF4-FFF2-40B4-BE49-F238E27FC236}">
                <a16:creationId xmlns:a16="http://schemas.microsoft.com/office/drawing/2014/main" id="{A56050E5-7A3E-A0FC-38FA-9D22885BAE92}"/>
              </a:ext>
            </a:extLst>
          </p:cNvPr>
          <p:cNvSpPr>
            <a:spLocks noGrp="1"/>
          </p:cNvSpPr>
          <p:nvPr>
            <p:ph type="ftr" sz="quarter" idx="11"/>
          </p:nvPr>
        </p:nvSpPr>
        <p:spPr/>
        <p:txBody>
          <a:bodyPr/>
          <a:lstStyle/>
          <a:p>
            <a:r>
              <a:rPr lang="en-US"/>
              <a:t>Workshop/ Earth Observation from Space - Principles &amp; Applications | 05 – 09 March</a:t>
            </a:r>
            <a:endParaRPr lang="en-US" dirty="0"/>
          </a:p>
        </p:txBody>
      </p:sp>
      <p:pic>
        <p:nvPicPr>
          <p:cNvPr id="7" name="Content Placeholder 6">
            <a:extLst>
              <a:ext uri="{FF2B5EF4-FFF2-40B4-BE49-F238E27FC236}">
                <a16:creationId xmlns:a16="http://schemas.microsoft.com/office/drawing/2014/main" id="{D69F572C-BAD2-166A-3BF7-A77A75D31ED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18137" y="731838"/>
            <a:ext cx="5257800"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AlternateContent xmlns:mc="http://schemas.openxmlformats.org/markup-compatibility/2006">
        <mc:Choice xmlns:am3d="http://schemas.microsoft.com/office/drawing/2017/model3d" Requires="am3d">
          <p:graphicFrame>
            <p:nvGraphicFramePr>
              <p:cNvPr id="8" name="3D Model 7" descr="Robot head">
                <a:extLst>
                  <a:ext uri="{FF2B5EF4-FFF2-40B4-BE49-F238E27FC236}">
                    <a16:creationId xmlns:a16="http://schemas.microsoft.com/office/drawing/2014/main" id="{57ABE104-E72D-5B0E-6C71-C5D7DD3C2A71}"/>
                  </a:ext>
                </a:extLst>
              </p:cNvPr>
              <p:cNvGraphicFramePr>
                <a:graphicFrameLocks noChangeAspect="1"/>
              </p:cNvGraphicFramePr>
              <p:nvPr>
                <p:extLst>
                  <p:ext uri="{D42A27DB-BD31-4B8C-83A1-F6EECF244321}">
                    <p14:modId xmlns:p14="http://schemas.microsoft.com/office/powerpoint/2010/main" val="3380614982"/>
                  </p:ext>
                </p:extLst>
              </p:nvPr>
            </p:nvGraphicFramePr>
            <p:xfrm>
              <a:off x="9832417" y="4348667"/>
              <a:ext cx="2340554" cy="2473756"/>
            </p:xfrm>
            <a:graphic>
              <a:graphicData uri="http://schemas.microsoft.com/office/drawing/2017/model3d">
                <am3d:model3d r:embed="rId4">
                  <am3d:spPr>
                    <a:xfrm>
                      <a:off x="0" y="0"/>
                      <a:ext cx="2340554" cy="2473756"/>
                    </a:xfrm>
                    <a:prstGeom prst="rect">
                      <a:avLst/>
                    </a:prstGeom>
                  </am3d:spPr>
                  <am3d:camera>
                    <am3d:pos x="0" y="0" z="71184385"/>
                    <am3d:up dx="0" dy="36000000" dz="0"/>
                    <am3d:lookAt x="0" y="0" z="0"/>
                    <am3d:perspective fov="2700000"/>
                  </am3d:camera>
                  <am3d:trans>
                    <am3d:meterPerModelUnit n="9270740" d="1000000"/>
                    <am3d:preTrans dx="0" dy="-18000000" dz="1835413"/>
                    <am3d:scale>
                      <am3d:sx n="1000000" d="1000000"/>
                      <am3d:sy n="1000000" d="1000000"/>
                      <am3d:sz n="1000000" d="1000000"/>
                    </am3d:scale>
                    <am3d:rot ax="-256321" ay="-1402160" az="101847"/>
                    <am3d:postTrans dx="0" dy="0" dz="0"/>
                  </am3d:trans>
                  <am3d:raster rName="Office3DRenderer" rVer="16.0.8326">
                    <am3d:blip r:embed="rId5"/>
                  </am3d:raster>
                  <am3d:objViewport viewportSz="36916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Robot head">
                <a:extLst>
                  <a:ext uri="{FF2B5EF4-FFF2-40B4-BE49-F238E27FC236}">
                    <a16:creationId xmlns:a16="http://schemas.microsoft.com/office/drawing/2014/main" id="{57ABE104-E72D-5B0E-6C71-C5D7DD3C2A71}"/>
                  </a:ext>
                </a:extLst>
              </p:cNvPr>
              <p:cNvPicPr>
                <a:picLocks noGrp="1" noRot="1" noChangeAspect="1" noMove="1" noResize="1" noEditPoints="1" noAdjustHandles="1" noChangeArrowheads="1" noChangeShapeType="1" noCrop="1"/>
              </p:cNvPicPr>
              <p:nvPr/>
            </p:nvPicPr>
            <p:blipFill>
              <a:blip r:embed="rId5"/>
              <a:stretch>
                <a:fillRect/>
              </a:stretch>
            </p:blipFill>
            <p:spPr>
              <a:xfrm>
                <a:off x="9832417" y="4348667"/>
                <a:ext cx="2340554" cy="2473756"/>
              </a:xfrm>
              <a:prstGeom prst="rect">
                <a:avLst/>
              </a:prstGeom>
            </p:spPr>
          </p:pic>
        </mc:Fallback>
      </mc:AlternateContent>
    </p:spTree>
    <p:extLst>
      <p:ext uri="{BB962C8B-B14F-4D97-AF65-F5344CB8AC3E}">
        <p14:creationId xmlns:p14="http://schemas.microsoft.com/office/powerpoint/2010/main" val="8877487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D5A06E-AAB4-0984-D421-A8EB30D3634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Some AI tools</a:t>
            </a:r>
            <a:endParaRPr lang="en-US" dirty="0"/>
          </a:p>
        </p:txBody>
      </p:sp>
      <p:sp>
        <p:nvSpPr>
          <p:cNvPr id="6" name="Content Placeholder 5">
            <a:extLst>
              <a:ext uri="{FF2B5EF4-FFF2-40B4-BE49-F238E27FC236}">
                <a16:creationId xmlns:a16="http://schemas.microsoft.com/office/drawing/2014/main" id="{5AF60006-C93F-7959-FFD0-8C846CEB75B1}"/>
              </a:ext>
            </a:extLst>
          </p:cNvPr>
          <p:cNvSpPr>
            <a:spLocks noGrp="1"/>
          </p:cNvSpPr>
          <p:nvPr>
            <p:ph idx="1"/>
          </p:nvPr>
        </p:nvSpPr>
        <p:spPr/>
        <p:txBody>
          <a:bodyPr/>
          <a:lstStyle/>
          <a:p>
            <a:pPr marL="0" indent="0">
              <a:buNone/>
            </a:pPr>
            <a:r>
              <a:rPr lang="en-US" b="1" dirty="0">
                <a:latin typeface="Times New Roman" panose="02020603050405020304" pitchFamily="18" charset="0"/>
                <a:cs typeface="Times New Roman" panose="02020603050405020304" pitchFamily="18" charset="0"/>
                <a:hlinkClick r:id="rId2"/>
              </a:rPr>
              <a:t>https://speak.streams.live</a:t>
            </a:r>
            <a:r>
              <a:rPr lang="en-US" b="1" dirty="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(Generate English speech from text)</a:t>
            </a:r>
          </a:p>
          <a:p>
            <a:pPr marL="0" indent="0">
              <a:buNone/>
            </a:pPr>
            <a:r>
              <a:rPr lang="en-US" b="1" dirty="0">
                <a:latin typeface="Times New Roman" panose="02020603050405020304" pitchFamily="18" charset="0"/>
                <a:cs typeface="Times New Roman" panose="02020603050405020304" pitchFamily="18" charset="0"/>
              </a:rPr>
              <a:t>copy.ai</a:t>
            </a:r>
          </a:p>
          <a:p>
            <a:pPr marL="0" indent="0">
              <a:buNone/>
            </a:pPr>
            <a:r>
              <a:rPr lang="en-US" dirty="0">
                <a:latin typeface="Times New Roman" panose="02020603050405020304" pitchFamily="18" charset="0"/>
                <a:cs typeface="Times New Roman" panose="02020603050405020304" pitchFamily="18" charset="0"/>
              </a:rPr>
              <a:t>Free AI-powered copywriting generators</a:t>
            </a:r>
          </a:p>
          <a:p>
            <a:pPr marL="0" indent="0">
              <a:buNone/>
            </a:pPr>
            <a:r>
              <a:rPr lang="en-US" dirty="0">
                <a:hlinkClick r:id="rId3"/>
              </a:rPr>
              <a:t>https://app.copy.ai/</a:t>
            </a:r>
            <a:endParaRPr lang="en-US" dirty="0"/>
          </a:p>
          <a:p>
            <a:pPr marL="0" indent="0">
              <a:buNone/>
            </a:pPr>
            <a:r>
              <a:rPr lang="en-US" dirty="0"/>
              <a:t>For more: </a:t>
            </a:r>
            <a:r>
              <a:rPr lang="en-US" dirty="0">
                <a:hlinkClick r:id="rId4"/>
              </a:rPr>
              <a:t>https://copy.ai/</a:t>
            </a:r>
            <a:r>
              <a:rPr lang="en-US" dirty="0"/>
              <a:t> </a:t>
            </a:r>
            <a:endParaRPr lang="en-US"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A56050E5-7A3E-A0FC-38FA-9D22885BAE92}"/>
              </a:ext>
            </a:extLst>
          </p:cNvPr>
          <p:cNvSpPr>
            <a:spLocks noGrp="1"/>
          </p:cNvSpPr>
          <p:nvPr>
            <p:ph type="ftr" sz="quarter" idx="11"/>
          </p:nvPr>
        </p:nvSpPr>
        <p:spPr/>
        <p:txBody>
          <a:bodyPr/>
          <a:lstStyle/>
          <a:p>
            <a:r>
              <a:rPr lang="en-US"/>
              <a:t>Workshop/ Earth Observation from Space - Principles &amp; Applications | 05 – 09 March</a:t>
            </a:r>
            <a:endParaRPr lang="en-US" dirty="0"/>
          </a:p>
        </p:txBody>
      </p:sp>
      <mc:AlternateContent xmlns:mc="http://schemas.openxmlformats.org/markup-compatibility/2006">
        <mc:Choice xmlns:am3d="http://schemas.microsoft.com/office/drawing/2017/model3d" Requires="am3d">
          <p:graphicFrame>
            <p:nvGraphicFramePr>
              <p:cNvPr id="7" name="3D Model 6" descr="Robot head">
                <a:extLst>
                  <a:ext uri="{FF2B5EF4-FFF2-40B4-BE49-F238E27FC236}">
                    <a16:creationId xmlns:a16="http://schemas.microsoft.com/office/drawing/2014/main" id="{92F1F6D2-B18F-631A-46D0-ADE40DB69EBB}"/>
                  </a:ext>
                </a:extLst>
              </p:cNvPr>
              <p:cNvGraphicFramePr>
                <a:graphicFrameLocks noChangeAspect="1"/>
              </p:cNvGraphicFramePr>
              <p:nvPr>
                <p:extLst>
                  <p:ext uri="{D42A27DB-BD31-4B8C-83A1-F6EECF244321}">
                    <p14:modId xmlns:p14="http://schemas.microsoft.com/office/powerpoint/2010/main" val="3935187875"/>
                  </p:ext>
                </p:extLst>
              </p:nvPr>
            </p:nvGraphicFramePr>
            <p:xfrm>
              <a:off x="9666511" y="3925679"/>
              <a:ext cx="2264438" cy="2473756"/>
            </p:xfrm>
            <a:graphic>
              <a:graphicData uri="http://schemas.microsoft.com/office/drawing/2017/model3d">
                <am3d:model3d r:embed="rId5">
                  <am3d:spPr>
                    <a:xfrm>
                      <a:off x="0" y="0"/>
                      <a:ext cx="2264438" cy="2473756"/>
                    </a:xfrm>
                    <a:prstGeom prst="rect">
                      <a:avLst/>
                    </a:prstGeom>
                  </am3d:spPr>
                  <am3d:camera>
                    <am3d:pos x="0" y="0" z="71184385"/>
                    <am3d:up dx="0" dy="36000000" dz="0"/>
                    <am3d:lookAt x="0" y="0" z="0"/>
                    <am3d:perspective fov="2700000"/>
                  </am3d:camera>
                  <am3d:trans>
                    <am3d:meterPerModelUnit n="9270740" d="1000000"/>
                    <am3d:preTrans dx="0" dy="-18000000" dz="1835413"/>
                    <am3d:scale>
                      <am3d:sx n="1000000" d="1000000"/>
                      <am3d:sy n="1000000" d="1000000"/>
                      <am3d:sz n="1000000" d="1000000"/>
                    </am3d:scale>
                    <am3d:rot ax="-405293" ay="-1904470" az="213942"/>
                    <am3d:postTrans dx="0" dy="0" dz="0"/>
                  </am3d:trans>
                  <am3d:raster rName="Office3DRenderer" rVer="16.0.8326">
                    <am3d:blip r:embed="rId6"/>
                  </am3d:raster>
                  <am3d:objViewport viewportSz="36916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Robot head">
                <a:extLst>
                  <a:ext uri="{FF2B5EF4-FFF2-40B4-BE49-F238E27FC236}">
                    <a16:creationId xmlns:a16="http://schemas.microsoft.com/office/drawing/2014/main" id="{92F1F6D2-B18F-631A-46D0-ADE40DB69EBB}"/>
                  </a:ext>
                </a:extLst>
              </p:cNvPr>
              <p:cNvPicPr>
                <a:picLocks noGrp="1" noRot="1" noChangeAspect="1" noMove="1" noResize="1" noEditPoints="1" noAdjustHandles="1" noChangeArrowheads="1" noChangeShapeType="1" noCrop="1"/>
              </p:cNvPicPr>
              <p:nvPr/>
            </p:nvPicPr>
            <p:blipFill>
              <a:blip r:embed="rId6"/>
              <a:stretch>
                <a:fillRect/>
              </a:stretch>
            </p:blipFill>
            <p:spPr>
              <a:xfrm>
                <a:off x="9666511" y="3925679"/>
                <a:ext cx="2264438" cy="2473756"/>
              </a:xfrm>
              <a:prstGeom prst="rect">
                <a:avLst/>
              </a:prstGeom>
            </p:spPr>
          </p:pic>
        </mc:Fallback>
      </mc:AlternateContent>
    </p:spTree>
    <p:extLst>
      <p:ext uri="{BB962C8B-B14F-4D97-AF65-F5344CB8AC3E}">
        <p14:creationId xmlns:p14="http://schemas.microsoft.com/office/powerpoint/2010/main" val="11850529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D5A06E-AAB4-0984-D421-A8EB30D3634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Some AI tools</a:t>
            </a:r>
            <a:endParaRPr lang="en-US" dirty="0"/>
          </a:p>
        </p:txBody>
      </p:sp>
      <p:sp>
        <p:nvSpPr>
          <p:cNvPr id="6" name="Content Placeholder 5">
            <a:extLst>
              <a:ext uri="{FF2B5EF4-FFF2-40B4-BE49-F238E27FC236}">
                <a16:creationId xmlns:a16="http://schemas.microsoft.com/office/drawing/2014/main" id="{5AF60006-C93F-7959-FFD0-8C846CEB75B1}"/>
              </a:ext>
            </a:extLst>
          </p:cNvPr>
          <p:cNvSpPr>
            <a:spLocks noGrp="1"/>
          </p:cNvSpPr>
          <p:nvPr>
            <p:ph idx="1"/>
          </p:nvPr>
        </p:nvSpPr>
        <p:spPr/>
        <p:txBody>
          <a:bodyPr/>
          <a:lstStyle/>
          <a:p>
            <a:r>
              <a:rPr lang="en-US" b="1" dirty="0">
                <a:latin typeface="Times New Roman" panose="02020603050405020304" pitchFamily="18" charset="0"/>
                <a:cs typeface="Times New Roman" panose="02020603050405020304" pitchFamily="18" charset="0"/>
              </a:rPr>
              <a:t>beautiful.ai </a:t>
            </a:r>
            <a:r>
              <a:rPr lang="en-US" dirty="0">
                <a:latin typeface="Times New Roman" panose="02020603050405020304" pitchFamily="18" charset="0"/>
                <a:cs typeface="Times New Roman" panose="02020603050405020304" pitchFamily="18" charset="0"/>
              </a:rPr>
              <a:t>(The first presentation maker that designs for you)</a:t>
            </a:r>
          </a:p>
          <a:p>
            <a:r>
              <a:rPr lang="en-US" b="1" dirty="0">
                <a:latin typeface="Times New Roman" panose="02020603050405020304" pitchFamily="18" charset="0"/>
                <a:cs typeface="Times New Roman" panose="02020603050405020304" pitchFamily="18" charset="0"/>
              </a:rPr>
              <a:t>hotpot.ai </a:t>
            </a:r>
            <a:r>
              <a:rPr lang="en-US" dirty="0">
                <a:latin typeface="Times New Roman" panose="02020603050405020304" pitchFamily="18" charset="0"/>
                <a:cs typeface="Times New Roman" panose="02020603050405020304" pitchFamily="18" charset="0"/>
              </a:rPr>
              <a:t>(helps you create professional graphics and images)</a:t>
            </a:r>
          </a:p>
          <a:p>
            <a:r>
              <a:rPr lang="en-US" b="1" dirty="0" err="1">
                <a:latin typeface="Times New Roman" panose="02020603050405020304" pitchFamily="18" charset="0"/>
                <a:cs typeface="Times New Roman" panose="02020603050405020304" pitchFamily="18" charset="0"/>
              </a:rPr>
              <a:t>pfpmaker</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(Make an awesome profile picture from any photo)</a:t>
            </a:r>
          </a:p>
          <a:p>
            <a:r>
              <a:rPr lang="en-US" b="1" dirty="0">
                <a:latin typeface="Times New Roman" panose="02020603050405020304" pitchFamily="18" charset="0"/>
                <a:cs typeface="Times New Roman" panose="02020603050405020304" pitchFamily="18" charset="0"/>
              </a:rPr>
              <a:t>brandmark.io </a:t>
            </a:r>
            <a:r>
              <a:rPr lang="en-US" dirty="0">
                <a:latin typeface="Times New Roman" panose="02020603050405020304" pitchFamily="18" charset="0"/>
                <a:cs typeface="Times New Roman" panose="02020603050405020304" pitchFamily="18" charset="0"/>
              </a:rPr>
              <a:t>(Create a unique, professional logo for your business)</a:t>
            </a:r>
          </a:p>
          <a:p>
            <a:r>
              <a:rPr lang="en-US" b="1" dirty="0">
                <a:latin typeface="Times New Roman" panose="02020603050405020304" pitchFamily="18" charset="0"/>
                <a:cs typeface="Times New Roman" panose="02020603050405020304" pitchFamily="18" charset="0"/>
              </a:rPr>
              <a:t>deep-image.ai </a:t>
            </a:r>
            <a:r>
              <a:rPr lang="en-US" dirty="0">
                <a:latin typeface="Times New Roman" panose="02020603050405020304" pitchFamily="18" charset="0"/>
                <a:cs typeface="Times New Roman" panose="02020603050405020304" pitchFamily="18" charset="0"/>
              </a:rPr>
              <a:t>(Upscale &amp; enhance images)</a:t>
            </a:r>
          </a:p>
          <a:p>
            <a:r>
              <a:rPr lang="en-US" b="1" dirty="0" err="1">
                <a:latin typeface="Times New Roman" panose="02020603050405020304" pitchFamily="18" charset="0"/>
                <a:cs typeface="Times New Roman" panose="02020603050405020304" pitchFamily="18" charset="0"/>
              </a:rPr>
              <a:t>bigjpg</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(allows the images to be enlarged without losing quality)</a:t>
            </a:r>
          </a:p>
          <a:p>
            <a:r>
              <a:rPr lang="en-US" b="1" dirty="0">
                <a:latin typeface="Times New Roman" panose="02020603050405020304" pitchFamily="18" charset="0"/>
                <a:cs typeface="Times New Roman" panose="02020603050405020304" pitchFamily="18" charset="0"/>
              </a:rPr>
              <a:t>lumen5 </a:t>
            </a:r>
            <a:r>
              <a:rPr lang="en-US" dirty="0">
                <a:latin typeface="Times New Roman" panose="02020603050405020304" pitchFamily="18" charset="0"/>
                <a:cs typeface="Times New Roman" panose="02020603050405020304" pitchFamily="18" charset="0"/>
              </a:rPr>
              <a:t>(Video maker built to supercharge your content strategy)</a:t>
            </a:r>
          </a:p>
          <a:p>
            <a:r>
              <a:rPr lang="en-US" b="1" dirty="0" err="1">
                <a:latin typeface="Times New Roman" panose="02020603050405020304" pitchFamily="18" charset="0"/>
                <a:cs typeface="Times New Roman" panose="02020603050405020304" pitchFamily="18" charset="0"/>
              </a:rPr>
              <a:t>namelix</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(generate a short, brandable business name using artificial intelligence)</a:t>
            </a:r>
          </a:p>
        </p:txBody>
      </p:sp>
      <p:sp>
        <p:nvSpPr>
          <p:cNvPr id="4" name="Footer Placeholder 3">
            <a:extLst>
              <a:ext uri="{FF2B5EF4-FFF2-40B4-BE49-F238E27FC236}">
                <a16:creationId xmlns:a16="http://schemas.microsoft.com/office/drawing/2014/main" id="{A56050E5-7A3E-A0FC-38FA-9D22885BAE92}"/>
              </a:ext>
            </a:extLst>
          </p:cNvPr>
          <p:cNvSpPr>
            <a:spLocks noGrp="1"/>
          </p:cNvSpPr>
          <p:nvPr>
            <p:ph type="ftr" sz="quarter" idx="11"/>
          </p:nvPr>
        </p:nvSpPr>
        <p:spPr/>
        <p:txBody>
          <a:bodyPr/>
          <a:lstStyle/>
          <a:p>
            <a:r>
              <a:rPr lang="en-US"/>
              <a:t>Workshop/ Earth Observation from Space - Principles &amp; Applications | 05 – 09 March</a:t>
            </a:r>
            <a:endParaRPr lang="en-US" dirty="0"/>
          </a:p>
        </p:txBody>
      </p:sp>
      <mc:AlternateContent xmlns:mc="http://schemas.openxmlformats.org/markup-compatibility/2006">
        <mc:Choice xmlns:am3d="http://schemas.microsoft.com/office/drawing/2017/model3d" Requires="am3d">
          <p:graphicFrame>
            <p:nvGraphicFramePr>
              <p:cNvPr id="2" name="3D Model 1" descr="Robot head">
                <a:extLst>
                  <a:ext uri="{FF2B5EF4-FFF2-40B4-BE49-F238E27FC236}">
                    <a16:creationId xmlns:a16="http://schemas.microsoft.com/office/drawing/2014/main" id="{7283B61C-248A-FBF8-AF27-21C055ABA6D1}"/>
                  </a:ext>
                </a:extLst>
              </p:cNvPr>
              <p:cNvGraphicFramePr>
                <a:graphicFrameLocks noChangeAspect="1"/>
              </p:cNvGraphicFramePr>
              <p:nvPr>
                <p:extLst>
                  <p:ext uri="{D42A27DB-BD31-4B8C-83A1-F6EECF244321}">
                    <p14:modId xmlns:p14="http://schemas.microsoft.com/office/powerpoint/2010/main" val="3520488833"/>
                  </p:ext>
                </p:extLst>
              </p:nvPr>
            </p:nvGraphicFramePr>
            <p:xfrm>
              <a:off x="9668330" y="3956287"/>
              <a:ext cx="2340554" cy="2473756"/>
            </p:xfrm>
            <a:graphic>
              <a:graphicData uri="http://schemas.microsoft.com/office/drawing/2017/model3d">
                <am3d:model3d r:embed="rId2">
                  <am3d:spPr>
                    <a:xfrm>
                      <a:off x="0" y="0"/>
                      <a:ext cx="2340554" cy="2473756"/>
                    </a:xfrm>
                    <a:prstGeom prst="rect">
                      <a:avLst/>
                    </a:prstGeom>
                  </am3d:spPr>
                  <am3d:camera>
                    <am3d:pos x="0" y="0" z="71184385"/>
                    <am3d:up dx="0" dy="36000000" dz="0"/>
                    <am3d:lookAt x="0" y="0" z="0"/>
                    <am3d:perspective fov="2700000"/>
                  </am3d:camera>
                  <am3d:trans>
                    <am3d:meterPerModelUnit n="9270740" d="1000000"/>
                    <am3d:preTrans dx="0" dy="-18000000" dz="1835413"/>
                    <am3d:scale>
                      <am3d:sx n="1000000" d="1000000"/>
                      <am3d:sy n="1000000" d="1000000"/>
                      <am3d:sz n="1000000" d="1000000"/>
                    </am3d:scale>
                    <am3d:rot ax="-144925" ay="-1178045" az="48736"/>
                    <am3d:postTrans dx="0" dy="0" dz="0"/>
                  </am3d:trans>
                  <am3d:raster rName="Office3DRenderer" rVer="16.0.8326">
                    <am3d:blip r:embed="rId3"/>
                  </am3d:raster>
                  <am3d:objViewport viewportSz="36916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Robot head">
                <a:extLst>
                  <a:ext uri="{FF2B5EF4-FFF2-40B4-BE49-F238E27FC236}">
                    <a16:creationId xmlns:a16="http://schemas.microsoft.com/office/drawing/2014/main" id="{7283B61C-248A-FBF8-AF27-21C055ABA6D1}"/>
                  </a:ext>
                </a:extLst>
              </p:cNvPr>
              <p:cNvPicPr>
                <a:picLocks noGrp="1" noRot="1" noChangeAspect="1" noMove="1" noResize="1" noEditPoints="1" noAdjustHandles="1" noChangeArrowheads="1" noChangeShapeType="1" noCrop="1"/>
              </p:cNvPicPr>
              <p:nvPr/>
            </p:nvPicPr>
            <p:blipFill>
              <a:blip r:embed="rId3"/>
              <a:stretch>
                <a:fillRect/>
              </a:stretch>
            </p:blipFill>
            <p:spPr>
              <a:xfrm>
                <a:off x="9668330" y="3956287"/>
                <a:ext cx="2340554" cy="2473756"/>
              </a:xfrm>
              <a:prstGeom prst="rect">
                <a:avLst/>
              </a:prstGeom>
            </p:spPr>
          </p:pic>
        </mc:Fallback>
      </mc:AlternateContent>
    </p:spTree>
    <p:extLst>
      <p:ext uri="{BB962C8B-B14F-4D97-AF65-F5344CB8AC3E}">
        <p14:creationId xmlns:p14="http://schemas.microsoft.com/office/powerpoint/2010/main" val="39655391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BAF03-722A-E34E-29C3-98C6D40FEB9D}"/>
              </a:ext>
            </a:extLst>
          </p:cNvPr>
          <p:cNvSpPr>
            <a:spLocks noGrp="1"/>
          </p:cNvSpPr>
          <p:nvPr>
            <p:ph type="title"/>
          </p:nvPr>
        </p:nvSpPr>
        <p:spPr/>
        <p:txBody>
          <a:bodyPr>
            <a:normAutofit/>
          </a:bodyPr>
          <a:lstStyle/>
          <a:p>
            <a:pPr algn="ctr"/>
            <a:r>
              <a:rPr lang="en-US" sz="3200" b="1" dirty="0">
                <a:solidFill>
                  <a:schemeClr val="tx1"/>
                </a:solidFill>
                <a:latin typeface="Times New Roman" panose="02020603050405020304" pitchFamily="18" charset="0"/>
                <a:cs typeface="Times New Roman" panose="02020603050405020304" pitchFamily="18" charset="0"/>
              </a:rPr>
              <a:t>AI systems/products</a:t>
            </a:r>
            <a:endParaRPr lang="en-US" sz="3200" b="1" dirty="0">
              <a:solidFill>
                <a:schemeClr val="tx1"/>
              </a:solidFill>
            </a:endParaRPr>
          </a:p>
        </p:txBody>
      </p:sp>
      <p:pic>
        <p:nvPicPr>
          <p:cNvPr id="5" name="Content Placeholder 7">
            <a:extLst>
              <a:ext uri="{FF2B5EF4-FFF2-40B4-BE49-F238E27FC236}">
                <a16:creationId xmlns:a16="http://schemas.microsoft.com/office/drawing/2014/main" id="{D9BCA054-9B49-EED2-200A-375732BE25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84134" y="731838"/>
            <a:ext cx="5325807"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Footer Placeholder 3">
            <a:extLst>
              <a:ext uri="{FF2B5EF4-FFF2-40B4-BE49-F238E27FC236}">
                <a16:creationId xmlns:a16="http://schemas.microsoft.com/office/drawing/2014/main" id="{A56050E5-7A3E-A0FC-38FA-9D22885BAE92}"/>
              </a:ext>
            </a:extLst>
          </p:cNvPr>
          <p:cNvSpPr>
            <a:spLocks noGrp="1"/>
          </p:cNvSpPr>
          <p:nvPr>
            <p:ph type="ftr" sz="quarter" idx="11"/>
          </p:nvPr>
        </p:nvSpPr>
        <p:spPr/>
        <p:txBody>
          <a:bodyPr/>
          <a:lstStyle/>
          <a:p>
            <a:r>
              <a:rPr lang="en-US"/>
              <a:t>Workshop/ Earth Observation from Space - Principles &amp; Applications | 05 – 09 March</a:t>
            </a:r>
            <a:endParaRPr lang="en-US" dirty="0"/>
          </a:p>
        </p:txBody>
      </p:sp>
      <mc:AlternateContent xmlns:mc="http://schemas.openxmlformats.org/markup-compatibility/2006">
        <mc:Choice xmlns:am3d="http://schemas.microsoft.com/office/drawing/2017/model3d" Requires="am3d">
          <p:graphicFrame>
            <p:nvGraphicFramePr>
              <p:cNvPr id="7" name="3D Model 6" descr="Robot head">
                <a:extLst>
                  <a:ext uri="{FF2B5EF4-FFF2-40B4-BE49-F238E27FC236}">
                    <a16:creationId xmlns:a16="http://schemas.microsoft.com/office/drawing/2014/main" id="{CC729EE2-1B22-88DD-23A7-03A5F2050F77}"/>
                  </a:ext>
                </a:extLst>
              </p:cNvPr>
              <p:cNvGraphicFramePr>
                <a:graphicFrameLocks noChangeAspect="1"/>
              </p:cNvGraphicFramePr>
              <p:nvPr>
                <p:extLst>
                  <p:ext uri="{D42A27DB-BD31-4B8C-83A1-F6EECF244321}">
                    <p14:modId xmlns:p14="http://schemas.microsoft.com/office/powerpoint/2010/main" val="2311159192"/>
                  </p:ext>
                </p:extLst>
              </p:nvPr>
            </p:nvGraphicFramePr>
            <p:xfrm>
              <a:off x="311782" y="4168591"/>
              <a:ext cx="2340553" cy="2473755"/>
            </p:xfrm>
            <a:graphic>
              <a:graphicData uri="http://schemas.microsoft.com/office/drawing/2017/model3d">
                <am3d:model3d r:embed="rId3">
                  <am3d:spPr>
                    <a:xfrm>
                      <a:off x="0" y="0"/>
                      <a:ext cx="2340553" cy="2473755"/>
                    </a:xfrm>
                    <a:prstGeom prst="rect">
                      <a:avLst/>
                    </a:prstGeom>
                  </am3d:spPr>
                  <am3d:camera>
                    <am3d:pos x="0" y="0" z="71184385"/>
                    <am3d:up dx="0" dy="36000000" dz="0"/>
                    <am3d:lookAt x="0" y="0" z="0"/>
                    <am3d:perspective fov="2700000"/>
                  </am3d:camera>
                  <am3d:trans>
                    <am3d:meterPerModelUnit n="9270740" d="1000000"/>
                    <am3d:preTrans dx="0" dy="-18000000" dz="1835413"/>
                    <am3d:scale>
                      <am3d:sx n="1000000" d="1000000"/>
                      <am3d:sy n="1000000" d="1000000"/>
                      <am3d:sz n="1000000" d="1000000"/>
                    </am3d:scale>
                    <am3d:rot ax="-284836" ay="1429746" az="-115289"/>
                    <am3d:postTrans dx="0" dy="0" dz="0"/>
                  </am3d:trans>
                  <am3d:raster rName="Office3DRenderer" rVer="16.0.8326">
                    <am3d:blip r:embed="rId4"/>
                  </am3d:raster>
                  <am3d:objViewport viewportSz="36916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Robot head">
                <a:extLst>
                  <a:ext uri="{FF2B5EF4-FFF2-40B4-BE49-F238E27FC236}">
                    <a16:creationId xmlns:a16="http://schemas.microsoft.com/office/drawing/2014/main" id="{CC729EE2-1B22-88DD-23A7-03A5F2050F77}"/>
                  </a:ext>
                </a:extLst>
              </p:cNvPr>
              <p:cNvPicPr>
                <a:picLocks noGrp="1" noRot="1" noChangeAspect="1" noMove="1" noResize="1" noEditPoints="1" noAdjustHandles="1" noChangeArrowheads="1" noChangeShapeType="1" noCrop="1"/>
              </p:cNvPicPr>
              <p:nvPr/>
            </p:nvPicPr>
            <p:blipFill>
              <a:blip r:embed="rId4"/>
              <a:stretch>
                <a:fillRect/>
              </a:stretch>
            </p:blipFill>
            <p:spPr>
              <a:xfrm>
                <a:off x="311782" y="4168591"/>
                <a:ext cx="2340553" cy="2473755"/>
              </a:xfrm>
              <a:prstGeom prst="rect">
                <a:avLst/>
              </a:prstGeom>
            </p:spPr>
          </p:pic>
        </mc:Fallback>
      </mc:AlternateContent>
    </p:spTree>
    <p:extLst>
      <p:ext uri="{BB962C8B-B14F-4D97-AF65-F5344CB8AC3E}">
        <p14:creationId xmlns:p14="http://schemas.microsoft.com/office/powerpoint/2010/main" val="32039222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Vegetation Index Maps">
            <a:extLst>
              <a:ext uri="{FF2B5EF4-FFF2-40B4-BE49-F238E27FC236}">
                <a16:creationId xmlns:a16="http://schemas.microsoft.com/office/drawing/2014/main" id="{E9FEB021-113F-69C5-47B0-BE7EA950145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62936" y="1502099"/>
            <a:ext cx="6429472" cy="48459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77EDE98-4DF8-9F37-740D-3CF0844DF00B}"/>
              </a:ext>
            </a:extLst>
          </p:cNvPr>
          <p:cNvSpPr>
            <a:spLocks noGrp="1"/>
          </p:cNvSpPr>
          <p:nvPr>
            <p:ph type="title"/>
          </p:nvPr>
        </p:nvSpPr>
        <p:spPr>
          <a:xfrm>
            <a:off x="304800" y="279918"/>
            <a:ext cx="3352800" cy="2600441"/>
          </a:xfrm>
        </p:spPr>
        <p:txBody>
          <a:bodyPr anchor="ctr"/>
          <a:lstStyle/>
          <a:p>
            <a:pPr algn="ctr"/>
            <a:r>
              <a:rPr lang="en-US" b="1" dirty="0">
                <a:solidFill>
                  <a:schemeClr val="tx1"/>
                </a:solidFill>
              </a:rPr>
              <a:t>Artificial Intelligence in Earth Observation</a:t>
            </a:r>
          </a:p>
        </p:txBody>
      </p:sp>
      <p:sp>
        <p:nvSpPr>
          <p:cNvPr id="5" name="Text Placeholder 4">
            <a:extLst>
              <a:ext uri="{FF2B5EF4-FFF2-40B4-BE49-F238E27FC236}">
                <a16:creationId xmlns:a16="http://schemas.microsoft.com/office/drawing/2014/main" id="{73988021-DF7D-11A8-C8CF-75C632032B75}"/>
              </a:ext>
            </a:extLst>
          </p:cNvPr>
          <p:cNvSpPr>
            <a:spLocks noGrp="1"/>
          </p:cNvSpPr>
          <p:nvPr>
            <p:ph type="body" sz="half" idx="2"/>
          </p:nvPr>
        </p:nvSpPr>
        <p:spPr>
          <a:xfrm>
            <a:off x="167951" y="2926080"/>
            <a:ext cx="3576735" cy="3379124"/>
          </a:xfrm>
        </p:spPr>
        <p:txBody>
          <a:bodyPr>
            <a:normAutofit lnSpcReduction="10000"/>
          </a:bodyPr>
          <a:lstStyle/>
          <a:p>
            <a:r>
              <a:rPr lang="en-US" sz="2400" dirty="0">
                <a:solidFill>
                  <a:schemeClr val="tx1"/>
                </a:solidFill>
              </a:rPr>
              <a:t>AI is crucial in Earth observation as it </a:t>
            </a:r>
          </a:p>
          <a:p>
            <a:pPr marL="457200" indent="-457200">
              <a:buFont typeface="+mj-lt"/>
              <a:buAutoNum type="arabicPeriod"/>
            </a:pPr>
            <a:r>
              <a:rPr lang="en-US" sz="2400" dirty="0">
                <a:solidFill>
                  <a:schemeClr val="tx1"/>
                </a:solidFill>
              </a:rPr>
              <a:t>analyzes data from remote sensing technologies</a:t>
            </a:r>
          </a:p>
          <a:p>
            <a:pPr marL="457200" indent="-457200">
              <a:buFont typeface="+mj-lt"/>
              <a:buAutoNum type="arabicPeriod"/>
            </a:pPr>
            <a:r>
              <a:rPr lang="en-US" sz="2400" dirty="0">
                <a:solidFill>
                  <a:schemeClr val="tx1"/>
                </a:solidFill>
              </a:rPr>
              <a:t>detects changes in land use and cover, vegetation, and satellite imagery.</a:t>
            </a:r>
          </a:p>
        </p:txBody>
      </p:sp>
      <p:sp>
        <p:nvSpPr>
          <p:cNvPr id="4" name="Footer Placeholder 3">
            <a:extLst>
              <a:ext uri="{FF2B5EF4-FFF2-40B4-BE49-F238E27FC236}">
                <a16:creationId xmlns:a16="http://schemas.microsoft.com/office/drawing/2014/main" id="{AE83AE46-39C5-123A-CB71-B99674C4A511}"/>
              </a:ext>
            </a:extLst>
          </p:cNvPr>
          <p:cNvSpPr>
            <a:spLocks noGrp="1"/>
          </p:cNvSpPr>
          <p:nvPr>
            <p:ph type="ftr" sz="quarter" idx="11"/>
          </p:nvPr>
        </p:nvSpPr>
        <p:spPr/>
        <p:txBody>
          <a:bodyPr/>
          <a:lstStyle/>
          <a:p>
            <a:r>
              <a:rPr lang="en-US"/>
              <a:t>Workshop/ Earth Observation from Space - Principles &amp; Applications | 05 – 09 March</a:t>
            </a:r>
            <a:endParaRPr lang="en-US" dirty="0"/>
          </a:p>
        </p:txBody>
      </p:sp>
      <mc:AlternateContent xmlns:mc="http://schemas.openxmlformats.org/markup-compatibility/2006">
        <mc:Choice xmlns:am3d="http://schemas.microsoft.com/office/drawing/2017/model3d" Requires="am3d">
          <p:graphicFrame>
            <p:nvGraphicFramePr>
              <p:cNvPr id="6" name="3D Model 5" descr="Earth">
                <a:extLst>
                  <a:ext uri="{FF2B5EF4-FFF2-40B4-BE49-F238E27FC236}">
                    <a16:creationId xmlns:a16="http://schemas.microsoft.com/office/drawing/2014/main" id="{DD24D7D8-C926-AAC1-409F-895F366D8CD4}"/>
                  </a:ext>
                </a:extLst>
              </p:cNvPr>
              <p:cNvGraphicFramePr>
                <a:graphicFrameLocks noChangeAspect="1"/>
              </p:cNvGraphicFramePr>
              <p:nvPr>
                <p:extLst>
                  <p:ext uri="{D42A27DB-BD31-4B8C-83A1-F6EECF244321}">
                    <p14:modId xmlns:p14="http://schemas.microsoft.com/office/powerpoint/2010/main" val="2258226846"/>
                  </p:ext>
                </p:extLst>
              </p:nvPr>
            </p:nvGraphicFramePr>
            <p:xfrm>
              <a:off x="9553977" y="4267823"/>
              <a:ext cx="3713362" cy="3713362"/>
            </p:xfrm>
            <a:graphic>
              <a:graphicData uri="http://schemas.microsoft.com/office/drawing/2017/model3d">
                <am3d:model3d r:embed="rId4">
                  <am3d:spPr>
                    <a:xfrm>
                      <a:off x="0" y="0"/>
                      <a:ext cx="3713362" cy="3713362"/>
                    </a:xfrm>
                    <a:prstGeom prst="rect">
                      <a:avLst/>
                    </a:prstGeom>
                  </am3d:spPr>
                  <am3d:camera>
                    <am3d:pos x="0" y="0" z="81469202"/>
                    <am3d:up dx="0" dy="36000000" dz="0"/>
                    <am3d:lookAt x="0" y="0" z="0"/>
                    <am3d:perspective fov="2700000"/>
                  </am3d:camera>
                  <am3d:trans>
                    <am3d:meterPerModelUnit n="500000" d="1000000"/>
                    <am3d:preTrans dx="0" dy="0" dz="0"/>
                    <am3d:scale>
                      <am3d:sx n="1000000" d="1000000"/>
                      <am3d:sy n="1000000" d="1000000"/>
                      <am3d:sz n="1000000" d="1000000"/>
                    </am3d:scale>
                    <am3d:rot ax="1158769" ay="-4129412" az="-1085774"/>
                    <am3d:postTrans dx="0" dy="0" dz="0"/>
                  </am3d:trans>
                  <am3d:raster rName="Office3DRenderer" rVer="16.0.8326">
                    <am3d:blip r:embed="rId5"/>
                  </am3d:raster>
                  <am3d:objViewport viewportSz="655121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Earth">
                <a:extLst>
                  <a:ext uri="{FF2B5EF4-FFF2-40B4-BE49-F238E27FC236}">
                    <a16:creationId xmlns:a16="http://schemas.microsoft.com/office/drawing/2014/main" id="{DD24D7D8-C926-AAC1-409F-895F366D8CD4}"/>
                  </a:ext>
                </a:extLst>
              </p:cNvPr>
              <p:cNvPicPr>
                <a:picLocks noGrp="1" noRot="1" noChangeAspect="1" noMove="1" noResize="1" noEditPoints="1" noAdjustHandles="1" noChangeArrowheads="1" noChangeShapeType="1" noCrop="1"/>
              </p:cNvPicPr>
              <p:nvPr/>
            </p:nvPicPr>
            <p:blipFill>
              <a:blip r:embed="rId5"/>
              <a:stretch>
                <a:fillRect/>
              </a:stretch>
            </p:blipFill>
            <p:spPr>
              <a:xfrm>
                <a:off x="9553977" y="4267823"/>
                <a:ext cx="3713362" cy="371336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Robot head">
                <a:extLst>
                  <a:ext uri="{FF2B5EF4-FFF2-40B4-BE49-F238E27FC236}">
                    <a16:creationId xmlns:a16="http://schemas.microsoft.com/office/drawing/2014/main" id="{03A80D75-7F77-44FA-F1DB-2A06160DAF5B}"/>
                  </a:ext>
                </a:extLst>
              </p:cNvPr>
              <p:cNvGraphicFramePr>
                <a:graphicFrameLocks noChangeAspect="1"/>
              </p:cNvGraphicFramePr>
              <p:nvPr>
                <p:extLst>
                  <p:ext uri="{D42A27DB-BD31-4B8C-83A1-F6EECF244321}">
                    <p14:modId xmlns:p14="http://schemas.microsoft.com/office/powerpoint/2010/main" val="464484456"/>
                  </p:ext>
                </p:extLst>
              </p:nvPr>
            </p:nvGraphicFramePr>
            <p:xfrm>
              <a:off x="-3224364" y="1556586"/>
              <a:ext cx="2036091" cy="2416667"/>
            </p:xfrm>
            <a:graphic>
              <a:graphicData uri="http://schemas.microsoft.com/office/drawing/2017/model3d">
                <am3d:model3d r:embed="rId6">
                  <am3d:spPr>
                    <a:xfrm>
                      <a:off x="0" y="0"/>
                      <a:ext cx="2036091" cy="2416667"/>
                    </a:xfrm>
                    <a:prstGeom prst="rect">
                      <a:avLst/>
                    </a:prstGeom>
                  </am3d:spPr>
                  <am3d:camera>
                    <am3d:pos x="0" y="0" z="71184385"/>
                    <am3d:up dx="0" dy="36000000" dz="0"/>
                    <am3d:lookAt x="0" y="0" z="0"/>
                    <am3d:perspective fov="2700000"/>
                  </am3d:camera>
                  <am3d:trans>
                    <am3d:meterPerModelUnit n="9270740" d="1000000"/>
                    <am3d:preTrans dx="0" dy="-18000000" dz="1835413"/>
                    <am3d:scale>
                      <am3d:sx n="1000000" d="1000000"/>
                      <am3d:sy n="1000000" d="1000000"/>
                      <am3d:sz n="1000000" d="1000000"/>
                    </am3d:scale>
                    <am3d:rot ax="564995" ay="3283952" az="462697"/>
                    <am3d:postTrans dx="0" dy="0" dz="0"/>
                  </am3d:trans>
                  <am3d:raster rName="Office3DRenderer" rVer="16.0.8326">
                    <am3d:blip r:embed="rId7"/>
                  </am3d:raster>
                  <am3d:objViewport viewportSz="36916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Robot head">
                <a:extLst>
                  <a:ext uri="{FF2B5EF4-FFF2-40B4-BE49-F238E27FC236}">
                    <a16:creationId xmlns:a16="http://schemas.microsoft.com/office/drawing/2014/main" id="{03A80D75-7F77-44FA-F1DB-2A06160DAF5B}"/>
                  </a:ext>
                </a:extLst>
              </p:cNvPr>
              <p:cNvPicPr>
                <a:picLocks noGrp="1" noRot="1" noChangeAspect="1" noMove="1" noResize="1" noEditPoints="1" noAdjustHandles="1" noChangeArrowheads="1" noChangeShapeType="1" noCrop="1"/>
              </p:cNvPicPr>
              <p:nvPr/>
            </p:nvPicPr>
            <p:blipFill>
              <a:blip r:embed="rId7"/>
              <a:stretch>
                <a:fillRect/>
              </a:stretch>
            </p:blipFill>
            <p:spPr>
              <a:xfrm>
                <a:off x="-3224364" y="1556586"/>
                <a:ext cx="2036091" cy="2416667"/>
              </a:xfrm>
              <a:prstGeom prst="rect">
                <a:avLst/>
              </a:prstGeom>
            </p:spPr>
          </p:pic>
        </mc:Fallback>
      </mc:AlternateContent>
      <p:sp>
        <p:nvSpPr>
          <p:cNvPr id="8" name="TextBox 7">
            <a:extLst>
              <a:ext uri="{FF2B5EF4-FFF2-40B4-BE49-F238E27FC236}">
                <a16:creationId xmlns:a16="http://schemas.microsoft.com/office/drawing/2014/main" id="{E9D9F501-9905-3A85-DD1A-9C0ED09ACC0F}"/>
              </a:ext>
            </a:extLst>
          </p:cNvPr>
          <p:cNvSpPr txBox="1"/>
          <p:nvPr/>
        </p:nvSpPr>
        <p:spPr>
          <a:xfrm>
            <a:off x="4362936" y="509908"/>
            <a:ext cx="3524191" cy="461665"/>
          </a:xfrm>
          <a:prstGeom prst="rect">
            <a:avLst/>
          </a:prstGeom>
          <a:noFill/>
        </p:spPr>
        <p:txBody>
          <a:bodyPr wrap="square">
            <a:spAutoFit/>
          </a:bodyPr>
          <a:lstStyle/>
          <a:p>
            <a:r>
              <a:rPr lang="en-US" sz="2400" b="1" dirty="0">
                <a:solidFill>
                  <a:schemeClr val="tx1">
                    <a:lumMod val="75000"/>
                    <a:lumOff val="25000"/>
                  </a:schemeClr>
                </a:solidFill>
                <a:effectLst>
                  <a:outerShdw blurRad="38100" dist="38100" dir="2700000" algn="tl">
                    <a:srgbClr val="000000">
                      <a:alpha val="43137"/>
                    </a:srgbClr>
                  </a:outerShdw>
                </a:effectLst>
              </a:rPr>
              <a:t>Vegetation Index Maps</a:t>
            </a:r>
          </a:p>
        </p:txBody>
      </p:sp>
    </p:spTree>
    <p:extLst>
      <p:ext uri="{BB962C8B-B14F-4D97-AF65-F5344CB8AC3E}">
        <p14:creationId xmlns:p14="http://schemas.microsoft.com/office/powerpoint/2010/main" val="3244388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DDE37-CBC6-948E-802A-8747D12BEFEF}"/>
              </a:ext>
            </a:extLst>
          </p:cNvPr>
          <p:cNvSpPr>
            <a:spLocks noGrp="1"/>
          </p:cNvSpPr>
          <p:nvPr>
            <p:ph type="title"/>
          </p:nvPr>
        </p:nvSpPr>
        <p:spPr/>
        <p:txBody>
          <a:bodyPr>
            <a:normAutofit/>
          </a:bodyPr>
          <a:lstStyle/>
          <a:p>
            <a:r>
              <a:rPr lang="en-US" b="1" dirty="0"/>
              <a:t>Applications of Artificial Intelligence in Earth Observation</a:t>
            </a:r>
          </a:p>
        </p:txBody>
      </p:sp>
      <p:sp>
        <p:nvSpPr>
          <p:cNvPr id="3" name="Content Placeholder 2">
            <a:extLst>
              <a:ext uri="{FF2B5EF4-FFF2-40B4-BE49-F238E27FC236}">
                <a16:creationId xmlns:a16="http://schemas.microsoft.com/office/drawing/2014/main" id="{AA0A744D-8B95-E31D-BEDC-B66E7C29FF8A}"/>
              </a:ext>
            </a:extLst>
          </p:cNvPr>
          <p:cNvSpPr>
            <a:spLocks noGrp="1"/>
          </p:cNvSpPr>
          <p:nvPr>
            <p:ph idx="1"/>
          </p:nvPr>
        </p:nvSpPr>
        <p:spPr/>
        <p:txBody>
          <a:bodyPr/>
          <a:lstStyle/>
          <a:p>
            <a:pPr algn="just">
              <a:buFont typeface="Wingdings" panose="05000000000000000000" pitchFamily="2" charset="2"/>
              <a:buChar char="§"/>
            </a:pPr>
            <a:r>
              <a:rPr lang="en-US" dirty="0"/>
              <a:t>- AI has numerous applications in Earth observation, including </a:t>
            </a:r>
            <a:r>
              <a:rPr lang="en-US" b="1" dirty="0">
                <a:solidFill>
                  <a:srgbClr val="0070C0"/>
                </a:solidFill>
              </a:rPr>
              <a:t>weather monitoring</a:t>
            </a:r>
            <a:r>
              <a:rPr lang="en-US" dirty="0"/>
              <a:t>, </a:t>
            </a:r>
            <a:r>
              <a:rPr lang="en-US" b="1" dirty="0">
                <a:solidFill>
                  <a:srgbClr val="0070C0"/>
                </a:solidFill>
              </a:rPr>
              <a:t>satellite image analysis</a:t>
            </a:r>
            <a:r>
              <a:rPr lang="en-US" dirty="0"/>
              <a:t>, and </a:t>
            </a:r>
            <a:r>
              <a:rPr lang="en-US" b="1" dirty="0">
                <a:solidFill>
                  <a:srgbClr val="0070C0"/>
                </a:solidFill>
              </a:rPr>
              <a:t>environmental change detection</a:t>
            </a:r>
            <a:r>
              <a:rPr lang="en-US" dirty="0"/>
              <a:t>.</a:t>
            </a:r>
          </a:p>
          <a:p>
            <a:pPr algn="just">
              <a:buFont typeface="Wingdings" panose="05000000000000000000" pitchFamily="2" charset="2"/>
              <a:buChar char="§"/>
            </a:pPr>
            <a:endParaRPr lang="en-US" sz="1000" dirty="0"/>
          </a:p>
          <a:p>
            <a:pPr algn="just">
              <a:buFont typeface="Wingdings" panose="05000000000000000000" pitchFamily="2" charset="2"/>
              <a:buChar char="§"/>
            </a:pPr>
            <a:r>
              <a:rPr lang="en-US" dirty="0"/>
              <a:t>- AI can detect changes in land use, </a:t>
            </a:r>
            <a:r>
              <a:rPr lang="en-US" b="1" dirty="0">
                <a:solidFill>
                  <a:srgbClr val="0070C0"/>
                </a:solidFill>
              </a:rPr>
              <a:t>identify deforestation </a:t>
            </a:r>
            <a:r>
              <a:rPr lang="en-US" dirty="0"/>
              <a:t>and other </a:t>
            </a:r>
            <a:r>
              <a:rPr lang="en-US" b="1" dirty="0">
                <a:solidFill>
                  <a:srgbClr val="0070C0"/>
                </a:solidFill>
              </a:rPr>
              <a:t>human-caused disturbances</a:t>
            </a:r>
            <a:r>
              <a:rPr lang="en-US" dirty="0"/>
              <a:t>, and predict potential natural disasters like </a:t>
            </a:r>
            <a:r>
              <a:rPr lang="en-US" b="1" dirty="0">
                <a:solidFill>
                  <a:srgbClr val="0070C0"/>
                </a:solidFill>
              </a:rPr>
              <a:t>floods</a:t>
            </a:r>
            <a:r>
              <a:rPr lang="en-US" dirty="0"/>
              <a:t> or </a:t>
            </a:r>
            <a:r>
              <a:rPr lang="en-US" b="1" dirty="0">
                <a:solidFill>
                  <a:srgbClr val="0070C0"/>
                </a:solidFill>
              </a:rPr>
              <a:t>landslides</a:t>
            </a:r>
            <a:r>
              <a:rPr lang="en-US" dirty="0"/>
              <a:t>.</a:t>
            </a:r>
          </a:p>
          <a:p>
            <a:pPr algn="just">
              <a:buFont typeface="Wingdings" panose="05000000000000000000" pitchFamily="2" charset="2"/>
              <a:buChar char="§"/>
            </a:pPr>
            <a:endParaRPr lang="en-US" sz="1000" dirty="0"/>
          </a:p>
          <a:p>
            <a:pPr algn="just">
              <a:buFont typeface="Wingdings" panose="05000000000000000000" pitchFamily="2" charset="2"/>
              <a:buChar char="§"/>
            </a:pPr>
            <a:r>
              <a:rPr lang="en-US" dirty="0"/>
              <a:t>- In oceanography, AI can detect changes in </a:t>
            </a:r>
            <a:r>
              <a:rPr lang="en-US" b="1" dirty="0">
                <a:solidFill>
                  <a:srgbClr val="0070C0"/>
                </a:solidFill>
              </a:rPr>
              <a:t>ocean temperatures</a:t>
            </a:r>
            <a:r>
              <a:rPr lang="en-US" dirty="0"/>
              <a:t>, </a:t>
            </a:r>
            <a:r>
              <a:rPr lang="en-US" b="1" dirty="0">
                <a:solidFill>
                  <a:srgbClr val="0070C0"/>
                </a:solidFill>
              </a:rPr>
              <a:t>sea levels</a:t>
            </a:r>
            <a:r>
              <a:rPr lang="en-US" dirty="0"/>
              <a:t>, and </a:t>
            </a:r>
            <a:r>
              <a:rPr lang="en-US" b="1" dirty="0">
                <a:solidFill>
                  <a:srgbClr val="0070C0"/>
                </a:solidFill>
              </a:rPr>
              <a:t>currents</a:t>
            </a:r>
            <a:r>
              <a:rPr lang="en-US" dirty="0"/>
              <a:t>, identify areas of potential </a:t>
            </a:r>
            <a:r>
              <a:rPr lang="en-US" b="1" dirty="0">
                <a:solidFill>
                  <a:srgbClr val="0070C0"/>
                </a:solidFill>
              </a:rPr>
              <a:t>coral bleaching </a:t>
            </a:r>
            <a:r>
              <a:rPr lang="en-US" dirty="0"/>
              <a:t>or </a:t>
            </a:r>
            <a:r>
              <a:rPr lang="en-US" b="1" dirty="0">
                <a:solidFill>
                  <a:srgbClr val="0070C0"/>
                </a:solidFill>
              </a:rPr>
              <a:t>oil spills</a:t>
            </a:r>
            <a:r>
              <a:rPr lang="en-US" dirty="0"/>
              <a:t>, and monitor </a:t>
            </a:r>
            <a:r>
              <a:rPr lang="en-US" b="1" dirty="0">
                <a:solidFill>
                  <a:srgbClr val="0070C0"/>
                </a:solidFill>
              </a:rPr>
              <a:t>air pollution </a:t>
            </a:r>
            <a:r>
              <a:rPr lang="en-US" dirty="0"/>
              <a:t>levels.</a:t>
            </a:r>
          </a:p>
        </p:txBody>
      </p:sp>
      <p:sp>
        <p:nvSpPr>
          <p:cNvPr id="4" name="Footer Placeholder 3">
            <a:extLst>
              <a:ext uri="{FF2B5EF4-FFF2-40B4-BE49-F238E27FC236}">
                <a16:creationId xmlns:a16="http://schemas.microsoft.com/office/drawing/2014/main" id="{7E118A8A-0161-C4E8-441F-DC72D0BAF12D}"/>
              </a:ext>
            </a:extLst>
          </p:cNvPr>
          <p:cNvSpPr>
            <a:spLocks noGrp="1"/>
          </p:cNvSpPr>
          <p:nvPr>
            <p:ph type="ftr" sz="quarter" idx="11"/>
          </p:nvPr>
        </p:nvSpPr>
        <p:spPr/>
        <p:txBody>
          <a:bodyPr/>
          <a:lstStyle/>
          <a:p>
            <a:r>
              <a:rPr lang="en-US"/>
              <a:t>Workshop/ Earth Observation from Space - Principles &amp; Applications | 05 – 09 March</a:t>
            </a:r>
            <a:endParaRPr lang="en-US" dirty="0"/>
          </a:p>
        </p:txBody>
      </p:sp>
      <mc:AlternateContent xmlns:mc="http://schemas.openxmlformats.org/markup-compatibility/2006">
        <mc:Choice xmlns:am3d="http://schemas.microsoft.com/office/drawing/2017/model3d" Requires="am3d">
          <p:graphicFrame>
            <p:nvGraphicFramePr>
              <p:cNvPr id="5" name="3D Model 4" descr="Earth">
                <a:extLst>
                  <a:ext uri="{FF2B5EF4-FFF2-40B4-BE49-F238E27FC236}">
                    <a16:creationId xmlns:a16="http://schemas.microsoft.com/office/drawing/2014/main" id="{0DC2E0F3-9255-2F74-4B52-351F4FF301F2}"/>
                  </a:ext>
                </a:extLst>
              </p:cNvPr>
              <p:cNvGraphicFramePr>
                <a:graphicFrameLocks noChangeAspect="1"/>
              </p:cNvGraphicFramePr>
              <p:nvPr>
                <p:extLst>
                  <p:ext uri="{D42A27DB-BD31-4B8C-83A1-F6EECF244321}">
                    <p14:modId xmlns:p14="http://schemas.microsoft.com/office/powerpoint/2010/main" val="100218239"/>
                  </p:ext>
                </p:extLst>
              </p:nvPr>
            </p:nvGraphicFramePr>
            <p:xfrm>
              <a:off x="8829039" y="4461926"/>
              <a:ext cx="3573791" cy="3573791"/>
            </p:xfrm>
            <a:graphic>
              <a:graphicData uri="http://schemas.microsoft.com/office/drawing/2017/model3d">
                <am3d:model3d r:embed="rId3">
                  <am3d:spPr>
                    <a:xfrm>
                      <a:off x="0" y="0"/>
                      <a:ext cx="3573791" cy="3573791"/>
                    </a:xfrm>
                    <a:prstGeom prst="rect">
                      <a:avLst/>
                    </a:prstGeom>
                  </am3d:spPr>
                  <am3d:camera>
                    <am3d:pos x="0" y="0" z="81469202"/>
                    <am3d:up dx="0" dy="36000000" dz="0"/>
                    <am3d:lookAt x="0" y="0" z="0"/>
                    <am3d:perspective fov="2700000"/>
                  </am3d:camera>
                  <am3d:trans>
                    <am3d:meterPerModelUnit n="500000" d="1000000"/>
                    <am3d:preTrans dx="0" dy="0" dz="0"/>
                    <am3d:scale>
                      <am3d:sx n="1000000" d="1000000"/>
                      <am3d:sy n="1000000" d="1000000"/>
                      <am3d:sz n="1000000" d="1000000"/>
                    </am3d:scale>
                    <am3d:rot ax="388283" ay="195695" az="22192"/>
                    <am3d:postTrans dx="0" dy="0" dz="0"/>
                  </am3d:trans>
                  <am3d:raster rName="Office3DRenderer" rVer="16.0.8326">
                    <am3d:blip r:embed="rId4"/>
                  </am3d:raster>
                  <am3d:objViewport viewportSz="64098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Earth">
                <a:extLst>
                  <a:ext uri="{FF2B5EF4-FFF2-40B4-BE49-F238E27FC236}">
                    <a16:creationId xmlns:a16="http://schemas.microsoft.com/office/drawing/2014/main" id="{0DC2E0F3-9255-2F74-4B52-351F4FF301F2}"/>
                  </a:ext>
                </a:extLst>
              </p:cNvPr>
              <p:cNvPicPr>
                <a:picLocks noGrp="1" noRot="1" noChangeAspect="1" noMove="1" noResize="1" noEditPoints="1" noAdjustHandles="1" noChangeArrowheads="1" noChangeShapeType="1" noCrop="1"/>
              </p:cNvPicPr>
              <p:nvPr/>
            </p:nvPicPr>
            <p:blipFill>
              <a:blip r:embed="rId4"/>
              <a:stretch>
                <a:fillRect/>
              </a:stretch>
            </p:blipFill>
            <p:spPr>
              <a:xfrm>
                <a:off x="8829039" y="4461926"/>
                <a:ext cx="3573791" cy="3573791"/>
              </a:xfrm>
              <a:prstGeom prst="rect">
                <a:avLst/>
              </a:prstGeom>
            </p:spPr>
          </p:pic>
        </mc:Fallback>
      </mc:AlternateContent>
    </p:spTree>
    <p:extLst>
      <p:ext uri="{BB962C8B-B14F-4D97-AF65-F5344CB8AC3E}">
        <p14:creationId xmlns:p14="http://schemas.microsoft.com/office/powerpoint/2010/main" val="65172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10000" decel="10000" fill="hold" nodeType="withEffect">
                                  <p:stCondLst>
                                    <p:cond delay="0"/>
                                  </p:stCondLst>
                                  <p:childTnLst>
                                    <p:animRot by="21600000">
                                      <p:cBhvr>
                                        <p:cTn id="6" dur="20000" fill="hold"/>
                                        <p:tgtEl>
                                          <p:spTgt spid="5"/>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BF5E9-FAC5-C2A7-43CF-20B82D31E833}"/>
              </a:ext>
            </a:extLst>
          </p:cNvPr>
          <p:cNvSpPr>
            <a:spLocks noGrp="1"/>
          </p:cNvSpPr>
          <p:nvPr>
            <p:ph type="title"/>
          </p:nvPr>
        </p:nvSpPr>
        <p:spPr/>
        <p:txBody>
          <a:bodyPr>
            <a:normAutofit/>
          </a:bodyPr>
          <a:lstStyle/>
          <a:p>
            <a:r>
              <a:rPr lang="en-US" b="1" dirty="0"/>
              <a:t>Benefits of Artificial Intelligence in Earth Observation</a:t>
            </a:r>
          </a:p>
        </p:txBody>
      </p:sp>
      <p:sp>
        <p:nvSpPr>
          <p:cNvPr id="3" name="Content Placeholder 2">
            <a:extLst>
              <a:ext uri="{FF2B5EF4-FFF2-40B4-BE49-F238E27FC236}">
                <a16:creationId xmlns:a16="http://schemas.microsoft.com/office/drawing/2014/main" id="{C06C73B7-3EFD-052B-F5F2-B2B938A474E4}"/>
              </a:ext>
            </a:extLst>
          </p:cNvPr>
          <p:cNvSpPr>
            <a:spLocks noGrp="1"/>
          </p:cNvSpPr>
          <p:nvPr>
            <p:ph idx="1"/>
          </p:nvPr>
        </p:nvSpPr>
        <p:spPr>
          <a:xfrm>
            <a:off x="1097280" y="1845734"/>
            <a:ext cx="10058400" cy="4524586"/>
          </a:xfrm>
        </p:spPr>
        <p:txBody>
          <a:bodyPr/>
          <a:lstStyle/>
          <a:p>
            <a:pPr>
              <a:buFont typeface="Wingdings" panose="05000000000000000000" pitchFamily="2" charset="2"/>
              <a:buChar char="§"/>
            </a:pPr>
            <a:r>
              <a:rPr lang="en-US" sz="2400" b="1" dirty="0"/>
              <a:t>The use of AI in Earth observation provides many benefits</a:t>
            </a:r>
          </a:p>
          <a:p>
            <a:pPr>
              <a:buFont typeface="Wingdings" panose="05000000000000000000" pitchFamily="2" charset="2"/>
              <a:buChar char="§"/>
            </a:pPr>
            <a:r>
              <a:rPr lang="en-US" dirty="0"/>
              <a:t>AI can identify the following events more quickly and accurately than traditional methods:</a:t>
            </a:r>
          </a:p>
          <a:p>
            <a:pPr lvl="1">
              <a:buFont typeface="Wingdings" panose="05000000000000000000" pitchFamily="2" charset="2"/>
              <a:buChar char="§"/>
            </a:pPr>
            <a:r>
              <a:rPr lang="en-US" dirty="0"/>
              <a:t>environmental trends and changes.</a:t>
            </a:r>
          </a:p>
          <a:p>
            <a:pPr lvl="1">
              <a:buFont typeface="Wingdings" panose="05000000000000000000" pitchFamily="2" charset="2"/>
              <a:buChar char="§"/>
            </a:pPr>
            <a:r>
              <a:rPr lang="en-US" dirty="0"/>
              <a:t>changes in land-use and land-cover.</a:t>
            </a:r>
          </a:p>
          <a:p>
            <a:pPr lvl="1">
              <a:buFont typeface="Wingdings" panose="05000000000000000000" pitchFamily="2" charset="2"/>
              <a:buChar char="§"/>
            </a:pPr>
            <a:r>
              <a:rPr lang="en-US" dirty="0"/>
              <a:t>areas of potential natural disasters.</a:t>
            </a:r>
          </a:p>
          <a:p>
            <a:pPr lvl="1">
              <a:buFont typeface="Wingdings" panose="05000000000000000000" pitchFamily="2" charset="2"/>
              <a:buChar char="§"/>
            </a:pPr>
            <a:endParaRPr lang="en-US" dirty="0"/>
          </a:p>
          <a:p>
            <a:pPr lvl="1">
              <a:buFont typeface="Wingdings" panose="05000000000000000000" pitchFamily="2" charset="2"/>
              <a:buChar char="§"/>
            </a:pPr>
            <a:endParaRPr lang="en-US" dirty="0"/>
          </a:p>
          <a:p>
            <a:pPr lvl="1">
              <a:buFont typeface="Wingdings" panose="05000000000000000000" pitchFamily="2" charset="2"/>
              <a:buChar char="§"/>
            </a:pPr>
            <a:endParaRPr lang="en-US" dirty="0"/>
          </a:p>
          <a:p>
            <a:pPr lvl="1">
              <a:buFont typeface="Wingdings" panose="05000000000000000000" pitchFamily="2" charset="2"/>
              <a:buChar char="§"/>
            </a:pPr>
            <a:endParaRPr lang="en-US" dirty="0"/>
          </a:p>
          <a:p>
            <a:pPr lvl="1">
              <a:buFont typeface="Wingdings" panose="05000000000000000000" pitchFamily="2" charset="2"/>
              <a:buChar char="§"/>
            </a:pPr>
            <a:endParaRPr lang="en-US" dirty="0"/>
          </a:p>
          <a:p>
            <a:pPr lvl="1">
              <a:buFont typeface="Wingdings" panose="05000000000000000000" pitchFamily="2" charset="2"/>
              <a:buChar char="§"/>
            </a:pPr>
            <a:endParaRPr lang="en-US" dirty="0"/>
          </a:p>
          <a:p>
            <a:pPr>
              <a:buFont typeface="Wingdings" panose="05000000000000000000" pitchFamily="2" charset="2"/>
              <a:buChar char="§"/>
            </a:pPr>
            <a:r>
              <a:rPr lang="en-US" dirty="0"/>
              <a:t>AI can help reduce costs associated with Earth observation by automating parts of the process and reducing the amount of human labor required.</a:t>
            </a:r>
          </a:p>
        </p:txBody>
      </p:sp>
      <p:sp>
        <p:nvSpPr>
          <p:cNvPr id="4" name="Footer Placeholder 3">
            <a:extLst>
              <a:ext uri="{FF2B5EF4-FFF2-40B4-BE49-F238E27FC236}">
                <a16:creationId xmlns:a16="http://schemas.microsoft.com/office/drawing/2014/main" id="{83D514DA-5475-6A4C-4E17-1FC773620D35}"/>
              </a:ext>
            </a:extLst>
          </p:cNvPr>
          <p:cNvSpPr>
            <a:spLocks noGrp="1"/>
          </p:cNvSpPr>
          <p:nvPr>
            <p:ph type="ftr" sz="quarter" idx="11"/>
          </p:nvPr>
        </p:nvSpPr>
        <p:spPr/>
        <p:txBody>
          <a:bodyPr/>
          <a:lstStyle/>
          <a:p>
            <a:r>
              <a:rPr lang="en-US"/>
              <a:t>Workshop/ Earth Observation from Space - Principles &amp; Applications | 05 – 09 March</a:t>
            </a:r>
            <a:endParaRPr lang="en-US" dirty="0"/>
          </a:p>
        </p:txBody>
      </p:sp>
      <p:pic>
        <p:nvPicPr>
          <p:cNvPr id="6" name="Picture 5">
            <a:extLst>
              <a:ext uri="{FF2B5EF4-FFF2-40B4-BE49-F238E27FC236}">
                <a16:creationId xmlns:a16="http://schemas.microsoft.com/office/drawing/2014/main" id="{E58D8182-5E0B-1E9A-1D9C-3483974B2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120" y="3657159"/>
            <a:ext cx="3456940" cy="1947409"/>
          </a:xfrm>
          <a:prstGeom prst="rect">
            <a:avLst/>
          </a:prstGeom>
        </p:spPr>
      </p:pic>
      <p:pic>
        <p:nvPicPr>
          <p:cNvPr id="8" name="Picture 7">
            <a:extLst>
              <a:ext uri="{FF2B5EF4-FFF2-40B4-BE49-F238E27FC236}">
                <a16:creationId xmlns:a16="http://schemas.microsoft.com/office/drawing/2014/main" id="{51339EB7-93ED-9757-8B5D-A3212C67F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3660" y="3657159"/>
            <a:ext cx="5631062" cy="1947409"/>
          </a:xfrm>
          <a:prstGeom prst="rect">
            <a:avLst/>
          </a:prstGeom>
        </p:spPr>
      </p:pic>
      <mc:AlternateContent xmlns:mc="http://schemas.openxmlformats.org/markup-compatibility/2006">
        <mc:Choice xmlns:am3d="http://schemas.microsoft.com/office/drawing/2017/model3d" Requires="am3d">
          <p:graphicFrame>
            <p:nvGraphicFramePr>
              <p:cNvPr id="9" name="3D Model 8" descr="Earth">
                <a:extLst>
                  <a:ext uri="{FF2B5EF4-FFF2-40B4-BE49-F238E27FC236}">
                    <a16:creationId xmlns:a16="http://schemas.microsoft.com/office/drawing/2014/main" id="{E26C572C-6F9F-55E9-B85F-4DCD143995B6}"/>
                  </a:ext>
                </a:extLst>
              </p:cNvPr>
              <p:cNvGraphicFramePr>
                <a:graphicFrameLocks noChangeAspect="1"/>
              </p:cNvGraphicFramePr>
              <p:nvPr>
                <p:extLst>
                  <p:ext uri="{D42A27DB-BD31-4B8C-83A1-F6EECF244321}">
                    <p14:modId xmlns:p14="http://schemas.microsoft.com/office/powerpoint/2010/main" val="3734165914"/>
                  </p:ext>
                </p:extLst>
              </p:nvPr>
            </p:nvGraphicFramePr>
            <p:xfrm>
              <a:off x="13238480" y="1730587"/>
              <a:ext cx="3573791" cy="3573791"/>
            </p:xfrm>
            <a:graphic>
              <a:graphicData uri="http://schemas.microsoft.com/office/drawing/2017/model3d">
                <am3d:model3d r:embed="rId5">
                  <am3d:spPr>
                    <a:xfrm>
                      <a:off x="0" y="0"/>
                      <a:ext cx="3573791" cy="3573791"/>
                    </a:xfrm>
                    <a:prstGeom prst="rect">
                      <a:avLst/>
                    </a:prstGeom>
                  </am3d:spPr>
                  <am3d:camera>
                    <am3d:pos x="0" y="0" z="81469202"/>
                    <am3d:up dx="0" dy="36000000" dz="0"/>
                    <am3d:lookAt x="0" y="0" z="0"/>
                    <am3d:perspective fov="2700000"/>
                  </am3d:camera>
                  <am3d:trans>
                    <am3d:meterPerModelUnit n="500000" d="1000000"/>
                    <am3d:preTrans dx="0" dy="0" dz="0"/>
                    <am3d:scale>
                      <am3d:sx n="1000000" d="1000000"/>
                      <am3d:sy n="1000000" d="1000000"/>
                      <am3d:sz n="1000000" d="1000000"/>
                    </am3d:scale>
                    <am3d:rot ax="388283" ay="195695" az="22192"/>
                    <am3d:postTrans dx="0" dy="0" dz="0"/>
                  </am3d:trans>
                  <am3d:raster rName="Office3DRenderer" rVer="16.0.8326">
                    <am3d:blip r:embed="rId6"/>
                  </am3d:raster>
                  <am3d:objViewport viewportSz="64098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Earth">
                <a:extLst>
                  <a:ext uri="{FF2B5EF4-FFF2-40B4-BE49-F238E27FC236}">
                    <a16:creationId xmlns:a16="http://schemas.microsoft.com/office/drawing/2014/main" id="{E26C572C-6F9F-55E9-B85F-4DCD143995B6}"/>
                  </a:ext>
                </a:extLst>
              </p:cNvPr>
              <p:cNvPicPr>
                <a:picLocks noGrp="1" noRot="1" noChangeAspect="1" noMove="1" noResize="1" noEditPoints="1" noAdjustHandles="1" noChangeArrowheads="1" noChangeShapeType="1" noCrop="1"/>
              </p:cNvPicPr>
              <p:nvPr/>
            </p:nvPicPr>
            <p:blipFill>
              <a:blip r:embed="rId6"/>
              <a:stretch>
                <a:fillRect/>
              </a:stretch>
            </p:blipFill>
            <p:spPr>
              <a:xfrm>
                <a:off x="13238480" y="1730587"/>
                <a:ext cx="3573791" cy="3573791"/>
              </a:xfrm>
              <a:prstGeom prst="rect">
                <a:avLst/>
              </a:prstGeom>
            </p:spPr>
          </p:pic>
        </mc:Fallback>
      </mc:AlternateContent>
    </p:spTree>
    <p:extLst>
      <p:ext uri="{BB962C8B-B14F-4D97-AF65-F5344CB8AC3E}">
        <p14:creationId xmlns:p14="http://schemas.microsoft.com/office/powerpoint/2010/main" val="244637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10000" decel="10000" fill="hold" nodeType="withEffect">
                                  <p:stCondLst>
                                    <p:cond delay="0"/>
                                  </p:stCondLst>
                                  <p:childTnLst>
                                    <p:animRot by="21600000">
                                      <p:cBhvr>
                                        <p:cTn id="6" dur="20000" fill="hold"/>
                                        <p:tgtEl>
                                          <p:spTgt spid="9"/>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54D0-7E10-7400-A80C-44F831E4D120}"/>
              </a:ext>
            </a:extLst>
          </p:cNvPr>
          <p:cNvSpPr>
            <a:spLocks noGrp="1"/>
          </p:cNvSpPr>
          <p:nvPr>
            <p:ph type="title"/>
          </p:nvPr>
        </p:nvSpPr>
        <p:spPr/>
        <p:txBody>
          <a:bodyPr>
            <a:normAutofit/>
          </a:bodyPr>
          <a:lstStyle/>
          <a:p>
            <a:r>
              <a:rPr lang="en-US" b="1" dirty="0"/>
              <a:t>Limitations of Artificial Intelligence in Earth Observation</a:t>
            </a:r>
          </a:p>
        </p:txBody>
      </p:sp>
      <p:sp>
        <p:nvSpPr>
          <p:cNvPr id="3" name="Content Placeholder 2">
            <a:extLst>
              <a:ext uri="{FF2B5EF4-FFF2-40B4-BE49-F238E27FC236}">
                <a16:creationId xmlns:a16="http://schemas.microsoft.com/office/drawing/2014/main" id="{1424EE9F-26BF-C5F0-811E-5E9F2C0358D9}"/>
              </a:ext>
            </a:extLst>
          </p:cNvPr>
          <p:cNvSpPr>
            <a:spLocks noGrp="1"/>
          </p:cNvSpPr>
          <p:nvPr>
            <p:ph idx="1"/>
          </p:nvPr>
        </p:nvSpPr>
        <p:spPr/>
        <p:txBody>
          <a:bodyPr/>
          <a:lstStyle/>
          <a:p>
            <a:pPr algn="just">
              <a:lnSpc>
                <a:spcPct val="150000"/>
              </a:lnSpc>
              <a:buFont typeface="Wingdings" panose="05000000000000000000" pitchFamily="2" charset="2"/>
              <a:buChar char="§"/>
            </a:pPr>
            <a:r>
              <a:rPr lang="en-US" sz="2400" b="1" dirty="0"/>
              <a:t>AI has limitations when it comes to Earth observation:</a:t>
            </a:r>
          </a:p>
          <a:p>
            <a:pPr algn="just">
              <a:lnSpc>
                <a:spcPct val="150000"/>
              </a:lnSpc>
              <a:buFont typeface="Wingdings" panose="05000000000000000000" pitchFamily="2" charset="2"/>
              <a:buChar char="§"/>
            </a:pPr>
            <a:endParaRPr lang="en-US" sz="1200" b="1" dirty="0"/>
          </a:p>
          <a:p>
            <a:pPr lvl="1" algn="just">
              <a:lnSpc>
                <a:spcPct val="150000"/>
              </a:lnSpc>
              <a:buFont typeface="Wingdings" panose="05000000000000000000" pitchFamily="2" charset="2"/>
              <a:buChar char="§"/>
            </a:pPr>
            <a:r>
              <a:rPr lang="en-US" dirty="0"/>
              <a:t>AI is limited by the data it is given.</a:t>
            </a:r>
          </a:p>
          <a:p>
            <a:pPr lvl="1" algn="just">
              <a:lnSpc>
                <a:spcPct val="150000"/>
              </a:lnSpc>
              <a:buFont typeface="Wingdings" panose="05000000000000000000" pitchFamily="2" charset="2"/>
              <a:buChar char="§"/>
            </a:pPr>
            <a:r>
              <a:rPr lang="en-US" dirty="0"/>
              <a:t>limited by its ability to interpret data.</a:t>
            </a:r>
          </a:p>
          <a:p>
            <a:pPr lvl="1" algn="just">
              <a:lnSpc>
                <a:spcPct val="150000"/>
              </a:lnSpc>
              <a:buFont typeface="Wingdings" panose="05000000000000000000" pitchFamily="2" charset="2"/>
              <a:buChar char="§"/>
            </a:pPr>
            <a:r>
              <a:rPr lang="en-US" dirty="0"/>
              <a:t>AI is not able to predict the future with 100% accuracy.</a:t>
            </a:r>
          </a:p>
          <a:p>
            <a:pPr lvl="1" algn="just">
              <a:lnSpc>
                <a:spcPct val="150000"/>
              </a:lnSpc>
              <a:buFont typeface="Wingdings" panose="05000000000000000000" pitchFamily="2" charset="2"/>
              <a:buChar char="§"/>
            </a:pPr>
            <a:r>
              <a:rPr lang="en-US" dirty="0"/>
              <a:t>and may not be able to detect unknown changes in the environment.</a:t>
            </a:r>
          </a:p>
        </p:txBody>
      </p:sp>
      <p:sp>
        <p:nvSpPr>
          <p:cNvPr id="4" name="Footer Placeholder 3">
            <a:extLst>
              <a:ext uri="{FF2B5EF4-FFF2-40B4-BE49-F238E27FC236}">
                <a16:creationId xmlns:a16="http://schemas.microsoft.com/office/drawing/2014/main" id="{D7E9BA9A-F38F-022C-4FE7-5624E2E6A28C}"/>
              </a:ext>
            </a:extLst>
          </p:cNvPr>
          <p:cNvSpPr>
            <a:spLocks noGrp="1"/>
          </p:cNvSpPr>
          <p:nvPr>
            <p:ph type="ftr" sz="quarter" idx="11"/>
          </p:nvPr>
        </p:nvSpPr>
        <p:spPr/>
        <p:txBody>
          <a:bodyPr/>
          <a:lstStyle/>
          <a:p>
            <a:r>
              <a:rPr lang="en-US"/>
              <a:t>Workshop/ Earth Observation from Space - Principles &amp; Applications | 05 – 09 March</a:t>
            </a:r>
            <a:endParaRPr lang="en-US" dirty="0"/>
          </a:p>
        </p:txBody>
      </p:sp>
      <mc:AlternateContent xmlns:mc="http://schemas.openxmlformats.org/markup-compatibility/2006">
        <mc:Choice xmlns:am3d="http://schemas.microsoft.com/office/drawing/2017/model3d" Requires="am3d">
          <p:graphicFrame>
            <p:nvGraphicFramePr>
              <p:cNvPr id="5" name="3D Model 4" descr="Earth">
                <a:extLst>
                  <a:ext uri="{FF2B5EF4-FFF2-40B4-BE49-F238E27FC236}">
                    <a16:creationId xmlns:a16="http://schemas.microsoft.com/office/drawing/2014/main" id="{7E01E008-783A-66C9-D81B-D6623AA812CD}"/>
                  </a:ext>
                </a:extLst>
              </p:cNvPr>
              <p:cNvGraphicFramePr>
                <a:graphicFrameLocks noChangeAspect="1"/>
              </p:cNvGraphicFramePr>
              <p:nvPr>
                <p:extLst>
                  <p:ext uri="{D42A27DB-BD31-4B8C-83A1-F6EECF244321}">
                    <p14:modId xmlns:p14="http://schemas.microsoft.com/office/powerpoint/2010/main" val="692182543"/>
                  </p:ext>
                </p:extLst>
              </p:nvPr>
            </p:nvGraphicFramePr>
            <p:xfrm>
              <a:off x="8455551" y="1911909"/>
              <a:ext cx="3573791" cy="3573791"/>
            </p:xfrm>
            <a:graphic>
              <a:graphicData uri="http://schemas.microsoft.com/office/drawing/2017/model3d">
                <am3d:model3d r:embed="rId3">
                  <am3d:spPr>
                    <a:xfrm>
                      <a:off x="0" y="0"/>
                      <a:ext cx="3573791" cy="3573791"/>
                    </a:xfrm>
                    <a:prstGeom prst="rect">
                      <a:avLst/>
                    </a:prstGeom>
                  </am3d:spPr>
                  <am3d:camera>
                    <am3d:pos x="0" y="0" z="81469202"/>
                    <am3d:up dx="0" dy="36000000" dz="0"/>
                    <am3d:lookAt x="0" y="0" z="0"/>
                    <am3d:perspective fov="2700000"/>
                  </am3d:camera>
                  <am3d:trans>
                    <am3d:meterPerModelUnit n="500000" d="1000000"/>
                    <am3d:preTrans dx="0" dy="0" dz="0"/>
                    <am3d:scale>
                      <am3d:sx n="1000000" d="1000000"/>
                      <am3d:sy n="1000000" d="1000000"/>
                      <am3d:sz n="1000000" d="1000000"/>
                    </am3d:scale>
                    <am3d:rot ax="388283" ay="195695" az="22192"/>
                    <am3d:postTrans dx="0" dy="0" dz="0"/>
                  </am3d:trans>
                  <am3d:raster rName="Office3DRenderer" rVer="16.0.8326">
                    <am3d:blip r:embed="rId4"/>
                  </am3d:raster>
                  <am3d:objViewport viewportSz="64098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Earth">
                <a:extLst>
                  <a:ext uri="{FF2B5EF4-FFF2-40B4-BE49-F238E27FC236}">
                    <a16:creationId xmlns:a16="http://schemas.microsoft.com/office/drawing/2014/main" id="{7E01E008-783A-66C9-D81B-D6623AA812CD}"/>
                  </a:ext>
                </a:extLst>
              </p:cNvPr>
              <p:cNvPicPr>
                <a:picLocks noGrp="1" noRot="1" noChangeAspect="1" noMove="1" noResize="1" noEditPoints="1" noAdjustHandles="1" noChangeArrowheads="1" noChangeShapeType="1" noCrop="1"/>
              </p:cNvPicPr>
              <p:nvPr/>
            </p:nvPicPr>
            <p:blipFill>
              <a:blip r:embed="rId4"/>
              <a:stretch>
                <a:fillRect/>
              </a:stretch>
            </p:blipFill>
            <p:spPr>
              <a:xfrm>
                <a:off x="8455551" y="1911909"/>
                <a:ext cx="3573791" cy="3573791"/>
              </a:xfrm>
              <a:prstGeom prst="rect">
                <a:avLst/>
              </a:prstGeom>
            </p:spPr>
          </p:pic>
        </mc:Fallback>
      </mc:AlternateContent>
    </p:spTree>
    <p:extLst>
      <p:ext uri="{BB962C8B-B14F-4D97-AF65-F5344CB8AC3E}">
        <p14:creationId xmlns:p14="http://schemas.microsoft.com/office/powerpoint/2010/main" val="2471896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10000" decel="10000" fill="hold" nodeType="withEffect">
                                  <p:stCondLst>
                                    <p:cond delay="0"/>
                                  </p:stCondLst>
                                  <p:childTnLst>
                                    <p:animRot by="21600000">
                                      <p:cBhvr>
                                        <p:cTn id="6" dur="20000" fill="hold"/>
                                        <p:tgtEl>
                                          <p:spTgt spid="5"/>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FE617-2B29-4F25-1CA4-7EAD97F265AD}"/>
              </a:ext>
            </a:extLst>
          </p:cNvPr>
          <p:cNvSpPr>
            <a:spLocks noGrp="1"/>
          </p:cNvSpPr>
          <p:nvPr>
            <p:ph type="title"/>
          </p:nvPr>
        </p:nvSpPr>
        <p:spPr/>
        <p:txBody>
          <a:bodyPr>
            <a:normAutofit/>
          </a:bodyPr>
          <a:lstStyle/>
          <a:p>
            <a:r>
              <a:rPr lang="en-US" b="1" dirty="0"/>
              <a:t>Future of Artificial Intelligence in Earth Observation</a:t>
            </a:r>
          </a:p>
        </p:txBody>
      </p:sp>
      <p:sp>
        <p:nvSpPr>
          <p:cNvPr id="3" name="Content Placeholder 2">
            <a:extLst>
              <a:ext uri="{FF2B5EF4-FFF2-40B4-BE49-F238E27FC236}">
                <a16:creationId xmlns:a16="http://schemas.microsoft.com/office/drawing/2014/main" id="{6F575B27-CFDF-07CB-31BB-B8D40ACEF015}"/>
              </a:ext>
            </a:extLst>
          </p:cNvPr>
          <p:cNvSpPr>
            <a:spLocks noGrp="1"/>
          </p:cNvSpPr>
          <p:nvPr>
            <p:ph idx="1"/>
          </p:nvPr>
        </p:nvSpPr>
        <p:spPr/>
        <p:txBody>
          <a:bodyPr/>
          <a:lstStyle/>
          <a:p>
            <a:pPr algn="just">
              <a:buFont typeface="Wingdings" panose="05000000000000000000" pitchFamily="2" charset="2"/>
              <a:buChar char="§"/>
            </a:pPr>
            <a:r>
              <a:rPr lang="en-US" sz="2400" b="1" dirty="0"/>
              <a:t>The future of AI in Earth observation is promising and constantly improving:</a:t>
            </a:r>
          </a:p>
          <a:p>
            <a:pPr algn="just">
              <a:buFont typeface="Wingdings" panose="05000000000000000000" pitchFamily="2" charset="2"/>
              <a:buChar char="§"/>
            </a:pPr>
            <a:endParaRPr lang="en-US" sz="2400" b="1" dirty="0"/>
          </a:p>
          <a:p>
            <a:pPr algn="just">
              <a:lnSpc>
                <a:spcPct val="150000"/>
              </a:lnSpc>
              <a:buFont typeface="Wingdings" panose="05000000000000000000" pitchFamily="2" charset="2"/>
              <a:buChar char="§"/>
            </a:pPr>
            <a:r>
              <a:rPr lang="en-US" dirty="0"/>
              <a:t>AI will be used to monitor and analyze the environment, detect changes in land use and land cover more accurately and quickly than ever before.</a:t>
            </a:r>
          </a:p>
          <a:p>
            <a:pPr algn="just">
              <a:lnSpc>
                <a:spcPct val="150000"/>
              </a:lnSpc>
              <a:buFont typeface="Wingdings" panose="05000000000000000000" pitchFamily="2" charset="2"/>
              <a:buChar char="§"/>
            </a:pPr>
            <a:r>
              <a:rPr lang="en-US" dirty="0"/>
              <a:t>AI is expected to make more accurate predictions about future events.</a:t>
            </a:r>
          </a:p>
        </p:txBody>
      </p:sp>
      <p:sp>
        <p:nvSpPr>
          <p:cNvPr id="4" name="Footer Placeholder 3">
            <a:extLst>
              <a:ext uri="{FF2B5EF4-FFF2-40B4-BE49-F238E27FC236}">
                <a16:creationId xmlns:a16="http://schemas.microsoft.com/office/drawing/2014/main" id="{46DD674E-0BD6-F518-427F-C52A96C50281}"/>
              </a:ext>
            </a:extLst>
          </p:cNvPr>
          <p:cNvSpPr>
            <a:spLocks noGrp="1"/>
          </p:cNvSpPr>
          <p:nvPr>
            <p:ph type="ftr" sz="quarter" idx="11"/>
          </p:nvPr>
        </p:nvSpPr>
        <p:spPr/>
        <p:txBody>
          <a:bodyPr/>
          <a:lstStyle/>
          <a:p>
            <a:r>
              <a:rPr lang="en-US"/>
              <a:t>Workshop/ Earth Observation from Space - Principles &amp; Applications | 05 – 09 March</a:t>
            </a:r>
            <a:endParaRPr lang="en-US" dirty="0"/>
          </a:p>
        </p:txBody>
      </p:sp>
      <mc:AlternateContent xmlns:mc="http://schemas.openxmlformats.org/markup-compatibility/2006">
        <mc:Choice xmlns:am3d="http://schemas.microsoft.com/office/drawing/2017/model3d" Requires="am3d">
          <p:graphicFrame>
            <p:nvGraphicFramePr>
              <p:cNvPr id="5" name="3D Model 4" descr="Earth">
                <a:extLst>
                  <a:ext uri="{FF2B5EF4-FFF2-40B4-BE49-F238E27FC236}">
                    <a16:creationId xmlns:a16="http://schemas.microsoft.com/office/drawing/2014/main" id="{2A2E88E9-C2D6-5F05-DC37-368B67A26FE2}"/>
                  </a:ext>
                </a:extLst>
              </p:cNvPr>
              <p:cNvGraphicFramePr>
                <a:graphicFrameLocks noChangeAspect="1"/>
              </p:cNvGraphicFramePr>
              <p:nvPr>
                <p:extLst>
                  <p:ext uri="{D42A27DB-BD31-4B8C-83A1-F6EECF244321}">
                    <p14:modId xmlns:p14="http://schemas.microsoft.com/office/powerpoint/2010/main" val="2099143026"/>
                  </p:ext>
                </p:extLst>
              </p:nvPr>
            </p:nvGraphicFramePr>
            <p:xfrm>
              <a:off x="8829039" y="4461926"/>
              <a:ext cx="3573791" cy="3573791"/>
            </p:xfrm>
            <a:graphic>
              <a:graphicData uri="http://schemas.microsoft.com/office/drawing/2017/model3d">
                <am3d:model3d r:embed="rId3">
                  <am3d:spPr>
                    <a:xfrm>
                      <a:off x="0" y="0"/>
                      <a:ext cx="3573791" cy="3573791"/>
                    </a:xfrm>
                    <a:prstGeom prst="rect">
                      <a:avLst/>
                    </a:prstGeom>
                  </am3d:spPr>
                  <am3d:camera>
                    <am3d:pos x="0" y="0" z="81469202"/>
                    <am3d:up dx="0" dy="36000000" dz="0"/>
                    <am3d:lookAt x="0" y="0" z="0"/>
                    <am3d:perspective fov="2700000"/>
                  </am3d:camera>
                  <am3d:trans>
                    <am3d:meterPerModelUnit n="500000" d="1000000"/>
                    <am3d:preTrans dx="0" dy="0" dz="0"/>
                    <am3d:scale>
                      <am3d:sx n="1000000" d="1000000"/>
                      <am3d:sy n="1000000" d="1000000"/>
                      <am3d:sz n="1000000" d="1000000"/>
                    </am3d:scale>
                    <am3d:rot ax="388283" ay="195695" az="22192"/>
                    <am3d:postTrans dx="0" dy="0" dz="0"/>
                  </am3d:trans>
                  <am3d:raster rName="Office3DRenderer" rVer="16.0.8326">
                    <am3d:blip r:embed="rId4"/>
                  </am3d:raster>
                  <am3d:objViewport viewportSz="64098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Earth">
                <a:extLst>
                  <a:ext uri="{FF2B5EF4-FFF2-40B4-BE49-F238E27FC236}">
                    <a16:creationId xmlns:a16="http://schemas.microsoft.com/office/drawing/2014/main" id="{2A2E88E9-C2D6-5F05-DC37-368B67A26FE2}"/>
                  </a:ext>
                </a:extLst>
              </p:cNvPr>
              <p:cNvPicPr>
                <a:picLocks noGrp="1" noRot="1" noChangeAspect="1" noMove="1" noResize="1" noEditPoints="1" noAdjustHandles="1" noChangeArrowheads="1" noChangeShapeType="1" noCrop="1"/>
              </p:cNvPicPr>
              <p:nvPr/>
            </p:nvPicPr>
            <p:blipFill>
              <a:blip r:embed="rId4"/>
              <a:stretch>
                <a:fillRect/>
              </a:stretch>
            </p:blipFill>
            <p:spPr>
              <a:xfrm>
                <a:off x="8829039" y="4461926"/>
                <a:ext cx="3573791" cy="3573791"/>
              </a:xfrm>
              <a:prstGeom prst="rect">
                <a:avLst/>
              </a:prstGeom>
            </p:spPr>
          </p:pic>
        </mc:Fallback>
      </mc:AlternateContent>
    </p:spTree>
    <p:extLst>
      <p:ext uri="{BB962C8B-B14F-4D97-AF65-F5344CB8AC3E}">
        <p14:creationId xmlns:p14="http://schemas.microsoft.com/office/powerpoint/2010/main" val="447151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10000" decel="10000" fill="hold" nodeType="withEffect">
                                  <p:stCondLst>
                                    <p:cond delay="0"/>
                                  </p:stCondLst>
                                  <p:childTnLst>
                                    <p:animRot by="21600000">
                                      <p:cBhvr>
                                        <p:cTn id="6" dur="20000" fill="hold"/>
                                        <p:tgtEl>
                                          <p:spTgt spid="5"/>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5EFC76-018E-D0A2-25A3-2C075D02207E}"/>
              </a:ext>
            </a:extLst>
          </p:cNvPr>
          <p:cNvSpPr>
            <a:spLocks noGrp="1"/>
          </p:cNvSpPr>
          <p:nvPr>
            <p:ph idx="1"/>
          </p:nvPr>
        </p:nvSpPr>
        <p:spPr/>
        <p:txBody>
          <a:bodyPr>
            <a:normAutofit fontScale="85000" lnSpcReduction="10000"/>
          </a:bodyPr>
          <a:lstStyle/>
          <a:p>
            <a:r>
              <a:rPr lang="en-US" sz="19900" b="1" dirty="0">
                <a:effectLst>
                  <a:outerShdw blurRad="38100" dist="38100" dir="2700000" algn="tl">
                    <a:srgbClr val="000000">
                      <a:alpha val="43137"/>
                    </a:srgbClr>
                  </a:outerShdw>
                </a:effectLst>
              </a:rPr>
              <a:t>Thank you</a:t>
            </a:r>
          </a:p>
        </p:txBody>
      </p:sp>
      <p:sp>
        <p:nvSpPr>
          <p:cNvPr id="4" name="Footer Placeholder 3">
            <a:extLst>
              <a:ext uri="{FF2B5EF4-FFF2-40B4-BE49-F238E27FC236}">
                <a16:creationId xmlns:a16="http://schemas.microsoft.com/office/drawing/2014/main" id="{45DDB64D-5300-ADFF-6AA0-DB1DE0BFB36B}"/>
              </a:ext>
            </a:extLst>
          </p:cNvPr>
          <p:cNvSpPr>
            <a:spLocks noGrp="1"/>
          </p:cNvSpPr>
          <p:nvPr>
            <p:ph type="ftr" sz="quarter" idx="11"/>
          </p:nvPr>
        </p:nvSpPr>
        <p:spPr/>
        <p:txBody>
          <a:bodyPr/>
          <a:lstStyle/>
          <a:p>
            <a:r>
              <a:rPr lang="en-US"/>
              <a:t>Workshop/ Earth Observation from Space - Principles &amp; Applications | 05 – 09 March</a:t>
            </a:r>
            <a:endParaRPr lang="en-US" dirty="0"/>
          </a:p>
        </p:txBody>
      </p:sp>
    </p:spTree>
    <p:extLst>
      <p:ext uri="{BB962C8B-B14F-4D97-AF65-F5344CB8AC3E}">
        <p14:creationId xmlns:p14="http://schemas.microsoft.com/office/powerpoint/2010/main" val="19871909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6" name="3D Model 5" descr="Robot head">
                <a:extLst>
                  <a:ext uri="{FF2B5EF4-FFF2-40B4-BE49-F238E27FC236}">
                    <a16:creationId xmlns:a16="http://schemas.microsoft.com/office/drawing/2014/main" id="{4044B422-3241-7532-90BC-FD598769439F}"/>
                  </a:ext>
                </a:extLst>
              </p:cNvPr>
              <p:cNvGraphicFramePr>
                <a:graphicFrameLocks noChangeAspect="1"/>
              </p:cNvGraphicFramePr>
              <p:nvPr>
                <p:extLst>
                  <p:ext uri="{D42A27DB-BD31-4B8C-83A1-F6EECF244321}">
                    <p14:modId xmlns:p14="http://schemas.microsoft.com/office/powerpoint/2010/main" val="4051062433"/>
                  </p:ext>
                </p:extLst>
              </p:nvPr>
            </p:nvGraphicFramePr>
            <p:xfrm>
              <a:off x="9744886" y="209387"/>
              <a:ext cx="2321524" cy="2416668"/>
            </p:xfrm>
            <a:graphic>
              <a:graphicData uri="http://schemas.microsoft.com/office/drawing/2017/model3d">
                <am3d:model3d r:embed="rId3">
                  <am3d:spPr>
                    <a:xfrm>
                      <a:off x="0" y="0"/>
                      <a:ext cx="2321524" cy="2416668"/>
                    </a:xfrm>
                    <a:prstGeom prst="rect">
                      <a:avLst/>
                    </a:prstGeom>
                  </am3d:spPr>
                  <am3d:camera>
                    <am3d:pos x="0" y="0" z="71184385"/>
                    <am3d:up dx="0" dy="36000000" dz="0"/>
                    <am3d:lookAt x="0" y="0" z="0"/>
                    <am3d:perspective fov="2700000"/>
                  </am3d:camera>
                  <am3d:trans>
                    <am3d:meterPerModelUnit n="9270740" d="1000000"/>
                    <am3d:preTrans dx="0" dy="-18000000" dz="1835413"/>
                    <am3d:scale>
                      <am3d:sx n="1000000" d="1000000"/>
                      <am3d:sy n="1000000" d="1000000"/>
                      <am3d:sz n="1000000" d="1000000"/>
                    </am3d:scale>
                    <am3d:rot ax="1275971" ay="-952140" az="-364476"/>
                    <am3d:postTrans dx="0" dy="0" dz="0"/>
                  </am3d:trans>
                  <am3d:raster rName="Office3DRenderer" rVer="16.0.8326">
                    <am3d:blip r:embed="rId4"/>
                  </am3d:raster>
                  <am3d:objViewport viewportSz="36916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Robot head">
                <a:extLst>
                  <a:ext uri="{FF2B5EF4-FFF2-40B4-BE49-F238E27FC236}">
                    <a16:creationId xmlns:a16="http://schemas.microsoft.com/office/drawing/2014/main" id="{4044B422-3241-7532-90BC-FD598769439F}"/>
                  </a:ext>
                </a:extLst>
              </p:cNvPr>
              <p:cNvPicPr>
                <a:picLocks noGrp="1" noRot="1" noChangeAspect="1" noMove="1" noResize="1" noEditPoints="1" noAdjustHandles="1" noChangeArrowheads="1" noChangeShapeType="1" noCrop="1"/>
              </p:cNvPicPr>
              <p:nvPr/>
            </p:nvPicPr>
            <p:blipFill>
              <a:blip r:embed="rId4"/>
              <a:stretch>
                <a:fillRect/>
              </a:stretch>
            </p:blipFill>
            <p:spPr>
              <a:xfrm>
                <a:off x="9744886" y="209387"/>
                <a:ext cx="2321524" cy="2416668"/>
              </a:xfrm>
              <a:prstGeom prst="rect">
                <a:avLst/>
              </a:prstGeom>
            </p:spPr>
          </p:pic>
        </mc:Fallback>
      </mc:AlternateContent>
      <p:sp>
        <p:nvSpPr>
          <p:cNvPr id="2" name="Title 1">
            <a:extLst>
              <a:ext uri="{FF2B5EF4-FFF2-40B4-BE49-F238E27FC236}">
                <a16:creationId xmlns:a16="http://schemas.microsoft.com/office/drawing/2014/main" id="{6672AA17-A7E4-11AC-5BA3-3375475BE44C}"/>
              </a:ext>
            </a:extLst>
          </p:cNvPr>
          <p:cNvSpPr>
            <a:spLocks noGrp="1"/>
          </p:cNvSpPr>
          <p:nvPr>
            <p:ph type="title"/>
          </p:nvPr>
        </p:nvSpPr>
        <p:spPr/>
        <p:txBody>
          <a:bodyPr/>
          <a:lstStyle/>
          <a:p>
            <a:r>
              <a:rPr lang="en-US" b="1" dirty="0"/>
              <a:t>What is AI?</a:t>
            </a:r>
          </a:p>
        </p:txBody>
      </p:sp>
      <p:sp>
        <p:nvSpPr>
          <p:cNvPr id="3" name="Content Placeholder 2">
            <a:extLst>
              <a:ext uri="{FF2B5EF4-FFF2-40B4-BE49-F238E27FC236}">
                <a16:creationId xmlns:a16="http://schemas.microsoft.com/office/drawing/2014/main" id="{37838257-7FE2-A114-58BE-27C8FC060C2E}"/>
              </a:ext>
            </a:extLst>
          </p:cNvPr>
          <p:cNvSpPr>
            <a:spLocks noGrp="1"/>
          </p:cNvSpPr>
          <p:nvPr>
            <p:ph idx="1"/>
          </p:nvPr>
        </p:nvSpPr>
        <p:spPr>
          <a:xfrm>
            <a:off x="1097280" y="1845735"/>
            <a:ext cx="9933886" cy="2901364"/>
          </a:xfrm>
        </p:spPr>
        <p:txBody>
          <a:bodyPr/>
          <a:lstStyle/>
          <a:p>
            <a:pPr marL="0" indent="0" algn="just">
              <a:buNone/>
            </a:pPr>
            <a:r>
              <a:rPr lang="en-US" dirty="0"/>
              <a:t>AI algorithms creates intelligent machines that can perform human-like tasks using:</a:t>
            </a:r>
          </a:p>
          <a:p>
            <a:pPr marL="0" indent="0" algn="just">
              <a:buNone/>
            </a:pPr>
            <a:r>
              <a:rPr lang="en-US" b="1" dirty="0"/>
              <a:t>machine learning, natural language processing, computer vision, and robotics.</a:t>
            </a:r>
          </a:p>
          <a:p>
            <a:pPr algn="just">
              <a:buFont typeface="Wingdings" panose="05000000000000000000" pitchFamily="2" charset="2"/>
              <a:buChar char="§"/>
            </a:pPr>
            <a:endParaRPr lang="en-US" dirty="0"/>
          </a:p>
          <a:p>
            <a:pPr marL="0" indent="0" algn="just">
              <a:buNone/>
            </a:pPr>
            <a:r>
              <a:rPr lang="en-US" dirty="0"/>
              <a:t>AI has the potential to reform industries and improve our lives by making tasks more efficient and accurate.</a:t>
            </a:r>
          </a:p>
        </p:txBody>
      </p:sp>
      <p:sp>
        <p:nvSpPr>
          <p:cNvPr id="4" name="Footer Placeholder 3">
            <a:extLst>
              <a:ext uri="{FF2B5EF4-FFF2-40B4-BE49-F238E27FC236}">
                <a16:creationId xmlns:a16="http://schemas.microsoft.com/office/drawing/2014/main" id="{AB265847-5308-D73F-9839-34DF01CDF5E4}"/>
              </a:ext>
            </a:extLst>
          </p:cNvPr>
          <p:cNvSpPr>
            <a:spLocks noGrp="1"/>
          </p:cNvSpPr>
          <p:nvPr>
            <p:ph type="ftr" sz="quarter" idx="11"/>
          </p:nvPr>
        </p:nvSpPr>
        <p:spPr/>
        <p:txBody>
          <a:bodyPr/>
          <a:lstStyle/>
          <a:p>
            <a:r>
              <a:rPr lang="en-US"/>
              <a:t>Workshop/ Earth Observation from Space - Principles &amp; Applications | 05 – 09 March</a:t>
            </a:r>
            <a:endParaRPr lang="en-US" dirty="0"/>
          </a:p>
        </p:txBody>
      </p:sp>
    </p:spTree>
    <p:extLst>
      <p:ext uri="{BB962C8B-B14F-4D97-AF65-F5344CB8AC3E}">
        <p14:creationId xmlns:p14="http://schemas.microsoft.com/office/powerpoint/2010/main" val="50282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90AA-3120-E6D2-5E85-2513090BA010}"/>
              </a:ext>
            </a:extLst>
          </p:cNvPr>
          <p:cNvSpPr>
            <a:spLocks noGrp="1"/>
          </p:cNvSpPr>
          <p:nvPr>
            <p:ph type="title"/>
          </p:nvPr>
        </p:nvSpPr>
        <p:spPr/>
        <p:txBody>
          <a:bodyPr/>
          <a:lstStyle/>
          <a:p>
            <a:r>
              <a:rPr lang="en-US" b="1" dirty="0"/>
              <a:t>Three Stages of AI</a:t>
            </a:r>
          </a:p>
        </p:txBody>
      </p:sp>
      <p:sp>
        <p:nvSpPr>
          <p:cNvPr id="4" name="Footer Placeholder 3">
            <a:extLst>
              <a:ext uri="{FF2B5EF4-FFF2-40B4-BE49-F238E27FC236}">
                <a16:creationId xmlns:a16="http://schemas.microsoft.com/office/drawing/2014/main" id="{07C80DA5-6B28-CDE9-859D-D0EEB5DC3214}"/>
              </a:ext>
            </a:extLst>
          </p:cNvPr>
          <p:cNvSpPr>
            <a:spLocks noGrp="1"/>
          </p:cNvSpPr>
          <p:nvPr>
            <p:ph type="ftr" sz="quarter" idx="11"/>
          </p:nvPr>
        </p:nvSpPr>
        <p:spPr/>
        <p:txBody>
          <a:bodyPr/>
          <a:lstStyle/>
          <a:p>
            <a:r>
              <a:rPr lang="en-US"/>
              <a:t>Workshop/ Earth Observation from Space - Principles &amp; Applications | 05 – 09 March</a:t>
            </a:r>
            <a:endParaRPr lang="en-US" dirty="0"/>
          </a:p>
        </p:txBody>
      </p:sp>
      <p:pic>
        <p:nvPicPr>
          <p:cNvPr id="11" name="Picture 10">
            <a:extLst>
              <a:ext uri="{FF2B5EF4-FFF2-40B4-BE49-F238E27FC236}">
                <a16:creationId xmlns:a16="http://schemas.microsoft.com/office/drawing/2014/main" id="{43929E03-D0E2-4415-9B14-24B53B742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1885689"/>
            <a:ext cx="10087892" cy="3074238"/>
          </a:xfrm>
          <a:prstGeom prst="rect">
            <a:avLst/>
          </a:prstGeom>
        </p:spPr>
      </p:pic>
      <p:sp>
        <p:nvSpPr>
          <p:cNvPr id="12" name="Rectangle 11">
            <a:extLst>
              <a:ext uri="{FF2B5EF4-FFF2-40B4-BE49-F238E27FC236}">
                <a16:creationId xmlns:a16="http://schemas.microsoft.com/office/drawing/2014/main" id="{C3D9FFA1-E43E-4AB2-BA0C-FF877D3C585E}"/>
              </a:ext>
            </a:extLst>
          </p:cNvPr>
          <p:cNvSpPr/>
          <p:nvPr/>
        </p:nvSpPr>
        <p:spPr>
          <a:xfrm>
            <a:off x="1097279" y="4952278"/>
            <a:ext cx="3391593" cy="923330"/>
          </a:xfrm>
          <a:prstGeom prst="rect">
            <a:avLst/>
          </a:prstGeom>
        </p:spPr>
        <p:txBody>
          <a:bodyPr wrap="square">
            <a:spAutoFit/>
          </a:bodyPr>
          <a:lstStyle/>
          <a:p>
            <a:r>
              <a:rPr lang="en-US" b="1" dirty="0"/>
              <a:t>Machine Learning </a:t>
            </a:r>
            <a:r>
              <a:rPr lang="en-US" dirty="0"/>
              <a:t>|  2015</a:t>
            </a:r>
          </a:p>
          <a:p>
            <a:r>
              <a:rPr lang="en-US" dirty="0"/>
              <a:t>User driven big data systems for machine learning</a:t>
            </a:r>
          </a:p>
        </p:txBody>
      </p:sp>
      <p:sp>
        <p:nvSpPr>
          <p:cNvPr id="13" name="Rectangle 12">
            <a:extLst>
              <a:ext uri="{FF2B5EF4-FFF2-40B4-BE49-F238E27FC236}">
                <a16:creationId xmlns:a16="http://schemas.microsoft.com/office/drawing/2014/main" id="{FD0250C5-25BE-458B-9299-803C62E01514}"/>
              </a:ext>
            </a:extLst>
          </p:cNvPr>
          <p:cNvSpPr/>
          <p:nvPr/>
        </p:nvSpPr>
        <p:spPr>
          <a:xfrm>
            <a:off x="4488872" y="4998445"/>
            <a:ext cx="3391592" cy="923330"/>
          </a:xfrm>
          <a:prstGeom prst="rect">
            <a:avLst/>
          </a:prstGeom>
        </p:spPr>
        <p:txBody>
          <a:bodyPr wrap="square">
            <a:spAutoFit/>
          </a:bodyPr>
          <a:lstStyle/>
          <a:p>
            <a:r>
              <a:rPr lang="en-US" b="1" dirty="0"/>
              <a:t>Machine Intelligence </a:t>
            </a:r>
            <a:r>
              <a:rPr lang="en-US" dirty="0"/>
              <a:t>| 2020</a:t>
            </a:r>
          </a:p>
          <a:p>
            <a:r>
              <a:rPr lang="en-US" dirty="0"/>
              <a:t>Advanced networks trained to build ad-hoc systems </a:t>
            </a:r>
          </a:p>
        </p:txBody>
      </p:sp>
      <p:sp>
        <p:nvSpPr>
          <p:cNvPr id="14" name="Rectangle 13">
            <a:extLst>
              <a:ext uri="{FF2B5EF4-FFF2-40B4-BE49-F238E27FC236}">
                <a16:creationId xmlns:a16="http://schemas.microsoft.com/office/drawing/2014/main" id="{96364973-A424-4033-8637-99D0AD681C04}"/>
              </a:ext>
            </a:extLst>
          </p:cNvPr>
          <p:cNvSpPr/>
          <p:nvPr/>
        </p:nvSpPr>
        <p:spPr>
          <a:xfrm>
            <a:off x="7836580" y="4952278"/>
            <a:ext cx="3348592" cy="923330"/>
          </a:xfrm>
          <a:prstGeom prst="rect">
            <a:avLst/>
          </a:prstGeom>
        </p:spPr>
        <p:txBody>
          <a:bodyPr wrap="square">
            <a:spAutoFit/>
          </a:bodyPr>
          <a:lstStyle/>
          <a:p>
            <a:r>
              <a:rPr lang="en-US" b="1" dirty="0"/>
              <a:t>Machine Consciousness </a:t>
            </a:r>
            <a:r>
              <a:rPr lang="en-US" dirty="0"/>
              <a:t>| 2050</a:t>
            </a:r>
          </a:p>
          <a:p>
            <a:r>
              <a:rPr lang="en-US" dirty="0"/>
              <a:t>Systems characterizing cognitive self learning </a:t>
            </a:r>
          </a:p>
        </p:txBody>
      </p:sp>
      <mc:AlternateContent xmlns:mc="http://schemas.openxmlformats.org/markup-compatibility/2006">
        <mc:Choice xmlns:am3d="http://schemas.microsoft.com/office/drawing/2017/model3d" Requires="am3d">
          <p:graphicFrame>
            <p:nvGraphicFramePr>
              <p:cNvPr id="3" name="3D Model 2" descr="Robot head">
                <a:extLst>
                  <a:ext uri="{FF2B5EF4-FFF2-40B4-BE49-F238E27FC236}">
                    <a16:creationId xmlns:a16="http://schemas.microsoft.com/office/drawing/2014/main" id="{6F73ED72-9AEE-43B7-D106-7E580E085A0C}"/>
                  </a:ext>
                </a:extLst>
              </p:cNvPr>
              <p:cNvGraphicFramePr>
                <a:graphicFrameLocks noChangeAspect="1"/>
              </p:cNvGraphicFramePr>
              <p:nvPr>
                <p:extLst>
                  <p:ext uri="{D42A27DB-BD31-4B8C-83A1-F6EECF244321}">
                    <p14:modId xmlns:p14="http://schemas.microsoft.com/office/powerpoint/2010/main" val="598346368"/>
                  </p:ext>
                </p:extLst>
              </p:nvPr>
            </p:nvGraphicFramePr>
            <p:xfrm>
              <a:off x="11094720" y="4154351"/>
              <a:ext cx="2036086" cy="2435691"/>
            </p:xfrm>
            <a:graphic>
              <a:graphicData uri="http://schemas.microsoft.com/office/drawing/2017/model3d">
                <am3d:model3d r:embed="rId4">
                  <am3d:spPr>
                    <a:xfrm>
                      <a:off x="0" y="0"/>
                      <a:ext cx="2036086" cy="2435691"/>
                    </a:xfrm>
                    <a:prstGeom prst="rect">
                      <a:avLst/>
                    </a:prstGeom>
                  </am3d:spPr>
                  <am3d:camera>
                    <am3d:pos x="0" y="0" z="71184385"/>
                    <am3d:up dx="0" dy="36000000" dz="0"/>
                    <am3d:lookAt x="0" y="0" z="0"/>
                    <am3d:perspective fov="2700000"/>
                  </am3d:camera>
                  <am3d:trans>
                    <am3d:meterPerModelUnit n="9270740" d="1000000"/>
                    <am3d:preTrans dx="0" dy="-18000000" dz="1835413"/>
                    <am3d:scale>
                      <am3d:sx n="1000000" d="1000000"/>
                      <am3d:sy n="1000000" d="1000000"/>
                      <am3d:sz n="1000000" d="1000000"/>
                    </am3d:scale>
                    <am3d:rot ax="-1044063" ay="-3254476" az="856149"/>
                    <am3d:postTrans dx="0" dy="0" dz="0"/>
                  </am3d:trans>
                  <am3d:raster rName="Office3DRenderer" rVer="16.0.8326">
                    <am3d:blip r:embed="rId5"/>
                  </am3d:raster>
                  <am3d:objViewport viewportSz="36915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Robot head">
                <a:extLst>
                  <a:ext uri="{FF2B5EF4-FFF2-40B4-BE49-F238E27FC236}">
                    <a16:creationId xmlns:a16="http://schemas.microsoft.com/office/drawing/2014/main" id="{6F73ED72-9AEE-43B7-D106-7E580E085A0C}"/>
                  </a:ext>
                </a:extLst>
              </p:cNvPr>
              <p:cNvPicPr>
                <a:picLocks noGrp="1" noRot="1" noChangeAspect="1" noMove="1" noResize="1" noEditPoints="1" noAdjustHandles="1" noChangeArrowheads="1" noChangeShapeType="1" noCrop="1"/>
              </p:cNvPicPr>
              <p:nvPr/>
            </p:nvPicPr>
            <p:blipFill>
              <a:blip r:embed="rId5"/>
              <a:stretch>
                <a:fillRect/>
              </a:stretch>
            </p:blipFill>
            <p:spPr>
              <a:xfrm>
                <a:off x="11094720" y="4154351"/>
                <a:ext cx="2036086" cy="2435691"/>
              </a:xfrm>
              <a:prstGeom prst="rect">
                <a:avLst/>
              </a:prstGeom>
            </p:spPr>
          </p:pic>
        </mc:Fallback>
      </mc:AlternateContent>
    </p:spTree>
    <p:extLst>
      <p:ext uri="{BB962C8B-B14F-4D97-AF65-F5344CB8AC3E}">
        <p14:creationId xmlns:p14="http://schemas.microsoft.com/office/powerpoint/2010/main" val="223822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90AA-3120-E6D2-5E85-2513090BA010}"/>
              </a:ext>
            </a:extLst>
          </p:cNvPr>
          <p:cNvSpPr>
            <a:spLocks noGrp="1"/>
          </p:cNvSpPr>
          <p:nvPr>
            <p:ph type="title"/>
          </p:nvPr>
        </p:nvSpPr>
        <p:spPr/>
        <p:txBody>
          <a:bodyPr/>
          <a:lstStyle/>
          <a:p>
            <a:r>
              <a:rPr lang="en-US" b="1" dirty="0"/>
              <a:t>Three Stages of AI</a:t>
            </a:r>
          </a:p>
        </p:txBody>
      </p:sp>
      <p:sp>
        <p:nvSpPr>
          <p:cNvPr id="3" name="Content Placeholder 2">
            <a:extLst>
              <a:ext uri="{FF2B5EF4-FFF2-40B4-BE49-F238E27FC236}">
                <a16:creationId xmlns:a16="http://schemas.microsoft.com/office/drawing/2014/main" id="{EDD3B216-B0A9-FBC0-0E30-776F802D7CA6}"/>
              </a:ext>
            </a:extLst>
          </p:cNvPr>
          <p:cNvSpPr>
            <a:spLocks noGrp="1"/>
          </p:cNvSpPr>
          <p:nvPr>
            <p:ph idx="1"/>
          </p:nvPr>
        </p:nvSpPr>
        <p:spPr>
          <a:xfrm>
            <a:off x="1097280" y="1845734"/>
            <a:ext cx="10058400" cy="4023360"/>
          </a:xfrm>
        </p:spPr>
        <p:txBody>
          <a:bodyPr>
            <a:normAutofit/>
          </a:bodyPr>
          <a:lstStyle/>
          <a:p>
            <a:pPr>
              <a:buFontTx/>
              <a:buChar char="-"/>
            </a:pPr>
            <a:r>
              <a:rPr lang="en-US" sz="1800" dirty="0"/>
              <a:t>- Artificial Narrow Intelligence - Machine Learning |  User driven big data systems for machine learning</a:t>
            </a:r>
          </a:p>
          <a:p>
            <a:pPr>
              <a:buFontTx/>
              <a:buChar char="-"/>
            </a:pPr>
            <a:endParaRPr lang="en-US" sz="1800" dirty="0"/>
          </a:p>
          <a:p>
            <a:endParaRPr lang="en-US" sz="1800" dirty="0"/>
          </a:p>
        </p:txBody>
      </p:sp>
      <p:sp>
        <p:nvSpPr>
          <p:cNvPr id="4" name="Footer Placeholder 3">
            <a:extLst>
              <a:ext uri="{FF2B5EF4-FFF2-40B4-BE49-F238E27FC236}">
                <a16:creationId xmlns:a16="http://schemas.microsoft.com/office/drawing/2014/main" id="{07C80DA5-6B28-CDE9-859D-D0EEB5DC3214}"/>
              </a:ext>
            </a:extLst>
          </p:cNvPr>
          <p:cNvSpPr>
            <a:spLocks noGrp="1"/>
          </p:cNvSpPr>
          <p:nvPr>
            <p:ph type="ftr" sz="quarter" idx="11"/>
          </p:nvPr>
        </p:nvSpPr>
        <p:spPr/>
        <p:txBody>
          <a:bodyPr/>
          <a:lstStyle/>
          <a:p>
            <a:r>
              <a:rPr lang="en-US"/>
              <a:t>Workshop/ Earth Observation from Space - Principles &amp; Applications | 05 – 09 March</a:t>
            </a:r>
            <a:endParaRPr lang="en-US" dirty="0"/>
          </a:p>
        </p:txBody>
      </p:sp>
      <mc:AlternateContent xmlns:mc="http://schemas.openxmlformats.org/markup-compatibility/2006">
        <mc:Choice xmlns:am3d="http://schemas.microsoft.com/office/drawing/2017/model3d" Requires="am3d">
          <p:graphicFrame>
            <p:nvGraphicFramePr>
              <p:cNvPr id="5" name="3D Model 4" descr="Robot head">
                <a:extLst>
                  <a:ext uri="{FF2B5EF4-FFF2-40B4-BE49-F238E27FC236}">
                    <a16:creationId xmlns:a16="http://schemas.microsoft.com/office/drawing/2014/main" id="{212F34D5-8417-A913-A8CA-325F4E9D7219}"/>
                  </a:ext>
                </a:extLst>
              </p:cNvPr>
              <p:cNvGraphicFramePr>
                <a:graphicFrameLocks noChangeAspect="1"/>
              </p:cNvGraphicFramePr>
              <p:nvPr/>
            </p:nvGraphicFramePr>
            <p:xfrm>
              <a:off x="114172" y="2567979"/>
              <a:ext cx="2093177" cy="2435697"/>
            </p:xfrm>
            <a:graphic>
              <a:graphicData uri="http://schemas.microsoft.com/office/drawing/2017/model3d">
                <am3d:model3d r:embed="rId3">
                  <am3d:spPr>
                    <a:xfrm>
                      <a:off x="0" y="0"/>
                      <a:ext cx="2093177" cy="2435697"/>
                    </a:xfrm>
                    <a:prstGeom prst="rect">
                      <a:avLst/>
                    </a:prstGeom>
                  </am3d:spPr>
                  <am3d:camera>
                    <am3d:pos x="0" y="0" z="71184385"/>
                    <am3d:up dx="0" dy="36000000" dz="0"/>
                    <am3d:lookAt x="0" y="0" z="0"/>
                    <am3d:perspective fov="2700000"/>
                  </am3d:camera>
                  <am3d:trans>
                    <am3d:meterPerModelUnit n="9270740" d="1000000"/>
                    <am3d:preTrans dx="0" dy="-18000000" dz="1835413"/>
                    <am3d:scale>
                      <am3d:sx n="1000000" d="1000000"/>
                      <am3d:sy n="1000000" d="1000000"/>
                      <am3d:sz n="1000000" d="1000000"/>
                    </am3d:scale>
                    <am3d:rot ax="247719" ay="3038156" az="191668"/>
                    <am3d:postTrans dx="0" dy="0" dz="0"/>
                  </am3d:trans>
                  <am3d:raster rName="Office3DRenderer" rVer="16.0.8326">
                    <am3d:blip r:embed="rId4"/>
                  </am3d:raster>
                  <am3d:objViewport viewportSz="36916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Robot head">
                <a:extLst>
                  <a:ext uri="{FF2B5EF4-FFF2-40B4-BE49-F238E27FC236}">
                    <a16:creationId xmlns:a16="http://schemas.microsoft.com/office/drawing/2014/main" id="{212F34D5-8417-A913-A8CA-325F4E9D7219}"/>
                  </a:ext>
                </a:extLst>
              </p:cNvPr>
              <p:cNvPicPr>
                <a:picLocks noGrp="1" noRot="1" noChangeAspect="1" noMove="1" noResize="1" noEditPoints="1" noAdjustHandles="1" noChangeArrowheads="1" noChangeShapeType="1" noCrop="1"/>
              </p:cNvPicPr>
              <p:nvPr/>
            </p:nvPicPr>
            <p:blipFill>
              <a:blip r:embed="rId4"/>
              <a:stretch>
                <a:fillRect/>
              </a:stretch>
            </p:blipFill>
            <p:spPr>
              <a:xfrm>
                <a:off x="114172" y="2567979"/>
                <a:ext cx="2093177" cy="2435697"/>
              </a:xfrm>
              <a:prstGeom prst="rect">
                <a:avLst/>
              </a:prstGeom>
            </p:spPr>
          </p:pic>
        </mc:Fallback>
      </mc:AlternateContent>
      <p:pic>
        <p:nvPicPr>
          <p:cNvPr id="7" name="Picture 6">
            <a:extLst>
              <a:ext uri="{FF2B5EF4-FFF2-40B4-BE49-F238E27FC236}">
                <a16:creationId xmlns:a16="http://schemas.microsoft.com/office/drawing/2014/main" id="{4F46F270-C734-58FC-CB26-EC8A4EAE9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4217" y="2328051"/>
            <a:ext cx="6761535" cy="3808998"/>
          </a:xfrm>
          <a:prstGeom prst="rect">
            <a:avLst/>
          </a:prstGeom>
        </p:spPr>
      </p:pic>
    </p:spTree>
    <p:extLst>
      <p:ext uri="{BB962C8B-B14F-4D97-AF65-F5344CB8AC3E}">
        <p14:creationId xmlns:p14="http://schemas.microsoft.com/office/powerpoint/2010/main" val="3526124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90AA-3120-E6D2-5E85-2513090BA010}"/>
              </a:ext>
            </a:extLst>
          </p:cNvPr>
          <p:cNvSpPr>
            <a:spLocks noGrp="1"/>
          </p:cNvSpPr>
          <p:nvPr>
            <p:ph type="title"/>
          </p:nvPr>
        </p:nvSpPr>
        <p:spPr/>
        <p:txBody>
          <a:bodyPr/>
          <a:lstStyle/>
          <a:p>
            <a:r>
              <a:rPr lang="en-US" b="1" dirty="0"/>
              <a:t>Three Stages of AI</a:t>
            </a:r>
          </a:p>
        </p:txBody>
      </p:sp>
      <p:sp>
        <p:nvSpPr>
          <p:cNvPr id="3" name="Content Placeholder 2">
            <a:extLst>
              <a:ext uri="{FF2B5EF4-FFF2-40B4-BE49-F238E27FC236}">
                <a16:creationId xmlns:a16="http://schemas.microsoft.com/office/drawing/2014/main" id="{EDD3B216-B0A9-FBC0-0E30-776F802D7CA6}"/>
              </a:ext>
            </a:extLst>
          </p:cNvPr>
          <p:cNvSpPr>
            <a:spLocks noGrp="1"/>
          </p:cNvSpPr>
          <p:nvPr>
            <p:ph idx="1"/>
          </p:nvPr>
        </p:nvSpPr>
        <p:spPr>
          <a:xfrm>
            <a:off x="1097280" y="1845734"/>
            <a:ext cx="10058400" cy="4023360"/>
          </a:xfrm>
        </p:spPr>
        <p:txBody>
          <a:bodyPr>
            <a:normAutofit/>
          </a:bodyPr>
          <a:lstStyle/>
          <a:p>
            <a:pPr>
              <a:buFontTx/>
              <a:buChar char="-"/>
            </a:pPr>
            <a:r>
              <a:rPr lang="en-US" sz="1800" dirty="0"/>
              <a:t>- Artificial General Intelligence - Machine Intelligence | Advanced networks trained to build ad-hoc systems and improve themselves using data</a:t>
            </a:r>
          </a:p>
          <a:p>
            <a:pPr>
              <a:buFontTx/>
              <a:buChar char="-"/>
            </a:pPr>
            <a:endParaRPr lang="en-US" sz="1800" dirty="0"/>
          </a:p>
          <a:p>
            <a:endParaRPr lang="en-US" sz="1800" dirty="0"/>
          </a:p>
        </p:txBody>
      </p:sp>
      <p:sp>
        <p:nvSpPr>
          <p:cNvPr id="4" name="Footer Placeholder 3">
            <a:extLst>
              <a:ext uri="{FF2B5EF4-FFF2-40B4-BE49-F238E27FC236}">
                <a16:creationId xmlns:a16="http://schemas.microsoft.com/office/drawing/2014/main" id="{07C80DA5-6B28-CDE9-859D-D0EEB5DC3214}"/>
              </a:ext>
            </a:extLst>
          </p:cNvPr>
          <p:cNvSpPr>
            <a:spLocks noGrp="1"/>
          </p:cNvSpPr>
          <p:nvPr>
            <p:ph type="ftr" sz="quarter" idx="11"/>
          </p:nvPr>
        </p:nvSpPr>
        <p:spPr/>
        <p:txBody>
          <a:bodyPr/>
          <a:lstStyle/>
          <a:p>
            <a:r>
              <a:rPr lang="en-US"/>
              <a:t>Workshop/ Earth Observation from Space - Principles &amp; Applications | 05 – 09 March</a:t>
            </a:r>
            <a:endParaRPr lang="en-US" dirty="0"/>
          </a:p>
        </p:txBody>
      </p:sp>
      <mc:AlternateContent xmlns:mc="http://schemas.openxmlformats.org/markup-compatibility/2006">
        <mc:Choice xmlns:am3d="http://schemas.microsoft.com/office/drawing/2017/model3d" Requires="am3d">
          <p:graphicFrame>
            <p:nvGraphicFramePr>
              <p:cNvPr id="5" name="3D Model 4" descr="Robot head">
                <a:extLst>
                  <a:ext uri="{FF2B5EF4-FFF2-40B4-BE49-F238E27FC236}">
                    <a16:creationId xmlns:a16="http://schemas.microsoft.com/office/drawing/2014/main" id="{212F34D5-8417-A913-A8CA-325F4E9D7219}"/>
                  </a:ext>
                </a:extLst>
              </p:cNvPr>
              <p:cNvGraphicFramePr>
                <a:graphicFrameLocks noChangeAspect="1"/>
              </p:cNvGraphicFramePr>
              <p:nvPr>
                <p:extLst>
                  <p:ext uri="{D42A27DB-BD31-4B8C-83A1-F6EECF244321}">
                    <p14:modId xmlns:p14="http://schemas.microsoft.com/office/powerpoint/2010/main" val="2952386201"/>
                  </p:ext>
                </p:extLst>
              </p:nvPr>
            </p:nvGraphicFramePr>
            <p:xfrm>
              <a:off x="10146209" y="1716515"/>
              <a:ext cx="2207350" cy="2359580"/>
            </p:xfrm>
            <a:graphic>
              <a:graphicData uri="http://schemas.microsoft.com/office/drawing/2017/model3d">
                <am3d:model3d r:embed="rId2">
                  <am3d:spPr>
                    <a:xfrm>
                      <a:off x="0" y="0"/>
                      <a:ext cx="2207350" cy="2359580"/>
                    </a:xfrm>
                    <a:prstGeom prst="rect">
                      <a:avLst/>
                    </a:prstGeom>
                  </am3d:spPr>
                  <am3d:camera>
                    <am3d:pos x="0" y="0" z="71184385"/>
                    <am3d:up dx="0" dy="36000000" dz="0"/>
                    <am3d:lookAt x="0" y="0" z="0"/>
                    <am3d:perspective fov="2700000"/>
                  </am3d:camera>
                  <am3d:trans>
                    <am3d:meterPerModelUnit n="9270740" d="1000000"/>
                    <am3d:preTrans dx="0" dy="-18000000" dz="1835413"/>
                    <am3d:scale>
                      <am3d:sx n="1000000" d="1000000"/>
                      <am3d:sy n="1000000" d="1000000"/>
                      <am3d:sz n="1000000" d="1000000"/>
                    </am3d:scale>
                    <am3d:rot ax="1079808" ay="-2067225" az="-624819"/>
                    <am3d:postTrans dx="0" dy="0" dz="0"/>
                  </am3d:trans>
                  <am3d:raster rName="Office3DRenderer" rVer="16.0.8326">
                    <am3d:blip r:embed="rId3"/>
                  </am3d:raster>
                  <am3d:objViewport viewportSz="369160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Robot head">
                <a:extLst>
                  <a:ext uri="{FF2B5EF4-FFF2-40B4-BE49-F238E27FC236}">
                    <a16:creationId xmlns:a16="http://schemas.microsoft.com/office/drawing/2014/main" id="{212F34D5-8417-A913-A8CA-325F4E9D7219}"/>
                  </a:ext>
                </a:extLst>
              </p:cNvPr>
              <p:cNvPicPr>
                <a:picLocks noGrp="1" noRot="1" noChangeAspect="1" noMove="1" noResize="1" noEditPoints="1" noAdjustHandles="1" noChangeArrowheads="1" noChangeShapeType="1" noCrop="1"/>
              </p:cNvPicPr>
              <p:nvPr/>
            </p:nvPicPr>
            <p:blipFill>
              <a:blip r:embed="rId3"/>
              <a:stretch>
                <a:fillRect/>
              </a:stretch>
            </p:blipFill>
            <p:spPr>
              <a:xfrm>
                <a:off x="10146209" y="1716515"/>
                <a:ext cx="2207350" cy="2359580"/>
              </a:xfrm>
              <a:prstGeom prst="rect">
                <a:avLst/>
              </a:prstGeom>
            </p:spPr>
          </p:pic>
        </mc:Fallback>
      </mc:AlternateContent>
      <p:pic>
        <p:nvPicPr>
          <p:cNvPr id="7" name="Picture 6">
            <a:extLst>
              <a:ext uri="{FF2B5EF4-FFF2-40B4-BE49-F238E27FC236}">
                <a16:creationId xmlns:a16="http://schemas.microsoft.com/office/drawing/2014/main" id="{A133770C-BA9F-EBC5-19CE-FAF19D0A3E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2528" y="2482972"/>
            <a:ext cx="7307904" cy="3186246"/>
          </a:xfrm>
          <a:prstGeom prst="rect">
            <a:avLst/>
          </a:prstGeom>
        </p:spPr>
      </p:pic>
    </p:spTree>
    <p:extLst>
      <p:ext uri="{BB962C8B-B14F-4D97-AF65-F5344CB8AC3E}">
        <p14:creationId xmlns:p14="http://schemas.microsoft.com/office/powerpoint/2010/main" val="168271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90AA-3120-E6D2-5E85-2513090BA010}"/>
              </a:ext>
            </a:extLst>
          </p:cNvPr>
          <p:cNvSpPr>
            <a:spLocks noGrp="1"/>
          </p:cNvSpPr>
          <p:nvPr>
            <p:ph type="title"/>
          </p:nvPr>
        </p:nvSpPr>
        <p:spPr/>
        <p:txBody>
          <a:bodyPr/>
          <a:lstStyle/>
          <a:p>
            <a:r>
              <a:rPr lang="en-US" b="1" dirty="0"/>
              <a:t>Three Stages of AI</a:t>
            </a:r>
          </a:p>
        </p:txBody>
      </p:sp>
      <p:sp>
        <p:nvSpPr>
          <p:cNvPr id="3" name="Content Placeholder 2">
            <a:extLst>
              <a:ext uri="{FF2B5EF4-FFF2-40B4-BE49-F238E27FC236}">
                <a16:creationId xmlns:a16="http://schemas.microsoft.com/office/drawing/2014/main" id="{EDD3B216-B0A9-FBC0-0E30-776F802D7CA6}"/>
              </a:ext>
            </a:extLst>
          </p:cNvPr>
          <p:cNvSpPr>
            <a:spLocks noGrp="1"/>
          </p:cNvSpPr>
          <p:nvPr>
            <p:ph idx="1"/>
          </p:nvPr>
        </p:nvSpPr>
        <p:spPr>
          <a:xfrm>
            <a:off x="1097280" y="1845734"/>
            <a:ext cx="10058400" cy="4023360"/>
          </a:xfrm>
        </p:spPr>
        <p:txBody>
          <a:bodyPr>
            <a:normAutofit/>
          </a:bodyPr>
          <a:lstStyle/>
          <a:p>
            <a:pPr marL="0" indent="0">
              <a:buNone/>
            </a:pPr>
            <a:r>
              <a:rPr lang="en-US" sz="1800" dirty="0"/>
              <a:t>- Artificial Super Intelligence - Machine Consciousness | Systems characterizing cognitive self learning </a:t>
            </a:r>
          </a:p>
          <a:p>
            <a:endParaRPr lang="en-US" sz="1800" dirty="0"/>
          </a:p>
        </p:txBody>
      </p:sp>
      <p:sp>
        <p:nvSpPr>
          <p:cNvPr id="4" name="Footer Placeholder 3">
            <a:extLst>
              <a:ext uri="{FF2B5EF4-FFF2-40B4-BE49-F238E27FC236}">
                <a16:creationId xmlns:a16="http://schemas.microsoft.com/office/drawing/2014/main" id="{07C80DA5-6B28-CDE9-859D-D0EEB5DC3214}"/>
              </a:ext>
            </a:extLst>
          </p:cNvPr>
          <p:cNvSpPr>
            <a:spLocks noGrp="1"/>
          </p:cNvSpPr>
          <p:nvPr>
            <p:ph type="ftr" sz="quarter" idx="11"/>
          </p:nvPr>
        </p:nvSpPr>
        <p:spPr/>
        <p:txBody>
          <a:bodyPr/>
          <a:lstStyle/>
          <a:p>
            <a:r>
              <a:rPr lang="en-US"/>
              <a:t>Workshop/ Earth Observation from Space - Principles &amp; Applications | 05 – 09 March</a:t>
            </a:r>
            <a:endParaRPr lang="en-US" dirty="0"/>
          </a:p>
        </p:txBody>
      </p:sp>
      <mc:AlternateContent xmlns:mc="http://schemas.openxmlformats.org/markup-compatibility/2006">
        <mc:Choice xmlns:am3d="http://schemas.microsoft.com/office/drawing/2017/model3d" Requires="am3d">
          <p:graphicFrame>
            <p:nvGraphicFramePr>
              <p:cNvPr id="5" name="3D Model 4" descr="Robot head">
                <a:extLst>
                  <a:ext uri="{FF2B5EF4-FFF2-40B4-BE49-F238E27FC236}">
                    <a16:creationId xmlns:a16="http://schemas.microsoft.com/office/drawing/2014/main" id="{212F34D5-8417-A913-A8CA-325F4E9D7219}"/>
                  </a:ext>
                </a:extLst>
              </p:cNvPr>
              <p:cNvGraphicFramePr>
                <a:graphicFrameLocks noChangeAspect="1"/>
              </p:cNvGraphicFramePr>
              <p:nvPr>
                <p:extLst>
                  <p:ext uri="{D42A27DB-BD31-4B8C-83A1-F6EECF244321}">
                    <p14:modId xmlns:p14="http://schemas.microsoft.com/office/powerpoint/2010/main" val="4029667211"/>
                  </p:ext>
                </p:extLst>
              </p:nvPr>
            </p:nvGraphicFramePr>
            <p:xfrm>
              <a:off x="257761" y="4030893"/>
              <a:ext cx="2283465" cy="2397639"/>
            </p:xfrm>
            <a:graphic>
              <a:graphicData uri="http://schemas.microsoft.com/office/drawing/2017/model3d">
                <am3d:model3d r:embed="rId2">
                  <am3d:spPr>
                    <a:xfrm>
                      <a:off x="0" y="0"/>
                      <a:ext cx="2283465" cy="2397639"/>
                    </a:xfrm>
                    <a:prstGeom prst="rect">
                      <a:avLst/>
                    </a:prstGeom>
                  </am3d:spPr>
                  <am3d:camera>
                    <am3d:pos x="0" y="0" z="71184385"/>
                    <am3d:up dx="0" dy="36000000" dz="0"/>
                    <am3d:lookAt x="0" y="0" z="0"/>
                    <am3d:perspective fov="2700000"/>
                  </am3d:camera>
                  <am3d:trans>
                    <am3d:meterPerModelUnit n="9270740" d="1000000"/>
                    <am3d:preTrans dx="0" dy="-18000000" dz="1835413"/>
                    <am3d:scale>
                      <am3d:sx n="1000000" d="1000000"/>
                      <am3d:sy n="1000000" d="1000000"/>
                      <am3d:sz n="1000000" d="1000000"/>
                    </am3d:scale>
                    <am3d:rot ax="-1524725" ay="1838276" az="-816578"/>
                    <am3d:postTrans dx="0" dy="0" dz="0"/>
                  </am3d:trans>
                  <am3d:raster rName="Office3DRenderer" rVer="16.0.8326">
                    <am3d:blip r:embed="rId3"/>
                  </am3d:raster>
                  <am3d:objViewport viewportSz="36916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Robot head">
                <a:extLst>
                  <a:ext uri="{FF2B5EF4-FFF2-40B4-BE49-F238E27FC236}">
                    <a16:creationId xmlns:a16="http://schemas.microsoft.com/office/drawing/2014/main" id="{212F34D5-8417-A913-A8CA-325F4E9D7219}"/>
                  </a:ext>
                </a:extLst>
              </p:cNvPr>
              <p:cNvPicPr>
                <a:picLocks noGrp="1" noRot="1" noChangeAspect="1" noMove="1" noResize="1" noEditPoints="1" noAdjustHandles="1" noChangeArrowheads="1" noChangeShapeType="1" noCrop="1"/>
              </p:cNvPicPr>
              <p:nvPr/>
            </p:nvPicPr>
            <p:blipFill>
              <a:blip r:embed="rId3"/>
              <a:stretch>
                <a:fillRect/>
              </a:stretch>
            </p:blipFill>
            <p:spPr>
              <a:xfrm>
                <a:off x="257761" y="4030893"/>
                <a:ext cx="2283465" cy="239763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3D Model 5" descr="Brain">
                <a:extLst>
                  <a:ext uri="{FF2B5EF4-FFF2-40B4-BE49-F238E27FC236}">
                    <a16:creationId xmlns:a16="http://schemas.microsoft.com/office/drawing/2014/main" id="{957C5BF1-F7DD-9861-BE01-AE31D179688C}"/>
                  </a:ext>
                </a:extLst>
              </p:cNvPr>
              <p:cNvGraphicFramePr>
                <a:graphicFrameLocks noChangeAspect="1"/>
              </p:cNvGraphicFramePr>
              <p:nvPr>
                <p:extLst>
                  <p:ext uri="{D42A27DB-BD31-4B8C-83A1-F6EECF244321}">
                    <p14:modId xmlns:p14="http://schemas.microsoft.com/office/powerpoint/2010/main" val="1569952895"/>
                  </p:ext>
                </p:extLst>
              </p:nvPr>
            </p:nvGraphicFramePr>
            <p:xfrm>
              <a:off x="4508864" y="2610725"/>
              <a:ext cx="3235228" cy="2930737"/>
            </p:xfrm>
            <a:graphic>
              <a:graphicData uri="http://schemas.microsoft.com/office/drawing/2017/model3d">
                <am3d:model3d r:embed="rId4">
                  <am3d:spPr>
                    <a:xfrm>
                      <a:off x="0" y="0"/>
                      <a:ext cx="3235228" cy="2930737"/>
                    </a:xfrm>
                    <a:prstGeom prst="rect">
                      <a:avLst/>
                    </a:prstGeom>
                  </am3d:spPr>
                  <am3d:camera>
                    <am3d:pos x="0" y="0" z="71845805"/>
                    <am3d:up dx="0" dy="36000000" dz="0"/>
                    <am3d:lookAt x="0" y="0" z="0"/>
                    <am3d:perspective fov="2700000"/>
                  </am3d:camera>
                  <am3d:trans>
                    <am3d:meterPerModelUnit n="1009047" d="1000000"/>
                    <am3d:preTrans dx="-67441" dy="-7461814" dz="-2071337"/>
                    <am3d:scale>
                      <am3d:sx n="1000000" d="1000000"/>
                      <am3d:sy n="1000000" d="1000000"/>
                      <am3d:sz n="1000000" d="1000000"/>
                    </am3d:scale>
                    <am3d:rot ax="1003428" ay="-1537893" az="-444338"/>
                    <am3d:postTrans dx="0" dy="0" dz="0"/>
                  </am3d:trans>
                  <am3d:raster rName="Office3DRenderer" rVer="16.0.8326">
                    <am3d:blip r:embed="rId5"/>
                  </am3d:raster>
                  <am3d:objViewport viewportSz="530958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Brain">
                <a:extLst>
                  <a:ext uri="{FF2B5EF4-FFF2-40B4-BE49-F238E27FC236}">
                    <a16:creationId xmlns:a16="http://schemas.microsoft.com/office/drawing/2014/main" id="{957C5BF1-F7DD-9861-BE01-AE31D179688C}"/>
                  </a:ext>
                </a:extLst>
              </p:cNvPr>
              <p:cNvPicPr>
                <a:picLocks noGrp="1" noRot="1" noChangeAspect="1" noMove="1" noResize="1" noEditPoints="1" noAdjustHandles="1" noChangeArrowheads="1" noChangeShapeType="1" noCrop="1"/>
              </p:cNvPicPr>
              <p:nvPr/>
            </p:nvPicPr>
            <p:blipFill>
              <a:blip r:embed="rId5"/>
              <a:stretch>
                <a:fillRect/>
              </a:stretch>
            </p:blipFill>
            <p:spPr>
              <a:xfrm>
                <a:off x="4508864" y="2610725"/>
                <a:ext cx="3235228" cy="2930737"/>
              </a:xfrm>
              <a:prstGeom prst="rect">
                <a:avLst/>
              </a:prstGeom>
            </p:spPr>
          </p:pic>
        </mc:Fallback>
      </mc:AlternateContent>
    </p:spTree>
    <p:extLst>
      <p:ext uri="{BB962C8B-B14F-4D97-AF65-F5344CB8AC3E}">
        <p14:creationId xmlns:p14="http://schemas.microsoft.com/office/powerpoint/2010/main" val="1916130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10000" decel="10000" fill="hold" nodeType="withEffect">
                                  <p:stCondLst>
                                    <p:cond delay="0"/>
                                  </p:stCondLst>
                                  <p:childTnLst>
                                    <p:animRot by="21600000">
                                      <p:cBhvr>
                                        <p:cTn id="6" dur="20000" fill="hold"/>
                                        <p:tgtEl>
                                          <p:spTgt spid="6"/>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E24EC00-B397-E996-5E3C-F1AB5E80E921}"/>
              </a:ext>
            </a:extLst>
          </p:cNvPr>
          <p:cNvSpPr>
            <a:spLocks noGrp="1"/>
          </p:cNvSpPr>
          <p:nvPr>
            <p:ph type="ftr" sz="quarter" idx="11"/>
          </p:nvPr>
        </p:nvSpPr>
        <p:spPr/>
        <p:txBody>
          <a:bodyPr/>
          <a:lstStyle/>
          <a:p>
            <a:r>
              <a:rPr lang="en-US"/>
              <a:t>Workshop/ Earth Observation from Space - Principles &amp; Applications | 05 – 09 March</a:t>
            </a:r>
            <a:endParaRPr lang="en-US" dirty="0"/>
          </a:p>
        </p:txBody>
      </p:sp>
      <p:graphicFrame>
        <p:nvGraphicFramePr>
          <p:cNvPr id="8" name="Content Placeholder 13">
            <a:extLst>
              <a:ext uri="{FF2B5EF4-FFF2-40B4-BE49-F238E27FC236}">
                <a16:creationId xmlns:a16="http://schemas.microsoft.com/office/drawing/2014/main" id="{52481D5F-2E66-343A-9B08-DABCC524AADE}"/>
              </a:ext>
            </a:extLst>
          </p:cNvPr>
          <p:cNvGraphicFramePr>
            <a:graphicFrameLocks/>
          </p:cNvGraphicFramePr>
          <p:nvPr>
            <p:extLst>
              <p:ext uri="{D42A27DB-BD31-4B8C-83A1-F6EECF244321}">
                <p14:modId xmlns:p14="http://schemas.microsoft.com/office/powerpoint/2010/main" val="292304464"/>
              </p:ext>
            </p:extLst>
          </p:nvPr>
        </p:nvGraphicFramePr>
        <p:xfrm>
          <a:off x="312906" y="282334"/>
          <a:ext cx="11566187" cy="5872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mc:Choice xmlns:am3d="http://schemas.microsoft.com/office/drawing/2017/model3d" Requires="am3d">
          <p:graphicFrame>
            <p:nvGraphicFramePr>
              <p:cNvPr id="11" name="3D Model 10" descr="Robot head">
                <a:extLst>
                  <a:ext uri="{FF2B5EF4-FFF2-40B4-BE49-F238E27FC236}">
                    <a16:creationId xmlns:a16="http://schemas.microsoft.com/office/drawing/2014/main" id="{27B9D925-4EC4-8CD9-EC0A-CCAB718E3240}"/>
                  </a:ext>
                </a:extLst>
              </p:cNvPr>
              <p:cNvGraphicFramePr>
                <a:graphicFrameLocks noChangeAspect="1"/>
              </p:cNvGraphicFramePr>
              <p:nvPr>
                <p:extLst>
                  <p:ext uri="{D42A27DB-BD31-4B8C-83A1-F6EECF244321}">
                    <p14:modId xmlns:p14="http://schemas.microsoft.com/office/powerpoint/2010/main" val="2936801219"/>
                  </p:ext>
                </p:extLst>
              </p:nvPr>
            </p:nvGraphicFramePr>
            <p:xfrm>
              <a:off x="10283649" y="4221810"/>
              <a:ext cx="1908351" cy="2237975"/>
            </p:xfrm>
            <a:graphic>
              <a:graphicData uri="http://schemas.microsoft.com/office/drawing/2017/model3d">
                <am3d:model3d r:embed="rId7">
                  <am3d:spPr>
                    <a:xfrm>
                      <a:off x="0" y="0"/>
                      <a:ext cx="1908351" cy="2237975"/>
                    </a:xfrm>
                    <a:prstGeom prst="rect">
                      <a:avLst/>
                    </a:prstGeom>
                  </am3d:spPr>
                  <am3d:camera>
                    <am3d:pos x="0" y="0" z="71184385"/>
                    <am3d:up dx="0" dy="36000000" dz="0"/>
                    <am3d:lookAt x="0" y="0" z="0"/>
                    <am3d:perspective fov="2700000"/>
                  </am3d:camera>
                  <am3d:trans>
                    <am3d:meterPerModelUnit n="9270740" d="1000000"/>
                    <am3d:preTrans dx="0" dy="-18000000" dz="1835413"/>
                    <am3d:scale>
                      <am3d:sx n="1000000" d="1000000"/>
                      <am3d:sy n="1000000" d="1000000"/>
                      <am3d:sz n="1000000" d="1000000"/>
                    </am3d:scale>
                    <am3d:rot ax="-311237" ay="-2892673" az="232349"/>
                    <am3d:postTrans dx="0" dy="0" dz="0"/>
                  </am3d:trans>
                  <am3d:raster rName="Office3DRenderer" rVer="16.0.8326">
                    <am3d:blip r:embed="rId8"/>
                  </am3d:raster>
                  <am3d:objViewport viewportSz="32626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Robot head">
                <a:extLst>
                  <a:ext uri="{FF2B5EF4-FFF2-40B4-BE49-F238E27FC236}">
                    <a16:creationId xmlns:a16="http://schemas.microsoft.com/office/drawing/2014/main" id="{27B9D925-4EC4-8CD9-EC0A-CCAB718E3240}"/>
                  </a:ext>
                </a:extLst>
              </p:cNvPr>
              <p:cNvPicPr>
                <a:picLocks noGrp="1" noRot="1" noChangeAspect="1" noMove="1" noResize="1" noEditPoints="1" noAdjustHandles="1" noChangeArrowheads="1" noChangeShapeType="1" noCrop="1"/>
              </p:cNvPicPr>
              <p:nvPr/>
            </p:nvPicPr>
            <p:blipFill>
              <a:blip r:embed="rId8"/>
              <a:stretch>
                <a:fillRect/>
              </a:stretch>
            </p:blipFill>
            <p:spPr>
              <a:xfrm>
                <a:off x="10283649" y="4221810"/>
                <a:ext cx="1908351" cy="2237975"/>
              </a:xfrm>
              <a:prstGeom prst="rect">
                <a:avLst/>
              </a:prstGeom>
            </p:spPr>
          </p:pic>
        </mc:Fallback>
      </mc:AlternateContent>
    </p:spTree>
    <p:extLst>
      <p:ext uri="{BB962C8B-B14F-4D97-AF65-F5344CB8AC3E}">
        <p14:creationId xmlns:p14="http://schemas.microsoft.com/office/powerpoint/2010/main" val="1155399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E24EC00-B397-E996-5E3C-F1AB5E80E921}"/>
              </a:ext>
            </a:extLst>
          </p:cNvPr>
          <p:cNvSpPr>
            <a:spLocks noGrp="1"/>
          </p:cNvSpPr>
          <p:nvPr>
            <p:ph type="ftr" sz="quarter" idx="11"/>
          </p:nvPr>
        </p:nvSpPr>
        <p:spPr/>
        <p:txBody>
          <a:bodyPr/>
          <a:lstStyle/>
          <a:p>
            <a:r>
              <a:rPr lang="en-US"/>
              <a:t>Workshop/ Earth Observation from Space - Principles &amp; Applications | 05 – 09 March</a:t>
            </a:r>
            <a:endParaRPr lang="en-US" dirty="0"/>
          </a:p>
        </p:txBody>
      </p:sp>
      <mc:AlternateContent xmlns:mc="http://schemas.openxmlformats.org/markup-compatibility/2006">
        <mc:Choice xmlns:am3d="http://schemas.microsoft.com/office/drawing/2017/model3d" Requires="am3d">
          <p:graphicFrame>
            <p:nvGraphicFramePr>
              <p:cNvPr id="11" name="3D Model 10" descr="Robot head">
                <a:extLst>
                  <a:ext uri="{FF2B5EF4-FFF2-40B4-BE49-F238E27FC236}">
                    <a16:creationId xmlns:a16="http://schemas.microsoft.com/office/drawing/2014/main" id="{27B9D925-4EC4-8CD9-EC0A-CCAB718E3240}"/>
                  </a:ext>
                </a:extLst>
              </p:cNvPr>
              <p:cNvGraphicFramePr>
                <a:graphicFrameLocks noChangeAspect="1"/>
              </p:cNvGraphicFramePr>
              <p:nvPr>
                <p:extLst>
                  <p:ext uri="{D42A27DB-BD31-4B8C-83A1-F6EECF244321}">
                    <p14:modId xmlns:p14="http://schemas.microsoft.com/office/powerpoint/2010/main" val="2355988825"/>
                  </p:ext>
                </p:extLst>
              </p:nvPr>
            </p:nvGraphicFramePr>
            <p:xfrm>
              <a:off x="66600" y="1725470"/>
              <a:ext cx="2131235" cy="2435697"/>
            </p:xfrm>
            <a:graphic>
              <a:graphicData uri="http://schemas.microsoft.com/office/drawing/2017/model3d">
                <am3d:model3d r:embed="rId2">
                  <am3d:spPr>
                    <a:xfrm>
                      <a:off x="0" y="0"/>
                      <a:ext cx="2131235" cy="2435697"/>
                    </a:xfrm>
                    <a:prstGeom prst="rect">
                      <a:avLst/>
                    </a:prstGeom>
                  </am3d:spPr>
                  <am3d:camera>
                    <am3d:pos x="0" y="0" z="71184385"/>
                    <am3d:up dx="0" dy="36000000" dz="0"/>
                    <am3d:lookAt x="0" y="0" z="0"/>
                    <am3d:perspective fov="2700000"/>
                  </am3d:camera>
                  <am3d:trans>
                    <am3d:meterPerModelUnit n="9270740" d="1000000"/>
                    <am3d:preTrans dx="0" dy="-18000000" dz="1835413"/>
                    <am3d:scale>
                      <am3d:sx n="1000000" d="1000000"/>
                      <am3d:sy n="1000000" d="1000000"/>
                      <am3d:sz n="1000000" d="1000000"/>
                    </am3d:scale>
                    <am3d:rot ax="212030" ay="2767571" az="152951"/>
                    <am3d:postTrans dx="0" dy="0" dz="0"/>
                  </am3d:trans>
                  <am3d:raster rName="Office3DRenderer" rVer="16.0.8326">
                    <am3d:blip r:embed="rId3"/>
                  </am3d:raster>
                  <am3d:objViewport viewportSz="36916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Robot head">
                <a:extLst>
                  <a:ext uri="{FF2B5EF4-FFF2-40B4-BE49-F238E27FC236}">
                    <a16:creationId xmlns:a16="http://schemas.microsoft.com/office/drawing/2014/main" id="{27B9D925-4EC4-8CD9-EC0A-CCAB718E3240}"/>
                  </a:ext>
                </a:extLst>
              </p:cNvPr>
              <p:cNvPicPr>
                <a:picLocks noGrp="1" noRot="1" noChangeAspect="1" noMove="1" noResize="1" noEditPoints="1" noAdjustHandles="1" noChangeArrowheads="1" noChangeShapeType="1" noCrop="1"/>
              </p:cNvPicPr>
              <p:nvPr/>
            </p:nvPicPr>
            <p:blipFill>
              <a:blip r:embed="rId3"/>
              <a:stretch>
                <a:fillRect/>
              </a:stretch>
            </p:blipFill>
            <p:spPr>
              <a:xfrm>
                <a:off x="66600" y="1725470"/>
                <a:ext cx="2131235" cy="2435697"/>
              </a:xfrm>
              <a:prstGeom prst="rect">
                <a:avLst/>
              </a:prstGeom>
            </p:spPr>
          </p:pic>
        </mc:Fallback>
      </mc:AlternateContent>
      <p:sp>
        <p:nvSpPr>
          <p:cNvPr id="5" name="Title 1">
            <a:extLst>
              <a:ext uri="{FF2B5EF4-FFF2-40B4-BE49-F238E27FC236}">
                <a16:creationId xmlns:a16="http://schemas.microsoft.com/office/drawing/2014/main" id="{7A5B596E-B7B9-27AD-283C-EA00FC244186}"/>
              </a:ext>
            </a:extLst>
          </p:cNvPr>
          <p:cNvSpPr>
            <a:spLocks noGrp="1"/>
          </p:cNvSpPr>
          <p:nvPr>
            <p:ph type="title"/>
          </p:nvPr>
        </p:nvSpPr>
        <p:spPr>
          <a:xfrm>
            <a:off x="754712" y="711670"/>
            <a:ext cx="11029616" cy="1013800"/>
          </a:xfrm>
        </p:spPr>
        <p:txBody>
          <a:bodyPr>
            <a:normAutofit/>
          </a:bodyPr>
          <a:lstStyle/>
          <a:p>
            <a:r>
              <a:rPr lang="en-US" b="1" dirty="0"/>
              <a:t>Steps to AI</a:t>
            </a:r>
          </a:p>
        </p:txBody>
      </p:sp>
      <p:pic>
        <p:nvPicPr>
          <p:cNvPr id="6" name="Picture 5">
            <a:extLst>
              <a:ext uri="{FF2B5EF4-FFF2-40B4-BE49-F238E27FC236}">
                <a16:creationId xmlns:a16="http://schemas.microsoft.com/office/drawing/2014/main" id="{CD7A0096-438E-4D94-1A02-03792458B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0439" y="1442299"/>
            <a:ext cx="8170765" cy="4875374"/>
          </a:xfrm>
          <a:prstGeom prst="rect">
            <a:avLst/>
          </a:prstGeom>
        </p:spPr>
      </p:pic>
      <mc:AlternateContent xmlns:mc="http://schemas.openxmlformats.org/markup-compatibility/2006">
        <mc:Choice xmlns:am3d="http://schemas.microsoft.com/office/drawing/2017/model3d" Requires="am3d">
          <p:graphicFrame>
            <p:nvGraphicFramePr>
              <p:cNvPr id="10" name="3D Model 9" descr="Earth">
                <a:extLst>
                  <a:ext uri="{FF2B5EF4-FFF2-40B4-BE49-F238E27FC236}">
                    <a16:creationId xmlns:a16="http://schemas.microsoft.com/office/drawing/2014/main" id="{41CA792B-7D09-45EC-E0C3-9DCDD0C54E24}"/>
                  </a:ext>
                </a:extLst>
              </p:cNvPr>
              <p:cNvGraphicFramePr>
                <a:graphicFrameLocks noChangeAspect="1"/>
              </p:cNvGraphicFramePr>
              <p:nvPr>
                <p:extLst>
                  <p:ext uri="{D42A27DB-BD31-4B8C-83A1-F6EECF244321}">
                    <p14:modId xmlns:p14="http://schemas.microsoft.com/office/powerpoint/2010/main" val="3387922676"/>
                  </p:ext>
                </p:extLst>
              </p:nvPr>
            </p:nvGraphicFramePr>
            <p:xfrm>
              <a:off x="-4260438" y="3139364"/>
              <a:ext cx="2987582" cy="2987581"/>
            </p:xfrm>
            <a:graphic>
              <a:graphicData uri="http://schemas.microsoft.com/office/drawing/2017/model3d">
                <am3d:model3d r:embed="rId5">
                  <am3d:spPr>
                    <a:xfrm>
                      <a:off x="0" y="0"/>
                      <a:ext cx="2987582" cy="2987581"/>
                    </a:xfrm>
                    <a:prstGeom prst="rect">
                      <a:avLst/>
                    </a:prstGeom>
                  </am3d:spPr>
                  <am3d:camera>
                    <am3d:pos x="0" y="0" z="81469202"/>
                    <am3d:up dx="0" dy="36000000" dz="0"/>
                    <am3d:lookAt x="0" y="0" z="0"/>
                    <am3d:perspective fov="2700000"/>
                  </am3d:camera>
                  <am3d:trans>
                    <am3d:meterPerModelUnit n="500000" d="1000000"/>
                    <am3d:preTrans dx="0" dy="0" dz="0"/>
                    <am3d:scale>
                      <am3d:sx n="1000000" d="1000000"/>
                      <am3d:sy n="1000000" d="1000000"/>
                      <am3d:sz n="1000000" d="1000000"/>
                    </am3d:scale>
                    <am3d:rot ax="1863453" ay="3276157" az="1568822"/>
                    <am3d:postTrans dx="0" dy="0" dz="0"/>
                  </am3d:trans>
                  <am3d:raster rName="Office3DRenderer" rVer="16.0.8326">
                    <am3d:blip r:embed="rId6"/>
                  </am3d:raster>
                  <am3d:objViewport viewportSz="530914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Earth">
                <a:extLst>
                  <a:ext uri="{FF2B5EF4-FFF2-40B4-BE49-F238E27FC236}">
                    <a16:creationId xmlns:a16="http://schemas.microsoft.com/office/drawing/2014/main" id="{41CA792B-7D09-45EC-E0C3-9DCDD0C54E24}"/>
                  </a:ext>
                </a:extLst>
              </p:cNvPr>
              <p:cNvPicPr>
                <a:picLocks noGrp="1" noRot="1" noChangeAspect="1" noMove="1" noResize="1" noEditPoints="1" noAdjustHandles="1" noChangeArrowheads="1" noChangeShapeType="1" noCrop="1"/>
              </p:cNvPicPr>
              <p:nvPr/>
            </p:nvPicPr>
            <p:blipFill>
              <a:blip r:embed="rId6"/>
              <a:stretch>
                <a:fillRect/>
              </a:stretch>
            </p:blipFill>
            <p:spPr>
              <a:xfrm>
                <a:off x="-4260438" y="3139364"/>
                <a:ext cx="2987582" cy="2987581"/>
              </a:xfrm>
              <a:prstGeom prst="rect">
                <a:avLst/>
              </a:prstGeom>
            </p:spPr>
          </p:pic>
        </mc:Fallback>
      </mc:AlternateContent>
    </p:spTree>
    <p:extLst>
      <p:ext uri="{BB962C8B-B14F-4D97-AF65-F5344CB8AC3E}">
        <p14:creationId xmlns:p14="http://schemas.microsoft.com/office/powerpoint/2010/main" val="569801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6050E5-7A3E-A0FC-38FA-9D22885BAE92}"/>
              </a:ext>
            </a:extLst>
          </p:cNvPr>
          <p:cNvSpPr>
            <a:spLocks noGrp="1"/>
          </p:cNvSpPr>
          <p:nvPr>
            <p:ph type="ftr" sz="quarter" idx="11"/>
          </p:nvPr>
        </p:nvSpPr>
        <p:spPr/>
        <p:txBody>
          <a:bodyPr/>
          <a:lstStyle/>
          <a:p>
            <a:r>
              <a:rPr lang="en-US"/>
              <a:t>Workshop/ Earth Observation from Space - Principles &amp; Applications | 05 – 09 March</a:t>
            </a:r>
            <a:endParaRPr lang="en-US" dirty="0"/>
          </a:p>
        </p:txBody>
      </p:sp>
      <p:pic>
        <p:nvPicPr>
          <p:cNvPr id="5" name="Picture 4">
            <a:extLst>
              <a:ext uri="{FF2B5EF4-FFF2-40B4-BE49-F238E27FC236}">
                <a16:creationId xmlns:a16="http://schemas.microsoft.com/office/drawing/2014/main" id="{2496E25B-7336-3E4E-DE78-7679AC3104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8922" y="1115987"/>
            <a:ext cx="4226026" cy="4226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930255EE-A53B-6049-7C6F-49790EB5E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796" y="1115987"/>
            <a:ext cx="4226026" cy="4226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AlternateContent xmlns:mc="http://schemas.openxmlformats.org/markup-compatibility/2006">
        <mc:Choice xmlns:am3d="http://schemas.microsoft.com/office/drawing/2017/model3d" Requires="am3d">
          <p:graphicFrame>
            <p:nvGraphicFramePr>
              <p:cNvPr id="7" name="3D Model 6" descr="Robot head">
                <a:extLst>
                  <a:ext uri="{FF2B5EF4-FFF2-40B4-BE49-F238E27FC236}">
                    <a16:creationId xmlns:a16="http://schemas.microsoft.com/office/drawing/2014/main" id="{0623E501-97AF-C105-47B8-CE297EA631FE}"/>
                  </a:ext>
                </a:extLst>
              </p:cNvPr>
              <p:cNvGraphicFramePr>
                <a:graphicFrameLocks noChangeAspect="1"/>
              </p:cNvGraphicFramePr>
              <p:nvPr>
                <p:extLst>
                  <p:ext uri="{D42A27DB-BD31-4B8C-83A1-F6EECF244321}">
                    <p14:modId xmlns:p14="http://schemas.microsoft.com/office/powerpoint/2010/main" val="157812828"/>
                  </p:ext>
                </p:extLst>
              </p:nvPr>
            </p:nvGraphicFramePr>
            <p:xfrm>
              <a:off x="141964" y="4001263"/>
              <a:ext cx="2378611" cy="2347471"/>
            </p:xfrm>
            <a:graphic>
              <a:graphicData uri="http://schemas.microsoft.com/office/drawing/2017/model3d">
                <am3d:model3d r:embed="rId4">
                  <am3d:spPr>
                    <a:xfrm>
                      <a:off x="0" y="0"/>
                      <a:ext cx="2378611" cy="2347471"/>
                    </a:xfrm>
                    <a:prstGeom prst="rect">
                      <a:avLst/>
                    </a:prstGeom>
                  </am3d:spPr>
                  <am3d:camera>
                    <am3d:pos x="0" y="0" z="71184385"/>
                    <am3d:up dx="0" dy="36000000" dz="0"/>
                    <am3d:lookAt x="0" y="0" z="0"/>
                    <am3d:perspective fov="2700000"/>
                  </am3d:camera>
                  <am3d:trans>
                    <am3d:meterPerModelUnit n="9270740" d="1000000"/>
                    <am3d:preTrans dx="0" dy="-18000000" dz="1835413"/>
                    <am3d:scale>
                      <am3d:sx n="1000000" d="1000000"/>
                      <am3d:sy n="1000000" d="1000000"/>
                      <am3d:sz n="1000000" d="1000000"/>
                    </am3d:scale>
                    <am3d:rot ax="-876442" ay="771468" az="-199135"/>
                    <am3d:postTrans dx="0" dy="0" dz="0"/>
                  </am3d:trans>
                  <am3d:raster rName="Office3DRenderer" rVer="16.0.8326">
                    <am3d:blip r:embed="rId5"/>
                  </am3d:raster>
                  <am3d:objViewport viewportSz="36916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Robot head">
                <a:extLst>
                  <a:ext uri="{FF2B5EF4-FFF2-40B4-BE49-F238E27FC236}">
                    <a16:creationId xmlns:a16="http://schemas.microsoft.com/office/drawing/2014/main" id="{0623E501-97AF-C105-47B8-CE297EA631FE}"/>
                  </a:ext>
                </a:extLst>
              </p:cNvPr>
              <p:cNvPicPr>
                <a:picLocks noGrp="1" noRot="1" noChangeAspect="1" noMove="1" noResize="1" noEditPoints="1" noAdjustHandles="1" noChangeArrowheads="1" noChangeShapeType="1" noCrop="1"/>
              </p:cNvPicPr>
              <p:nvPr/>
            </p:nvPicPr>
            <p:blipFill>
              <a:blip r:embed="rId5"/>
              <a:stretch>
                <a:fillRect/>
              </a:stretch>
            </p:blipFill>
            <p:spPr>
              <a:xfrm>
                <a:off x="141964" y="4001263"/>
                <a:ext cx="2378611" cy="2347471"/>
              </a:xfrm>
              <a:prstGeom prst="rect">
                <a:avLst/>
              </a:prstGeom>
            </p:spPr>
          </p:pic>
        </mc:Fallback>
      </mc:AlternateContent>
    </p:spTree>
    <p:extLst>
      <p:ext uri="{BB962C8B-B14F-4D97-AF65-F5344CB8AC3E}">
        <p14:creationId xmlns:p14="http://schemas.microsoft.com/office/powerpoint/2010/main" val="14873378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esentation2" id="{7F0192BC-DF86-4DFA-9EEB-DB5C3DCA1A56}" vid="{13264F4C-3201-4244-988A-267F78952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Workshop Earth observation from space - Temp (1)</Template>
  <TotalTime>634</TotalTime>
  <Words>2077</Words>
  <Application>Microsoft Office PowerPoint</Application>
  <PresentationFormat>Widescreen</PresentationFormat>
  <Paragraphs>147</Paragraphs>
  <Slides>19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Calibri</vt:lpstr>
      <vt:lpstr>Calibri Light</vt:lpstr>
      <vt:lpstr>Times New Roman</vt:lpstr>
      <vt:lpstr>Wingdings</vt:lpstr>
      <vt:lpstr>Retrospect</vt:lpstr>
      <vt:lpstr>Artificial Intelligence in Earth Observation</vt:lpstr>
      <vt:lpstr>What is AI?</vt:lpstr>
      <vt:lpstr>Three Stages of AI</vt:lpstr>
      <vt:lpstr>Three Stages of AI</vt:lpstr>
      <vt:lpstr>Three Stages of AI</vt:lpstr>
      <vt:lpstr>Three Stages of AI</vt:lpstr>
      <vt:lpstr>PowerPoint Presentation</vt:lpstr>
      <vt:lpstr>Steps to AI</vt:lpstr>
      <vt:lpstr>PowerPoint Presentation</vt:lpstr>
      <vt:lpstr>Some AI tools</vt:lpstr>
      <vt:lpstr>Some AI tools</vt:lpstr>
      <vt:lpstr>Some AI tools</vt:lpstr>
      <vt:lpstr>AI systems/products</vt:lpstr>
      <vt:lpstr>Artificial Intelligence in Earth Observation</vt:lpstr>
      <vt:lpstr>Applications of Artificial Intelligence in Earth Observation</vt:lpstr>
      <vt:lpstr>Benefits of Artificial Intelligence in Earth Observation</vt:lpstr>
      <vt:lpstr>Limitations of Artificial Intelligence in Earth Observation</vt:lpstr>
      <vt:lpstr>Future of Artificial Intelligence in Earth Observation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Manal Al Hashmi</cp:lastModifiedBy>
  <cp:revision>112</cp:revision>
  <dcterms:created xsi:type="dcterms:W3CDTF">2022-11-10T06:58:38Z</dcterms:created>
  <dcterms:modified xsi:type="dcterms:W3CDTF">2023-03-08T21:01:11Z</dcterms:modified>
</cp:coreProperties>
</file>