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94" r:id="rId9"/>
    <p:sldId id="295" r:id="rId10"/>
    <p:sldId id="296" r:id="rId11"/>
    <p:sldId id="297" r:id="rId12"/>
    <p:sldId id="298" r:id="rId13"/>
    <p:sldId id="300" r:id="rId14"/>
    <p:sldId id="301" r:id="rId15"/>
    <p:sldId id="30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1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5606669" y="451866"/>
            <a:ext cx="5410961" cy="2759582"/>
          </a:xfrm>
          <a:prstGeom prst="rect">
            <a:avLst/>
          </a:prstGeom>
        </p:spPr>
      </p:pic>
      <p:sp>
        <p:nvSpPr>
          <p:cNvPr id="2" name="Holder 2"/>
          <p:cNvSpPr>
            <a:spLocks noGrp="1"/>
          </p:cNvSpPr>
          <p:nvPr>
            <p:ph type="ctrTitle"/>
          </p:nvPr>
        </p:nvSpPr>
        <p:spPr>
          <a:xfrm>
            <a:off x="1224483" y="924813"/>
            <a:ext cx="2501900" cy="1183639"/>
          </a:xfrm>
          <a:prstGeom prst="rect">
            <a:avLst/>
          </a:prstGeom>
        </p:spPr>
        <p:txBody>
          <a:bodyPr wrap="square" lIns="0" tIns="0" rIns="0" bIns="0">
            <a:spAutoFit/>
          </a:bodyPr>
          <a:lstStyle>
            <a:lvl1pPr>
              <a:defRPr sz="29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253085" y="234518"/>
            <a:ext cx="11381638" cy="1614601"/>
          </a:xfrm>
          <a:prstGeom prst="rect">
            <a:avLst/>
          </a:prstGeom>
        </p:spPr>
        <p:txBody>
          <a:bodyPr wrap="square" lIns="0" tIns="0" rIns="0" bIns="0">
            <a:spAutoFit/>
          </a:bodyPr>
          <a:lstStyle>
            <a:lvl1pPr>
              <a:defRPr sz="29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503326" y="2282697"/>
            <a:ext cx="6009640" cy="3132454"/>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72.jp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jp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jpg"/></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jpg"/></Relationships>
</file>

<file path=ppt/slides/_rels/slide35.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4.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4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119.png"/><Relationship Id="rId11" Type="http://schemas.openxmlformats.org/officeDocument/2006/relationships/image" Target="../media/image124.jp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4.xml"/><Relationship Id="rId4" Type="http://schemas.openxmlformats.org/officeDocument/2006/relationships/image" Target="../media/image127.jpg"/></Relationships>
</file>

<file path=ppt/slides/_rels/slide42.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2.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1.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4.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33142" y="535305"/>
            <a:ext cx="230504" cy="230504"/>
            <a:chOff x="2533142" y="535305"/>
            <a:chExt cx="230504" cy="230504"/>
          </a:xfrm>
        </p:grpSpPr>
        <p:sp>
          <p:nvSpPr>
            <p:cNvPr id="3" name="object 3"/>
            <p:cNvSpPr/>
            <p:nvPr/>
          </p:nvSpPr>
          <p:spPr>
            <a:xfrm>
              <a:off x="2536317" y="538480"/>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4" name="object 4"/>
            <p:cNvSpPr/>
            <p:nvPr/>
          </p:nvSpPr>
          <p:spPr>
            <a:xfrm>
              <a:off x="2536317" y="538480"/>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grpSp>
      <p:grpSp>
        <p:nvGrpSpPr>
          <p:cNvPr id="5" name="object 5"/>
          <p:cNvGrpSpPr/>
          <p:nvPr/>
        </p:nvGrpSpPr>
        <p:grpSpPr>
          <a:xfrm>
            <a:off x="2053335" y="154812"/>
            <a:ext cx="476884" cy="495934"/>
            <a:chOff x="2053335" y="154812"/>
            <a:chExt cx="476884" cy="495934"/>
          </a:xfrm>
        </p:grpSpPr>
        <p:sp>
          <p:nvSpPr>
            <p:cNvPr id="6" name="object 6"/>
            <p:cNvSpPr/>
            <p:nvPr/>
          </p:nvSpPr>
          <p:spPr>
            <a:xfrm>
              <a:off x="2302636"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7" name="object 7"/>
            <p:cNvSpPr/>
            <p:nvPr/>
          </p:nvSpPr>
          <p:spPr>
            <a:xfrm>
              <a:off x="2302636"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8" name="object 8"/>
            <p:cNvSpPr/>
            <p:nvPr/>
          </p:nvSpPr>
          <p:spPr>
            <a:xfrm>
              <a:off x="2289809"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9" name="object 9"/>
            <p:cNvSpPr/>
            <p:nvPr/>
          </p:nvSpPr>
          <p:spPr>
            <a:xfrm>
              <a:off x="2289809"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0" name="object 10"/>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1" name="object 11"/>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grpSp>
      <p:grpSp>
        <p:nvGrpSpPr>
          <p:cNvPr id="12" name="object 12"/>
          <p:cNvGrpSpPr/>
          <p:nvPr/>
        </p:nvGrpSpPr>
        <p:grpSpPr>
          <a:xfrm>
            <a:off x="2789301" y="162305"/>
            <a:ext cx="230504" cy="230504"/>
            <a:chOff x="2789301" y="162305"/>
            <a:chExt cx="230504" cy="230504"/>
          </a:xfrm>
        </p:grpSpPr>
        <p:sp>
          <p:nvSpPr>
            <p:cNvPr id="13" name="object 13"/>
            <p:cNvSpPr/>
            <p:nvPr/>
          </p:nvSpPr>
          <p:spPr>
            <a:xfrm>
              <a:off x="2792476"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4" name="object 14"/>
            <p:cNvSpPr/>
            <p:nvPr/>
          </p:nvSpPr>
          <p:spPr>
            <a:xfrm>
              <a:off x="2792476"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grpSp>
      <p:grpSp>
        <p:nvGrpSpPr>
          <p:cNvPr id="15" name="object 15"/>
          <p:cNvGrpSpPr/>
          <p:nvPr/>
        </p:nvGrpSpPr>
        <p:grpSpPr>
          <a:xfrm>
            <a:off x="3280028" y="159130"/>
            <a:ext cx="469265" cy="476884"/>
            <a:chOff x="3280028" y="159130"/>
            <a:chExt cx="469265" cy="476884"/>
          </a:xfrm>
        </p:grpSpPr>
        <p:sp>
          <p:nvSpPr>
            <p:cNvPr id="16" name="object 16"/>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7" name="object 17"/>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8" name="object 18"/>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9" name="object 19"/>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20" name="object 20"/>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21" name="object 21"/>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grpSp>
      <p:grpSp>
        <p:nvGrpSpPr>
          <p:cNvPr id="22" name="object 22"/>
          <p:cNvGrpSpPr/>
          <p:nvPr/>
        </p:nvGrpSpPr>
        <p:grpSpPr>
          <a:xfrm>
            <a:off x="132549" y="152272"/>
            <a:ext cx="2134870" cy="989330"/>
            <a:chOff x="132549" y="152272"/>
            <a:chExt cx="2134870" cy="989330"/>
          </a:xfrm>
        </p:grpSpPr>
        <p:sp>
          <p:nvSpPr>
            <p:cNvPr id="23" name="object 23"/>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4" name="object 24"/>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5" name="object 25"/>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6" name="object 26"/>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7" name="object 27"/>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8" name="object 28"/>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9" name="object 29"/>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0" name="object 30"/>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1" name="object 31"/>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2" name="object 32"/>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3" name="object 33"/>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4" name="object 34"/>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5" name="object 35"/>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36" name="object 36"/>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37" name="object 37"/>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38" name="object 38"/>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39" name="object 39"/>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40" name="object 40"/>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41" name="object 41"/>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2" name="object 42"/>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3" name="object 43"/>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4" name="object 44"/>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5" name="object 45"/>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6" name="object 46"/>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7" name="object 47"/>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8" name="object 48"/>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9" name="object 49"/>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0" name="object 50"/>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1" name="object 51"/>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2" name="object 52"/>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3" name="object 53"/>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4" name="object 54"/>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5" name="object 55"/>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56" name="object 56"/>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57" name="object 57"/>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8" name="object 58"/>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9" name="object 59"/>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60" name="object 60"/>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61" name="object 61"/>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62" name="object 62"/>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63" name="object 63"/>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64" name="object 64"/>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65" name="object 65"/>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66" name="object 66"/>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67" name="object 67"/>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68" name="object 68"/>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69" name="object 69"/>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70" name="object 70"/>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71" name="object 71"/>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72" name="object 72"/>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3" name="object 73"/>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74" name="object 74"/>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75" name="object 75"/>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76" name="object 76"/>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7" name="object 77"/>
            <p:cNvSpPr/>
            <p:nvPr/>
          </p:nvSpPr>
          <p:spPr>
            <a:xfrm>
              <a:off x="854824" y="157479"/>
              <a:ext cx="1412875" cy="226695"/>
            </a:xfrm>
            <a:custGeom>
              <a:avLst/>
              <a:gdLst/>
              <a:ahLst/>
              <a:cxnLst/>
              <a:rect l="l" t="t" r="r" b="b"/>
              <a:pathLst>
                <a:path w="1412875" h="226695">
                  <a:moveTo>
                    <a:pt x="223888" y="0"/>
                  </a:moveTo>
                  <a:lnTo>
                    <a:pt x="0" y="112014"/>
                  </a:lnTo>
                  <a:lnTo>
                    <a:pt x="223888" y="224028"/>
                  </a:lnTo>
                  <a:lnTo>
                    <a:pt x="223888" y="0"/>
                  </a:lnTo>
                  <a:close/>
                </a:path>
                <a:path w="1412875" h="226695">
                  <a:moveTo>
                    <a:pt x="940574" y="114427"/>
                  </a:moveTo>
                  <a:lnTo>
                    <a:pt x="716673" y="2413"/>
                  </a:lnTo>
                  <a:lnTo>
                    <a:pt x="716673" y="226441"/>
                  </a:lnTo>
                  <a:lnTo>
                    <a:pt x="940574" y="114427"/>
                  </a:lnTo>
                  <a:close/>
                </a:path>
                <a:path w="1412875" h="226695">
                  <a:moveTo>
                    <a:pt x="1412379" y="114427"/>
                  </a:moveTo>
                  <a:lnTo>
                    <a:pt x="1188478" y="2413"/>
                  </a:lnTo>
                  <a:lnTo>
                    <a:pt x="1188478" y="226441"/>
                  </a:lnTo>
                  <a:lnTo>
                    <a:pt x="1412379" y="114427"/>
                  </a:lnTo>
                  <a:close/>
                </a:path>
              </a:pathLst>
            </a:custGeom>
            <a:solidFill>
              <a:srgbClr val="A1AE92"/>
            </a:solidFill>
          </p:spPr>
          <p:txBody>
            <a:bodyPr wrap="square" lIns="0" tIns="0" rIns="0" bIns="0" rtlCol="0"/>
            <a:lstStyle/>
            <a:p>
              <a:endParaRPr/>
            </a:p>
          </p:txBody>
        </p:sp>
      </p:grpSp>
      <p:sp>
        <p:nvSpPr>
          <p:cNvPr id="78" name="object 78"/>
          <p:cNvSpPr/>
          <p:nvPr/>
        </p:nvSpPr>
        <p:spPr>
          <a:xfrm>
            <a:off x="3035046" y="168020"/>
            <a:ext cx="465455" cy="340360"/>
          </a:xfrm>
          <a:custGeom>
            <a:avLst/>
            <a:gdLst/>
            <a:ahLst/>
            <a:cxnLst/>
            <a:rect l="l" t="t" r="r" b="b"/>
            <a:pathLst>
              <a:path w="465454" h="340359">
                <a:moveTo>
                  <a:pt x="223901" y="112014"/>
                </a:moveTo>
                <a:lnTo>
                  <a:pt x="0" y="0"/>
                </a:lnTo>
                <a:lnTo>
                  <a:pt x="0" y="224028"/>
                </a:lnTo>
                <a:lnTo>
                  <a:pt x="223901" y="112014"/>
                </a:lnTo>
                <a:close/>
              </a:path>
              <a:path w="465454" h="340359">
                <a:moveTo>
                  <a:pt x="464947" y="228346"/>
                </a:moveTo>
                <a:lnTo>
                  <a:pt x="241033" y="116332"/>
                </a:lnTo>
                <a:lnTo>
                  <a:pt x="241033" y="340360"/>
                </a:lnTo>
                <a:lnTo>
                  <a:pt x="464947" y="228346"/>
                </a:lnTo>
                <a:close/>
              </a:path>
            </a:pathLst>
          </a:custGeom>
          <a:solidFill>
            <a:srgbClr val="A1AE92"/>
          </a:solidFill>
        </p:spPr>
        <p:txBody>
          <a:bodyPr wrap="square" lIns="0" tIns="0" rIns="0" bIns="0" rtlCol="0"/>
          <a:lstStyle/>
          <a:p>
            <a:endParaRPr/>
          </a:p>
        </p:txBody>
      </p:sp>
      <p:sp>
        <p:nvSpPr>
          <p:cNvPr id="79" name="object 79"/>
          <p:cNvSpPr/>
          <p:nvPr/>
        </p:nvSpPr>
        <p:spPr>
          <a:xfrm>
            <a:off x="3762502" y="286258"/>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80" name="object 80"/>
          <p:cNvSpPr/>
          <p:nvPr/>
        </p:nvSpPr>
        <p:spPr>
          <a:xfrm>
            <a:off x="3277742" y="159385"/>
            <a:ext cx="197485" cy="102870"/>
          </a:xfrm>
          <a:custGeom>
            <a:avLst/>
            <a:gdLst/>
            <a:ahLst/>
            <a:cxnLst/>
            <a:rect l="l" t="t" r="r" b="b"/>
            <a:pathLst>
              <a:path w="197485" h="102870">
                <a:moveTo>
                  <a:pt x="197104" y="0"/>
                </a:moveTo>
                <a:lnTo>
                  <a:pt x="0" y="0"/>
                </a:lnTo>
                <a:lnTo>
                  <a:pt x="0" y="102489"/>
                </a:lnTo>
                <a:lnTo>
                  <a:pt x="197104" y="0"/>
                </a:lnTo>
                <a:close/>
              </a:path>
            </a:pathLst>
          </a:custGeom>
          <a:solidFill>
            <a:srgbClr val="A1AE92"/>
          </a:solidFill>
        </p:spPr>
        <p:txBody>
          <a:bodyPr wrap="square" lIns="0" tIns="0" rIns="0" bIns="0" rtlCol="0"/>
          <a:lstStyle/>
          <a:p>
            <a:endParaRPr/>
          </a:p>
        </p:txBody>
      </p:sp>
      <p:sp>
        <p:nvSpPr>
          <p:cNvPr id="81" name="object 81"/>
          <p:cNvSpPr/>
          <p:nvPr/>
        </p:nvSpPr>
        <p:spPr>
          <a:xfrm>
            <a:off x="3529838" y="165480"/>
            <a:ext cx="197485" cy="102870"/>
          </a:xfrm>
          <a:custGeom>
            <a:avLst/>
            <a:gdLst/>
            <a:ahLst/>
            <a:cxnLst/>
            <a:rect l="l" t="t" r="r" b="b"/>
            <a:pathLst>
              <a:path w="197485" h="102870">
                <a:moveTo>
                  <a:pt x="196976" y="0"/>
                </a:moveTo>
                <a:lnTo>
                  <a:pt x="0" y="0"/>
                </a:lnTo>
                <a:lnTo>
                  <a:pt x="196976" y="102489"/>
                </a:lnTo>
                <a:lnTo>
                  <a:pt x="196976" y="0"/>
                </a:lnTo>
                <a:close/>
              </a:path>
            </a:pathLst>
          </a:custGeom>
          <a:solidFill>
            <a:srgbClr val="A1AE92"/>
          </a:solidFill>
        </p:spPr>
        <p:txBody>
          <a:bodyPr wrap="square" lIns="0" tIns="0" rIns="0" bIns="0" rtlCol="0"/>
          <a:lstStyle/>
          <a:p>
            <a:endParaRPr/>
          </a:p>
        </p:txBody>
      </p:sp>
      <p:sp>
        <p:nvSpPr>
          <p:cNvPr id="82" name="object 82"/>
          <p:cNvSpPr/>
          <p:nvPr/>
        </p:nvSpPr>
        <p:spPr>
          <a:xfrm>
            <a:off x="3055366" y="164972"/>
            <a:ext cx="197485" cy="102870"/>
          </a:xfrm>
          <a:custGeom>
            <a:avLst/>
            <a:gdLst/>
            <a:ahLst/>
            <a:cxnLst/>
            <a:rect l="l" t="t" r="r" b="b"/>
            <a:pathLst>
              <a:path w="197485" h="102870">
                <a:moveTo>
                  <a:pt x="196976" y="0"/>
                </a:moveTo>
                <a:lnTo>
                  <a:pt x="0" y="0"/>
                </a:lnTo>
                <a:lnTo>
                  <a:pt x="196976" y="102488"/>
                </a:lnTo>
                <a:lnTo>
                  <a:pt x="196976" y="0"/>
                </a:lnTo>
                <a:close/>
              </a:path>
            </a:pathLst>
          </a:custGeom>
          <a:solidFill>
            <a:srgbClr val="A1AE92"/>
          </a:solidFill>
        </p:spPr>
        <p:txBody>
          <a:bodyPr wrap="square" lIns="0" tIns="0" rIns="0" bIns="0" rtlCol="0"/>
          <a:lstStyle/>
          <a:p>
            <a:endParaRPr/>
          </a:p>
        </p:txBody>
      </p:sp>
      <p:sp>
        <p:nvSpPr>
          <p:cNvPr id="83" name="object 83"/>
          <p:cNvSpPr/>
          <p:nvPr/>
        </p:nvSpPr>
        <p:spPr>
          <a:xfrm>
            <a:off x="2069973" y="159893"/>
            <a:ext cx="197485" cy="102870"/>
          </a:xfrm>
          <a:custGeom>
            <a:avLst/>
            <a:gdLst/>
            <a:ahLst/>
            <a:cxnLst/>
            <a:rect l="l" t="t" r="r" b="b"/>
            <a:pathLst>
              <a:path w="197485" h="102870">
                <a:moveTo>
                  <a:pt x="196976" y="0"/>
                </a:moveTo>
                <a:lnTo>
                  <a:pt x="0" y="0"/>
                </a:lnTo>
                <a:lnTo>
                  <a:pt x="196976" y="102488"/>
                </a:lnTo>
                <a:lnTo>
                  <a:pt x="196976" y="0"/>
                </a:lnTo>
                <a:close/>
              </a:path>
            </a:pathLst>
          </a:custGeom>
          <a:solidFill>
            <a:srgbClr val="A1AE92"/>
          </a:solidFill>
        </p:spPr>
        <p:txBody>
          <a:bodyPr wrap="square" lIns="0" tIns="0" rIns="0" bIns="0" rtlCol="0"/>
          <a:lstStyle/>
          <a:p>
            <a:endParaRPr/>
          </a:p>
        </p:txBody>
      </p:sp>
      <p:sp>
        <p:nvSpPr>
          <p:cNvPr id="84" name="object 84"/>
          <p:cNvSpPr/>
          <p:nvPr/>
        </p:nvSpPr>
        <p:spPr>
          <a:xfrm>
            <a:off x="1596389" y="159893"/>
            <a:ext cx="197485" cy="102870"/>
          </a:xfrm>
          <a:custGeom>
            <a:avLst/>
            <a:gdLst/>
            <a:ahLst/>
            <a:cxnLst/>
            <a:rect l="l" t="t" r="r" b="b"/>
            <a:pathLst>
              <a:path w="197485" h="102870">
                <a:moveTo>
                  <a:pt x="196977" y="0"/>
                </a:moveTo>
                <a:lnTo>
                  <a:pt x="0" y="0"/>
                </a:lnTo>
                <a:lnTo>
                  <a:pt x="196977" y="102488"/>
                </a:lnTo>
                <a:lnTo>
                  <a:pt x="196977" y="0"/>
                </a:lnTo>
                <a:close/>
              </a:path>
            </a:pathLst>
          </a:custGeom>
          <a:solidFill>
            <a:srgbClr val="A1AE92"/>
          </a:solidFill>
        </p:spPr>
        <p:txBody>
          <a:bodyPr wrap="square" lIns="0" tIns="0" rIns="0" bIns="0" rtlCol="0"/>
          <a:lstStyle/>
          <a:p>
            <a:endParaRPr/>
          </a:p>
        </p:txBody>
      </p:sp>
      <p:sp>
        <p:nvSpPr>
          <p:cNvPr id="85" name="object 85"/>
          <p:cNvSpPr/>
          <p:nvPr/>
        </p:nvSpPr>
        <p:spPr>
          <a:xfrm>
            <a:off x="1122781" y="163956"/>
            <a:ext cx="197485" cy="102870"/>
          </a:xfrm>
          <a:custGeom>
            <a:avLst/>
            <a:gdLst/>
            <a:ahLst/>
            <a:cxnLst/>
            <a:rect l="l" t="t" r="r" b="b"/>
            <a:pathLst>
              <a:path w="197484" h="102870">
                <a:moveTo>
                  <a:pt x="197002" y="0"/>
                </a:moveTo>
                <a:lnTo>
                  <a:pt x="0" y="0"/>
                </a:lnTo>
                <a:lnTo>
                  <a:pt x="197002" y="102489"/>
                </a:lnTo>
                <a:lnTo>
                  <a:pt x="197002" y="0"/>
                </a:lnTo>
                <a:close/>
              </a:path>
            </a:pathLst>
          </a:custGeom>
          <a:solidFill>
            <a:srgbClr val="A1AE92"/>
          </a:solidFill>
        </p:spPr>
        <p:txBody>
          <a:bodyPr wrap="square" lIns="0" tIns="0" rIns="0" bIns="0" rtlCol="0"/>
          <a:lstStyle/>
          <a:p>
            <a:endParaRPr/>
          </a:p>
        </p:txBody>
      </p:sp>
      <p:sp>
        <p:nvSpPr>
          <p:cNvPr id="86" name="object 86"/>
          <p:cNvSpPr/>
          <p:nvPr/>
        </p:nvSpPr>
        <p:spPr>
          <a:xfrm>
            <a:off x="642835" y="162813"/>
            <a:ext cx="197485" cy="102870"/>
          </a:xfrm>
          <a:custGeom>
            <a:avLst/>
            <a:gdLst/>
            <a:ahLst/>
            <a:cxnLst/>
            <a:rect l="l" t="t" r="r" b="b"/>
            <a:pathLst>
              <a:path w="197484" h="102870">
                <a:moveTo>
                  <a:pt x="197053" y="0"/>
                </a:moveTo>
                <a:lnTo>
                  <a:pt x="0" y="0"/>
                </a:lnTo>
                <a:lnTo>
                  <a:pt x="197053" y="102488"/>
                </a:lnTo>
                <a:lnTo>
                  <a:pt x="197053" y="0"/>
                </a:lnTo>
                <a:close/>
              </a:path>
            </a:pathLst>
          </a:custGeom>
          <a:solidFill>
            <a:srgbClr val="A1AE92"/>
          </a:solidFill>
        </p:spPr>
        <p:txBody>
          <a:bodyPr wrap="square" lIns="0" tIns="0" rIns="0" bIns="0" rtlCol="0"/>
          <a:lstStyle/>
          <a:p>
            <a:endParaRPr/>
          </a:p>
        </p:txBody>
      </p:sp>
      <p:sp>
        <p:nvSpPr>
          <p:cNvPr id="87" name="object 87"/>
          <p:cNvSpPr/>
          <p:nvPr/>
        </p:nvSpPr>
        <p:spPr>
          <a:xfrm>
            <a:off x="166217" y="162813"/>
            <a:ext cx="403225" cy="104139"/>
          </a:xfrm>
          <a:custGeom>
            <a:avLst/>
            <a:gdLst/>
            <a:ahLst/>
            <a:cxnLst/>
            <a:rect l="l" t="t" r="r" b="b"/>
            <a:pathLst>
              <a:path w="403225" h="104139">
                <a:moveTo>
                  <a:pt x="197053" y="1143"/>
                </a:moveTo>
                <a:lnTo>
                  <a:pt x="0" y="1143"/>
                </a:lnTo>
                <a:lnTo>
                  <a:pt x="197053" y="103632"/>
                </a:lnTo>
                <a:lnTo>
                  <a:pt x="197053" y="1143"/>
                </a:lnTo>
                <a:close/>
              </a:path>
              <a:path w="403225" h="104139">
                <a:moveTo>
                  <a:pt x="402717" y="0"/>
                </a:moveTo>
                <a:lnTo>
                  <a:pt x="205651" y="0"/>
                </a:lnTo>
                <a:lnTo>
                  <a:pt x="205651" y="102489"/>
                </a:lnTo>
                <a:lnTo>
                  <a:pt x="402717" y="0"/>
                </a:lnTo>
                <a:close/>
              </a:path>
            </a:pathLst>
          </a:custGeom>
          <a:solidFill>
            <a:srgbClr val="A1AE92"/>
          </a:solidFill>
        </p:spPr>
        <p:txBody>
          <a:bodyPr wrap="square" lIns="0" tIns="0" rIns="0" bIns="0" rtlCol="0"/>
          <a:lstStyle/>
          <a:p>
            <a:endParaRPr/>
          </a:p>
        </p:txBody>
      </p:sp>
      <p:sp>
        <p:nvSpPr>
          <p:cNvPr id="88" name="object 88"/>
          <p:cNvSpPr/>
          <p:nvPr/>
        </p:nvSpPr>
        <p:spPr>
          <a:xfrm>
            <a:off x="850836" y="160146"/>
            <a:ext cx="197485" cy="102870"/>
          </a:xfrm>
          <a:custGeom>
            <a:avLst/>
            <a:gdLst/>
            <a:ahLst/>
            <a:cxnLst/>
            <a:rect l="l" t="t" r="r" b="b"/>
            <a:pathLst>
              <a:path w="197484" h="102870">
                <a:moveTo>
                  <a:pt x="197053" y="0"/>
                </a:moveTo>
                <a:lnTo>
                  <a:pt x="0" y="0"/>
                </a:lnTo>
                <a:lnTo>
                  <a:pt x="0" y="102488"/>
                </a:lnTo>
                <a:lnTo>
                  <a:pt x="197053" y="0"/>
                </a:lnTo>
                <a:close/>
              </a:path>
            </a:pathLst>
          </a:custGeom>
          <a:solidFill>
            <a:srgbClr val="A1AE92"/>
          </a:solidFill>
        </p:spPr>
        <p:txBody>
          <a:bodyPr wrap="square" lIns="0" tIns="0" rIns="0" bIns="0" rtlCol="0"/>
          <a:lstStyle/>
          <a:p>
            <a:endParaRPr/>
          </a:p>
        </p:txBody>
      </p:sp>
      <p:sp>
        <p:nvSpPr>
          <p:cNvPr id="89" name="object 89"/>
          <p:cNvSpPr/>
          <p:nvPr/>
        </p:nvSpPr>
        <p:spPr>
          <a:xfrm>
            <a:off x="1330452" y="159893"/>
            <a:ext cx="197485" cy="102870"/>
          </a:xfrm>
          <a:custGeom>
            <a:avLst/>
            <a:gdLst/>
            <a:ahLst/>
            <a:cxnLst/>
            <a:rect l="l" t="t" r="r" b="b"/>
            <a:pathLst>
              <a:path w="197484" h="102870">
                <a:moveTo>
                  <a:pt x="196976" y="0"/>
                </a:moveTo>
                <a:lnTo>
                  <a:pt x="0" y="0"/>
                </a:lnTo>
                <a:lnTo>
                  <a:pt x="0" y="102488"/>
                </a:lnTo>
                <a:lnTo>
                  <a:pt x="196976" y="0"/>
                </a:lnTo>
                <a:close/>
              </a:path>
            </a:pathLst>
          </a:custGeom>
          <a:solidFill>
            <a:srgbClr val="A1AE92"/>
          </a:solidFill>
        </p:spPr>
        <p:txBody>
          <a:bodyPr wrap="square" lIns="0" tIns="0" rIns="0" bIns="0" rtlCol="0"/>
          <a:lstStyle/>
          <a:p>
            <a:endParaRPr/>
          </a:p>
        </p:txBody>
      </p:sp>
      <p:sp>
        <p:nvSpPr>
          <p:cNvPr id="90" name="object 90"/>
          <p:cNvSpPr/>
          <p:nvPr/>
        </p:nvSpPr>
        <p:spPr>
          <a:xfrm>
            <a:off x="1804289" y="160020"/>
            <a:ext cx="197485" cy="102870"/>
          </a:xfrm>
          <a:custGeom>
            <a:avLst/>
            <a:gdLst/>
            <a:ahLst/>
            <a:cxnLst/>
            <a:rect l="l" t="t" r="r" b="b"/>
            <a:pathLst>
              <a:path w="197485" h="102870">
                <a:moveTo>
                  <a:pt x="197104" y="0"/>
                </a:moveTo>
                <a:lnTo>
                  <a:pt x="0" y="0"/>
                </a:lnTo>
                <a:lnTo>
                  <a:pt x="0" y="102488"/>
                </a:lnTo>
                <a:lnTo>
                  <a:pt x="197104" y="0"/>
                </a:lnTo>
                <a:close/>
              </a:path>
            </a:pathLst>
          </a:custGeom>
          <a:solidFill>
            <a:srgbClr val="A1AE92"/>
          </a:solidFill>
        </p:spPr>
        <p:txBody>
          <a:bodyPr wrap="square" lIns="0" tIns="0" rIns="0" bIns="0" rtlCol="0"/>
          <a:lstStyle/>
          <a:p>
            <a:endParaRPr/>
          </a:p>
        </p:txBody>
      </p:sp>
      <p:sp>
        <p:nvSpPr>
          <p:cNvPr id="91" name="object 91"/>
          <p:cNvSpPr/>
          <p:nvPr/>
        </p:nvSpPr>
        <p:spPr>
          <a:xfrm>
            <a:off x="2285873" y="162179"/>
            <a:ext cx="197485" cy="102870"/>
          </a:xfrm>
          <a:custGeom>
            <a:avLst/>
            <a:gdLst/>
            <a:ahLst/>
            <a:cxnLst/>
            <a:rect l="l" t="t" r="r" b="b"/>
            <a:pathLst>
              <a:path w="197485" h="102870">
                <a:moveTo>
                  <a:pt x="197103" y="0"/>
                </a:moveTo>
                <a:lnTo>
                  <a:pt x="0" y="0"/>
                </a:lnTo>
                <a:lnTo>
                  <a:pt x="0" y="102489"/>
                </a:lnTo>
                <a:lnTo>
                  <a:pt x="197103" y="0"/>
                </a:lnTo>
                <a:close/>
              </a:path>
            </a:pathLst>
          </a:custGeom>
          <a:solidFill>
            <a:srgbClr val="A1AE92"/>
          </a:solidFill>
        </p:spPr>
        <p:txBody>
          <a:bodyPr wrap="square" lIns="0" tIns="0" rIns="0" bIns="0" rtlCol="0"/>
          <a:lstStyle/>
          <a:p>
            <a:endParaRPr/>
          </a:p>
        </p:txBody>
      </p:sp>
      <p:sp>
        <p:nvSpPr>
          <p:cNvPr id="92" name="object 92"/>
          <p:cNvSpPr/>
          <p:nvPr/>
        </p:nvSpPr>
        <p:spPr>
          <a:xfrm>
            <a:off x="2302637" y="163321"/>
            <a:ext cx="679450" cy="466090"/>
          </a:xfrm>
          <a:custGeom>
            <a:avLst/>
            <a:gdLst/>
            <a:ahLst/>
            <a:cxnLst/>
            <a:rect l="l" t="t" r="r" b="b"/>
            <a:pathLst>
              <a:path w="679450" h="466090">
                <a:moveTo>
                  <a:pt x="223901" y="235077"/>
                </a:moveTo>
                <a:lnTo>
                  <a:pt x="0" y="123063"/>
                </a:lnTo>
                <a:lnTo>
                  <a:pt x="0" y="347091"/>
                </a:lnTo>
                <a:lnTo>
                  <a:pt x="223901" y="235077"/>
                </a:lnTo>
                <a:close/>
              </a:path>
              <a:path w="679450" h="466090">
                <a:moveTo>
                  <a:pt x="459867" y="353568"/>
                </a:moveTo>
                <a:lnTo>
                  <a:pt x="235966" y="241554"/>
                </a:lnTo>
                <a:lnTo>
                  <a:pt x="235966" y="465582"/>
                </a:lnTo>
                <a:lnTo>
                  <a:pt x="459867" y="353568"/>
                </a:lnTo>
                <a:close/>
              </a:path>
              <a:path w="679450" h="466090">
                <a:moveTo>
                  <a:pt x="465074" y="0"/>
                </a:moveTo>
                <a:lnTo>
                  <a:pt x="268097" y="0"/>
                </a:lnTo>
                <a:lnTo>
                  <a:pt x="465074" y="102489"/>
                </a:lnTo>
                <a:lnTo>
                  <a:pt x="465074" y="0"/>
                </a:lnTo>
                <a:close/>
              </a:path>
              <a:path w="679450" h="466090">
                <a:moveTo>
                  <a:pt x="465582" y="112776"/>
                </a:moveTo>
                <a:lnTo>
                  <a:pt x="241681" y="762"/>
                </a:lnTo>
                <a:lnTo>
                  <a:pt x="241681" y="224790"/>
                </a:lnTo>
                <a:lnTo>
                  <a:pt x="465582" y="112776"/>
                </a:lnTo>
                <a:close/>
              </a:path>
              <a:path w="679450" h="466090">
                <a:moveTo>
                  <a:pt x="679196" y="2159"/>
                </a:moveTo>
                <a:lnTo>
                  <a:pt x="482092" y="2159"/>
                </a:lnTo>
                <a:lnTo>
                  <a:pt x="482092" y="104648"/>
                </a:lnTo>
                <a:lnTo>
                  <a:pt x="679196" y="2159"/>
                </a:lnTo>
                <a:close/>
              </a:path>
            </a:pathLst>
          </a:custGeom>
          <a:solidFill>
            <a:srgbClr val="A1AE92"/>
          </a:solidFill>
        </p:spPr>
        <p:txBody>
          <a:bodyPr wrap="square" lIns="0" tIns="0" rIns="0" bIns="0" rtlCol="0"/>
          <a:lstStyle/>
          <a:p>
            <a:endParaRPr/>
          </a:p>
        </p:txBody>
      </p:sp>
      <p:grpSp>
        <p:nvGrpSpPr>
          <p:cNvPr id="93" name="object 93"/>
          <p:cNvGrpSpPr/>
          <p:nvPr/>
        </p:nvGrpSpPr>
        <p:grpSpPr>
          <a:xfrm>
            <a:off x="3026029" y="290322"/>
            <a:ext cx="230504" cy="230504"/>
            <a:chOff x="3026029" y="290322"/>
            <a:chExt cx="230504" cy="230504"/>
          </a:xfrm>
        </p:grpSpPr>
        <p:sp>
          <p:nvSpPr>
            <p:cNvPr id="94" name="object 94"/>
            <p:cNvSpPr/>
            <p:nvPr/>
          </p:nvSpPr>
          <p:spPr>
            <a:xfrm>
              <a:off x="3029204" y="293497"/>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95" name="object 95"/>
            <p:cNvSpPr/>
            <p:nvPr/>
          </p:nvSpPr>
          <p:spPr>
            <a:xfrm>
              <a:off x="3029204" y="293497"/>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sp>
        <p:nvSpPr>
          <p:cNvPr id="96" name="object 96"/>
          <p:cNvSpPr/>
          <p:nvPr/>
        </p:nvSpPr>
        <p:spPr>
          <a:xfrm>
            <a:off x="2570733" y="6551714"/>
            <a:ext cx="8885555" cy="165735"/>
          </a:xfrm>
          <a:custGeom>
            <a:avLst/>
            <a:gdLst/>
            <a:ahLst/>
            <a:cxnLst/>
            <a:rect l="l" t="t" r="r" b="b"/>
            <a:pathLst>
              <a:path w="8885555" h="165734">
                <a:moveTo>
                  <a:pt x="8885428" y="0"/>
                </a:moveTo>
                <a:lnTo>
                  <a:pt x="0" y="0"/>
                </a:lnTo>
                <a:lnTo>
                  <a:pt x="0" y="165658"/>
                </a:lnTo>
                <a:lnTo>
                  <a:pt x="8885428" y="165658"/>
                </a:lnTo>
                <a:lnTo>
                  <a:pt x="8885428" y="0"/>
                </a:lnTo>
                <a:close/>
              </a:path>
            </a:pathLst>
          </a:custGeom>
          <a:solidFill>
            <a:srgbClr val="D9D9D9"/>
          </a:solidFill>
        </p:spPr>
        <p:txBody>
          <a:bodyPr wrap="square" lIns="0" tIns="0" rIns="0" bIns="0" rtlCol="0"/>
          <a:lstStyle/>
          <a:p>
            <a:endParaRPr/>
          </a:p>
        </p:txBody>
      </p:sp>
      <p:sp>
        <p:nvSpPr>
          <p:cNvPr id="97" name="object 97"/>
          <p:cNvSpPr txBox="1"/>
          <p:nvPr/>
        </p:nvSpPr>
        <p:spPr>
          <a:xfrm>
            <a:off x="11734165" y="6479049"/>
            <a:ext cx="154940" cy="237490"/>
          </a:xfrm>
          <a:prstGeom prst="rect">
            <a:avLst/>
          </a:prstGeom>
        </p:spPr>
        <p:txBody>
          <a:bodyPr vert="horz" wrap="square" lIns="0" tIns="14604" rIns="0" bIns="0" rtlCol="0">
            <a:spAutoFit/>
          </a:bodyPr>
          <a:lstStyle/>
          <a:p>
            <a:pPr>
              <a:lnSpc>
                <a:spcPct val="100000"/>
              </a:lnSpc>
              <a:spcBef>
                <a:spcPts val="114"/>
              </a:spcBef>
            </a:pPr>
            <a:r>
              <a:rPr sz="1400" spc="-35" dirty="0">
                <a:latin typeface="Segoe UI Light"/>
                <a:cs typeface="Segoe UI Light"/>
              </a:rPr>
              <a:t>01</a:t>
            </a:r>
            <a:endParaRPr sz="1400">
              <a:latin typeface="Segoe UI Light"/>
              <a:cs typeface="Segoe UI Light"/>
            </a:endParaRPr>
          </a:p>
        </p:txBody>
      </p:sp>
      <p:grpSp>
        <p:nvGrpSpPr>
          <p:cNvPr id="98" name="object 98"/>
          <p:cNvGrpSpPr/>
          <p:nvPr/>
        </p:nvGrpSpPr>
        <p:grpSpPr>
          <a:xfrm>
            <a:off x="2731007" y="-4762"/>
            <a:ext cx="7103745" cy="6867525"/>
            <a:chOff x="2731007" y="-4762"/>
            <a:chExt cx="7103745" cy="6867525"/>
          </a:xfrm>
        </p:grpSpPr>
        <p:pic>
          <p:nvPicPr>
            <p:cNvPr id="99" name="object 99"/>
            <p:cNvPicPr/>
            <p:nvPr/>
          </p:nvPicPr>
          <p:blipFill>
            <a:blip r:embed="rId2" cstate="print"/>
            <a:stretch>
              <a:fillRect/>
            </a:stretch>
          </p:blipFill>
          <p:spPr>
            <a:xfrm>
              <a:off x="3910583" y="1075931"/>
              <a:ext cx="4744212" cy="4735067"/>
            </a:xfrm>
            <a:prstGeom prst="rect">
              <a:avLst/>
            </a:prstGeom>
          </p:spPr>
        </p:pic>
        <p:sp>
          <p:nvSpPr>
            <p:cNvPr id="100" name="object 100"/>
            <p:cNvSpPr/>
            <p:nvPr/>
          </p:nvSpPr>
          <p:spPr>
            <a:xfrm>
              <a:off x="4030725" y="1177289"/>
              <a:ext cx="4512310" cy="4503420"/>
            </a:xfrm>
            <a:custGeom>
              <a:avLst/>
              <a:gdLst/>
              <a:ahLst/>
              <a:cxnLst/>
              <a:rect l="l" t="t" r="r" b="b"/>
              <a:pathLst>
                <a:path w="4512309" h="4503420">
                  <a:moveTo>
                    <a:pt x="0" y="2251710"/>
                  </a:moveTo>
                  <a:lnTo>
                    <a:pt x="509" y="2203379"/>
                  </a:lnTo>
                  <a:lnTo>
                    <a:pt x="2030" y="2155297"/>
                  </a:lnTo>
                  <a:lnTo>
                    <a:pt x="4553" y="2107473"/>
                  </a:lnTo>
                  <a:lnTo>
                    <a:pt x="8068" y="2059919"/>
                  </a:lnTo>
                  <a:lnTo>
                    <a:pt x="12564" y="2012643"/>
                  </a:lnTo>
                  <a:lnTo>
                    <a:pt x="18032" y="1965656"/>
                  </a:lnTo>
                  <a:lnTo>
                    <a:pt x="24460" y="1918969"/>
                  </a:lnTo>
                  <a:lnTo>
                    <a:pt x="31839" y="1872590"/>
                  </a:lnTo>
                  <a:lnTo>
                    <a:pt x="40160" y="1826532"/>
                  </a:lnTo>
                  <a:lnTo>
                    <a:pt x="49410" y="1780803"/>
                  </a:lnTo>
                  <a:lnTo>
                    <a:pt x="59581" y="1735413"/>
                  </a:lnTo>
                  <a:lnTo>
                    <a:pt x="70663" y="1690374"/>
                  </a:lnTo>
                  <a:lnTo>
                    <a:pt x="82644" y="1645695"/>
                  </a:lnTo>
                  <a:lnTo>
                    <a:pt x="95515" y="1601386"/>
                  </a:lnTo>
                  <a:lnTo>
                    <a:pt x="109266" y="1557458"/>
                  </a:lnTo>
                  <a:lnTo>
                    <a:pt x="123887" y="1513920"/>
                  </a:lnTo>
                  <a:lnTo>
                    <a:pt x="139367" y="1470783"/>
                  </a:lnTo>
                  <a:lnTo>
                    <a:pt x="155696" y="1428057"/>
                  </a:lnTo>
                  <a:lnTo>
                    <a:pt x="172864" y="1385752"/>
                  </a:lnTo>
                  <a:lnTo>
                    <a:pt x="190860" y="1343878"/>
                  </a:lnTo>
                  <a:lnTo>
                    <a:pt x="209676" y="1302446"/>
                  </a:lnTo>
                  <a:lnTo>
                    <a:pt x="229300" y="1261465"/>
                  </a:lnTo>
                  <a:lnTo>
                    <a:pt x="249722" y="1220946"/>
                  </a:lnTo>
                  <a:lnTo>
                    <a:pt x="270933" y="1180898"/>
                  </a:lnTo>
                  <a:lnTo>
                    <a:pt x="292921" y="1141333"/>
                  </a:lnTo>
                  <a:lnTo>
                    <a:pt x="315678" y="1102260"/>
                  </a:lnTo>
                  <a:lnTo>
                    <a:pt x="339191" y="1063689"/>
                  </a:lnTo>
                  <a:lnTo>
                    <a:pt x="363453" y="1025630"/>
                  </a:lnTo>
                  <a:lnTo>
                    <a:pt x="388451" y="988094"/>
                  </a:lnTo>
                  <a:lnTo>
                    <a:pt x="414177" y="951091"/>
                  </a:lnTo>
                  <a:lnTo>
                    <a:pt x="440620" y="914631"/>
                  </a:lnTo>
                  <a:lnTo>
                    <a:pt x="467769" y="878724"/>
                  </a:lnTo>
                  <a:lnTo>
                    <a:pt x="495615" y="843380"/>
                  </a:lnTo>
                  <a:lnTo>
                    <a:pt x="524147" y="808610"/>
                  </a:lnTo>
                  <a:lnTo>
                    <a:pt x="553356" y="774423"/>
                  </a:lnTo>
                  <a:lnTo>
                    <a:pt x="583231" y="740830"/>
                  </a:lnTo>
                  <a:lnTo>
                    <a:pt x="613761" y="707840"/>
                  </a:lnTo>
                  <a:lnTo>
                    <a:pt x="644938" y="675465"/>
                  </a:lnTo>
                  <a:lnTo>
                    <a:pt x="676749" y="643714"/>
                  </a:lnTo>
                  <a:lnTo>
                    <a:pt x="709187" y="612597"/>
                  </a:lnTo>
                  <a:lnTo>
                    <a:pt x="742239" y="582124"/>
                  </a:lnTo>
                  <a:lnTo>
                    <a:pt x="775896" y="552306"/>
                  </a:lnTo>
                  <a:lnTo>
                    <a:pt x="810149" y="523153"/>
                  </a:lnTo>
                  <a:lnTo>
                    <a:pt x="844986" y="494675"/>
                  </a:lnTo>
                  <a:lnTo>
                    <a:pt x="880397" y="466882"/>
                  </a:lnTo>
                  <a:lnTo>
                    <a:pt x="916373" y="439784"/>
                  </a:lnTo>
                  <a:lnTo>
                    <a:pt x="952903" y="413392"/>
                  </a:lnTo>
                  <a:lnTo>
                    <a:pt x="989977" y="387715"/>
                  </a:lnTo>
                  <a:lnTo>
                    <a:pt x="1027585" y="362764"/>
                  </a:lnTo>
                  <a:lnTo>
                    <a:pt x="1065716" y="338549"/>
                  </a:lnTo>
                  <a:lnTo>
                    <a:pt x="1104361" y="315080"/>
                  </a:lnTo>
                  <a:lnTo>
                    <a:pt x="1143509" y="292367"/>
                  </a:lnTo>
                  <a:lnTo>
                    <a:pt x="1183150" y="270420"/>
                  </a:lnTo>
                  <a:lnTo>
                    <a:pt x="1223275" y="249250"/>
                  </a:lnTo>
                  <a:lnTo>
                    <a:pt x="1263872" y="228866"/>
                  </a:lnTo>
                  <a:lnTo>
                    <a:pt x="1304931" y="209279"/>
                  </a:lnTo>
                  <a:lnTo>
                    <a:pt x="1346443" y="190499"/>
                  </a:lnTo>
                  <a:lnTo>
                    <a:pt x="1388398" y="172537"/>
                  </a:lnTo>
                  <a:lnTo>
                    <a:pt x="1430784" y="155401"/>
                  </a:lnTo>
                  <a:lnTo>
                    <a:pt x="1473592" y="139103"/>
                  </a:lnTo>
                  <a:lnTo>
                    <a:pt x="1516812" y="123653"/>
                  </a:lnTo>
                  <a:lnTo>
                    <a:pt x="1560434" y="109060"/>
                  </a:lnTo>
                  <a:lnTo>
                    <a:pt x="1604447" y="95335"/>
                  </a:lnTo>
                  <a:lnTo>
                    <a:pt x="1648841" y="82488"/>
                  </a:lnTo>
                  <a:lnTo>
                    <a:pt x="1693606" y="70529"/>
                  </a:lnTo>
                  <a:lnTo>
                    <a:pt x="1738732" y="59469"/>
                  </a:lnTo>
                  <a:lnTo>
                    <a:pt x="1784209" y="49317"/>
                  </a:lnTo>
                  <a:lnTo>
                    <a:pt x="1830027" y="40084"/>
                  </a:lnTo>
                  <a:lnTo>
                    <a:pt x="1876174" y="31779"/>
                  </a:lnTo>
                  <a:lnTo>
                    <a:pt x="1922642" y="24414"/>
                  </a:lnTo>
                  <a:lnTo>
                    <a:pt x="1969420" y="17997"/>
                  </a:lnTo>
                  <a:lnTo>
                    <a:pt x="2016498" y="12540"/>
                  </a:lnTo>
                  <a:lnTo>
                    <a:pt x="2063865" y="8053"/>
                  </a:lnTo>
                  <a:lnTo>
                    <a:pt x="2111512" y="4545"/>
                  </a:lnTo>
                  <a:lnTo>
                    <a:pt x="2159428" y="2026"/>
                  </a:lnTo>
                  <a:lnTo>
                    <a:pt x="2207603" y="508"/>
                  </a:lnTo>
                  <a:lnTo>
                    <a:pt x="2256028" y="0"/>
                  </a:lnTo>
                  <a:lnTo>
                    <a:pt x="2304452" y="508"/>
                  </a:lnTo>
                  <a:lnTo>
                    <a:pt x="2352627" y="2026"/>
                  </a:lnTo>
                  <a:lnTo>
                    <a:pt x="2400544" y="4545"/>
                  </a:lnTo>
                  <a:lnTo>
                    <a:pt x="2448191" y="8053"/>
                  </a:lnTo>
                  <a:lnTo>
                    <a:pt x="2495559" y="12540"/>
                  </a:lnTo>
                  <a:lnTo>
                    <a:pt x="2542637" y="17997"/>
                  </a:lnTo>
                  <a:lnTo>
                    <a:pt x="2589416" y="24414"/>
                  </a:lnTo>
                  <a:lnTo>
                    <a:pt x="2635885" y="31779"/>
                  </a:lnTo>
                  <a:lnTo>
                    <a:pt x="2682033" y="40084"/>
                  </a:lnTo>
                  <a:lnTo>
                    <a:pt x="2727852" y="49317"/>
                  </a:lnTo>
                  <a:lnTo>
                    <a:pt x="2773330" y="59469"/>
                  </a:lnTo>
                  <a:lnTo>
                    <a:pt x="2818457" y="70529"/>
                  </a:lnTo>
                  <a:lnTo>
                    <a:pt x="2863224" y="82488"/>
                  </a:lnTo>
                  <a:lnTo>
                    <a:pt x="2907619" y="95335"/>
                  </a:lnTo>
                  <a:lnTo>
                    <a:pt x="2951634" y="109060"/>
                  </a:lnTo>
                  <a:lnTo>
                    <a:pt x="2995257" y="123653"/>
                  </a:lnTo>
                  <a:lnTo>
                    <a:pt x="3038479" y="139103"/>
                  </a:lnTo>
                  <a:lnTo>
                    <a:pt x="3081289" y="155401"/>
                  </a:lnTo>
                  <a:lnTo>
                    <a:pt x="3123677" y="172537"/>
                  </a:lnTo>
                  <a:lnTo>
                    <a:pt x="3165633" y="190499"/>
                  </a:lnTo>
                  <a:lnTo>
                    <a:pt x="3207147" y="209279"/>
                  </a:lnTo>
                  <a:lnTo>
                    <a:pt x="3248209" y="228866"/>
                  </a:lnTo>
                  <a:lnTo>
                    <a:pt x="3288808" y="249250"/>
                  </a:lnTo>
                  <a:lnTo>
                    <a:pt x="3328934" y="270420"/>
                  </a:lnTo>
                  <a:lnTo>
                    <a:pt x="3368577" y="292367"/>
                  </a:lnTo>
                  <a:lnTo>
                    <a:pt x="3407728" y="315080"/>
                  </a:lnTo>
                  <a:lnTo>
                    <a:pt x="3446375" y="338549"/>
                  </a:lnTo>
                  <a:lnTo>
                    <a:pt x="3484509" y="362764"/>
                  </a:lnTo>
                  <a:lnTo>
                    <a:pt x="3522119" y="387715"/>
                  </a:lnTo>
                  <a:lnTo>
                    <a:pt x="3559195" y="413392"/>
                  </a:lnTo>
                  <a:lnTo>
                    <a:pt x="3595727" y="439784"/>
                  </a:lnTo>
                  <a:lnTo>
                    <a:pt x="3631705" y="466882"/>
                  </a:lnTo>
                  <a:lnTo>
                    <a:pt x="3667119" y="494675"/>
                  </a:lnTo>
                  <a:lnTo>
                    <a:pt x="3701959" y="523153"/>
                  </a:lnTo>
                  <a:lnTo>
                    <a:pt x="3736213" y="552306"/>
                  </a:lnTo>
                  <a:lnTo>
                    <a:pt x="3769873" y="582124"/>
                  </a:lnTo>
                  <a:lnTo>
                    <a:pt x="3802928" y="612597"/>
                  </a:lnTo>
                  <a:lnTo>
                    <a:pt x="3835368" y="643714"/>
                  </a:lnTo>
                  <a:lnTo>
                    <a:pt x="3867182" y="675465"/>
                  </a:lnTo>
                  <a:lnTo>
                    <a:pt x="3898361" y="707840"/>
                  </a:lnTo>
                  <a:lnTo>
                    <a:pt x="3928894" y="740830"/>
                  </a:lnTo>
                  <a:lnTo>
                    <a:pt x="3958771" y="774423"/>
                  </a:lnTo>
                  <a:lnTo>
                    <a:pt x="3987982" y="808610"/>
                  </a:lnTo>
                  <a:lnTo>
                    <a:pt x="4016517" y="843380"/>
                  </a:lnTo>
                  <a:lnTo>
                    <a:pt x="4044365" y="878724"/>
                  </a:lnTo>
                  <a:lnTo>
                    <a:pt x="4071517" y="914631"/>
                  </a:lnTo>
                  <a:lnTo>
                    <a:pt x="4097962" y="951091"/>
                  </a:lnTo>
                  <a:lnTo>
                    <a:pt x="4123690" y="988094"/>
                  </a:lnTo>
                  <a:lnTo>
                    <a:pt x="4148691" y="1025630"/>
                  </a:lnTo>
                  <a:lnTo>
                    <a:pt x="4172955" y="1063689"/>
                  </a:lnTo>
                  <a:lnTo>
                    <a:pt x="4196471" y="1102260"/>
                  </a:lnTo>
                  <a:lnTo>
                    <a:pt x="4219229" y="1141333"/>
                  </a:lnTo>
                  <a:lnTo>
                    <a:pt x="4241220" y="1180898"/>
                  </a:lnTo>
                  <a:lnTo>
                    <a:pt x="4262432" y="1220946"/>
                  </a:lnTo>
                  <a:lnTo>
                    <a:pt x="4282857" y="1261465"/>
                  </a:lnTo>
                  <a:lnTo>
                    <a:pt x="4302483" y="1302446"/>
                  </a:lnTo>
                  <a:lnTo>
                    <a:pt x="4321300" y="1343878"/>
                  </a:lnTo>
                  <a:lnTo>
                    <a:pt x="4339299" y="1385752"/>
                  </a:lnTo>
                  <a:lnTo>
                    <a:pt x="4356469" y="1428057"/>
                  </a:lnTo>
                  <a:lnTo>
                    <a:pt x="4372800" y="1470783"/>
                  </a:lnTo>
                  <a:lnTo>
                    <a:pt x="4388281" y="1513920"/>
                  </a:lnTo>
                  <a:lnTo>
                    <a:pt x="4402903" y="1557458"/>
                  </a:lnTo>
                  <a:lnTo>
                    <a:pt x="4416656" y="1601386"/>
                  </a:lnTo>
                  <a:lnTo>
                    <a:pt x="4429528" y="1645695"/>
                  </a:lnTo>
                  <a:lnTo>
                    <a:pt x="4441511" y="1690374"/>
                  </a:lnTo>
                  <a:lnTo>
                    <a:pt x="4452594" y="1735413"/>
                  </a:lnTo>
                  <a:lnTo>
                    <a:pt x="4462766" y="1780803"/>
                  </a:lnTo>
                  <a:lnTo>
                    <a:pt x="4472018" y="1826532"/>
                  </a:lnTo>
                  <a:lnTo>
                    <a:pt x="4480339" y="1872590"/>
                  </a:lnTo>
                  <a:lnTo>
                    <a:pt x="4487719" y="1918969"/>
                  </a:lnTo>
                  <a:lnTo>
                    <a:pt x="4494148" y="1965656"/>
                  </a:lnTo>
                  <a:lnTo>
                    <a:pt x="4499616" y="2012643"/>
                  </a:lnTo>
                  <a:lnTo>
                    <a:pt x="4504113" y="2059919"/>
                  </a:lnTo>
                  <a:lnTo>
                    <a:pt x="4507628" y="2107473"/>
                  </a:lnTo>
                  <a:lnTo>
                    <a:pt x="4510152" y="2155297"/>
                  </a:lnTo>
                  <a:lnTo>
                    <a:pt x="4511673" y="2203379"/>
                  </a:lnTo>
                  <a:lnTo>
                    <a:pt x="4512183" y="2251710"/>
                  </a:lnTo>
                  <a:lnTo>
                    <a:pt x="4511673" y="2300040"/>
                  </a:lnTo>
                  <a:lnTo>
                    <a:pt x="4510152" y="2348122"/>
                  </a:lnTo>
                  <a:lnTo>
                    <a:pt x="4507628" y="2395945"/>
                  </a:lnTo>
                  <a:lnTo>
                    <a:pt x="4504113" y="2443500"/>
                  </a:lnTo>
                  <a:lnTo>
                    <a:pt x="4499616" y="2490776"/>
                  </a:lnTo>
                  <a:lnTo>
                    <a:pt x="4494148" y="2537763"/>
                  </a:lnTo>
                  <a:lnTo>
                    <a:pt x="4487719" y="2584450"/>
                  </a:lnTo>
                  <a:lnTo>
                    <a:pt x="4480339" y="2630828"/>
                  </a:lnTo>
                  <a:lnTo>
                    <a:pt x="4472018" y="2676887"/>
                  </a:lnTo>
                  <a:lnTo>
                    <a:pt x="4462766" y="2722616"/>
                  </a:lnTo>
                  <a:lnTo>
                    <a:pt x="4452594" y="2768005"/>
                  </a:lnTo>
                  <a:lnTo>
                    <a:pt x="4441511" y="2813044"/>
                  </a:lnTo>
                  <a:lnTo>
                    <a:pt x="4429528" y="2857723"/>
                  </a:lnTo>
                  <a:lnTo>
                    <a:pt x="4416656" y="2902032"/>
                  </a:lnTo>
                  <a:lnTo>
                    <a:pt x="4402903" y="2945960"/>
                  </a:lnTo>
                  <a:lnTo>
                    <a:pt x="4388281" y="2989497"/>
                  </a:lnTo>
                  <a:lnTo>
                    <a:pt x="4372800" y="3032634"/>
                  </a:lnTo>
                  <a:lnTo>
                    <a:pt x="4356469" y="3075360"/>
                  </a:lnTo>
                  <a:lnTo>
                    <a:pt x="4339299" y="3117665"/>
                  </a:lnTo>
                  <a:lnTo>
                    <a:pt x="4321300" y="3159539"/>
                  </a:lnTo>
                  <a:lnTo>
                    <a:pt x="4302483" y="3200971"/>
                  </a:lnTo>
                  <a:lnTo>
                    <a:pt x="4282857" y="3241952"/>
                  </a:lnTo>
                  <a:lnTo>
                    <a:pt x="4262432" y="3282471"/>
                  </a:lnTo>
                  <a:lnTo>
                    <a:pt x="4241220" y="3322518"/>
                  </a:lnTo>
                  <a:lnTo>
                    <a:pt x="4219229" y="3362083"/>
                  </a:lnTo>
                  <a:lnTo>
                    <a:pt x="4196471" y="3401156"/>
                  </a:lnTo>
                  <a:lnTo>
                    <a:pt x="4172955" y="3439727"/>
                  </a:lnTo>
                  <a:lnTo>
                    <a:pt x="4148691" y="3477785"/>
                  </a:lnTo>
                  <a:lnTo>
                    <a:pt x="4123690" y="3515321"/>
                  </a:lnTo>
                  <a:lnTo>
                    <a:pt x="4097962" y="3552323"/>
                  </a:lnTo>
                  <a:lnTo>
                    <a:pt x="4071517" y="3588783"/>
                  </a:lnTo>
                  <a:lnTo>
                    <a:pt x="4044365" y="3624690"/>
                  </a:lnTo>
                  <a:lnTo>
                    <a:pt x="4016517" y="3660034"/>
                  </a:lnTo>
                  <a:lnTo>
                    <a:pt x="3987982" y="3694804"/>
                  </a:lnTo>
                  <a:lnTo>
                    <a:pt x="3958771" y="3728991"/>
                  </a:lnTo>
                  <a:lnTo>
                    <a:pt x="3928894" y="3762584"/>
                  </a:lnTo>
                  <a:lnTo>
                    <a:pt x="3898361" y="3795573"/>
                  </a:lnTo>
                  <a:lnTo>
                    <a:pt x="3867182" y="3827948"/>
                  </a:lnTo>
                  <a:lnTo>
                    <a:pt x="3835368" y="3859699"/>
                  </a:lnTo>
                  <a:lnTo>
                    <a:pt x="3802928" y="3890816"/>
                  </a:lnTo>
                  <a:lnTo>
                    <a:pt x="3769873" y="3921288"/>
                  </a:lnTo>
                  <a:lnTo>
                    <a:pt x="3736213" y="3951105"/>
                  </a:lnTo>
                  <a:lnTo>
                    <a:pt x="3701959" y="3980258"/>
                  </a:lnTo>
                  <a:lnTo>
                    <a:pt x="3667119" y="4008736"/>
                  </a:lnTo>
                  <a:lnTo>
                    <a:pt x="3631705" y="4036529"/>
                  </a:lnTo>
                  <a:lnTo>
                    <a:pt x="3595727" y="4063626"/>
                  </a:lnTo>
                  <a:lnTo>
                    <a:pt x="3559195" y="4090018"/>
                  </a:lnTo>
                  <a:lnTo>
                    <a:pt x="3522119" y="4115695"/>
                  </a:lnTo>
                  <a:lnTo>
                    <a:pt x="3484509" y="4140646"/>
                  </a:lnTo>
                  <a:lnTo>
                    <a:pt x="3446375" y="4164861"/>
                  </a:lnTo>
                  <a:lnTo>
                    <a:pt x="3407728" y="4188330"/>
                  </a:lnTo>
                  <a:lnTo>
                    <a:pt x="3368577" y="4211043"/>
                  </a:lnTo>
                  <a:lnTo>
                    <a:pt x="3328934" y="4232989"/>
                  </a:lnTo>
                  <a:lnTo>
                    <a:pt x="3288808" y="4254159"/>
                  </a:lnTo>
                  <a:lnTo>
                    <a:pt x="3248209" y="4274543"/>
                  </a:lnTo>
                  <a:lnTo>
                    <a:pt x="3207147" y="4294129"/>
                  </a:lnTo>
                  <a:lnTo>
                    <a:pt x="3165633" y="4312909"/>
                  </a:lnTo>
                  <a:lnTo>
                    <a:pt x="3123677" y="4330872"/>
                  </a:lnTo>
                  <a:lnTo>
                    <a:pt x="3081289" y="4348007"/>
                  </a:lnTo>
                  <a:lnTo>
                    <a:pt x="3038479" y="4364305"/>
                  </a:lnTo>
                  <a:lnTo>
                    <a:pt x="2995257" y="4379755"/>
                  </a:lnTo>
                  <a:lnTo>
                    <a:pt x="2951634" y="4394348"/>
                  </a:lnTo>
                  <a:lnTo>
                    <a:pt x="2907619" y="4408073"/>
                  </a:lnTo>
                  <a:lnTo>
                    <a:pt x="2863224" y="4420919"/>
                  </a:lnTo>
                  <a:lnTo>
                    <a:pt x="2818457" y="4432878"/>
                  </a:lnTo>
                  <a:lnTo>
                    <a:pt x="2773330" y="4443938"/>
                  </a:lnTo>
                  <a:lnTo>
                    <a:pt x="2727852" y="4454090"/>
                  </a:lnTo>
                  <a:lnTo>
                    <a:pt x="2682033" y="4463323"/>
                  </a:lnTo>
                  <a:lnTo>
                    <a:pt x="2635885" y="4471627"/>
                  </a:lnTo>
                  <a:lnTo>
                    <a:pt x="2589416" y="4478993"/>
                  </a:lnTo>
                  <a:lnTo>
                    <a:pt x="2542637" y="4485409"/>
                  </a:lnTo>
                  <a:lnTo>
                    <a:pt x="2495559" y="4490866"/>
                  </a:lnTo>
                  <a:lnTo>
                    <a:pt x="2448191" y="4495354"/>
                  </a:lnTo>
                  <a:lnTo>
                    <a:pt x="2400544" y="4498862"/>
                  </a:lnTo>
                  <a:lnTo>
                    <a:pt x="2352627" y="4501380"/>
                  </a:lnTo>
                  <a:lnTo>
                    <a:pt x="2304452" y="4502898"/>
                  </a:lnTo>
                  <a:lnTo>
                    <a:pt x="2256028" y="4503407"/>
                  </a:lnTo>
                  <a:lnTo>
                    <a:pt x="2207603" y="4502898"/>
                  </a:lnTo>
                  <a:lnTo>
                    <a:pt x="2159428" y="4501380"/>
                  </a:lnTo>
                  <a:lnTo>
                    <a:pt x="2111512" y="4498862"/>
                  </a:lnTo>
                  <a:lnTo>
                    <a:pt x="2063865" y="4495354"/>
                  </a:lnTo>
                  <a:lnTo>
                    <a:pt x="2016498" y="4490866"/>
                  </a:lnTo>
                  <a:lnTo>
                    <a:pt x="1969420" y="4485409"/>
                  </a:lnTo>
                  <a:lnTo>
                    <a:pt x="1922642" y="4478993"/>
                  </a:lnTo>
                  <a:lnTo>
                    <a:pt x="1876174" y="4471627"/>
                  </a:lnTo>
                  <a:lnTo>
                    <a:pt x="1830027" y="4463323"/>
                  </a:lnTo>
                  <a:lnTo>
                    <a:pt x="1784209" y="4454090"/>
                  </a:lnTo>
                  <a:lnTo>
                    <a:pt x="1738732" y="4443938"/>
                  </a:lnTo>
                  <a:lnTo>
                    <a:pt x="1693606" y="4432878"/>
                  </a:lnTo>
                  <a:lnTo>
                    <a:pt x="1648841" y="4420919"/>
                  </a:lnTo>
                  <a:lnTo>
                    <a:pt x="1604447" y="4408073"/>
                  </a:lnTo>
                  <a:lnTo>
                    <a:pt x="1560434" y="4394348"/>
                  </a:lnTo>
                  <a:lnTo>
                    <a:pt x="1516812" y="4379755"/>
                  </a:lnTo>
                  <a:lnTo>
                    <a:pt x="1473592" y="4364305"/>
                  </a:lnTo>
                  <a:lnTo>
                    <a:pt x="1430784" y="4348007"/>
                  </a:lnTo>
                  <a:lnTo>
                    <a:pt x="1388398" y="4330872"/>
                  </a:lnTo>
                  <a:lnTo>
                    <a:pt x="1346443" y="4312909"/>
                  </a:lnTo>
                  <a:lnTo>
                    <a:pt x="1304931" y="4294129"/>
                  </a:lnTo>
                  <a:lnTo>
                    <a:pt x="1263872" y="4274543"/>
                  </a:lnTo>
                  <a:lnTo>
                    <a:pt x="1223275" y="4254159"/>
                  </a:lnTo>
                  <a:lnTo>
                    <a:pt x="1183150" y="4232989"/>
                  </a:lnTo>
                  <a:lnTo>
                    <a:pt x="1143509" y="4211043"/>
                  </a:lnTo>
                  <a:lnTo>
                    <a:pt x="1104361" y="4188330"/>
                  </a:lnTo>
                  <a:lnTo>
                    <a:pt x="1065716" y="4164861"/>
                  </a:lnTo>
                  <a:lnTo>
                    <a:pt x="1027585" y="4140646"/>
                  </a:lnTo>
                  <a:lnTo>
                    <a:pt x="989977" y="4115695"/>
                  </a:lnTo>
                  <a:lnTo>
                    <a:pt x="952903" y="4090018"/>
                  </a:lnTo>
                  <a:lnTo>
                    <a:pt x="916373" y="4063626"/>
                  </a:lnTo>
                  <a:lnTo>
                    <a:pt x="880397" y="4036529"/>
                  </a:lnTo>
                  <a:lnTo>
                    <a:pt x="844986" y="4008736"/>
                  </a:lnTo>
                  <a:lnTo>
                    <a:pt x="810149" y="3980258"/>
                  </a:lnTo>
                  <a:lnTo>
                    <a:pt x="775896" y="3951105"/>
                  </a:lnTo>
                  <a:lnTo>
                    <a:pt x="742239" y="3921288"/>
                  </a:lnTo>
                  <a:lnTo>
                    <a:pt x="709187" y="3890816"/>
                  </a:lnTo>
                  <a:lnTo>
                    <a:pt x="676749" y="3859699"/>
                  </a:lnTo>
                  <a:lnTo>
                    <a:pt x="644938" y="3827948"/>
                  </a:lnTo>
                  <a:lnTo>
                    <a:pt x="613761" y="3795573"/>
                  </a:lnTo>
                  <a:lnTo>
                    <a:pt x="583231" y="3762584"/>
                  </a:lnTo>
                  <a:lnTo>
                    <a:pt x="553356" y="3728991"/>
                  </a:lnTo>
                  <a:lnTo>
                    <a:pt x="524147" y="3694804"/>
                  </a:lnTo>
                  <a:lnTo>
                    <a:pt x="495615" y="3660034"/>
                  </a:lnTo>
                  <a:lnTo>
                    <a:pt x="467769" y="3624690"/>
                  </a:lnTo>
                  <a:lnTo>
                    <a:pt x="440620" y="3588783"/>
                  </a:lnTo>
                  <a:lnTo>
                    <a:pt x="414177" y="3552323"/>
                  </a:lnTo>
                  <a:lnTo>
                    <a:pt x="388451" y="3515321"/>
                  </a:lnTo>
                  <a:lnTo>
                    <a:pt x="363453" y="3477785"/>
                  </a:lnTo>
                  <a:lnTo>
                    <a:pt x="339191" y="3439727"/>
                  </a:lnTo>
                  <a:lnTo>
                    <a:pt x="315678" y="3401156"/>
                  </a:lnTo>
                  <a:lnTo>
                    <a:pt x="292921" y="3362083"/>
                  </a:lnTo>
                  <a:lnTo>
                    <a:pt x="270933" y="3322518"/>
                  </a:lnTo>
                  <a:lnTo>
                    <a:pt x="249722" y="3282471"/>
                  </a:lnTo>
                  <a:lnTo>
                    <a:pt x="229300" y="3241952"/>
                  </a:lnTo>
                  <a:lnTo>
                    <a:pt x="209676" y="3200971"/>
                  </a:lnTo>
                  <a:lnTo>
                    <a:pt x="190860" y="3159539"/>
                  </a:lnTo>
                  <a:lnTo>
                    <a:pt x="172864" y="3117665"/>
                  </a:lnTo>
                  <a:lnTo>
                    <a:pt x="155696" y="3075360"/>
                  </a:lnTo>
                  <a:lnTo>
                    <a:pt x="139367" y="3032634"/>
                  </a:lnTo>
                  <a:lnTo>
                    <a:pt x="123887" y="2989497"/>
                  </a:lnTo>
                  <a:lnTo>
                    <a:pt x="109266" y="2945960"/>
                  </a:lnTo>
                  <a:lnTo>
                    <a:pt x="95515" y="2902032"/>
                  </a:lnTo>
                  <a:lnTo>
                    <a:pt x="82644" y="2857723"/>
                  </a:lnTo>
                  <a:lnTo>
                    <a:pt x="70663" y="2813044"/>
                  </a:lnTo>
                  <a:lnTo>
                    <a:pt x="59581" y="2768005"/>
                  </a:lnTo>
                  <a:lnTo>
                    <a:pt x="49410" y="2722616"/>
                  </a:lnTo>
                  <a:lnTo>
                    <a:pt x="40160" y="2676887"/>
                  </a:lnTo>
                  <a:lnTo>
                    <a:pt x="31839" y="2630828"/>
                  </a:lnTo>
                  <a:lnTo>
                    <a:pt x="24460" y="2584450"/>
                  </a:lnTo>
                  <a:lnTo>
                    <a:pt x="18032" y="2537763"/>
                  </a:lnTo>
                  <a:lnTo>
                    <a:pt x="12564" y="2490776"/>
                  </a:lnTo>
                  <a:lnTo>
                    <a:pt x="8068" y="2443500"/>
                  </a:lnTo>
                  <a:lnTo>
                    <a:pt x="4553" y="2395945"/>
                  </a:lnTo>
                  <a:lnTo>
                    <a:pt x="2030" y="2348122"/>
                  </a:lnTo>
                  <a:lnTo>
                    <a:pt x="509" y="2300040"/>
                  </a:lnTo>
                  <a:lnTo>
                    <a:pt x="0" y="2251710"/>
                  </a:lnTo>
                  <a:close/>
                </a:path>
              </a:pathLst>
            </a:custGeom>
            <a:ln w="9525">
              <a:solidFill>
                <a:srgbClr val="017ADA"/>
              </a:solidFill>
            </a:ln>
          </p:spPr>
          <p:txBody>
            <a:bodyPr wrap="square" lIns="0" tIns="0" rIns="0" bIns="0" rtlCol="0"/>
            <a:lstStyle/>
            <a:p>
              <a:endParaRPr/>
            </a:p>
          </p:txBody>
        </p:sp>
        <p:pic>
          <p:nvPicPr>
            <p:cNvPr id="101" name="object 101"/>
            <p:cNvPicPr/>
            <p:nvPr/>
          </p:nvPicPr>
          <p:blipFill>
            <a:blip r:embed="rId3" cstate="print"/>
            <a:stretch>
              <a:fillRect/>
            </a:stretch>
          </p:blipFill>
          <p:spPr>
            <a:xfrm>
              <a:off x="4116323" y="1281683"/>
              <a:ext cx="4331208" cy="4323588"/>
            </a:xfrm>
            <a:prstGeom prst="rect">
              <a:avLst/>
            </a:prstGeom>
          </p:spPr>
        </p:pic>
        <p:sp>
          <p:nvSpPr>
            <p:cNvPr id="102" name="object 102"/>
            <p:cNvSpPr/>
            <p:nvPr/>
          </p:nvSpPr>
          <p:spPr>
            <a:xfrm>
              <a:off x="4236719" y="1382902"/>
              <a:ext cx="4100195" cy="4092575"/>
            </a:xfrm>
            <a:custGeom>
              <a:avLst/>
              <a:gdLst/>
              <a:ahLst/>
              <a:cxnLst/>
              <a:rect l="l" t="t" r="r" b="b"/>
              <a:pathLst>
                <a:path w="4100195" h="4092575">
                  <a:moveTo>
                    <a:pt x="0" y="2046097"/>
                  </a:moveTo>
                  <a:lnTo>
                    <a:pt x="559" y="1997799"/>
                  </a:lnTo>
                  <a:lnTo>
                    <a:pt x="2231" y="1949776"/>
                  </a:lnTo>
                  <a:lnTo>
                    <a:pt x="5002" y="1902039"/>
                  </a:lnTo>
                  <a:lnTo>
                    <a:pt x="8859" y="1854602"/>
                  </a:lnTo>
                  <a:lnTo>
                    <a:pt x="13792" y="1807475"/>
                  </a:lnTo>
                  <a:lnTo>
                    <a:pt x="19786" y="1760672"/>
                  </a:lnTo>
                  <a:lnTo>
                    <a:pt x="26831" y="1714205"/>
                  </a:lnTo>
                  <a:lnTo>
                    <a:pt x="34913" y="1668085"/>
                  </a:lnTo>
                  <a:lnTo>
                    <a:pt x="44021" y="1622326"/>
                  </a:lnTo>
                  <a:lnTo>
                    <a:pt x="54142" y="1576940"/>
                  </a:lnTo>
                  <a:lnTo>
                    <a:pt x="65264" y="1531938"/>
                  </a:lnTo>
                  <a:lnTo>
                    <a:pt x="77374" y="1487333"/>
                  </a:lnTo>
                  <a:lnTo>
                    <a:pt x="90461" y="1443138"/>
                  </a:lnTo>
                  <a:lnTo>
                    <a:pt x="104511" y="1399365"/>
                  </a:lnTo>
                  <a:lnTo>
                    <a:pt x="119513" y="1356025"/>
                  </a:lnTo>
                  <a:lnTo>
                    <a:pt x="135455" y="1313132"/>
                  </a:lnTo>
                  <a:lnTo>
                    <a:pt x="152323" y="1270697"/>
                  </a:lnTo>
                  <a:lnTo>
                    <a:pt x="170106" y="1228733"/>
                  </a:lnTo>
                  <a:lnTo>
                    <a:pt x="188791" y="1187253"/>
                  </a:lnTo>
                  <a:lnTo>
                    <a:pt x="208367" y="1146267"/>
                  </a:lnTo>
                  <a:lnTo>
                    <a:pt x="228820" y="1105789"/>
                  </a:lnTo>
                  <a:lnTo>
                    <a:pt x="250139" y="1065831"/>
                  </a:lnTo>
                  <a:lnTo>
                    <a:pt x="272311" y="1026406"/>
                  </a:lnTo>
                  <a:lnTo>
                    <a:pt x="295323" y="987525"/>
                  </a:lnTo>
                  <a:lnTo>
                    <a:pt x="319165" y="949200"/>
                  </a:lnTo>
                  <a:lnTo>
                    <a:pt x="343822" y="911445"/>
                  </a:lnTo>
                  <a:lnTo>
                    <a:pt x="369283" y="874271"/>
                  </a:lnTo>
                  <a:lnTo>
                    <a:pt x="395536" y="837690"/>
                  </a:lnTo>
                  <a:lnTo>
                    <a:pt x="422569" y="801716"/>
                  </a:lnTo>
                  <a:lnTo>
                    <a:pt x="450368" y="766360"/>
                  </a:lnTo>
                  <a:lnTo>
                    <a:pt x="478922" y="731634"/>
                  </a:lnTo>
                  <a:lnTo>
                    <a:pt x="508219" y="697551"/>
                  </a:lnTo>
                  <a:lnTo>
                    <a:pt x="538245" y="664123"/>
                  </a:lnTo>
                  <a:lnTo>
                    <a:pt x="568990" y="631362"/>
                  </a:lnTo>
                  <a:lnTo>
                    <a:pt x="600440" y="599281"/>
                  </a:lnTo>
                  <a:lnTo>
                    <a:pt x="632583" y="567891"/>
                  </a:lnTo>
                  <a:lnTo>
                    <a:pt x="665407" y="537206"/>
                  </a:lnTo>
                  <a:lnTo>
                    <a:pt x="698899" y="507238"/>
                  </a:lnTo>
                  <a:lnTo>
                    <a:pt x="733048" y="477997"/>
                  </a:lnTo>
                  <a:lnTo>
                    <a:pt x="767841" y="449498"/>
                  </a:lnTo>
                  <a:lnTo>
                    <a:pt x="803265" y="421753"/>
                  </a:lnTo>
                  <a:lnTo>
                    <a:pt x="839309" y="394772"/>
                  </a:lnTo>
                  <a:lnTo>
                    <a:pt x="875960" y="368570"/>
                  </a:lnTo>
                  <a:lnTo>
                    <a:pt x="913205" y="343158"/>
                  </a:lnTo>
                  <a:lnTo>
                    <a:pt x="951033" y="318548"/>
                  </a:lnTo>
                  <a:lnTo>
                    <a:pt x="989432" y="294753"/>
                  </a:lnTo>
                  <a:lnTo>
                    <a:pt x="1028388" y="271784"/>
                  </a:lnTo>
                  <a:lnTo>
                    <a:pt x="1067889" y="249655"/>
                  </a:lnTo>
                  <a:lnTo>
                    <a:pt x="1107924" y="228378"/>
                  </a:lnTo>
                  <a:lnTo>
                    <a:pt x="1148479" y="207964"/>
                  </a:lnTo>
                  <a:lnTo>
                    <a:pt x="1189544" y="188426"/>
                  </a:lnTo>
                  <a:lnTo>
                    <a:pt x="1231104" y="169777"/>
                  </a:lnTo>
                  <a:lnTo>
                    <a:pt x="1273149" y="152028"/>
                  </a:lnTo>
                  <a:lnTo>
                    <a:pt x="1315665" y="135193"/>
                  </a:lnTo>
                  <a:lnTo>
                    <a:pt x="1358641" y="119282"/>
                  </a:lnTo>
                  <a:lnTo>
                    <a:pt x="1402063" y="104309"/>
                  </a:lnTo>
                  <a:lnTo>
                    <a:pt x="1445921" y="90286"/>
                  </a:lnTo>
                  <a:lnTo>
                    <a:pt x="1490201" y="77225"/>
                  </a:lnTo>
                  <a:lnTo>
                    <a:pt x="1534891" y="65138"/>
                  </a:lnTo>
                  <a:lnTo>
                    <a:pt x="1579979" y="54037"/>
                  </a:lnTo>
                  <a:lnTo>
                    <a:pt x="1625452" y="43936"/>
                  </a:lnTo>
                  <a:lnTo>
                    <a:pt x="1671299" y="34846"/>
                  </a:lnTo>
                  <a:lnTo>
                    <a:pt x="1717507" y="26779"/>
                  </a:lnTo>
                  <a:lnTo>
                    <a:pt x="1764063" y="19748"/>
                  </a:lnTo>
                  <a:lnTo>
                    <a:pt x="1810956" y="13765"/>
                  </a:lnTo>
                  <a:lnTo>
                    <a:pt x="1858172" y="8842"/>
                  </a:lnTo>
                  <a:lnTo>
                    <a:pt x="1905701" y="4992"/>
                  </a:lnTo>
                  <a:lnTo>
                    <a:pt x="1953529" y="2227"/>
                  </a:lnTo>
                  <a:lnTo>
                    <a:pt x="2001644" y="558"/>
                  </a:lnTo>
                  <a:lnTo>
                    <a:pt x="2050033" y="0"/>
                  </a:lnTo>
                  <a:lnTo>
                    <a:pt x="2098423" y="558"/>
                  </a:lnTo>
                  <a:lnTo>
                    <a:pt x="2146538" y="2227"/>
                  </a:lnTo>
                  <a:lnTo>
                    <a:pt x="2194366" y="4992"/>
                  </a:lnTo>
                  <a:lnTo>
                    <a:pt x="2241895" y="8842"/>
                  </a:lnTo>
                  <a:lnTo>
                    <a:pt x="2289111" y="13765"/>
                  </a:lnTo>
                  <a:lnTo>
                    <a:pt x="2336004" y="19748"/>
                  </a:lnTo>
                  <a:lnTo>
                    <a:pt x="2382560" y="26779"/>
                  </a:lnTo>
                  <a:lnTo>
                    <a:pt x="2428768" y="34846"/>
                  </a:lnTo>
                  <a:lnTo>
                    <a:pt x="2474615" y="43936"/>
                  </a:lnTo>
                  <a:lnTo>
                    <a:pt x="2520088" y="54037"/>
                  </a:lnTo>
                  <a:lnTo>
                    <a:pt x="2565176" y="65138"/>
                  </a:lnTo>
                  <a:lnTo>
                    <a:pt x="2609866" y="77225"/>
                  </a:lnTo>
                  <a:lnTo>
                    <a:pt x="2654146" y="90286"/>
                  </a:lnTo>
                  <a:lnTo>
                    <a:pt x="2698004" y="104309"/>
                  </a:lnTo>
                  <a:lnTo>
                    <a:pt x="2741426" y="119282"/>
                  </a:lnTo>
                  <a:lnTo>
                    <a:pt x="2784402" y="135193"/>
                  </a:lnTo>
                  <a:lnTo>
                    <a:pt x="2826918" y="152028"/>
                  </a:lnTo>
                  <a:lnTo>
                    <a:pt x="2868963" y="169777"/>
                  </a:lnTo>
                  <a:lnTo>
                    <a:pt x="2910523" y="188426"/>
                  </a:lnTo>
                  <a:lnTo>
                    <a:pt x="2951588" y="207964"/>
                  </a:lnTo>
                  <a:lnTo>
                    <a:pt x="2992143" y="228378"/>
                  </a:lnTo>
                  <a:lnTo>
                    <a:pt x="3032178" y="249655"/>
                  </a:lnTo>
                  <a:lnTo>
                    <a:pt x="3071679" y="271784"/>
                  </a:lnTo>
                  <a:lnTo>
                    <a:pt x="3110635" y="294753"/>
                  </a:lnTo>
                  <a:lnTo>
                    <a:pt x="3149034" y="318548"/>
                  </a:lnTo>
                  <a:lnTo>
                    <a:pt x="3186862" y="343158"/>
                  </a:lnTo>
                  <a:lnTo>
                    <a:pt x="3224107" y="368570"/>
                  </a:lnTo>
                  <a:lnTo>
                    <a:pt x="3260758" y="394772"/>
                  </a:lnTo>
                  <a:lnTo>
                    <a:pt x="3296802" y="421753"/>
                  </a:lnTo>
                  <a:lnTo>
                    <a:pt x="3332226" y="449498"/>
                  </a:lnTo>
                  <a:lnTo>
                    <a:pt x="3367019" y="477997"/>
                  </a:lnTo>
                  <a:lnTo>
                    <a:pt x="3401168" y="507238"/>
                  </a:lnTo>
                  <a:lnTo>
                    <a:pt x="3434660" y="537206"/>
                  </a:lnTo>
                  <a:lnTo>
                    <a:pt x="3467484" y="567891"/>
                  </a:lnTo>
                  <a:lnTo>
                    <a:pt x="3499627" y="599281"/>
                  </a:lnTo>
                  <a:lnTo>
                    <a:pt x="3531077" y="631362"/>
                  </a:lnTo>
                  <a:lnTo>
                    <a:pt x="3561822" y="664123"/>
                  </a:lnTo>
                  <a:lnTo>
                    <a:pt x="3591848" y="697551"/>
                  </a:lnTo>
                  <a:lnTo>
                    <a:pt x="3621145" y="731634"/>
                  </a:lnTo>
                  <a:lnTo>
                    <a:pt x="3649699" y="766360"/>
                  </a:lnTo>
                  <a:lnTo>
                    <a:pt x="3677498" y="801716"/>
                  </a:lnTo>
                  <a:lnTo>
                    <a:pt x="3704531" y="837690"/>
                  </a:lnTo>
                  <a:lnTo>
                    <a:pt x="3730784" y="874271"/>
                  </a:lnTo>
                  <a:lnTo>
                    <a:pt x="3756245" y="911445"/>
                  </a:lnTo>
                  <a:lnTo>
                    <a:pt x="3780902" y="949200"/>
                  </a:lnTo>
                  <a:lnTo>
                    <a:pt x="3804744" y="987525"/>
                  </a:lnTo>
                  <a:lnTo>
                    <a:pt x="3827756" y="1026406"/>
                  </a:lnTo>
                  <a:lnTo>
                    <a:pt x="3849928" y="1065831"/>
                  </a:lnTo>
                  <a:lnTo>
                    <a:pt x="3871247" y="1105789"/>
                  </a:lnTo>
                  <a:lnTo>
                    <a:pt x="3891700" y="1146267"/>
                  </a:lnTo>
                  <a:lnTo>
                    <a:pt x="3911276" y="1187253"/>
                  </a:lnTo>
                  <a:lnTo>
                    <a:pt x="3929961" y="1228733"/>
                  </a:lnTo>
                  <a:lnTo>
                    <a:pt x="3947744" y="1270697"/>
                  </a:lnTo>
                  <a:lnTo>
                    <a:pt x="3964612" y="1313132"/>
                  </a:lnTo>
                  <a:lnTo>
                    <a:pt x="3980554" y="1356025"/>
                  </a:lnTo>
                  <a:lnTo>
                    <a:pt x="3995556" y="1399365"/>
                  </a:lnTo>
                  <a:lnTo>
                    <a:pt x="4009606" y="1443138"/>
                  </a:lnTo>
                  <a:lnTo>
                    <a:pt x="4022693" y="1487333"/>
                  </a:lnTo>
                  <a:lnTo>
                    <a:pt x="4034803" y="1531938"/>
                  </a:lnTo>
                  <a:lnTo>
                    <a:pt x="4045925" y="1576940"/>
                  </a:lnTo>
                  <a:lnTo>
                    <a:pt x="4056046" y="1622326"/>
                  </a:lnTo>
                  <a:lnTo>
                    <a:pt x="4065154" y="1668085"/>
                  </a:lnTo>
                  <a:lnTo>
                    <a:pt x="4073236" y="1714205"/>
                  </a:lnTo>
                  <a:lnTo>
                    <a:pt x="4080281" y="1760672"/>
                  </a:lnTo>
                  <a:lnTo>
                    <a:pt x="4086275" y="1807475"/>
                  </a:lnTo>
                  <a:lnTo>
                    <a:pt x="4091208" y="1854602"/>
                  </a:lnTo>
                  <a:lnTo>
                    <a:pt x="4095065" y="1902039"/>
                  </a:lnTo>
                  <a:lnTo>
                    <a:pt x="4097836" y="1949776"/>
                  </a:lnTo>
                  <a:lnTo>
                    <a:pt x="4099508" y="1997799"/>
                  </a:lnTo>
                  <a:lnTo>
                    <a:pt x="4100068" y="2046097"/>
                  </a:lnTo>
                  <a:lnTo>
                    <a:pt x="4099508" y="2094394"/>
                  </a:lnTo>
                  <a:lnTo>
                    <a:pt x="4097836" y="2142417"/>
                  </a:lnTo>
                  <a:lnTo>
                    <a:pt x="4095065" y="2190154"/>
                  </a:lnTo>
                  <a:lnTo>
                    <a:pt x="4091208" y="2237591"/>
                  </a:lnTo>
                  <a:lnTo>
                    <a:pt x="4086275" y="2284718"/>
                  </a:lnTo>
                  <a:lnTo>
                    <a:pt x="4080281" y="2331521"/>
                  </a:lnTo>
                  <a:lnTo>
                    <a:pt x="4073236" y="2377988"/>
                  </a:lnTo>
                  <a:lnTo>
                    <a:pt x="4065154" y="2424108"/>
                  </a:lnTo>
                  <a:lnTo>
                    <a:pt x="4056046" y="2469867"/>
                  </a:lnTo>
                  <a:lnTo>
                    <a:pt x="4045925" y="2515253"/>
                  </a:lnTo>
                  <a:lnTo>
                    <a:pt x="4034803" y="2560255"/>
                  </a:lnTo>
                  <a:lnTo>
                    <a:pt x="4022693" y="2604860"/>
                  </a:lnTo>
                  <a:lnTo>
                    <a:pt x="4009606" y="2649055"/>
                  </a:lnTo>
                  <a:lnTo>
                    <a:pt x="3995556" y="2692828"/>
                  </a:lnTo>
                  <a:lnTo>
                    <a:pt x="3980554" y="2736168"/>
                  </a:lnTo>
                  <a:lnTo>
                    <a:pt x="3964612" y="2779061"/>
                  </a:lnTo>
                  <a:lnTo>
                    <a:pt x="3947744" y="2821496"/>
                  </a:lnTo>
                  <a:lnTo>
                    <a:pt x="3929961" y="2863460"/>
                  </a:lnTo>
                  <a:lnTo>
                    <a:pt x="3911276" y="2904940"/>
                  </a:lnTo>
                  <a:lnTo>
                    <a:pt x="3891700" y="2945926"/>
                  </a:lnTo>
                  <a:lnTo>
                    <a:pt x="3871247" y="2986404"/>
                  </a:lnTo>
                  <a:lnTo>
                    <a:pt x="3849928" y="3026362"/>
                  </a:lnTo>
                  <a:lnTo>
                    <a:pt x="3827756" y="3065787"/>
                  </a:lnTo>
                  <a:lnTo>
                    <a:pt x="3804744" y="3104668"/>
                  </a:lnTo>
                  <a:lnTo>
                    <a:pt x="3780902" y="3142993"/>
                  </a:lnTo>
                  <a:lnTo>
                    <a:pt x="3756245" y="3180748"/>
                  </a:lnTo>
                  <a:lnTo>
                    <a:pt x="3730784" y="3217922"/>
                  </a:lnTo>
                  <a:lnTo>
                    <a:pt x="3704531" y="3254503"/>
                  </a:lnTo>
                  <a:lnTo>
                    <a:pt x="3677498" y="3290477"/>
                  </a:lnTo>
                  <a:lnTo>
                    <a:pt x="3649699" y="3325833"/>
                  </a:lnTo>
                  <a:lnTo>
                    <a:pt x="3621145" y="3360559"/>
                  </a:lnTo>
                  <a:lnTo>
                    <a:pt x="3591848" y="3394642"/>
                  </a:lnTo>
                  <a:lnTo>
                    <a:pt x="3561822" y="3428070"/>
                  </a:lnTo>
                  <a:lnTo>
                    <a:pt x="3531077" y="3460831"/>
                  </a:lnTo>
                  <a:lnTo>
                    <a:pt x="3499627" y="3492912"/>
                  </a:lnTo>
                  <a:lnTo>
                    <a:pt x="3467484" y="3524302"/>
                  </a:lnTo>
                  <a:lnTo>
                    <a:pt x="3434660" y="3554987"/>
                  </a:lnTo>
                  <a:lnTo>
                    <a:pt x="3401168" y="3584955"/>
                  </a:lnTo>
                  <a:lnTo>
                    <a:pt x="3367019" y="3614196"/>
                  </a:lnTo>
                  <a:lnTo>
                    <a:pt x="3332226" y="3642695"/>
                  </a:lnTo>
                  <a:lnTo>
                    <a:pt x="3296802" y="3670440"/>
                  </a:lnTo>
                  <a:lnTo>
                    <a:pt x="3260758" y="3697421"/>
                  </a:lnTo>
                  <a:lnTo>
                    <a:pt x="3224107" y="3723623"/>
                  </a:lnTo>
                  <a:lnTo>
                    <a:pt x="3186862" y="3749035"/>
                  </a:lnTo>
                  <a:lnTo>
                    <a:pt x="3149034" y="3773645"/>
                  </a:lnTo>
                  <a:lnTo>
                    <a:pt x="3110635" y="3797440"/>
                  </a:lnTo>
                  <a:lnTo>
                    <a:pt x="3071679" y="3820409"/>
                  </a:lnTo>
                  <a:lnTo>
                    <a:pt x="3032178" y="3842538"/>
                  </a:lnTo>
                  <a:lnTo>
                    <a:pt x="2992143" y="3863815"/>
                  </a:lnTo>
                  <a:lnTo>
                    <a:pt x="2951588" y="3884229"/>
                  </a:lnTo>
                  <a:lnTo>
                    <a:pt x="2910523" y="3903767"/>
                  </a:lnTo>
                  <a:lnTo>
                    <a:pt x="2868963" y="3922416"/>
                  </a:lnTo>
                  <a:lnTo>
                    <a:pt x="2826918" y="3940165"/>
                  </a:lnTo>
                  <a:lnTo>
                    <a:pt x="2784402" y="3957000"/>
                  </a:lnTo>
                  <a:lnTo>
                    <a:pt x="2741426" y="3972911"/>
                  </a:lnTo>
                  <a:lnTo>
                    <a:pt x="2698004" y="3987884"/>
                  </a:lnTo>
                  <a:lnTo>
                    <a:pt x="2654146" y="4001907"/>
                  </a:lnTo>
                  <a:lnTo>
                    <a:pt x="2609866" y="4014968"/>
                  </a:lnTo>
                  <a:lnTo>
                    <a:pt x="2565176" y="4027055"/>
                  </a:lnTo>
                  <a:lnTo>
                    <a:pt x="2520088" y="4038156"/>
                  </a:lnTo>
                  <a:lnTo>
                    <a:pt x="2474615" y="4048257"/>
                  </a:lnTo>
                  <a:lnTo>
                    <a:pt x="2428768" y="4057347"/>
                  </a:lnTo>
                  <a:lnTo>
                    <a:pt x="2382560" y="4065414"/>
                  </a:lnTo>
                  <a:lnTo>
                    <a:pt x="2336004" y="4072445"/>
                  </a:lnTo>
                  <a:lnTo>
                    <a:pt x="2289111" y="4078428"/>
                  </a:lnTo>
                  <a:lnTo>
                    <a:pt x="2241895" y="4083351"/>
                  </a:lnTo>
                  <a:lnTo>
                    <a:pt x="2194366" y="4087201"/>
                  </a:lnTo>
                  <a:lnTo>
                    <a:pt x="2146538" y="4089966"/>
                  </a:lnTo>
                  <a:lnTo>
                    <a:pt x="2098423" y="4091635"/>
                  </a:lnTo>
                  <a:lnTo>
                    <a:pt x="2050033" y="4092194"/>
                  </a:lnTo>
                  <a:lnTo>
                    <a:pt x="2001644" y="4091635"/>
                  </a:lnTo>
                  <a:lnTo>
                    <a:pt x="1953529" y="4089966"/>
                  </a:lnTo>
                  <a:lnTo>
                    <a:pt x="1905701" y="4087201"/>
                  </a:lnTo>
                  <a:lnTo>
                    <a:pt x="1858172" y="4083351"/>
                  </a:lnTo>
                  <a:lnTo>
                    <a:pt x="1810956" y="4078428"/>
                  </a:lnTo>
                  <a:lnTo>
                    <a:pt x="1764063" y="4072445"/>
                  </a:lnTo>
                  <a:lnTo>
                    <a:pt x="1717507" y="4065414"/>
                  </a:lnTo>
                  <a:lnTo>
                    <a:pt x="1671299" y="4057347"/>
                  </a:lnTo>
                  <a:lnTo>
                    <a:pt x="1625452" y="4048257"/>
                  </a:lnTo>
                  <a:lnTo>
                    <a:pt x="1579979" y="4038156"/>
                  </a:lnTo>
                  <a:lnTo>
                    <a:pt x="1534891" y="4027055"/>
                  </a:lnTo>
                  <a:lnTo>
                    <a:pt x="1490201" y="4014968"/>
                  </a:lnTo>
                  <a:lnTo>
                    <a:pt x="1445921" y="4001907"/>
                  </a:lnTo>
                  <a:lnTo>
                    <a:pt x="1402063" y="3987884"/>
                  </a:lnTo>
                  <a:lnTo>
                    <a:pt x="1358641" y="3972911"/>
                  </a:lnTo>
                  <a:lnTo>
                    <a:pt x="1315665" y="3957000"/>
                  </a:lnTo>
                  <a:lnTo>
                    <a:pt x="1273149" y="3940165"/>
                  </a:lnTo>
                  <a:lnTo>
                    <a:pt x="1231104" y="3922416"/>
                  </a:lnTo>
                  <a:lnTo>
                    <a:pt x="1189544" y="3903767"/>
                  </a:lnTo>
                  <a:lnTo>
                    <a:pt x="1148479" y="3884229"/>
                  </a:lnTo>
                  <a:lnTo>
                    <a:pt x="1107924" y="3863815"/>
                  </a:lnTo>
                  <a:lnTo>
                    <a:pt x="1067889" y="3842538"/>
                  </a:lnTo>
                  <a:lnTo>
                    <a:pt x="1028388" y="3820409"/>
                  </a:lnTo>
                  <a:lnTo>
                    <a:pt x="989432" y="3797440"/>
                  </a:lnTo>
                  <a:lnTo>
                    <a:pt x="951033" y="3773645"/>
                  </a:lnTo>
                  <a:lnTo>
                    <a:pt x="913205" y="3749035"/>
                  </a:lnTo>
                  <a:lnTo>
                    <a:pt x="875960" y="3723623"/>
                  </a:lnTo>
                  <a:lnTo>
                    <a:pt x="839309" y="3697421"/>
                  </a:lnTo>
                  <a:lnTo>
                    <a:pt x="803265" y="3670440"/>
                  </a:lnTo>
                  <a:lnTo>
                    <a:pt x="767841" y="3642695"/>
                  </a:lnTo>
                  <a:lnTo>
                    <a:pt x="733048" y="3614196"/>
                  </a:lnTo>
                  <a:lnTo>
                    <a:pt x="698899" y="3584955"/>
                  </a:lnTo>
                  <a:lnTo>
                    <a:pt x="665407" y="3554987"/>
                  </a:lnTo>
                  <a:lnTo>
                    <a:pt x="632583" y="3524302"/>
                  </a:lnTo>
                  <a:lnTo>
                    <a:pt x="600440" y="3492912"/>
                  </a:lnTo>
                  <a:lnTo>
                    <a:pt x="568990" y="3460831"/>
                  </a:lnTo>
                  <a:lnTo>
                    <a:pt x="538245" y="3428070"/>
                  </a:lnTo>
                  <a:lnTo>
                    <a:pt x="508219" y="3394642"/>
                  </a:lnTo>
                  <a:lnTo>
                    <a:pt x="478922" y="3360559"/>
                  </a:lnTo>
                  <a:lnTo>
                    <a:pt x="450368" y="3325833"/>
                  </a:lnTo>
                  <a:lnTo>
                    <a:pt x="422569" y="3290477"/>
                  </a:lnTo>
                  <a:lnTo>
                    <a:pt x="395536" y="3254503"/>
                  </a:lnTo>
                  <a:lnTo>
                    <a:pt x="369283" y="3217922"/>
                  </a:lnTo>
                  <a:lnTo>
                    <a:pt x="343822" y="3180748"/>
                  </a:lnTo>
                  <a:lnTo>
                    <a:pt x="319165" y="3142993"/>
                  </a:lnTo>
                  <a:lnTo>
                    <a:pt x="295323" y="3104668"/>
                  </a:lnTo>
                  <a:lnTo>
                    <a:pt x="272311" y="3065787"/>
                  </a:lnTo>
                  <a:lnTo>
                    <a:pt x="250139" y="3026362"/>
                  </a:lnTo>
                  <a:lnTo>
                    <a:pt x="228820" y="2986404"/>
                  </a:lnTo>
                  <a:lnTo>
                    <a:pt x="208367" y="2945926"/>
                  </a:lnTo>
                  <a:lnTo>
                    <a:pt x="188791" y="2904940"/>
                  </a:lnTo>
                  <a:lnTo>
                    <a:pt x="170106" y="2863460"/>
                  </a:lnTo>
                  <a:lnTo>
                    <a:pt x="152323" y="2821496"/>
                  </a:lnTo>
                  <a:lnTo>
                    <a:pt x="135455" y="2779061"/>
                  </a:lnTo>
                  <a:lnTo>
                    <a:pt x="119513" y="2736168"/>
                  </a:lnTo>
                  <a:lnTo>
                    <a:pt x="104511" y="2692828"/>
                  </a:lnTo>
                  <a:lnTo>
                    <a:pt x="90461" y="2649055"/>
                  </a:lnTo>
                  <a:lnTo>
                    <a:pt x="77374" y="2604860"/>
                  </a:lnTo>
                  <a:lnTo>
                    <a:pt x="65264" y="2560255"/>
                  </a:lnTo>
                  <a:lnTo>
                    <a:pt x="54142" y="2515253"/>
                  </a:lnTo>
                  <a:lnTo>
                    <a:pt x="44021" y="2469867"/>
                  </a:lnTo>
                  <a:lnTo>
                    <a:pt x="34913" y="2424108"/>
                  </a:lnTo>
                  <a:lnTo>
                    <a:pt x="26831" y="2377988"/>
                  </a:lnTo>
                  <a:lnTo>
                    <a:pt x="19786" y="2331521"/>
                  </a:lnTo>
                  <a:lnTo>
                    <a:pt x="13792" y="2284718"/>
                  </a:lnTo>
                  <a:lnTo>
                    <a:pt x="8859" y="2237591"/>
                  </a:lnTo>
                  <a:lnTo>
                    <a:pt x="5002" y="2190154"/>
                  </a:lnTo>
                  <a:lnTo>
                    <a:pt x="2231" y="2142417"/>
                  </a:lnTo>
                  <a:lnTo>
                    <a:pt x="559" y="2094394"/>
                  </a:lnTo>
                  <a:lnTo>
                    <a:pt x="0" y="2046097"/>
                  </a:lnTo>
                  <a:close/>
                </a:path>
              </a:pathLst>
            </a:custGeom>
            <a:ln w="9525">
              <a:solidFill>
                <a:srgbClr val="017ADA"/>
              </a:solidFill>
            </a:ln>
          </p:spPr>
          <p:txBody>
            <a:bodyPr wrap="square" lIns="0" tIns="0" rIns="0" bIns="0" rtlCol="0"/>
            <a:lstStyle/>
            <a:p>
              <a:endParaRPr/>
            </a:p>
          </p:txBody>
        </p:sp>
        <p:pic>
          <p:nvPicPr>
            <p:cNvPr id="103" name="object 103"/>
            <p:cNvPicPr/>
            <p:nvPr/>
          </p:nvPicPr>
          <p:blipFill>
            <a:blip r:embed="rId4" cstate="print"/>
            <a:stretch>
              <a:fillRect/>
            </a:stretch>
          </p:blipFill>
          <p:spPr>
            <a:xfrm>
              <a:off x="2731007" y="0"/>
              <a:ext cx="7103364" cy="6858000"/>
            </a:xfrm>
            <a:prstGeom prst="rect">
              <a:avLst/>
            </a:prstGeom>
          </p:spPr>
        </p:pic>
        <p:sp>
          <p:nvSpPr>
            <p:cNvPr id="104" name="object 104"/>
            <p:cNvSpPr/>
            <p:nvPr/>
          </p:nvSpPr>
          <p:spPr>
            <a:xfrm>
              <a:off x="2851022" y="0"/>
              <a:ext cx="6871970" cy="6858000"/>
            </a:xfrm>
            <a:custGeom>
              <a:avLst/>
              <a:gdLst/>
              <a:ahLst/>
              <a:cxnLst/>
              <a:rect l="l" t="t" r="r" b="b"/>
              <a:pathLst>
                <a:path w="6871970" h="6858000">
                  <a:moveTo>
                    <a:pt x="0" y="3429000"/>
                  </a:moveTo>
                  <a:lnTo>
                    <a:pt x="336" y="3380519"/>
                  </a:lnTo>
                  <a:lnTo>
                    <a:pt x="1342" y="3332201"/>
                  </a:lnTo>
                  <a:lnTo>
                    <a:pt x="3014" y="3284048"/>
                  </a:lnTo>
                  <a:lnTo>
                    <a:pt x="5346" y="3236066"/>
                  </a:lnTo>
                  <a:lnTo>
                    <a:pt x="8335" y="3188258"/>
                  </a:lnTo>
                  <a:lnTo>
                    <a:pt x="11976" y="3140630"/>
                  </a:lnTo>
                  <a:lnTo>
                    <a:pt x="16265" y="3093186"/>
                  </a:lnTo>
                  <a:lnTo>
                    <a:pt x="21198" y="3045929"/>
                  </a:lnTo>
                  <a:lnTo>
                    <a:pt x="26769" y="2998865"/>
                  </a:lnTo>
                  <a:lnTo>
                    <a:pt x="32974" y="2951998"/>
                  </a:lnTo>
                  <a:lnTo>
                    <a:pt x="39810" y="2905332"/>
                  </a:lnTo>
                  <a:lnTo>
                    <a:pt x="47271" y="2858872"/>
                  </a:lnTo>
                  <a:lnTo>
                    <a:pt x="55354" y="2812622"/>
                  </a:lnTo>
                  <a:lnTo>
                    <a:pt x="64053" y="2766586"/>
                  </a:lnTo>
                  <a:lnTo>
                    <a:pt x="73364" y="2720770"/>
                  </a:lnTo>
                  <a:lnTo>
                    <a:pt x="83284" y="2675176"/>
                  </a:lnTo>
                  <a:lnTo>
                    <a:pt x="93807" y="2629811"/>
                  </a:lnTo>
                  <a:lnTo>
                    <a:pt x="104930" y="2584677"/>
                  </a:lnTo>
                  <a:lnTo>
                    <a:pt x="116647" y="2539780"/>
                  </a:lnTo>
                  <a:lnTo>
                    <a:pt x="128954" y="2495124"/>
                  </a:lnTo>
                  <a:lnTo>
                    <a:pt x="141847" y="2450713"/>
                  </a:lnTo>
                  <a:lnTo>
                    <a:pt x="155322" y="2406552"/>
                  </a:lnTo>
                  <a:lnTo>
                    <a:pt x="169374" y="2362646"/>
                  </a:lnTo>
                  <a:lnTo>
                    <a:pt x="183998" y="2318997"/>
                  </a:lnTo>
                  <a:lnTo>
                    <a:pt x="199191" y="2275612"/>
                  </a:lnTo>
                  <a:lnTo>
                    <a:pt x="214947" y="2232494"/>
                  </a:lnTo>
                  <a:lnTo>
                    <a:pt x="231263" y="2189648"/>
                  </a:lnTo>
                  <a:lnTo>
                    <a:pt x="248133" y="2147078"/>
                  </a:lnTo>
                  <a:lnTo>
                    <a:pt x="265555" y="2104789"/>
                  </a:lnTo>
                  <a:lnTo>
                    <a:pt x="283522" y="2062785"/>
                  </a:lnTo>
                  <a:lnTo>
                    <a:pt x="302031" y="2021070"/>
                  </a:lnTo>
                  <a:lnTo>
                    <a:pt x="321078" y="1979649"/>
                  </a:lnTo>
                  <a:lnTo>
                    <a:pt x="340657" y="1938526"/>
                  </a:lnTo>
                  <a:lnTo>
                    <a:pt x="360765" y="1897706"/>
                  </a:lnTo>
                  <a:lnTo>
                    <a:pt x="381397" y="1857193"/>
                  </a:lnTo>
                  <a:lnTo>
                    <a:pt x="402548" y="1816992"/>
                  </a:lnTo>
                  <a:lnTo>
                    <a:pt x="424215" y="1777106"/>
                  </a:lnTo>
                  <a:lnTo>
                    <a:pt x="446392" y="1737541"/>
                  </a:lnTo>
                  <a:lnTo>
                    <a:pt x="469076" y="1698300"/>
                  </a:lnTo>
                  <a:lnTo>
                    <a:pt x="492262" y="1659388"/>
                  </a:lnTo>
                  <a:lnTo>
                    <a:pt x="515946" y="1620810"/>
                  </a:lnTo>
                  <a:lnTo>
                    <a:pt x="540122" y="1582570"/>
                  </a:lnTo>
                  <a:lnTo>
                    <a:pt x="564787" y="1544672"/>
                  </a:lnTo>
                  <a:lnTo>
                    <a:pt x="589937" y="1507121"/>
                  </a:lnTo>
                  <a:lnTo>
                    <a:pt x="615567" y="1469921"/>
                  </a:lnTo>
                  <a:lnTo>
                    <a:pt x="641671" y="1433076"/>
                  </a:lnTo>
                  <a:lnTo>
                    <a:pt x="668247" y="1396592"/>
                  </a:lnTo>
                  <a:lnTo>
                    <a:pt x="695290" y="1360471"/>
                  </a:lnTo>
                  <a:lnTo>
                    <a:pt x="722795" y="1324720"/>
                  </a:lnTo>
                  <a:lnTo>
                    <a:pt x="750758" y="1289342"/>
                  </a:lnTo>
                  <a:lnTo>
                    <a:pt x="779174" y="1254341"/>
                  </a:lnTo>
                  <a:lnTo>
                    <a:pt x="808039" y="1219722"/>
                  </a:lnTo>
                  <a:lnTo>
                    <a:pt x="837348" y="1185490"/>
                  </a:lnTo>
                  <a:lnTo>
                    <a:pt x="867098" y="1151648"/>
                  </a:lnTo>
                  <a:lnTo>
                    <a:pt x="897283" y="1118202"/>
                  </a:lnTo>
                  <a:lnTo>
                    <a:pt x="927900" y="1085155"/>
                  </a:lnTo>
                  <a:lnTo>
                    <a:pt x="958944" y="1052512"/>
                  </a:lnTo>
                  <a:lnTo>
                    <a:pt x="990410" y="1020278"/>
                  </a:lnTo>
                  <a:lnTo>
                    <a:pt x="1022294" y="988457"/>
                  </a:lnTo>
                  <a:lnTo>
                    <a:pt x="1054592" y="957052"/>
                  </a:lnTo>
                  <a:lnTo>
                    <a:pt x="1087299" y="926070"/>
                  </a:lnTo>
                  <a:lnTo>
                    <a:pt x="1120411" y="895513"/>
                  </a:lnTo>
                  <a:lnTo>
                    <a:pt x="1153923" y="865387"/>
                  </a:lnTo>
                  <a:lnTo>
                    <a:pt x="1187831" y="835696"/>
                  </a:lnTo>
                  <a:lnTo>
                    <a:pt x="1222131" y="806444"/>
                  </a:lnTo>
                  <a:lnTo>
                    <a:pt x="1256817" y="777636"/>
                  </a:lnTo>
                  <a:lnTo>
                    <a:pt x="1291887" y="749276"/>
                  </a:lnTo>
                  <a:lnTo>
                    <a:pt x="1327335" y="721368"/>
                  </a:lnTo>
                  <a:lnTo>
                    <a:pt x="1363157" y="693918"/>
                  </a:lnTo>
                  <a:lnTo>
                    <a:pt x="1399348" y="666928"/>
                  </a:lnTo>
                  <a:lnTo>
                    <a:pt x="1435904" y="640405"/>
                  </a:lnTo>
                  <a:lnTo>
                    <a:pt x="1472821" y="614351"/>
                  </a:lnTo>
                  <a:lnTo>
                    <a:pt x="1510094" y="588772"/>
                  </a:lnTo>
                  <a:lnTo>
                    <a:pt x="1547719" y="563672"/>
                  </a:lnTo>
                  <a:lnTo>
                    <a:pt x="1585692" y="539056"/>
                  </a:lnTo>
                  <a:lnTo>
                    <a:pt x="1624007" y="514927"/>
                  </a:lnTo>
                  <a:lnTo>
                    <a:pt x="1662661" y="491290"/>
                  </a:lnTo>
                  <a:lnTo>
                    <a:pt x="1701649" y="468150"/>
                  </a:lnTo>
                  <a:lnTo>
                    <a:pt x="1740967" y="445511"/>
                  </a:lnTo>
                  <a:lnTo>
                    <a:pt x="1780610" y="423377"/>
                  </a:lnTo>
                  <a:lnTo>
                    <a:pt x="1820574" y="401753"/>
                  </a:lnTo>
                  <a:lnTo>
                    <a:pt x="1860854" y="380643"/>
                  </a:lnTo>
                  <a:lnTo>
                    <a:pt x="1901447" y="360052"/>
                  </a:lnTo>
                  <a:lnTo>
                    <a:pt x="1942347" y="339984"/>
                  </a:lnTo>
                  <a:lnTo>
                    <a:pt x="1983550" y="320443"/>
                  </a:lnTo>
                  <a:lnTo>
                    <a:pt x="2025052" y="301434"/>
                  </a:lnTo>
                  <a:lnTo>
                    <a:pt x="2066849" y="282962"/>
                  </a:lnTo>
                  <a:lnTo>
                    <a:pt x="2108935" y="265030"/>
                  </a:lnTo>
                  <a:lnTo>
                    <a:pt x="2151307" y="247643"/>
                  </a:lnTo>
                  <a:lnTo>
                    <a:pt x="2193961" y="230805"/>
                  </a:lnTo>
                  <a:lnTo>
                    <a:pt x="2236891" y="214522"/>
                  </a:lnTo>
                  <a:lnTo>
                    <a:pt x="2280093" y="198797"/>
                  </a:lnTo>
                  <a:lnTo>
                    <a:pt x="2323563" y="183634"/>
                  </a:lnTo>
                  <a:lnTo>
                    <a:pt x="2367297" y="169039"/>
                  </a:lnTo>
                  <a:lnTo>
                    <a:pt x="2411289" y="155015"/>
                  </a:lnTo>
                  <a:lnTo>
                    <a:pt x="2455537" y="141567"/>
                  </a:lnTo>
                  <a:lnTo>
                    <a:pt x="2500034" y="128699"/>
                  </a:lnTo>
                  <a:lnTo>
                    <a:pt x="2544777" y="116416"/>
                  </a:lnTo>
                  <a:lnTo>
                    <a:pt x="2589762" y="104722"/>
                  </a:lnTo>
                  <a:lnTo>
                    <a:pt x="2634984" y="93622"/>
                  </a:lnTo>
                  <a:lnTo>
                    <a:pt x="2680438" y="83119"/>
                  </a:lnTo>
                  <a:lnTo>
                    <a:pt x="2726121" y="73219"/>
                  </a:lnTo>
                  <a:lnTo>
                    <a:pt x="2772027" y="63926"/>
                  </a:lnTo>
                  <a:lnTo>
                    <a:pt x="2818152" y="55244"/>
                  </a:lnTo>
                  <a:lnTo>
                    <a:pt x="2864492" y="47177"/>
                  </a:lnTo>
                  <a:lnTo>
                    <a:pt x="2911043" y="39731"/>
                  </a:lnTo>
                  <a:lnTo>
                    <a:pt x="2957800" y="32909"/>
                  </a:lnTo>
                  <a:lnTo>
                    <a:pt x="3004759" y="26716"/>
                  </a:lnTo>
                  <a:lnTo>
                    <a:pt x="3051914" y="21156"/>
                  </a:lnTo>
                  <a:lnTo>
                    <a:pt x="3099263" y="16233"/>
                  </a:lnTo>
                  <a:lnTo>
                    <a:pt x="3146800" y="11953"/>
                  </a:lnTo>
                  <a:lnTo>
                    <a:pt x="3194521" y="8319"/>
                  </a:lnTo>
                  <a:lnTo>
                    <a:pt x="3242421" y="5336"/>
                  </a:lnTo>
                  <a:lnTo>
                    <a:pt x="3290497" y="3008"/>
                  </a:lnTo>
                  <a:lnTo>
                    <a:pt x="3338743" y="1339"/>
                  </a:lnTo>
                  <a:lnTo>
                    <a:pt x="3387156" y="335"/>
                  </a:lnTo>
                  <a:lnTo>
                    <a:pt x="3435730" y="0"/>
                  </a:lnTo>
                  <a:lnTo>
                    <a:pt x="3484305" y="335"/>
                  </a:lnTo>
                  <a:lnTo>
                    <a:pt x="3532718" y="1339"/>
                  </a:lnTo>
                  <a:lnTo>
                    <a:pt x="3580964" y="3008"/>
                  </a:lnTo>
                  <a:lnTo>
                    <a:pt x="3629040" y="5336"/>
                  </a:lnTo>
                  <a:lnTo>
                    <a:pt x="3676940" y="8319"/>
                  </a:lnTo>
                  <a:lnTo>
                    <a:pt x="3724661" y="11953"/>
                  </a:lnTo>
                  <a:lnTo>
                    <a:pt x="3772198" y="16233"/>
                  </a:lnTo>
                  <a:lnTo>
                    <a:pt x="3819547" y="21156"/>
                  </a:lnTo>
                  <a:lnTo>
                    <a:pt x="3866702" y="26716"/>
                  </a:lnTo>
                  <a:lnTo>
                    <a:pt x="3913661" y="32909"/>
                  </a:lnTo>
                  <a:lnTo>
                    <a:pt x="3960418" y="39731"/>
                  </a:lnTo>
                  <a:lnTo>
                    <a:pt x="4006969" y="47177"/>
                  </a:lnTo>
                  <a:lnTo>
                    <a:pt x="4053309" y="55244"/>
                  </a:lnTo>
                  <a:lnTo>
                    <a:pt x="4099434" y="63926"/>
                  </a:lnTo>
                  <a:lnTo>
                    <a:pt x="4145340" y="73219"/>
                  </a:lnTo>
                  <a:lnTo>
                    <a:pt x="4191023" y="83119"/>
                  </a:lnTo>
                  <a:lnTo>
                    <a:pt x="4236477" y="93622"/>
                  </a:lnTo>
                  <a:lnTo>
                    <a:pt x="4281699" y="104722"/>
                  </a:lnTo>
                  <a:lnTo>
                    <a:pt x="4326684" y="116416"/>
                  </a:lnTo>
                  <a:lnTo>
                    <a:pt x="4371427" y="128699"/>
                  </a:lnTo>
                  <a:lnTo>
                    <a:pt x="4415924" y="141567"/>
                  </a:lnTo>
                  <a:lnTo>
                    <a:pt x="4460172" y="155015"/>
                  </a:lnTo>
                  <a:lnTo>
                    <a:pt x="4504164" y="169039"/>
                  </a:lnTo>
                  <a:lnTo>
                    <a:pt x="4547898" y="183634"/>
                  </a:lnTo>
                  <a:lnTo>
                    <a:pt x="4591368" y="198797"/>
                  </a:lnTo>
                  <a:lnTo>
                    <a:pt x="4634570" y="214522"/>
                  </a:lnTo>
                  <a:lnTo>
                    <a:pt x="4677500" y="230805"/>
                  </a:lnTo>
                  <a:lnTo>
                    <a:pt x="4720154" y="247643"/>
                  </a:lnTo>
                  <a:lnTo>
                    <a:pt x="4762526" y="265030"/>
                  </a:lnTo>
                  <a:lnTo>
                    <a:pt x="4804612" y="282962"/>
                  </a:lnTo>
                  <a:lnTo>
                    <a:pt x="4846409" y="301434"/>
                  </a:lnTo>
                  <a:lnTo>
                    <a:pt x="4887911" y="320443"/>
                  </a:lnTo>
                  <a:lnTo>
                    <a:pt x="4929114" y="339984"/>
                  </a:lnTo>
                  <a:lnTo>
                    <a:pt x="4970014" y="360052"/>
                  </a:lnTo>
                  <a:lnTo>
                    <a:pt x="5010607" y="380643"/>
                  </a:lnTo>
                  <a:lnTo>
                    <a:pt x="5050887" y="401753"/>
                  </a:lnTo>
                  <a:lnTo>
                    <a:pt x="5090851" y="423377"/>
                  </a:lnTo>
                  <a:lnTo>
                    <a:pt x="5130494" y="445511"/>
                  </a:lnTo>
                  <a:lnTo>
                    <a:pt x="5169812" y="468150"/>
                  </a:lnTo>
                  <a:lnTo>
                    <a:pt x="5208800" y="491290"/>
                  </a:lnTo>
                  <a:lnTo>
                    <a:pt x="5247454" y="514927"/>
                  </a:lnTo>
                  <a:lnTo>
                    <a:pt x="5285769" y="539056"/>
                  </a:lnTo>
                  <a:lnTo>
                    <a:pt x="5323742" y="563672"/>
                  </a:lnTo>
                  <a:lnTo>
                    <a:pt x="5361367" y="588772"/>
                  </a:lnTo>
                  <a:lnTo>
                    <a:pt x="5398640" y="614351"/>
                  </a:lnTo>
                  <a:lnTo>
                    <a:pt x="5435557" y="640405"/>
                  </a:lnTo>
                  <a:lnTo>
                    <a:pt x="5472113" y="666928"/>
                  </a:lnTo>
                  <a:lnTo>
                    <a:pt x="5508304" y="693918"/>
                  </a:lnTo>
                  <a:lnTo>
                    <a:pt x="5544126" y="721368"/>
                  </a:lnTo>
                  <a:lnTo>
                    <a:pt x="5579574" y="749276"/>
                  </a:lnTo>
                  <a:lnTo>
                    <a:pt x="5614644" y="777636"/>
                  </a:lnTo>
                  <a:lnTo>
                    <a:pt x="5649330" y="806444"/>
                  </a:lnTo>
                  <a:lnTo>
                    <a:pt x="5683630" y="835696"/>
                  </a:lnTo>
                  <a:lnTo>
                    <a:pt x="5717538" y="865387"/>
                  </a:lnTo>
                  <a:lnTo>
                    <a:pt x="5751050" y="895513"/>
                  </a:lnTo>
                  <a:lnTo>
                    <a:pt x="5784162" y="926070"/>
                  </a:lnTo>
                  <a:lnTo>
                    <a:pt x="5816869" y="957052"/>
                  </a:lnTo>
                  <a:lnTo>
                    <a:pt x="5849167" y="988457"/>
                  </a:lnTo>
                  <a:lnTo>
                    <a:pt x="5881051" y="1020278"/>
                  </a:lnTo>
                  <a:lnTo>
                    <a:pt x="5912517" y="1052512"/>
                  </a:lnTo>
                  <a:lnTo>
                    <a:pt x="5943561" y="1085155"/>
                  </a:lnTo>
                  <a:lnTo>
                    <a:pt x="5974178" y="1118202"/>
                  </a:lnTo>
                  <a:lnTo>
                    <a:pt x="6004363" y="1151648"/>
                  </a:lnTo>
                  <a:lnTo>
                    <a:pt x="6034113" y="1185490"/>
                  </a:lnTo>
                  <a:lnTo>
                    <a:pt x="6063422" y="1219722"/>
                  </a:lnTo>
                  <a:lnTo>
                    <a:pt x="6092287" y="1254341"/>
                  </a:lnTo>
                  <a:lnTo>
                    <a:pt x="6120703" y="1289342"/>
                  </a:lnTo>
                  <a:lnTo>
                    <a:pt x="6148666" y="1324720"/>
                  </a:lnTo>
                  <a:lnTo>
                    <a:pt x="6176171" y="1360471"/>
                  </a:lnTo>
                  <a:lnTo>
                    <a:pt x="6203214" y="1396592"/>
                  </a:lnTo>
                  <a:lnTo>
                    <a:pt x="6229790" y="1433076"/>
                  </a:lnTo>
                  <a:lnTo>
                    <a:pt x="6255894" y="1469921"/>
                  </a:lnTo>
                  <a:lnTo>
                    <a:pt x="6281524" y="1507121"/>
                  </a:lnTo>
                  <a:lnTo>
                    <a:pt x="6306674" y="1544672"/>
                  </a:lnTo>
                  <a:lnTo>
                    <a:pt x="6331339" y="1582570"/>
                  </a:lnTo>
                  <a:lnTo>
                    <a:pt x="6355515" y="1620810"/>
                  </a:lnTo>
                  <a:lnTo>
                    <a:pt x="6379199" y="1659388"/>
                  </a:lnTo>
                  <a:lnTo>
                    <a:pt x="6402385" y="1698300"/>
                  </a:lnTo>
                  <a:lnTo>
                    <a:pt x="6425069" y="1737541"/>
                  </a:lnTo>
                  <a:lnTo>
                    <a:pt x="6447246" y="1777106"/>
                  </a:lnTo>
                  <a:lnTo>
                    <a:pt x="6468913" y="1816992"/>
                  </a:lnTo>
                  <a:lnTo>
                    <a:pt x="6490064" y="1857193"/>
                  </a:lnTo>
                  <a:lnTo>
                    <a:pt x="6510696" y="1897706"/>
                  </a:lnTo>
                  <a:lnTo>
                    <a:pt x="6530804" y="1938526"/>
                  </a:lnTo>
                  <a:lnTo>
                    <a:pt x="6550383" y="1979649"/>
                  </a:lnTo>
                  <a:lnTo>
                    <a:pt x="6569430" y="2021070"/>
                  </a:lnTo>
                  <a:lnTo>
                    <a:pt x="6587939" y="2062785"/>
                  </a:lnTo>
                  <a:lnTo>
                    <a:pt x="6605906" y="2104789"/>
                  </a:lnTo>
                  <a:lnTo>
                    <a:pt x="6623328" y="2147078"/>
                  </a:lnTo>
                  <a:lnTo>
                    <a:pt x="6640198" y="2189648"/>
                  </a:lnTo>
                  <a:lnTo>
                    <a:pt x="6656514" y="2232494"/>
                  </a:lnTo>
                  <a:lnTo>
                    <a:pt x="6672270" y="2275612"/>
                  </a:lnTo>
                  <a:lnTo>
                    <a:pt x="6687463" y="2318997"/>
                  </a:lnTo>
                  <a:lnTo>
                    <a:pt x="6702087" y="2362646"/>
                  </a:lnTo>
                  <a:lnTo>
                    <a:pt x="6716139" y="2406552"/>
                  </a:lnTo>
                  <a:lnTo>
                    <a:pt x="6729614" y="2450713"/>
                  </a:lnTo>
                  <a:lnTo>
                    <a:pt x="6742507" y="2495124"/>
                  </a:lnTo>
                  <a:lnTo>
                    <a:pt x="6754814" y="2539780"/>
                  </a:lnTo>
                  <a:lnTo>
                    <a:pt x="6766531" y="2584677"/>
                  </a:lnTo>
                  <a:lnTo>
                    <a:pt x="6777654" y="2629811"/>
                  </a:lnTo>
                  <a:lnTo>
                    <a:pt x="6788177" y="2675176"/>
                  </a:lnTo>
                  <a:lnTo>
                    <a:pt x="6798097" y="2720770"/>
                  </a:lnTo>
                  <a:lnTo>
                    <a:pt x="6807408" y="2766586"/>
                  </a:lnTo>
                  <a:lnTo>
                    <a:pt x="6816107" y="2812622"/>
                  </a:lnTo>
                  <a:lnTo>
                    <a:pt x="6824190" y="2858872"/>
                  </a:lnTo>
                  <a:lnTo>
                    <a:pt x="6831651" y="2905332"/>
                  </a:lnTo>
                  <a:lnTo>
                    <a:pt x="6838487" y="2951998"/>
                  </a:lnTo>
                  <a:lnTo>
                    <a:pt x="6844692" y="2998865"/>
                  </a:lnTo>
                  <a:lnTo>
                    <a:pt x="6850263" y="3045929"/>
                  </a:lnTo>
                  <a:lnTo>
                    <a:pt x="6855196" y="3093186"/>
                  </a:lnTo>
                  <a:lnTo>
                    <a:pt x="6859485" y="3140630"/>
                  </a:lnTo>
                  <a:lnTo>
                    <a:pt x="6863126" y="3188258"/>
                  </a:lnTo>
                  <a:lnTo>
                    <a:pt x="6866115" y="3236066"/>
                  </a:lnTo>
                  <a:lnTo>
                    <a:pt x="6868447" y="3284048"/>
                  </a:lnTo>
                  <a:lnTo>
                    <a:pt x="6870119" y="3332201"/>
                  </a:lnTo>
                  <a:lnTo>
                    <a:pt x="6871125" y="3380519"/>
                  </a:lnTo>
                  <a:lnTo>
                    <a:pt x="6871461" y="3429000"/>
                  </a:lnTo>
                  <a:lnTo>
                    <a:pt x="6871125" y="3477480"/>
                  </a:lnTo>
                  <a:lnTo>
                    <a:pt x="6870119" y="3525798"/>
                  </a:lnTo>
                  <a:lnTo>
                    <a:pt x="6868447" y="3573951"/>
                  </a:lnTo>
                  <a:lnTo>
                    <a:pt x="6866115" y="3621933"/>
                  </a:lnTo>
                  <a:lnTo>
                    <a:pt x="6863126" y="3669741"/>
                  </a:lnTo>
                  <a:lnTo>
                    <a:pt x="6859485" y="3717369"/>
                  </a:lnTo>
                  <a:lnTo>
                    <a:pt x="6855196" y="3764813"/>
                  </a:lnTo>
                  <a:lnTo>
                    <a:pt x="6850263" y="3812070"/>
                  </a:lnTo>
                  <a:lnTo>
                    <a:pt x="6844692" y="3859134"/>
                  </a:lnTo>
                  <a:lnTo>
                    <a:pt x="6838487" y="3906001"/>
                  </a:lnTo>
                  <a:lnTo>
                    <a:pt x="6831651" y="3952667"/>
                  </a:lnTo>
                  <a:lnTo>
                    <a:pt x="6824190" y="3999127"/>
                  </a:lnTo>
                  <a:lnTo>
                    <a:pt x="6816107" y="4045377"/>
                  </a:lnTo>
                  <a:lnTo>
                    <a:pt x="6807408" y="4091413"/>
                  </a:lnTo>
                  <a:lnTo>
                    <a:pt x="6798097" y="4137229"/>
                  </a:lnTo>
                  <a:lnTo>
                    <a:pt x="6788177" y="4182823"/>
                  </a:lnTo>
                  <a:lnTo>
                    <a:pt x="6777654" y="4228188"/>
                  </a:lnTo>
                  <a:lnTo>
                    <a:pt x="6766531" y="4273322"/>
                  </a:lnTo>
                  <a:lnTo>
                    <a:pt x="6754814" y="4318219"/>
                  </a:lnTo>
                  <a:lnTo>
                    <a:pt x="6742507" y="4362875"/>
                  </a:lnTo>
                  <a:lnTo>
                    <a:pt x="6729614" y="4407286"/>
                  </a:lnTo>
                  <a:lnTo>
                    <a:pt x="6716139" y="4451446"/>
                  </a:lnTo>
                  <a:lnTo>
                    <a:pt x="6702087" y="4495353"/>
                  </a:lnTo>
                  <a:lnTo>
                    <a:pt x="6687463" y="4539001"/>
                  </a:lnTo>
                  <a:lnTo>
                    <a:pt x="6672270" y="4582387"/>
                  </a:lnTo>
                  <a:lnTo>
                    <a:pt x="6656514" y="4625505"/>
                  </a:lnTo>
                  <a:lnTo>
                    <a:pt x="6640198" y="4668351"/>
                  </a:lnTo>
                  <a:lnTo>
                    <a:pt x="6623328" y="4710920"/>
                  </a:lnTo>
                  <a:lnTo>
                    <a:pt x="6605906" y="4753210"/>
                  </a:lnTo>
                  <a:lnTo>
                    <a:pt x="6587939" y="4795214"/>
                  </a:lnTo>
                  <a:lnTo>
                    <a:pt x="6569430" y="4836929"/>
                  </a:lnTo>
                  <a:lnTo>
                    <a:pt x="6550383" y="4878350"/>
                  </a:lnTo>
                  <a:lnTo>
                    <a:pt x="6530804" y="4919472"/>
                  </a:lnTo>
                  <a:lnTo>
                    <a:pt x="6510696" y="4960292"/>
                  </a:lnTo>
                  <a:lnTo>
                    <a:pt x="6490064" y="5000805"/>
                  </a:lnTo>
                  <a:lnTo>
                    <a:pt x="6468913" y="5041007"/>
                  </a:lnTo>
                  <a:lnTo>
                    <a:pt x="6447246" y="5080893"/>
                  </a:lnTo>
                  <a:lnTo>
                    <a:pt x="6425069" y="5120458"/>
                  </a:lnTo>
                  <a:lnTo>
                    <a:pt x="6402385" y="5159699"/>
                  </a:lnTo>
                  <a:lnTo>
                    <a:pt x="6379199" y="5198610"/>
                  </a:lnTo>
                  <a:lnTo>
                    <a:pt x="6355515" y="5237189"/>
                  </a:lnTo>
                  <a:lnTo>
                    <a:pt x="6331339" y="5275429"/>
                  </a:lnTo>
                  <a:lnTo>
                    <a:pt x="6306674" y="5313327"/>
                  </a:lnTo>
                  <a:lnTo>
                    <a:pt x="6281524" y="5350878"/>
                  </a:lnTo>
                  <a:lnTo>
                    <a:pt x="6255894" y="5388078"/>
                  </a:lnTo>
                  <a:lnTo>
                    <a:pt x="6229790" y="5424923"/>
                  </a:lnTo>
                  <a:lnTo>
                    <a:pt x="6203214" y="5461407"/>
                  </a:lnTo>
                  <a:lnTo>
                    <a:pt x="6176171" y="5497527"/>
                  </a:lnTo>
                  <a:lnTo>
                    <a:pt x="6148666" y="5533279"/>
                  </a:lnTo>
                  <a:lnTo>
                    <a:pt x="6120703" y="5568657"/>
                  </a:lnTo>
                  <a:lnTo>
                    <a:pt x="6092287" y="5603658"/>
                  </a:lnTo>
                  <a:lnTo>
                    <a:pt x="6063422" y="5638277"/>
                  </a:lnTo>
                  <a:lnTo>
                    <a:pt x="6034113" y="5672509"/>
                  </a:lnTo>
                  <a:lnTo>
                    <a:pt x="6004363" y="5706350"/>
                  </a:lnTo>
                  <a:lnTo>
                    <a:pt x="5974178" y="5739797"/>
                  </a:lnTo>
                  <a:lnTo>
                    <a:pt x="5943561" y="5772844"/>
                  </a:lnTo>
                  <a:lnTo>
                    <a:pt x="5912517" y="5805486"/>
                  </a:lnTo>
                  <a:lnTo>
                    <a:pt x="5881051" y="5837721"/>
                  </a:lnTo>
                  <a:lnTo>
                    <a:pt x="5849167" y="5869542"/>
                  </a:lnTo>
                  <a:lnTo>
                    <a:pt x="5816869" y="5900946"/>
                  </a:lnTo>
                  <a:lnTo>
                    <a:pt x="5784162" y="5931929"/>
                  </a:lnTo>
                  <a:lnTo>
                    <a:pt x="5751050" y="5962485"/>
                  </a:lnTo>
                  <a:lnTo>
                    <a:pt x="5717538" y="5992611"/>
                  </a:lnTo>
                  <a:lnTo>
                    <a:pt x="5683630" y="6022302"/>
                  </a:lnTo>
                  <a:lnTo>
                    <a:pt x="5649330" y="6051554"/>
                  </a:lnTo>
                  <a:lnTo>
                    <a:pt x="5614644" y="6080362"/>
                  </a:lnTo>
                  <a:lnTo>
                    <a:pt x="5579574" y="6108723"/>
                  </a:lnTo>
                  <a:lnTo>
                    <a:pt x="5544126" y="6136630"/>
                  </a:lnTo>
                  <a:lnTo>
                    <a:pt x="5508304" y="6164081"/>
                  </a:lnTo>
                  <a:lnTo>
                    <a:pt x="5472113" y="6191070"/>
                  </a:lnTo>
                  <a:lnTo>
                    <a:pt x="5435557" y="6217594"/>
                  </a:lnTo>
                  <a:lnTo>
                    <a:pt x="5398640" y="6243647"/>
                  </a:lnTo>
                  <a:lnTo>
                    <a:pt x="5361367" y="6269226"/>
                  </a:lnTo>
                  <a:lnTo>
                    <a:pt x="5323742" y="6294326"/>
                  </a:lnTo>
                  <a:lnTo>
                    <a:pt x="5285769" y="6318943"/>
                  </a:lnTo>
                  <a:lnTo>
                    <a:pt x="5247454" y="6343072"/>
                  </a:lnTo>
                  <a:lnTo>
                    <a:pt x="5208800" y="6366709"/>
                  </a:lnTo>
                  <a:lnTo>
                    <a:pt x="5169812" y="6389849"/>
                  </a:lnTo>
                  <a:lnTo>
                    <a:pt x="5130494" y="6412488"/>
                  </a:lnTo>
                  <a:lnTo>
                    <a:pt x="5090851" y="6434622"/>
                  </a:lnTo>
                  <a:lnTo>
                    <a:pt x="5050887" y="6456246"/>
                  </a:lnTo>
                  <a:lnTo>
                    <a:pt x="5010607" y="6477355"/>
                  </a:lnTo>
                  <a:lnTo>
                    <a:pt x="4970014" y="6497946"/>
                  </a:lnTo>
                  <a:lnTo>
                    <a:pt x="4929114" y="6518015"/>
                  </a:lnTo>
                  <a:lnTo>
                    <a:pt x="4887911" y="6537555"/>
                  </a:lnTo>
                  <a:lnTo>
                    <a:pt x="4846409" y="6556564"/>
                  </a:lnTo>
                  <a:lnTo>
                    <a:pt x="4804612" y="6575037"/>
                  </a:lnTo>
                  <a:lnTo>
                    <a:pt x="4762526" y="6592969"/>
                  </a:lnTo>
                  <a:lnTo>
                    <a:pt x="4720154" y="6610356"/>
                  </a:lnTo>
                  <a:lnTo>
                    <a:pt x="4677500" y="6627193"/>
                  </a:lnTo>
                  <a:lnTo>
                    <a:pt x="4634570" y="6643476"/>
                  </a:lnTo>
                  <a:lnTo>
                    <a:pt x="4591368" y="6659202"/>
                  </a:lnTo>
                  <a:lnTo>
                    <a:pt x="4547898" y="6674364"/>
                  </a:lnTo>
                  <a:lnTo>
                    <a:pt x="4504164" y="6688960"/>
                  </a:lnTo>
                  <a:lnTo>
                    <a:pt x="4460172" y="6702984"/>
                  </a:lnTo>
                  <a:lnTo>
                    <a:pt x="4415924" y="6716432"/>
                  </a:lnTo>
                  <a:lnTo>
                    <a:pt x="4371427" y="6729299"/>
                  </a:lnTo>
                  <a:lnTo>
                    <a:pt x="4326684" y="6741582"/>
                  </a:lnTo>
                  <a:lnTo>
                    <a:pt x="4281699" y="6753276"/>
                  </a:lnTo>
                  <a:lnTo>
                    <a:pt x="4236477" y="6764377"/>
                  </a:lnTo>
                  <a:lnTo>
                    <a:pt x="4191023" y="6774879"/>
                  </a:lnTo>
                  <a:lnTo>
                    <a:pt x="4145340" y="6784779"/>
                  </a:lnTo>
                  <a:lnTo>
                    <a:pt x="4099434" y="6794072"/>
                  </a:lnTo>
                  <a:lnTo>
                    <a:pt x="4053309" y="6802754"/>
                  </a:lnTo>
                  <a:lnTo>
                    <a:pt x="4006969" y="6810821"/>
                  </a:lnTo>
                  <a:lnTo>
                    <a:pt x="3960418" y="6818267"/>
                  </a:lnTo>
                  <a:lnTo>
                    <a:pt x="3913661" y="6825089"/>
                  </a:lnTo>
                  <a:lnTo>
                    <a:pt x="3866702" y="6831283"/>
                  </a:lnTo>
                  <a:lnTo>
                    <a:pt x="3819547" y="6836843"/>
                  </a:lnTo>
                  <a:lnTo>
                    <a:pt x="3772198" y="6841765"/>
                  </a:lnTo>
                  <a:lnTo>
                    <a:pt x="3724661" y="6846046"/>
                  </a:lnTo>
                  <a:lnTo>
                    <a:pt x="3676940" y="6849680"/>
                  </a:lnTo>
                  <a:lnTo>
                    <a:pt x="3629040" y="6852663"/>
                  </a:lnTo>
                  <a:lnTo>
                    <a:pt x="3580964" y="6854991"/>
                  </a:lnTo>
                  <a:lnTo>
                    <a:pt x="3532718" y="6856659"/>
                  </a:lnTo>
                  <a:lnTo>
                    <a:pt x="3484305" y="6857663"/>
                  </a:lnTo>
                  <a:lnTo>
                    <a:pt x="3435730" y="6857999"/>
                  </a:lnTo>
                  <a:lnTo>
                    <a:pt x="3387156" y="6857663"/>
                  </a:lnTo>
                  <a:lnTo>
                    <a:pt x="3338743" y="6856659"/>
                  </a:lnTo>
                  <a:lnTo>
                    <a:pt x="3290497" y="6854991"/>
                  </a:lnTo>
                  <a:lnTo>
                    <a:pt x="3242421" y="6852663"/>
                  </a:lnTo>
                  <a:lnTo>
                    <a:pt x="3194521" y="6849680"/>
                  </a:lnTo>
                  <a:lnTo>
                    <a:pt x="3146800" y="6846046"/>
                  </a:lnTo>
                  <a:lnTo>
                    <a:pt x="3099263" y="6841765"/>
                  </a:lnTo>
                  <a:lnTo>
                    <a:pt x="3051914" y="6836843"/>
                  </a:lnTo>
                  <a:lnTo>
                    <a:pt x="3004759" y="6831283"/>
                  </a:lnTo>
                  <a:lnTo>
                    <a:pt x="2957800" y="6825089"/>
                  </a:lnTo>
                  <a:lnTo>
                    <a:pt x="2911043" y="6818267"/>
                  </a:lnTo>
                  <a:lnTo>
                    <a:pt x="2864492" y="6810821"/>
                  </a:lnTo>
                  <a:lnTo>
                    <a:pt x="2818152" y="6802754"/>
                  </a:lnTo>
                  <a:lnTo>
                    <a:pt x="2772027" y="6794072"/>
                  </a:lnTo>
                  <a:lnTo>
                    <a:pt x="2726121" y="6784779"/>
                  </a:lnTo>
                  <a:lnTo>
                    <a:pt x="2680438" y="6774879"/>
                  </a:lnTo>
                  <a:lnTo>
                    <a:pt x="2634984" y="6764377"/>
                  </a:lnTo>
                  <a:lnTo>
                    <a:pt x="2589762" y="6753276"/>
                  </a:lnTo>
                  <a:lnTo>
                    <a:pt x="2544777" y="6741582"/>
                  </a:lnTo>
                  <a:lnTo>
                    <a:pt x="2500034" y="6729299"/>
                  </a:lnTo>
                  <a:lnTo>
                    <a:pt x="2455537" y="6716432"/>
                  </a:lnTo>
                  <a:lnTo>
                    <a:pt x="2411289" y="6702984"/>
                  </a:lnTo>
                  <a:lnTo>
                    <a:pt x="2367297" y="6688960"/>
                  </a:lnTo>
                  <a:lnTo>
                    <a:pt x="2323563" y="6674364"/>
                  </a:lnTo>
                  <a:lnTo>
                    <a:pt x="2280093" y="6659202"/>
                  </a:lnTo>
                  <a:lnTo>
                    <a:pt x="2236891" y="6643476"/>
                  </a:lnTo>
                  <a:lnTo>
                    <a:pt x="2193961" y="6627193"/>
                  </a:lnTo>
                  <a:lnTo>
                    <a:pt x="2151307" y="6610356"/>
                  </a:lnTo>
                  <a:lnTo>
                    <a:pt x="2108935" y="6592969"/>
                  </a:lnTo>
                  <a:lnTo>
                    <a:pt x="2066849" y="6575037"/>
                  </a:lnTo>
                  <a:lnTo>
                    <a:pt x="2025052" y="6556564"/>
                  </a:lnTo>
                  <a:lnTo>
                    <a:pt x="1983550" y="6537555"/>
                  </a:lnTo>
                  <a:lnTo>
                    <a:pt x="1942347" y="6518015"/>
                  </a:lnTo>
                  <a:lnTo>
                    <a:pt x="1901447" y="6497946"/>
                  </a:lnTo>
                  <a:lnTo>
                    <a:pt x="1860854" y="6477355"/>
                  </a:lnTo>
                  <a:lnTo>
                    <a:pt x="1820574" y="6456246"/>
                  </a:lnTo>
                  <a:lnTo>
                    <a:pt x="1780610" y="6434622"/>
                  </a:lnTo>
                  <a:lnTo>
                    <a:pt x="1740967" y="6412488"/>
                  </a:lnTo>
                  <a:lnTo>
                    <a:pt x="1701649" y="6389849"/>
                  </a:lnTo>
                  <a:lnTo>
                    <a:pt x="1662661" y="6366709"/>
                  </a:lnTo>
                  <a:lnTo>
                    <a:pt x="1624007" y="6343072"/>
                  </a:lnTo>
                  <a:lnTo>
                    <a:pt x="1585692" y="6318943"/>
                  </a:lnTo>
                  <a:lnTo>
                    <a:pt x="1547719" y="6294326"/>
                  </a:lnTo>
                  <a:lnTo>
                    <a:pt x="1510094" y="6269226"/>
                  </a:lnTo>
                  <a:lnTo>
                    <a:pt x="1472821" y="6243647"/>
                  </a:lnTo>
                  <a:lnTo>
                    <a:pt x="1435904" y="6217594"/>
                  </a:lnTo>
                  <a:lnTo>
                    <a:pt x="1399348" y="6191070"/>
                  </a:lnTo>
                  <a:lnTo>
                    <a:pt x="1363157" y="6164081"/>
                  </a:lnTo>
                  <a:lnTo>
                    <a:pt x="1327335" y="6136630"/>
                  </a:lnTo>
                  <a:lnTo>
                    <a:pt x="1291887" y="6108723"/>
                  </a:lnTo>
                  <a:lnTo>
                    <a:pt x="1256817" y="6080362"/>
                  </a:lnTo>
                  <a:lnTo>
                    <a:pt x="1222131" y="6051554"/>
                  </a:lnTo>
                  <a:lnTo>
                    <a:pt x="1187831" y="6022302"/>
                  </a:lnTo>
                  <a:lnTo>
                    <a:pt x="1153923" y="5992611"/>
                  </a:lnTo>
                  <a:lnTo>
                    <a:pt x="1120411" y="5962485"/>
                  </a:lnTo>
                  <a:lnTo>
                    <a:pt x="1087299" y="5931929"/>
                  </a:lnTo>
                  <a:lnTo>
                    <a:pt x="1054592" y="5900946"/>
                  </a:lnTo>
                  <a:lnTo>
                    <a:pt x="1022294" y="5869542"/>
                  </a:lnTo>
                  <a:lnTo>
                    <a:pt x="990410" y="5837721"/>
                  </a:lnTo>
                  <a:lnTo>
                    <a:pt x="958944" y="5805486"/>
                  </a:lnTo>
                  <a:lnTo>
                    <a:pt x="927900" y="5772844"/>
                  </a:lnTo>
                  <a:lnTo>
                    <a:pt x="897283" y="5739797"/>
                  </a:lnTo>
                  <a:lnTo>
                    <a:pt x="867098" y="5706350"/>
                  </a:lnTo>
                  <a:lnTo>
                    <a:pt x="837348" y="5672509"/>
                  </a:lnTo>
                  <a:lnTo>
                    <a:pt x="808039" y="5638277"/>
                  </a:lnTo>
                  <a:lnTo>
                    <a:pt x="779174" y="5603658"/>
                  </a:lnTo>
                  <a:lnTo>
                    <a:pt x="750758" y="5568657"/>
                  </a:lnTo>
                  <a:lnTo>
                    <a:pt x="722795" y="5533279"/>
                  </a:lnTo>
                  <a:lnTo>
                    <a:pt x="695290" y="5497527"/>
                  </a:lnTo>
                  <a:lnTo>
                    <a:pt x="668247" y="5461407"/>
                  </a:lnTo>
                  <a:lnTo>
                    <a:pt x="641671" y="5424923"/>
                  </a:lnTo>
                  <a:lnTo>
                    <a:pt x="615567" y="5388078"/>
                  </a:lnTo>
                  <a:lnTo>
                    <a:pt x="589937" y="5350878"/>
                  </a:lnTo>
                  <a:lnTo>
                    <a:pt x="564787" y="5313327"/>
                  </a:lnTo>
                  <a:lnTo>
                    <a:pt x="540122" y="5275429"/>
                  </a:lnTo>
                  <a:lnTo>
                    <a:pt x="515946" y="5237189"/>
                  </a:lnTo>
                  <a:lnTo>
                    <a:pt x="492262" y="5198610"/>
                  </a:lnTo>
                  <a:lnTo>
                    <a:pt x="469076" y="5159699"/>
                  </a:lnTo>
                  <a:lnTo>
                    <a:pt x="446392" y="5120458"/>
                  </a:lnTo>
                  <a:lnTo>
                    <a:pt x="424215" y="5080893"/>
                  </a:lnTo>
                  <a:lnTo>
                    <a:pt x="402548" y="5041007"/>
                  </a:lnTo>
                  <a:lnTo>
                    <a:pt x="381397" y="5000805"/>
                  </a:lnTo>
                  <a:lnTo>
                    <a:pt x="360765" y="4960292"/>
                  </a:lnTo>
                  <a:lnTo>
                    <a:pt x="340657" y="4919472"/>
                  </a:lnTo>
                  <a:lnTo>
                    <a:pt x="321078" y="4878350"/>
                  </a:lnTo>
                  <a:lnTo>
                    <a:pt x="302031" y="4836929"/>
                  </a:lnTo>
                  <a:lnTo>
                    <a:pt x="283522" y="4795214"/>
                  </a:lnTo>
                  <a:lnTo>
                    <a:pt x="265555" y="4753210"/>
                  </a:lnTo>
                  <a:lnTo>
                    <a:pt x="248133" y="4710920"/>
                  </a:lnTo>
                  <a:lnTo>
                    <a:pt x="231263" y="4668351"/>
                  </a:lnTo>
                  <a:lnTo>
                    <a:pt x="214947" y="4625505"/>
                  </a:lnTo>
                  <a:lnTo>
                    <a:pt x="199191" y="4582387"/>
                  </a:lnTo>
                  <a:lnTo>
                    <a:pt x="183998" y="4539001"/>
                  </a:lnTo>
                  <a:lnTo>
                    <a:pt x="169374" y="4495353"/>
                  </a:lnTo>
                  <a:lnTo>
                    <a:pt x="155322" y="4451446"/>
                  </a:lnTo>
                  <a:lnTo>
                    <a:pt x="141847" y="4407286"/>
                  </a:lnTo>
                  <a:lnTo>
                    <a:pt x="128954" y="4362875"/>
                  </a:lnTo>
                  <a:lnTo>
                    <a:pt x="116647" y="4318219"/>
                  </a:lnTo>
                  <a:lnTo>
                    <a:pt x="104930" y="4273322"/>
                  </a:lnTo>
                  <a:lnTo>
                    <a:pt x="93807" y="4228188"/>
                  </a:lnTo>
                  <a:lnTo>
                    <a:pt x="83284" y="4182823"/>
                  </a:lnTo>
                  <a:lnTo>
                    <a:pt x="73364" y="4137229"/>
                  </a:lnTo>
                  <a:lnTo>
                    <a:pt x="64053" y="4091413"/>
                  </a:lnTo>
                  <a:lnTo>
                    <a:pt x="55354" y="4045377"/>
                  </a:lnTo>
                  <a:lnTo>
                    <a:pt x="47271" y="3999127"/>
                  </a:lnTo>
                  <a:lnTo>
                    <a:pt x="39810" y="3952667"/>
                  </a:lnTo>
                  <a:lnTo>
                    <a:pt x="32974" y="3906001"/>
                  </a:lnTo>
                  <a:lnTo>
                    <a:pt x="26769" y="3859134"/>
                  </a:lnTo>
                  <a:lnTo>
                    <a:pt x="21198" y="3812070"/>
                  </a:lnTo>
                  <a:lnTo>
                    <a:pt x="16265" y="3764813"/>
                  </a:lnTo>
                  <a:lnTo>
                    <a:pt x="11976" y="3717369"/>
                  </a:lnTo>
                  <a:lnTo>
                    <a:pt x="8335" y="3669741"/>
                  </a:lnTo>
                  <a:lnTo>
                    <a:pt x="5346" y="3621933"/>
                  </a:lnTo>
                  <a:lnTo>
                    <a:pt x="3014" y="3573951"/>
                  </a:lnTo>
                  <a:lnTo>
                    <a:pt x="1342" y="3525798"/>
                  </a:lnTo>
                  <a:lnTo>
                    <a:pt x="336" y="3477480"/>
                  </a:lnTo>
                  <a:lnTo>
                    <a:pt x="0" y="3429000"/>
                  </a:lnTo>
                  <a:close/>
                </a:path>
              </a:pathLst>
            </a:custGeom>
            <a:ln w="9524">
              <a:solidFill>
                <a:srgbClr val="9ED9F8"/>
              </a:solidFill>
            </a:ln>
          </p:spPr>
          <p:txBody>
            <a:bodyPr wrap="square" lIns="0" tIns="0" rIns="0" bIns="0" rtlCol="0"/>
            <a:lstStyle/>
            <a:p>
              <a:endParaRPr/>
            </a:p>
          </p:txBody>
        </p:sp>
        <p:pic>
          <p:nvPicPr>
            <p:cNvPr id="105" name="object 105"/>
            <p:cNvPicPr/>
            <p:nvPr/>
          </p:nvPicPr>
          <p:blipFill>
            <a:blip r:embed="rId5" cstate="print"/>
            <a:stretch>
              <a:fillRect/>
            </a:stretch>
          </p:blipFill>
          <p:spPr>
            <a:xfrm>
              <a:off x="3252215" y="419087"/>
              <a:ext cx="6059424" cy="6048756"/>
            </a:xfrm>
            <a:prstGeom prst="rect">
              <a:avLst/>
            </a:prstGeom>
          </p:spPr>
        </p:pic>
        <p:sp>
          <p:nvSpPr>
            <p:cNvPr id="106" name="object 106"/>
            <p:cNvSpPr/>
            <p:nvPr/>
          </p:nvSpPr>
          <p:spPr>
            <a:xfrm>
              <a:off x="3382644" y="530605"/>
              <a:ext cx="5808345" cy="5796915"/>
            </a:xfrm>
            <a:custGeom>
              <a:avLst/>
              <a:gdLst/>
              <a:ahLst/>
              <a:cxnLst/>
              <a:rect l="l" t="t" r="r" b="b"/>
              <a:pathLst>
                <a:path w="5808345" h="5796915">
                  <a:moveTo>
                    <a:pt x="0" y="2898394"/>
                  </a:moveTo>
                  <a:lnTo>
                    <a:pt x="396" y="2849977"/>
                  </a:lnTo>
                  <a:lnTo>
                    <a:pt x="1583" y="2801753"/>
                  </a:lnTo>
                  <a:lnTo>
                    <a:pt x="3554" y="2753726"/>
                  </a:lnTo>
                  <a:lnTo>
                    <a:pt x="6302" y="2705904"/>
                  </a:lnTo>
                  <a:lnTo>
                    <a:pt x="9821" y="2658292"/>
                  </a:lnTo>
                  <a:lnTo>
                    <a:pt x="14105" y="2610896"/>
                  </a:lnTo>
                  <a:lnTo>
                    <a:pt x="19149" y="2563723"/>
                  </a:lnTo>
                  <a:lnTo>
                    <a:pt x="24945" y="2516778"/>
                  </a:lnTo>
                  <a:lnTo>
                    <a:pt x="31488" y="2470068"/>
                  </a:lnTo>
                  <a:lnTo>
                    <a:pt x="38771" y="2423600"/>
                  </a:lnTo>
                  <a:lnTo>
                    <a:pt x="46789" y="2377378"/>
                  </a:lnTo>
                  <a:lnTo>
                    <a:pt x="55535" y="2331410"/>
                  </a:lnTo>
                  <a:lnTo>
                    <a:pt x="65003" y="2285701"/>
                  </a:lnTo>
                  <a:lnTo>
                    <a:pt x="75187" y="2240258"/>
                  </a:lnTo>
                  <a:lnTo>
                    <a:pt x="86080" y="2195086"/>
                  </a:lnTo>
                  <a:lnTo>
                    <a:pt x="97677" y="2150193"/>
                  </a:lnTo>
                  <a:lnTo>
                    <a:pt x="109972" y="2105583"/>
                  </a:lnTo>
                  <a:lnTo>
                    <a:pt x="122958" y="2061264"/>
                  </a:lnTo>
                  <a:lnTo>
                    <a:pt x="136628" y="2017241"/>
                  </a:lnTo>
                  <a:lnTo>
                    <a:pt x="150978" y="1973520"/>
                  </a:lnTo>
                  <a:lnTo>
                    <a:pt x="166000" y="1930108"/>
                  </a:lnTo>
                  <a:lnTo>
                    <a:pt x="181689" y="1887011"/>
                  </a:lnTo>
                  <a:lnTo>
                    <a:pt x="198039" y="1844235"/>
                  </a:lnTo>
                  <a:lnTo>
                    <a:pt x="215042" y="1801786"/>
                  </a:lnTo>
                  <a:lnTo>
                    <a:pt x="232694" y="1759670"/>
                  </a:lnTo>
                  <a:lnTo>
                    <a:pt x="250987" y="1717893"/>
                  </a:lnTo>
                  <a:lnTo>
                    <a:pt x="269917" y="1676462"/>
                  </a:lnTo>
                  <a:lnTo>
                    <a:pt x="289476" y="1635383"/>
                  </a:lnTo>
                  <a:lnTo>
                    <a:pt x="309658" y="1594661"/>
                  </a:lnTo>
                  <a:lnTo>
                    <a:pt x="330457" y="1554303"/>
                  </a:lnTo>
                  <a:lnTo>
                    <a:pt x="351868" y="1514316"/>
                  </a:lnTo>
                  <a:lnTo>
                    <a:pt x="373884" y="1474705"/>
                  </a:lnTo>
                  <a:lnTo>
                    <a:pt x="396498" y="1435476"/>
                  </a:lnTo>
                  <a:lnTo>
                    <a:pt x="419705" y="1396635"/>
                  </a:lnTo>
                  <a:lnTo>
                    <a:pt x="443499" y="1358190"/>
                  </a:lnTo>
                  <a:lnTo>
                    <a:pt x="467872" y="1320145"/>
                  </a:lnTo>
                  <a:lnTo>
                    <a:pt x="492820" y="1282507"/>
                  </a:lnTo>
                  <a:lnTo>
                    <a:pt x="518336" y="1245283"/>
                  </a:lnTo>
                  <a:lnTo>
                    <a:pt x="544414" y="1208477"/>
                  </a:lnTo>
                  <a:lnTo>
                    <a:pt x="571047" y="1172098"/>
                  </a:lnTo>
                  <a:lnTo>
                    <a:pt x="598230" y="1136149"/>
                  </a:lnTo>
                  <a:lnTo>
                    <a:pt x="625956" y="1100639"/>
                  </a:lnTo>
                  <a:lnTo>
                    <a:pt x="654219" y="1065572"/>
                  </a:lnTo>
                  <a:lnTo>
                    <a:pt x="683014" y="1030956"/>
                  </a:lnTo>
                  <a:lnTo>
                    <a:pt x="712333" y="996795"/>
                  </a:lnTo>
                  <a:lnTo>
                    <a:pt x="742170" y="963097"/>
                  </a:lnTo>
                  <a:lnTo>
                    <a:pt x="772521" y="929867"/>
                  </a:lnTo>
                  <a:lnTo>
                    <a:pt x="803377" y="897112"/>
                  </a:lnTo>
                  <a:lnTo>
                    <a:pt x="834734" y="864838"/>
                  </a:lnTo>
                  <a:lnTo>
                    <a:pt x="866585" y="833051"/>
                  </a:lnTo>
                  <a:lnTo>
                    <a:pt x="898923" y="801757"/>
                  </a:lnTo>
                  <a:lnTo>
                    <a:pt x="931744" y="770962"/>
                  </a:lnTo>
                  <a:lnTo>
                    <a:pt x="965039" y="740672"/>
                  </a:lnTo>
                  <a:lnTo>
                    <a:pt x="998805" y="710894"/>
                  </a:lnTo>
                  <a:lnTo>
                    <a:pt x="1033033" y="681634"/>
                  </a:lnTo>
                  <a:lnTo>
                    <a:pt x="1067718" y="652897"/>
                  </a:lnTo>
                  <a:lnTo>
                    <a:pt x="1102855" y="624691"/>
                  </a:lnTo>
                  <a:lnTo>
                    <a:pt x="1138436" y="597020"/>
                  </a:lnTo>
                  <a:lnTo>
                    <a:pt x="1174455" y="569892"/>
                  </a:lnTo>
                  <a:lnTo>
                    <a:pt x="1210907" y="543312"/>
                  </a:lnTo>
                  <a:lnTo>
                    <a:pt x="1247786" y="517287"/>
                  </a:lnTo>
                  <a:lnTo>
                    <a:pt x="1285084" y="491822"/>
                  </a:lnTo>
                  <a:lnTo>
                    <a:pt x="1322796" y="466924"/>
                  </a:lnTo>
                  <a:lnTo>
                    <a:pt x="1360916" y="442600"/>
                  </a:lnTo>
                  <a:lnTo>
                    <a:pt x="1399438" y="418854"/>
                  </a:lnTo>
                  <a:lnTo>
                    <a:pt x="1438354" y="395694"/>
                  </a:lnTo>
                  <a:lnTo>
                    <a:pt x="1477661" y="373125"/>
                  </a:lnTo>
                  <a:lnTo>
                    <a:pt x="1517350" y="351154"/>
                  </a:lnTo>
                  <a:lnTo>
                    <a:pt x="1557416" y="329786"/>
                  </a:lnTo>
                  <a:lnTo>
                    <a:pt x="1597853" y="309029"/>
                  </a:lnTo>
                  <a:lnTo>
                    <a:pt x="1638655" y="288887"/>
                  </a:lnTo>
                  <a:lnTo>
                    <a:pt x="1679815" y="269368"/>
                  </a:lnTo>
                  <a:lnTo>
                    <a:pt x="1721327" y="250477"/>
                  </a:lnTo>
                  <a:lnTo>
                    <a:pt x="1763185" y="232220"/>
                  </a:lnTo>
                  <a:lnTo>
                    <a:pt x="1805384" y="214605"/>
                  </a:lnTo>
                  <a:lnTo>
                    <a:pt x="1847916" y="197635"/>
                  </a:lnTo>
                  <a:lnTo>
                    <a:pt x="1890776" y="181319"/>
                  </a:lnTo>
                  <a:lnTo>
                    <a:pt x="1933957" y="165662"/>
                  </a:lnTo>
                  <a:lnTo>
                    <a:pt x="1977453" y="150670"/>
                  </a:lnTo>
                  <a:lnTo>
                    <a:pt x="2021259" y="136350"/>
                  </a:lnTo>
                  <a:lnTo>
                    <a:pt x="2065368" y="122707"/>
                  </a:lnTo>
                  <a:lnTo>
                    <a:pt x="2109773" y="109748"/>
                  </a:lnTo>
                  <a:lnTo>
                    <a:pt x="2154470" y="97478"/>
                  </a:lnTo>
                  <a:lnTo>
                    <a:pt x="2199450" y="85905"/>
                  </a:lnTo>
                  <a:lnTo>
                    <a:pt x="2244709" y="75033"/>
                  </a:lnTo>
                  <a:lnTo>
                    <a:pt x="2290240" y="64870"/>
                  </a:lnTo>
                  <a:lnTo>
                    <a:pt x="2336037" y="55421"/>
                  </a:lnTo>
                  <a:lnTo>
                    <a:pt x="2382094" y="46693"/>
                  </a:lnTo>
                  <a:lnTo>
                    <a:pt x="2428405" y="38692"/>
                  </a:lnTo>
                  <a:lnTo>
                    <a:pt x="2474963" y="31423"/>
                  </a:lnTo>
                  <a:lnTo>
                    <a:pt x="2521763" y="24894"/>
                  </a:lnTo>
                  <a:lnTo>
                    <a:pt x="2568798" y="19109"/>
                  </a:lnTo>
                  <a:lnTo>
                    <a:pt x="2616061" y="14076"/>
                  </a:lnTo>
                  <a:lnTo>
                    <a:pt x="2663548" y="9801"/>
                  </a:lnTo>
                  <a:lnTo>
                    <a:pt x="2711251" y="6289"/>
                  </a:lnTo>
                  <a:lnTo>
                    <a:pt x="2759165" y="3546"/>
                  </a:lnTo>
                  <a:lnTo>
                    <a:pt x="2807283" y="1580"/>
                  </a:lnTo>
                  <a:lnTo>
                    <a:pt x="2855600" y="396"/>
                  </a:lnTo>
                  <a:lnTo>
                    <a:pt x="2904108" y="0"/>
                  </a:lnTo>
                  <a:lnTo>
                    <a:pt x="2952617" y="396"/>
                  </a:lnTo>
                  <a:lnTo>
                    <a:pt x="3000934" y="1580"/>
                  </a:lnTo>
                  <a:lnTo>
                    <a:pt x="3049052" y="3546"/>
                  </a:lnTo>
                  <a:lnTo>
                    <a:pt x="3096966" y="6289"/>
                  </a:lnTo>
                  <a:lnTo>
                    <a:pt x="3144669" y="9801"/>
                  </a:lnTo>
                  <a:lnTo>
                    <a:pt x="3192156" y="14076"/>
                  </a:lnTo>
                  <a:lnTo>
                    <a:pt x="3239419" y="19109"/>
                  </a:lnTo>
                  <a:lnTo>
                    <a:pt x="3286454" y="24894"/>
                  </a:lnTo>
                  <a:lnTo>
                    <a:pt x="3333254" y="31423"/>
                  </a:lnTo>
                  <a:lnTo>
                    <a:pt x="3379812" y="38692"/>
                  </a:lnTo>
                  <a:lnTo>
                    <a:pt x="3426123" y="46693"/>
                  </a:lnTo>
                  <a:lnTo>
                    <a:pt x="3472180" y="55421"/>
                  </a:lnTo>
                  <a:lnTo>
                    <a:pt x="3517977" y="64870"/>
                  </a:lnTo>
                  <a:lnTo>
                    <a:pt x="3563508" y="75033"/>
                  </a:lnTo>
                  <a:lnTo>
                    <a:pt x="3608767" y="85905"/>
                  </a:lnTo>
                  <a:lnTo>
                    <a:pt x="3653747" y="97478"/>
                  </a:lnTo>
                  <a:lnTo>
                    <a:pt x="3698444" y="109748"/>
                  </a:lnTo>
                  <a:lnTo>
                    <a:pt x="3742849" y="122707"/>
                  </a:lnTo>
                  <a:lnTo>
                    <a:pt x="3786958" y="136350"/>
                  </a:lnTo>
                  <a:lnTo>
                    <a:pt x="3830764" y="150670"/>
                  </a:lnTo>
                  <a:lnTo>
                    <a:pt x="3874260" y="165662"/>
                  </a:lnTo>
                  <a:lnTo>
                    <a:pt x="3917441" y="181319"/>
                  </a:lnTo>
                  <a:lnTo>
                    <a:pt x="3960301" y="197635"/>
                  </a:lnTo>
                  <a:lnTo>
                    <a:pt x="4002833" y="214605"/>
                  </a:lnTo>
                  <a:lnTo>
                    <a:pt x="4045032" y="232220"/>
                  </a:lnTo>
                  <a:lnTo>
                    <a:pt x="4086890" y="250477"/>
                  </a:lnTo>
                  <a:lnTo>
                    <a:pt x="4128402" y="269368"/>
                  </a:lnTo>
                  <a:lnTo>
                    <a:pt x="4169562" y="288887"/>
                  </a:lnTo>
                  <a:lnTo>
                    <a:pt x="4210364" y="309029"/>
                  </a:lnTo>
                  <a:lnTo>
                    <a:pt x="4250801" y="329786"/>
                  </a:lnTo>
                  <a:lnTo>
                    <a:pt x="4290867" y="351154"/>
                  </a:lnTo>
                  <a:lnTo>
                    <a:pt x="4330556" y="373125"/>
                  </a:lnTo>
                  <a:lnTo>
                    <a:pt x="4369863" y="395694"/>
                  </a:lnTo>
                  <a:lnTo>
                    <a:pt x="4408779" y="418854"/>
                  </a:lnTo>
                  <a:lnTo>
                    <a:pt x="4447301" y="442600"/>
                  </a:lnTo>
                  <a:lnTo>
                    <a:pt x="4485421" y="466924"/>
                  </a:lnTo>
                  <a:lnTo>
                    <a:pt x="4523133" y="491822"/>
                  </a:lnTo>
                  <a:lnTo>
                    <a:pt x="4560431" y="517287"/>
                  </a:lnTo>
                  <a:lnTo>
                    <a:pt x="4597310" y="543312"/>
                  </a:lnTo>
                  <a:lnTo>
                    <a:pt x="4633762" y="569892"/>
                  </a:lnTo>
                  <a:lnTo>
                    <a:pt x="4669781" y="597020"/>
                  </a:lnTo>
                  <a:lnTo>
                    <a:pt x="4705362" y="624691"/>
                  </a:lnTo>
                  <a:lnTo>
                    <a:pt x="4740499" y="652897"/>
                  </a:lnTo>
                  <a:lnTo>
                    <a:pt x="4775184" y="681634"/>
                  </a:lnTo>
                  <a:lnTo>
                    <a:pt x="4809412" y="710894"/>
                  </a:lnTo>
                  <a:lnTo>
                    <a:pt x="4843178" y="740672"/>
                  </a:lnTo>
                  <a:lnTo>
                    <a:pt x="4876473" y="770962"/>
                  </a:lnTo>
                  <a:lnTo>
                    <a:pt x="4909294" y="801757"/>
                  </a:lnTo>
                  <a:lnTo>
                    <a:pt x="4941632" y="833051"/>
                  </a:lnTo>
                  <a:lnTo>
                    <a:pt x="4973483" y="864838"/>
                  </a:lnTo>
                  <a:lnTo>
                    <a:pt x="5004840" y="897112"/>
                  </a:lnTo>
                  <a:lnTo>
                    <a:pt x="5035696" y="929867"/>
                  </a:lnTo>
                  <a:lnTo>
                    <a:pt x="5066047" y="963097"/>
                  </a:lnTo>
                  <a:lnTo>
                    <a:pt x="5095884" y="996795"/>
                  </a:lnTo>
                  <a:lnTo>
                    <a:pt x="5125203" y="1030956"/>
                  </a:lnTo>
                  <a:lnTo>
                    <a:pt x="5153998" y="1065572"/>
                  </a:lnTo>
                  <a:lnTo>
                    <a:pt x="5182261" y="1100639"/>
                  </a:lnTo>
                  <a:lnTo>
                    <a:pt x="5209987" y="1136149"/>
                  </a:lnTo>
                  <a:lnTo>
                    <a:pt x="5237170" y="1172098"/>
                  </a:lnTo>
                  <a:lnTo>
                    <a:pt x="5263803" y="1208477"/>
                  </a:lnTo>
                  <a:lnTo>
                    <a:pt x="5289881" y="1245283"/>
                  </a:lnTo>
                  <a:lnTo>
                    <a:pt x="5315397" y="1282507"/>
                  </a:lnTo>
                  <a:lnTo>
                    <a:pt x="5340345" y="1320145"/>
                  </a:lnTo>
                  <a:lnTo>
                    <a:pt x="5364718" y="1358190"/>
                  </a:lnTo>
                  <a:lnTo>
                    <a:pt x="5388512" y="1396635"/>
                  </a:lnTo>
                  <a:lnTo>
                    <a:pt x="5411719" y="1435476"/>
                  </a:lnTo>
                  <a:lnTo>
                    <a:pt x="5434333" y="1474705"/>
                  </a:lnTo>
                  <a:lnTo>
                    <a:pt x="5456349" y="1514316"/>
                  </a:lnTo>
                  <a:lnTo>
                    <a:pt x="5477760" y="1554303"/>
                  </a:lnTo>
                  <a:lnTo>
                    <a:pt x="5498559" y="1594661"/>
                  </a:lnTo>
                  <a:lnTo>
                    <a:pt x="5518741" y="1635383"/>
                  </a:lnTo>
                  <a:lnTo>
                    <a:pt x="5538300" y="1676462"/>
                  </a:lnTo>
                  <a:lnTo>
                    <a:pt x="5557230" y="1717893"/>
                  </a:lnTo>
                  <a:lnTo>
                    <a:pt x="5575523" y="1759670"/>
                  </a:lnTo>
                  <a:lnTo>
                    <a:pt x="5593175" y="1801786"/>
                  </a:lnTo>
                  <a:lnTo>
                    <a:pt x="5610178" y="1844235"/>
                  </a:lnTo>
                  <a:lnTo>
                    <a:pt x="5626528" y="1887011"/>
                  </a:lnTo>
                  <a:lnTo>
                    <a:pt x="5642217" y="1930108"/>
                  </a:lnTo>
                  <a:lnTo>
                    <a:pt x="5657239" y="1973520"/>
                  </a:lnTo>
                  <a:lnTo>
                    <a:pt x="5671589" y="2017241"/>
                  </a:lnTo>
                  <a:lnTo>
                    <a:pt x="5685259" y="2061264"/>
                  </a:lnTo>
                  <a:lnTo>
                    <a:pt x="5698245" y="2105583"/>
                  </a:lnTo>
                  <a:lnTo>
                    <a:pt x="5710540" y="2150193"/>
                  </a:lnTo>
                  <a:lnTo>
                    <a:pt x="5722137" y="2195086"/>
                  </a:lnTo>
                  <a:lnTo>
                    <a:pt x="5733030" y="2240258"/>
                  </a:lnTo>
                  <a:lnTo>
                    <a:pt x="5743214" y="2285701"/>
                  </a:lnTo>
                  <a:lnTo>
                    <a:pt x="5752682" y="2331410"/>
                  </a:lnTo>
                  <a:lnTo>
                    <a:pt x="5761428" y="2377378"/>
                  </a:lnTo>
                  <a:lnTo>
                    <a:pt x="5769446" y="2423600"/>
                  </a:lnTo>
                  <a:lnTo>
                    <a:pt x="5776729" y="2470068"/>
                  </a:lnTo>
                  <a:lnTo>
                    <a:pt x="5783272" y="2516778"/>
                  </a:lnTo>
                  <a:lnTo>
                    <a:pt x="5789068" y="2563723"/>
                  </a:lnTo>
                  <a:lnTo>
                    <a:pt x="5794112" y="2610896"/>
                  </a:lnTo>
                  <a:lnTo>
                    <a:pt x="5798396" y="2658292"/>
                  </a:lnTo>
                  <a:lnTo>
                    <a:pt x="5801915" y="2705904"/>
                  </a:lnTo>
                  <a:lnTo>
                    <a:pt x="5804663" y="2753726"/>
                  </a:lnTo>
                  <a:lnTo>
                    <a:pt x="5806634" y="2801753"/>
                  </a:lnTo>
                  <a:lnTo>
                    <a:pt x="5807821" y="2849977"/>
                  </a:lnTo>
                  <a:lnTo>
                    <a:pt x="5808218" y="2898394"/>
                  </a:lnTo>
                  <a:lnTo>
                    <a:pt x="5807821" y="2946806"/>
                  </a:lnTo>
                  <a:lnTo>
                    <a:pt x="5806634" y="2995027"/>
                  </a:lnTo>
                  <a:lnTo>
                    <a:pt x="5804663" y="3043050"/>
                  </a:lnTo>
                  <a:lnTo>
                    <a:pt x="5801915" y="3090869"/>
                  </a:lnTo>
                  <a:lnTo>
                    <a:pt x="5798396" y="3138479"/>
                  </a:lnTo>
                  <a:lnTo>
                    <a:pt x="5794112" y="3185871"/>
                  </a:lnTo>
                  <a:lnTo>
                    <a:pt x="5789068" y="3233042"/>
                  </a:lnTo>
                  <a:lnTo>
                    <a:pt x="5783272" y="3279984"/>
                  </a:lnTo>
                  <a:lnTo>
                    <a:pt x="5776729" y="3326691"/>
                  </a:lnTo>
                  <a:lnTo>
                    <a:pt x="5769446" y="3373158"/>
                  </a:lnTo>
                  <a:lnTo>
                    <a:pt x="5761428" y="3419378"/>
                  </a:lnTo>
                  <a:lnTo>
                    <a:pt x="5752682" y="3465344"/>
                  </a:lnTo>
                  <a:lnTo>
                    <a:pt x="5743214" y="3511051"/>
                  </a:lnTo>
                  <a:lnTo>
                    <a:pt x="5733030" y="3556493"/>
                  </a:lnTo>
                  <a:lnTo>
                    <a:pt x="5722137" y="3601663"/>
                  </a:lnTo>
                  <a:lnTo>
                    <a:pt x="5710540" y="3646555"/>
                  </a:lnTo>
                  <a:lnTo>
                    <a:pt x="5698245" y="3691164"/>
                  </a:lnTo>
                  <a:lnTo>
                    <a:pt x="5685259" y="3735482"/>
                  </a:lnTo>
                  <a:lnTo>
                    <a:pt x="5671589" y="3779505"/>
                  </a:lnTo>
                  <a:lnTo>
                    <a:pt x="5657239" y="3823224"/>
                  </a:lnTo>
                  <a:lnTo>
                    <a:pt x="5642217" y="3866636"/>
                  </a:lnTo>
                  <a:lnTo>
                    <a:pt x="5626528" y="3909733"/>
                  </a:lnTo>
                  <a:lnTo>
                    <a:pt x="5610178" y="3952509"/>
                  </a:lnTo>
                  <a:lnTo>
                    <a:pt x="5593175" y="3994958"/>
                  </a:lnTo>
                  <a:lnTo>
                    <a:pt x="5575523" y="4037074"/>
                  </a:lnTo>
                  <a:lnTo>
                    <a:pt x="5557230" y="4078850"/>
                  </a:lnTo>
                  <a:lnTo>
                    <a:pt x="5538300" y="4120282"/>
                  </a:lnTo>
                  <a:lnTo>
                    <a:pt x="5518741" y="4161361"/>
                  </a:lnTo>
                  <a:lnTo>
                    <a:pt x="5498559" y="4202083"/>
                  </a:lnTo>
                  <a:lnTo>
                    <a:pt x="5477760" y="4242441"/>
                  </a:lnTo>
                  <a:lnTo>
                    <a:pt x="5456349" y="4282430"/>
                  </a:lnTo>
                  <a:lnTo>
                    <a:pt x="5434333" y="4322042"/>
                  </a:lnTo>
                  <a:lnTo>
                    <a:pt x="5411719" y="4361271"/>
                  </a:lnTo>
                  <a:lnTo>
                    <a:pt x="5388512" y="4400112"/>
                  </a:lnTo>
                  <a:lnTo>
                    <a:pt x="5364718" y="4438559"/>
                  </a:lnTo>
                  <a:lnTo>
                    <a:pt x="5340345" y="4476605"/>
                  </a:lnTo>
                  <a:lnTo>
                    <a:pt x="5315397" y="4514244"/>
                  </a:lnTo>
                  <a:lnTo>
                    <a:pt x="5289881" y="4551470"/>
                  </a:lnTo>
                  <a:lnTo>
                    <a:pt x="5263803" y="4588276"/>
                  </a:lnTo>
                  <a:lnTo>
                    <a:pt x="5237170" y="4624657"/>
                  </a:lnTo>
                  <a:lnTo>
                    <a:pt x="5209987" y="4660607"/>
                  </a:lnTo>
                  <a:lnTo>
                    <a:pt x="5182261" y="4696119"/>
                  </a:lnTo>
                  <a:lnTo>
                    <a:pt x="5153998" y="4731187"/>
                  </a:lnTo>
                  <a:lnTo>
                    <a:pt x="5125203" y="4765806"/>
                  </a:lnTo>
                  <a:lnTo>
                    <a:pt x="5095884" y="4799968"/>
                  </a:lnTo>
                  <a:lnTo>
                    <a:pt x="5066047" y="4833668"/>
                  </a:lnTo>
                  <a:lnTo>
                    <a:pt x="5035696" y="4866899"/>
                  </a:lnTo>
                  <a:lnTo>
                    <a:pt x="5004840" y="4899656"/>
                  </a:lnTo>
                  <a:lnTo>
                    <a:pt x="4973483" y="4931932"/>
                  </a:lnTo>
                  <a:lnTo>
                    <a:pt x="4941632" y="4963721"/>
                  </a:lnTo>
                  <a:lnTo>
                    <a:pt x="4909294" y="4995017"/>
                  </a:lnTo>
                  <a:lnTo>
                    <a:pt x="4876473" y="5025814"/>
                  </a:lnTo>
                  <a:lnTo>
                    <a:pt x="4843178" y="5056106"/>
                  </a:lnTo>
                  <a:lnTo>
                    <a:pt x="4809412" y="5085886"/>
                  </a:lnTo>
                  <a:lnTo>
                    <a:pt x="4775184" y="5115148"/>
                  </a:lnTo>
                  <a:lnTo>
                    <a:pt x="4740499" y="5143887"/>
                  </a:lnTo>
                  <a:lnTo>
                    <a:pt x="4705362" y="5172096"/>
                  </a:lnTo>
                  <a:lnTo>
                    <a:pt x="4669781" y="5199769"/>
                  </a:lnTo>
                  <a:lnTo>
                    <a:pt x="4633762" y="5226899"/>
                  </a:lnTo>
                  <a:lnTo>
                    <a:pt x="4597310" y="5253481"/>
                  </a:lnTo>
                  <a:lnTo>
                    <a:pt x="4560431" y="5279508"/>
                  </a:lnTo>
                  <a:lnTo>
                    <a:pt x="4523133" y="5304975"/>
                  </a:lnTo>
                  <a:lnTo>
                    <a:pt x="4485421" y="5329875"/>
                  </a:lnTo>
                  <a:lnTo>
                    <a:pt x="4447301" y="5354202"/>
                  </a:lnTo>
                  <a:lnTo>
                    <a:pt x="4408779" y="5377950"/>
                  </a:lnTo>
                  <a:lnTo>
                    <a:pt x="4369863" y="5401112"/>
                  </a:lnTo>
                  <a:lnTo>
                    <a:pt x="4330556" y="5423683"/>
                  </a:lnTo>
                  <a:lnTo>
                    <a:pt x="4290867" y="5445656"/>
                  </a:lnTo>
                  <a:lnTo>
                    <a:pt x="4250801" y="5467026"/>
                  </a:lnTo>
                  <a:lnTo>
                    <a:pt x="4210364" y="5487785"/>
                  </a:lnTo>
                  <a:lnTo>
                    <a:pt x="4169562" y="5507929"/>
                  </a:lnTo>
                  <a:lnTo>
                    <a:pt x="4128402" y="5527450"/>
                  </a:lnTo>
                  <a:lnTo>
                    <a:pt x="4086890" y="5546343"/>
                  </a:lnTo>
                  <a:lnTo>
                    <a:pt x="4045032" y="5564602"/>
                  </a:lnTo>
                  <a:lnTo>
                    <a:pt x="4002833" y="5582220"/>
                  </a:lnTo>
                  <a:lnTo>
                    <a:pt x="3960301" y="5599191"/>
                  </a:lnTo>
                  <a:lnTo>
                    <a:pt x="3917441" y="5615509"/>
                  </a:lnTo>
                  <a:lnTo>
                    <a:pt x="3874260" y="5631167"/>
                  </a:lnTo>
                  <a:lnTo>
                    <a:pt x="3830764" y="5646161"/>
                  </a:lnTo>
                  <a:lnTo>
                    <a:pt x="3786958" y="5660483"/>
                  </a:lnTo>
                  <a:lnTo>
                    <a:pt x="3742849" y="5674128"/>
                  </a:lnTo>
                  <a:lnTo>
                    <a:pt x="3698444" y="5687089"/>
                  </a:lnTo>
                  <a:lnTo>
                    <a:pt x="3653747" y="5699360"/>
                  </a:lnTo>
                  <a:lnTo>
                    <a:pt x="3608767" y="5710935"/>
                  </a:lnTo>
                  <a:lnTo>
                    <a:pt x="3563508" y="5721807"/>
                  </a:lnTo>
                  <a:lnTo>
                    <a:pt x="3517977" y="5731972"/>
                  </a:lnTo>
                  <a:lnTo>
                    <a:pt x="3472180" y="5741422"/>
                  </a:lnTo>
                  <a:lnTo>
                    <a:pt x="3426123" y="5750151"/>
                  </a:lnTo>
                  <a:lnTo>
                    <a:pt x="3379812" y="5758153"/>
                  </a:lnTo>
                  <a:lnTo>
                    <a:pt x="3333254" y="5765423"/>
                  </a:lnTo>
                  <a:lnTo>
                    <a:pt x="3286454" y="5771953"/>
                  </a:lnTo>
                  <a:lnTo>
                    <a:pt x="3239419" y="5777738"/>
                  </a:lnTo>
                  <a:lnTo>
                    <a:pt x="3192156" y="5782772"/>
                  </a:lnTo>
                  <a:lnTo>
                    <a:pt x="3144669" y="5787048"/>
                  </a:lnTo>
                  <a:lnTo>
                    <a:pt x="3096966" y="5790561"/>
                  </a:lnTo>
                  <a:lnTo>
                    <a:pt x="3049052" y="5793304"/>
                  </a:lnTo>
                  <a:lnTo>
                    <a:pt x="3000934" y="5795270"/>
                  </a:lnTo>
                  <a:lnTo>
                    <a:pt x="2952617" y="5796455"/>
                  </a:lnTo>
                  <a:lnTo>
                    <a:pt x="2904108" y="5796851"/>
                  </a:lnTo>
                  <a:lnTo>
                    <a:pt x="2855600" y="5796455"/>
                  </a:lnTo>
                  <a:lnTo>
                    <a:pt x="2807283" y="5795270"/>
                  </a:lnTo>
                  <a:lnTo>
                    <a:pt x="2759165" y="5793304"/>
                  </a:lnTo>
                  <a:lnTo>
                    <a:pt x="2711251" y="5790561"/>
                  </a:lnTo>
                  <a:lnTo>
                    <a:pt x="2663548" y="5787048"/>
                  </a:lnTo>
                  <a:lnTo>
                    <a:pt x="2616061" y="5782772"/>
                  </a:lnTo>
                  <a:lnTo>
                    <a:pt x="2568798" y="5777738"/>
                  </a:lnTo>
                  <a:lnTo>
                    <a:pt x="2521763" y="5771953"/>
                  </a:lnTo>
                  <a:lnTo>
                    <a:pt x="2474963" y="5765423"/>
                  </a:lnTo>
                  <a:lnTo>
                    <a:pt x="2428405" y="5758153"/>
                  </a:lnTo>
                  <a:lnTo>
                    <a:pt x="2382094" y="5750151"/>
                  </a:lnTo>
                  <a:lnTo>
                    <a:pt x="2336037" y="5741422"/>
                  </a:lnTo>
                  <a:lnTo>
                    <a:pt x="2290240" y="5731972"/>
                  </a:lnTo>
                  <a:lnTo>
                    <a:pt x="2244709" y="5721807"/>
                  </a:lnTo>
                  <a:lnTo>
                    <a:pt x="2199450" y="5710935"/>
                  </a:lnTo>
                  <a:lnTo>
                    <a:pt x="2154470" y="5699360"/>
                  </a:lnTo>
                  <a:lnTo>
                    <a:pt x="2109773" y="5687089"/>
                  </a:lnTo>
                  <a:lnTo>
                    <a:pt x="2065368" y="5674128"/>
                  </a:lnTo>
                  <a:lnTo>
                    <a:pt x="2021259" y="5660483"/>
                  </a:lnTo>
                  <a:lnTo>
                    <a:pt x="1977453" y="5646161"/>
                  </a:lnTo>
                  <a:lnTo>
                    <a:pt x="1933957" y="5631167"/>
                  </a:lnTo>
                  <a:lnTo>
                    <a:pt x="1890776" y="5615509"/>
                  </a:lnTo>
                  <a:lnTo>
                    <a:pt x="1847916" y="5599191"/>
                  </a:lnTo>
                  <a:lnTo>
                    <a:pt x="1805384" y="5582220"/>
                  </a:lnTo>
                  <a:lnTo>
                    <a:pt x="1763185" y="5564602"/>
                  </a:lnTo>
                  <a:lnTo>
                    <a:pt x="1721327" y="5546343"/>
                  </a:lnTo>
                  <a:lnTo>
                    <a:pt x="1679815" y="5527450"/>
                  </a:lnTo>
                  <a:lnTo>
                    <a:pt x="1638655" y="5507929"/>
                  </a:lnTo>
                  <a:lnTo>
                    <a:pt x="1597853" y="5487785"/>
                  </a:lnTo>
                  <a:lnTo>
                    <a:pt x="1557416" y="5467026"/>
                  </a:lnTo>
                  <a:lnTo>
                    <a:pt x="1517350" y="5445656"/>
                  </a:lnTo>
                  <a:lnTo>
                    <a:pt x="1477661" y="5423683"/>
                  </a:lnTo>
                  <a:lnTo>
                    <a:pt x="1438354" y="5401112"/>
                  </a:lnTo>
                  <a:lnTo>
                    <a:pt x="1399438" y="5377950"/>
                  </a:lnTo>
                  <a:lnTo>
                    <a:pt x="1360916" y="5354202"/>
                  </a:lnTo>
                  <a:lnTo>
                    <a:pt x="1322796" y="5329875"/>
                  </a:lnTo>
                  <a:lnTo>
                    <a:pt x="1285084" y="5304975"/>
                  </a:lnTo>
                  <a:lnTo>
                    <a:pt x="1247786" y="5279508"/>
                  </a:lnTo>
                  <a:lnTo>
                    <a:pt x="1210907" y="5253481"/>
                  </a:lnTo>
                  <a:lnTo>
                    <a:pt x="1174455" y="5226899"/>
                  </a:lnTo>
                  <a:lnTo>
                    <a:pt x="1138436" y="5199769"/>
                  </a:lnTo>
                  <a:lnTo>
                    <a:pt x="1102855" y="5172096"/>
                  </a:lnTo>
                  <a:lnTo>
                    <a:pt x="1067718" y="5143887"/>
                  </a:lnTo>
                  <a:lnTo>
                    <a:pt x="1033033" y="5115148"/>
                  </a:lnTo>
                  <a:lnTo>
                    <a:pt x="998805" y="5085886"/>
                  </a:lnTo>
                  <a:lnTo>
                    <a:pt x="965039" y="5056106"/>
                  </a:lnTo>
                  <a:lnTo>
                    <a:pt x="931744" y="5025814"/>
                  </a:lnTo>
                  <a:lnTo>
                    <a:pt x="898923" y="4995017"/>
                  </a:lnTo>
                  <a:lnTo>
                    <a:pt x="866585" y="4963721"/>
                  </a:lnTo>
                  <a:lnTo>
                    <a:pt x="834734" y="4931932"/>
                  </a:lnTo>
                  <a:lnTo>
                    <a:pt x="803377" y="4899656"/>
                  </a:lnTo>
                  <a:lnTo>
                    <a:pt x="772521" y="4866899"/>
                  </a:lnTo>
                  <a:lnTo>
                    <a:pt x="742170" y="4833668"/>
                  </a:lnTo>
                  <a:lnTo>
                    <a:pt x="712333" y="4799968"/>
                  </a:lnTo>
                  <a:lnTo>
                    <a:pt x="683014" y="4765806"/>
                  </a:lnTo>
                  <a:lnTo>
                    <a:pt x="654219" y="4731187"/>
                  </a:lnTo>
                  <a:lnTo>
                    <a:pt x="625956" y="4696119"/>
                  </a:lnTo>
                  <a:lnTo>
                    <a:pt x="598230" y="4660607"/>
                  </a:lnTo>
                  <a:lnTo>
                    <a:pt x="571047" y="4624657"/>
                  </a:lnTo>
                  <a:lnTo>
                    <a:pt x="544414" y="4588276"/>
                  </a:lnTo>
                  <a:lnTo>
                    <a:pt x="518336" y="4551470"/>
                  </a:lnTo>
                  <a:lnTo>
                    <a:pt x="492820" y="4514244"/>
                  </a:lnTo>
                  <a:lnTo>
                    <a:pt x="467872" y="4476605"/>
                  </a:lnTo>
                  <a:lnTo>
                    <a:pt x="443499" y="4438559"/>
                  </a:lnTo>
                  <a:lnTo>
                    <a:pt x="419705" y="4400112"/>
                  </a:lnTo>
                  <a:lnTo>
                    <a:pt x="396498" y="4361271"/>
                  </a:lnTo>
                  <a:lnTo>
                    <a:pt x="373884" y="4322042"/>
                  </a:lnTo>
                  <a:lnTo>
                    <a:pt x="351868" y="4282430"/>
                  </a:lnTo>
                  <a:lnTo>
                    <a:pt x="330457" y="4242441"/>
                  </a:lnTo>
                  <a:lnTo>
                    <a:pt x="309658" y="4202083"/>
                  </a:lnTo>
                  <a:lnTo>
                    <a:pt x="289476" y="4161361"/>
                  </a:lnTo>
                  <a:lnTo>
                    <a:pt x="269917" y="4120282"/>
                  </a:lnTo>
                  <a:lnTo>
                    <a:pt x="250987" y="4078850"/>
                  </a:lnTo>
                  <a:lnTo>
                    <a:pt x="232694" y="4037074"/>
                  </a:lnTo>
                  <a:lnTo>
                    <a:pt x="215042" y="3994958"/>
                  </a:lnTo>
                  <a:lnTo>
                    <a:pt x="198039" y="3952509"/>
                  </a:lnTo>
                  <a:lnTo>
                    <a:pt x="181689" y="3909733"/>
                  </a:lnTo>
                  <a:lnTo>
                    <a:pt x="166000" y="3866636"/>
                  </a:lnTo>
                  <a:lnTo>
                    <a:pt x="150978" y="3823224"/>
                  </a:lnTo>
                  <a:lnTo>
                    <a:pt x="136628" y="3779505"/>
                  </a:lnTo>
                  <a:lnTo>
                    <a:pt x="122958" y="3735482"/>
                  </a:lnTo>
                  <a:lnTo>
                    <a:pt x="109972" y="3691164"/>
                  </a:lnTo>
                  <a:lnTo>
                    <a:pt x="97677" y="3646555"/>
                  </a:lnTo>
                  <a:lnTo>
                    <a:pt x="86080" y="3601663"/>
                  </a:lnTo>
                  <a:lnTo>
                    <a:pt x="75187" y="3556493"/>
                  </a:lnTo>
                  <a:lnTo>
                    <a:pt x="65003" y="3511051"/>
                  </a:lnTo>
                  <a:lnTo>
                    <a:pt x="55535" y="3465344"/>
                  </a:lnTo>
                  <a:lnTo>
                    <a:pt x="46789" y="3419378"/>
                  </a:lnTo>
                  <a:lnTo>
                    <a:pt x="38771" y="3373158"/>
                  </a:lnTo>
                  <a:lnTo>
                    <a:pt x="31488" y="3326691"/>
                  </a:lnTo>
                  <a:lnTo>
                    <a:pt x="24945" y="3279984"/>
                  </a:lnTo>
                  <a:lnTo>
                    <a:pt x="19149" y="3233042"/>
                  </a:lnTo>
                  <a:lnTo>
                    <a:pt x="14105" y="3185871"/>
                  </a:lnTo>
                  <a:lnTo>
                    <a:pt x="9821" y="3138479"/>
                  </a:lnTo>
                  <a:lnTo>
                    <a:pt x="6302" y="3090869"/>
                  </a:lnTo>
                  <a:lnTo>
                    <a:pt x="3554" y="3043050"/>
                  </a:lnTo>
                  <a:lnTo>
                    <a:pt x="1583" y="2995027"/>
                  </a:lnTo>
                  <a:lnTo>
                    <a:pt x="396" y="2946806"/>
                  </a:lnTo>
                  <a:lnTo>
                    <a:pt x="0" y="2898394"/>
                  </a:lnTo>
                  <a:close/>
                </a:path>
              </a:pathLst>
            </a:custGeom>
            <a:ln w="28575">
              <a:solidFill>
                <a:srgbClr val="9ED9F8"/>
              </a:solidFill>
            </a:ln>
          </p:spPr>
          <p:txBody>
            <a:bodyPr wrap="square" lIns="0" tIns="0" rIns="0" bIns="0" rtlCol="0"/>
            <a:lstStyle/>
            <a:p>
              <a:endParaRPr/>
            </a:p>
          </p:txBody>
        </p:sp>
        <p:pic>
          <p:nvPicPr>
            <p:cNvPr id="107" name="object 107"/>
            <p:cNvPicPr/>
            <p:nvPr/>
          </p:nvPicPr>
          <p:blipFill>
            <a:blip r:embed="rId6" cstate="print"/>
            <a:stretch>
              <a:fillRect/>
            </a:stretch>
          </p:blipFill>
          <p:spPr>
            <a:xfrm>
              <a:off x="3549395" y="714755"/>
              <a:ext cx="5466588" cy="5457444"/>
            </a:xfrm>
            <a:prstGeom prst="rect">
              <a:avLst/>
            </a:prstGeom>
          </p:spPr>
        </p:pic>
        <p:sp>
          <p:nvSpPr>
            <p:cNvPr id="108" name="object 108"/>
            <p:cNvSpPr/>
            <p:nvPr/>
          </p:nvSpPr>
          <p:spPr>
            <a:xfrm>
              <a:off x="3669283" y="816610"/>
              <a:ext cx="5234940" cy="5224780"/>
            </a:xfrm>
            <a:custGeom>
              <a:avLst/>
              <a:gdLst/>
              <a:ahLst/>
              <a:cxnLst/>
              <a:rect l="l" t="t" r="r" b="b"/>
              <a:pathLst>
                <a:path w="5234940" h="5224780">
                  <a:moveTo>
                    <a:pt x="0" y="2612390"/>
                  </a:moveTo>
                  <a:lnTo>
                    <a:pt x="442" y="2563863"/>
                  </a:lnTo>
                  <a:lnTo>
                    <a:pt x="1765" y="2515551"/>
                  </a:lnTo>
                  <a:lnTo>
                    <a:pt x="3960" y="2467462"/>
                  </a:lnTo>
                  <a:lnTo>
                    <a:pt x="7020" y="2419601"/>
                  </a:lnTo>
                  <a:lnTo>
                    <a:pt x="10937" y="2371979"/>
                  </a:lnTo>
                  <a:lnTo>
                    <a:pt x="15703" y="2324601"/>
                  </a:lnTo>
                  <a:lnTo>
                    <a:pt x="21312" y="2277476"/>
                  </a:lnTo>
                  <a:lnTo>
                    <a:pt x="27754" y="2230611"/>
                  </a:lnTo>
                  <a:lnTo>
                    <a:pt x="35024" y="2184014"/>
                  </a:lnTo>
                  <a:lnTo>
                    <a:pt x="43112" y="2137693"/>
                  </a:lnTo>
                  <a:lnTo>
                    <a:pt x="52011" y="2091654"/>
                  </a:lnTo>
                  <a:lnTo>
                    <a:pt x="61714" y="2045907"/>
                  </a:lnTo>
                  <a:lnTo>
                    <a:pt x="72213" y="2000458"/>
                  </a:lnTo>
                  <a:lnTo>
                    <a:pt x="83500" y="1955315"/>
                  </a:lnTo>
                  <a:lnTo>
                    <a:pt x="95568" y="1910485"/>
                  </a:lnTo>
                  <a:lnTo>
                    <a:pt x="108410" y="1865977"/>
                  </a:lnTo>
                  <a:lnTo>
                    <a:pt x="122016" y="1821798"/>
                  </a:lnTo>
                  <a:lnTo>
                    <a:pt x="136380" y="1777955"/>
                  </a:lnTo>
                  <a:lnTo>
                    <a:pt x="151494" y="1734457"/>
                  </a:lnTo>
                  <a:lnTo>
                    <a:pt x="167351" y="1691310"/>
                  </a:lnTo>
                  <a:lnTo>
                    <a:pt x="183943" y="1648523"/>
                  </a:lnTo>
                  <a:lnTo>
                    <a:pt x="201261" y="1606103"/>
                  </a:lnTo>
                  <a:lnTo>
                    <a:pt x="219300" y="1564057"/>
                  </a:lnTo>
                  <a:lnTo>
                    <a:pt x="238050" y="1522394"/>
                  </a:lnTo>
                  <a:lnTo>
                    <a:pt x="257504" y="1481121"/>
                  </a:lnTo>
                  <a:lnTo>
                    <a:pt x="277655" y="1440246"/>
                  </a:lnTo>
                  <a:lnTo>
                    <a:pt x="298495" y="1399776"/>
                  </a:lnTo>
                  <a:lnTo>
                    <a:pt x="320016" y="1359718"/>
                  </a:lnTo>
                  <a:lnTo>
                    <a:pt x="342211" y="1320081"/>
                  </a:lnTo>
                  <a:lnTo>
                    <a:pt x="365071" y="1280873"/>
                  </a:lnTo>
                  <a:lnTo>
                    <a:pt x="388590" y="1242100"/>
                  </a:lnTo>
                  <a:lnTo>
                    <a:pt x="412760" y="1203770"/>
                  </a:lnTo>
                  <a:lnTo>
                    <a:pt x="437573" y="1165892"/>
                  </a:lnTo>
                  <a:lnTo>
                    <a:pt x="463021" y="1128472"/>
                  </a:lnTo>
                  <a:lnTo>
                    <a:pt x="489097" y="1091518"/>
                  </a:lnTo>
                  <a:lnTo>
                    <a:pt x="515793" y="1055039"/>
                  </a:lnTo>
                  <a:lnTo>
                    <a:pt x="543102" y="1019041"/>
                  </a:lnTo>
                  <a:lnTo>
                    <a:pt x="571015" y="983532"/>
                  </a:lnTo>
                  <a:lnTo>
                    <a:pt x="599526" y="948520"/>
                  </a:lnTo>
                  <a:lnTo>
                    <a:pt x="628626" y="914012"/>
                  </a:lnTo>
                  <a:lnTo>
                    <a:pt x="658308" y="880016"/>
                  </a:lnTo>
                  <a:lnTo>
                    <a:pt x="688564" y="846540"/>
                  </a:lnTo>
                  <a:lnTo>
                    <a:pt x="719387" y="813592"/>
                  </a:lnTo>
                  <a:lnTo>
                    <a:pt x="750769" y="781178"/>
                  </a:lnTo>
                  <a:lnTo>
                    <a:pt x="782702" y="749307"/>
                  </a:lnTo>
                  <a:lnTo>
                    <a:pt x="815178" y="717987"/>
                  </a:lnTo>
                  <a:lnTo>
                    <a:pt x="848191" y="687224"/>
                  </a:lnTo>
                  <a:lnTo>
                    <a:pt x="881732" y="657026"/>
                  </a:lnTo>
                  <a:lnTo>
                    <a:pt x="915794" y="627402"/>
                  </a:lnTo>
                  <a:lnTo>
                    <a:pt x="950369" y="598359"/>
                  </a:lnTo>
                  <a:lnTo>
                    <a:pt x="985449" y="569903"/>
                  </a:lnTo>
                  <a:lnTo>
                    <a:pt x="1021027" y="542044"/>
                  </a:lnTo>
                  <a:lnTo>
                    <a:pt x="1057095" y="514789"/>
                  </a:lnTo>
                  <a:lnTo>
                    <a:pt x="1093646" y="488145"/>
                  </a:lnTo>
                  <a:lnTo>
                    <a:pt x="1130671" y="462119"/>
                  </a:lnTo>
                  <a:lnTo>
                    <a:pt x="1168164" y="436721"/>
                  </a:lnTo>
                  <a:lnTo>
                    <a:pt x="1206116" y="411956"/>
                  </a:lnTo>
                  <a:lnTo>
                    <a:pt x="1244520" y="387833"/>
                  </a:lnTo>
                  <a:lnTo>
                    <a:pt x="1283369" y="364360"/>
                  </a:lnTo>
                  <a:lnTo>
                    <a:pt x="1322654" y="341544"/>
                  </a:lnTo>
                  <a:lnTo>
                    <a:pt x="1362368" y="319392"/>
                  </a:lnTo>
                  <a:lnTo>
                    <a:pt x="1402503" y="297913"/>
                  </a:lnTo>
                  <a:lnTo>
                    <a:pt x="1443052" y="277114"/>
                  </a:lnTo>
                  <a:lnTo>
                    <a:pt x="1484007" y="257002"/>
                  </a:lnTo>
                  <a:lnTo>
                    <a:pt x="1525360" y="237586"/>
                  </a:lnTo>
                  <a:lnTo>
                    <a:pt x="1567104" y="218872"/>
                  </a:lnTo>
                  <a:lnTo>
                    <a:pt x="1609231" y="200869"/>
                  </a:lnTo>
                  <a:lnTo>
                    <a:pt x="1651733" y="183584"/>
                  </a:lnTo>
                  <a:lnTo>
                    <a:pt x="1694604" y="167025"/>
                  </a:lnTo>
                  <a:lnTo>
                    <a:pt x="1737834" y="151199"/>
                  </a:lnTo>
                  <a:lnTo>
                    <a:pt x="1781417" y="136114"/>
                  </a:lnTo>
                  <a:lnTo>
                    <a:pt x="1825345" y="121778"/>
                  </a:lnTo>
                  <a:lnTo>
                    <a:pt x="1869610" y="108198"/>
                  </a:lnTo>
                  <a:lnTo>
                    <a:pt x="1914204" y="95382"/>
                  </a:lnTo>
                  <a:lnTo>
                    <a:pt x="1959121" y="83338"/>
                  </a:lnTo>
                  <a:lnTo>
                    <a:pt x="2004351" y="72072"/>
                  </a:lnTo>
                  <a:lnTo>
                    <a:pt x="2049889" y="61594"/>
                  </a:lnTo>
                  <a:lnTo>
                    <a:pt x="2095725" y="51910"/>
                  </a:lnTo>
                  <a:lnTo>
                    <a:pt x="2141853" y="43028"/>
                  </a:lnTo>
                  <a:lnTo>
                    <a:pt x="2188264" y="34955"/>
                  </a:lnTo>
                  <a:lnTo>
                    <a:pt x="2234951" y="27700"/>
                  </a:lnTo>
                  <a:lnTo>
                    <a:pt x="2281907" y="21270"/>
                  </a:lnTo>
                  <a:lnTo>
                    <a:pt x="2329123" y="15673"/>
                  </a:lnTo>
                  <a:lnTo>
                    <a:pt x="2376593" y="10916"/>
                  </a:lnTo>
                  <a:lnTo>
                    <a:pt x="2424308" y="7006"/>
                  </a:lnTo>
                  <a:lnTo>
                    <a:pt x="2472261" y="3952"/>
                  </a:lnTo>
                  <a:lnTo>
                    <a:pt x="2520444" y="1761"/>
                  </a:lnTo>
                  <a:lnTo>
                    <a:pt x="2568849" y="441"/>
                  </a:lnTo>
                  <a:lnTo>
                    <a:pt x="2617469" y="0"/>
                  </a:lnTo>
                  <a:lnTo>
                    <a:pt x="2666094" y="441"/>
                  </a:lnTo>
                  <a:lnTo>
                    <a:pt x="2714503" y="1761"/>
                  </a:lnTo>
                  <a:lnTo>
                    <a:pt x="2762690" y="3952"/>
                  </a:lnTo>
                  <a:lnTo>
                    <a:pt x="2810647" y="7006"/>
                  </a:lnTo>
                  <a:lnTo>
                    <a:pt x="2858365" y="10916"/>
                  </a:lnTo>
                  <a:lnTo>
                    <a:pt x="2905838" y="15673"/>
                  </a:lnTo>
                  <a:lnTo>
                    <a:pt x="2953057" y="21270"/>
                  </a:lnTo>
                  <a:lnTo>
                    <a:pt x="3000016" y="27700"/>
                  </a:lnTo>
                  <a:lnTo>
                    <a:pt x="3046706" y="34955"/>
                  </a:lnTo>
                  <a:lnTo>
                    <a:pt x="3093120" y="43028"/>
                  </a:lnTo>
                  <a:lnTo>
                    <a:pt x="3139250" y="51910"/>
                  </a:lnTo>
                  <a:lnTo>
                    <a:pt x="3185089" y="61594"/>
                  </a:lnTo>
                  <a:lnTo>
                    <a:pt x="3230628" y="72072"/>
                  </a:lnTo>
                  <a:lnTo>
                    <a:pt x="3275861" y="83338"/>
                  </a:lnTo>
                  <a:lnTo>
                    <a:pt x="3320779" y="95382"/>
                  </a:lnTo>
                  <a:lnTo>
                    <a:pt x="3365375" y="108198"/>
                  </a:lnTo>
                  <a:lnTo>
                    <a:pt x="3409642" y="121778"/>
                  </a:lnTo>
                  <a:lnTo>
                    <a:pt x="3453571" y="136114"/>
                  </a:lnTo>
                  <a:lnTo>
                    <a:pt x="3497155" y="151199"/>
                  </a:lnTo>
                  <a:lnTo>
                    <a:pt x="3540387" y="167025"/>
                  </a:lnTo>
                  <a:lnTo>
                    <a:pt x="3583258" y="183584"/>
                  </a:lnTo>
                  <a:lnTo>
                    <a:pt x="3625762" y="200869"/>
                  </a:lnTo>
                  <a:lnTo>
                    <a:pt x="3667889" y="218872"/>
                  </a:lnTo>
                  <a:lnTo>
                    <a:pt x="3709634" y="237586"/>
                  </a:lnTo>
                  <a:lnTo>
                    <a:pt x="3750988" y="257002"/>
                  </a:lnTo>
                  <a:lnTo>
                    <a:pt x="3791943" y="277114"/>
                  </a:lnTo>
                  <a:lnTo>
                    <a:pt x="3832492" y="297913"/>
                  </a:lnTo>
                  <a:lnTo>
                    <a:pt x="3872628" y="319392"/>
                  </a:lnTo>
                  <a:lnTo>
                    <a:pt x="3912342" y="341544"/>
                  </a:lnTo>
                  <a:lnTo>
                    <a:pt x="3951627" y="364360"/>
                  </a:lnTo>
                  <a:lnTo>
                    <a:pt x="3990475" y="387833"/>
                  </a:lnTo>
                  <a:lnTo>
                    <a:pt x="4028879" y="411956"/>
                  </a:lnTo>
                  <a:lnTo>
                    <a:pt x="4066831" y="436721"/>
                  </a:lnTo>
                  <a:lnTo>
                    <a:pt x="4104323" y="462119"/>
                  </a:lnTo>
                  <a:lnTo>
                    <a:pt x="4141348" y="488145"/>
                  </a:lnTo>
                  <a:lnTo>
                    <a:pt x="4177898" y="514789"/>
                  </a:lnTo>
                  <a:lnTo>
                    <a:pt x="4213966" y="542044"/>
                  </a:lnTo>
                  <a:lnTo>
                    <a:pt x="4249543" y="569903"/>
                  </a:lnTo>
                  <a:lnTo>
                    <a:pt x="4284623" y="598359"/>
                  </a:lnTo>
                  <a:lnTo>
                    <a:pt x="4319197" y="627402"/>
                  </a:lnTo>
                  <a:lnTo>
                    <a:pt x="4353258" y="657026"/>
                  </a:lnTo>
                  <a:lnTo>
                    <a:pt x="4386798" y="687224"/>
                  </a:lnTo>
                  <a:lnTo>
                    <a:pt x="4419810" y="717987"/>
                  </a:lnTo>
                  <a:lnTo>
                    <a:pt x="4452285" y="749307"/>
                  </a:lnTo>
                  <a:lnTo>
                    <a:pt x="4484217" y="781178"/>
                  </a:lnTo>
                  <a:lnTo>
                    <a:pt x="4515598" y="813592"/>
                  </a:lnTo>
                  <a:lnTo>
                    <a:pt x="4546420" y="846540"/>
                  </a:lnTo>
                  <a:lnTo>
                    <a:pt x="4576675" y="880016"/>
                  </a:lnTo>
                  <a:lnTo>
                    <a:pt x="4606355" y="914012"/>
                  </a:lnTo>
                  <a:lnTo>
                    <a:pt x="4635454" y="948520"/>
                  </a:lnTo>
                  <a:lnTo>
                    <a:pt x="4663964" y="983532"/>
                  </a:lnTo>
                  <a:lnTo>
                    <a:pt x="4691876" y="1019041"/>
                  </a:lnTo>
                  <a:lnTo>
                    <a:pt x="4719183" y="1055039"/>
                  </a:lnTo>
                  <a:lnTo>
                    <a:pt x="4745878" y="1091518"/>
                  </a:lnTo>
                  <a:lnTo>
                    <a:pt x="4771952" y="1128472"/>
                  </a:lnTo>
                  <a:lnTo>
                    <a:pt x="4797399" y="1165892"/>
                  </a:lnTo>
                  <a:lnTo>
                    <a:pt x="4822210" y="1203770"/>
                  </a:lnTo>
                  <a:lnTo>
                    <a:pt x="4846379" y="1242100"/>
                  </a:lnTo>
                  <a:lnTo>
                    <a:pt x="4869896" y="1280873"/>
                  </a:lnTo>
                  <a:lnTo>
                    <a:pt x="4892756" y="1320081"/>
                  </a:lnTo>
                  <a:lnTo>
                    <a:pt x="4914949" y="1359718"/>
                  </a:lnTo>
                  <a:lnTo>
                    <a:pt x="4936469" y="1399776"/>
                  </a:lnTo>
                  <a:lnTo>
                    <a:pt x="4957307" y="1440246"/>
                  </a:lnTo>
                  <a:lnTo>
                    <a:pt x="4977457" y="1481121"/>
                  </a:lnTo>
                  <a:lnTo>
                    <a:pt x="4996910" y="1522394"/>
                  </a:lnTo>
                  <a:lnTo>
                    <a:pt x="5015658" y="1564057"/>
                  </a:lnTo>
                  <a:lnTo>
                    <a:pt x="5033695" y="1606103"/>
                  </a:lnTo>
                  <a:lnTo>
                    <a:pt x="5051013" y="1648523"/>
                  </a:lnTo>
                  <a:lnTo>
                    <a:pt x="5067603" y="1691310"/>
                  </a:lnTo>
                  <a:lnTo>
                    <a:pt x="5083458" y="1734457"/>
                  </a:lnTo>
                  <a:lnTo>
                    <a:pt x="5098571" y="1777955"/>
                  </a:lnTo>
                  <a:lnTo>
                    <a:pt x="5112934" y="1821798"/>
                  </a:lnTo>
                  <a:lnTo>
                    <a:pt x="5126540" y="1865977"/>
                  </a:lnTo>
                  <a:lnTo>
                    <a:pt x="5139380" y="1910485"/>
                  </a:lnTo>
                  <a:lnTo>
                    <a:pt x="5151446" y="1955315"/>
                  </a:lnTo>
                  <a:lnTo>
                    <a:pt x="5162733" y="2000458"/>
                  </a:lnTo>
                  <a:lnTo>
                    <a:pt x="5173231" y="2045907"/>
                  </a:lnTo>
                  <a:lnTo>
                    <a:pt x="5182933" y="2091654"/>
                  </a:lnTo>
                  <a:lnTo>
                    <a:pt x="5191831" y="2137693"/>
                  </a:lnTo>
                  <a:lnTo>
                    <a:pt x="5199919" y="2184014"/>
                  </a:lnTo>
                  <a:lnTo>
                    <a:pt x="5207187" y="2230611"/>
                  </a:lnTo>
                  <a:lnTo>
                    <a:pt x="5213629" y="2277476"/>
                  </a:lnTo>
                  <a:lnTo>
                    <a:pt x="5219237" y="2324601"/>
                  </a:lnTo>
                  <a:lnTo>
                    <a:pt x="5224003" y="2371979"/>
                  </a:lnTo>
                  <a:lnTo>
                    <a:pt x="5227920" y="2419601"/>
                  </a:lnTo>
                  <a:lnTo>
                    <a:pt x="5230980" y="2467462"/>
                  </a:lnTo>
                  <a:lnTo>
                    <a:pt x="5233174" y="2515551"/>
                  </a:lnTo>
                  <a:lnTo>
                    <a:pt x="5234497" y="2563863"/>
                  </a:lnTo>
                  <a:lnTo>
                    <a:pt x="5234940" y="2612390"/>
                  </a:lnTo>
                  <a:lnTo>
                    <a:pt x="5234497" y="2660916"/>
                  </a:lnTo>
                  <a:lnTo>
                    <a:pt x="5233174" y="2709228"/>
                  </a:lnTo>
                  <a:lnTo>
                    <a:pt x="5230980" y="2757317"/>
                  </a:lnTo>
                  <a:lnTo>
                    <a:pt x="5227920" y="2805177"/>
                  </a:lnTo>
                  <a:lnTo>
                    <a:pt x="5224003" y="2852800"/>
                  </a:lnTo>
                  <a:lnTo>
                    <a:pt x="5219237" y="2900177"/>
                  </a:lnTo>
                  <a:lnTo>
                    <a:pt x="5213629" y="2947302"/>
                  </a:lnTo>
                  <a:lnTo>
                    <a:pt x="5207187" y="2994167"/>
                  </a:lnTo>
                  <a:lnTo>
                    <a:pt x="5199919" y="3040763"/>
                  </a:lnTo>
                  <a:lnTo>
                    <a:pt x="5191831" y="3087084"/>
                  </a:lnTo>
                  <a:lnTo>
                    <a:pt x="5182933" y="3133122"/>
                  </a:lnTo>
                  <a:lnTo>
                    <a:pt x="5173231" y="3178870"/>
                  </a:lnTo>
                  <a:lnTo>
                    <a:pt x="5162733" y="3224318"/>
                  </a:lnTo>
                  <a:lnTo>
                    <a:pt x="5151446" y="3269461"/>
                  </a:lnTo>
                  <a:lnTo>
                    <a:pt x="5139380" y="3314290"/>
                  </a:lnTo>
                  <a:lnTo>
                    <a:pt x="5126540" y="3358798"/>
                  </a:lnTo>
                  <a:lnTo>
                    <a:pt x="5112934" y="3402976"/>
                  </a:lnTo>
                  <a:lnTo>
                    <a:pt x="5098571" y="3446818"/>
                  </a:lnTo>
                  <a:lnTo>
                    <a:pt x="5083458" y="3490316"/>
                  </a:lnTo>
                  <a:lnTo>
                    <a:pt x="5067603" y="3533462"/>
                  </a:lnTo>
                  <a:lnTo>
                    <a:pt x="5051013" y="3576249"/>
                  </a:lnTo>
                  <a:lnTo>
                    <a:pt x="5033695" y="3618668"/>
                  </a:lnTo>
                  <a:lnTo>
                    <a:pt x="5015658" y="3660713"/>
                  </a:lnTo>
                  <a:lnTo>
                    <a:pt x="4996910" y="3702375"/>
                  </a:lnTo>
                  <a:lnTo>
                    <a:pt x="4977457" y="3743648"/>
                  </a:lnTo>
                  <a:lnTo>
                    <a:pt x="4957307" y="3784523"/>
                  </a:lnTo>
                  <a:lnTo>
                    <a:pt x="4936469" y="3824992"/>
                  </a:lnTo>
                  <a:lnTo>
                    <a:pt x="4914949" y="3865049"/>
                  </a:lnTo>
                  <a:lnTo>
                    <a:pt x="4892756" y="3904685"/>
                  </a:lnTo>
                  <a:lnTo>
                    <a:pt x="4869896" y="3943893"/>
                  </a:lnTo>
                  <a:lnTo>
                    <a:pt x="4846379" y="3982665"/>
                  </a:lnTo>
                  <a:lnTo>
                    <a:pt x="4822210" y="4020994"/>
                  </a:lnTo>
                  <a:lnTo>
                    <a:pt x="4797399" y="4058871"/>
                  </a:lnTo>
                  <a:lnTo>
                    <a:pt x="4771952" y="4096291"/>
                  </a:lnTo>
                  <a:lnTo>
                    <a:pt x="4745878" y="4133243"/>
                  </a:lnTo>
                  <a:lnTo>
                    <a:pt x="4719183" y="4169722"/>
                  </a:lnTo>
                  <a:lnTo>
                    <a:pt x="4691876" y="4205719"/>
                  </a:lnTo>
                  <a:lnTo>
                    <a:pt x="4663964" y="4241227"/>
                  </a:lnTo>
                  <a:lnTo>
                    <a:pt x="4635454" y="4276239"/>
                  </a:lnTo>
                  <a:lnTo>
                    <a:pt x="4606355" y="4310746"/>
                  </a:lnTo>
                  <a:lnTo>
                    <a:pt x="4576675" y="4344740"/>
                  </a:lnTo>
                  <a:lnTo>
                    <a:pt x="4546420" y="4378215"/>
                  </a:lnTo>
                  <a:lnTo>
                    <a:pt x="4515598" y="4411163"/>
                  </a:lnTo>
                  <a:lnTo>
                    <a:pt x="4484217" y="4443576"/>
                  </a:lnTo>
                  <a:lnTo>
                    <a:pt x="4452285" y="4475446"/>
                  </a:lnTo>
                  <a:lnTo>
                    <a:pt x="4419810" y="4506766"/>
                  </a:lnTo>
                  <a:lnTo>
                    <a:pt x="4386798" y="4537528"/>
                  </a:lnTo>
                  <a:lnTo>
                    <a:pt x="4353258" y="4567724"/>
                  </a:lnTo>
                  <a:lnTo>
                    <a:pt x="4319197" y="4597348"/>
                  </a:lnTo>
                  <a:lnTo>
                    <a:pt x="4284623" y="4626390"/>
                  </a:lnTo>
                  <a:lnTo>
                    <a:pt x="4249543" y="4654845"/>
                  </a:lnTo>
                  <a:lnTo>
                    <a:pt x="4213966" y="4682703"/>
                  </a:lnTo>
                  <a:lnTo>
                    <a:pt x="4177898" y="4709958"/>
                  </a:lnTo>
                  <a:lnTo>
                    <a:pt x="4141348" y="4736601"/>
                  </a:lnTo>
                  <a:lnTo>
                    <a:pt x="4104323" y="4762625"/>
                  </a:lnTo>
                  <a:lnTo>
                    <a:pt x="4066831" y="4788023"/>
                  </a:lnTo>
                  <a:lnTo>
                    <a:pt x="4028879" y="4812787"/>
                  </a:lnTo>
                  <a:lnTo>
                    <a:pt x="3990475" y="4836909"/>
                  </a:lnTo>
                  <a:lnTo>
                    <a:pt x="3951627" y="4860381"/>
                  </a:lnTo>
                  <a:lnTo>
                    <a:pt x="3912342" y="4883197"/>
                  </a:lnTo>
                  <a:lnTo>
                    <a:pt x="3872628" y="4905348"/>
                  </a:lnTo>
                  <a:lnTo>
                    <a:pt x="3832492" y="4926826"/>
                  </a:lnTo>
                  <a:lnTo>
                    <a:pt x="3791943" y="4947625"/>
                  </a:lnTo>
                  <a:lnTo>
                    <a:pt x="3750988" y="4967736"/>
                  </a:lnTo>
                  <a:lnTo>
                    <a:pt x="3709634" y="4987151"/>
                  </a:lnTo>
                  <a:lnTo>
                    <a:pt x="3667889" y="5005864"/>
                  </a:lnTo>
                  <a:lnTo>
                    <a:pt x="3625762" y="5023867"/>
                  </a:lnTo>
                  <a:lnTo>
                    <a:pt x="3583258" y="5041151"/>
                  </a:lnTo>
                  <a:lnTo>
                    <a:pt x="3540387" y="5057710"/>
                  </a:lnTo>
                  <a:lnTo>
                    <a:pt x="3497155" y="5073535"/>
                  </a:lnTo>
                  <a:lnTo>
                    <a:pt x="3453571" y="5088619"/>
                  </a:lnTo>
                  <a:lnTo>
                    <a:pt x="3409642" y="5102955"/>
                  </a:lnTo>
                  <a:lnTo>
                    <a:pt x="3365375" y="5116534"/>
                  </a:lnTo>
                  <a:lnTo>
                    <a:pt x="3320779" y="5129350"/>
                  </a:lnTo>
                  <a:lnTo>
                    <a:pt x="3275861" y="5141394"/>
                  </a:lnTo>
                  <a:lnTo>
                    <a:pt x="3230628" y="5152659"/>
                  </a:lnTo>
                  <a:lnTo>
                    <a:pt x="3185089" y="5163137"/>
                  </a:lnTo>
                  <a:lnTo>
                    <a:pt x="3139250" y="5172821"/>
                  </a:lnTo>
                  <a:lnTo>
                    <a:pt x="3093120" y="5181702"/>
                  </a:lnTo>
                  <a:lnTo>
                    <a:pt x="3046706" y="5189774"/>
                  </a:lnTo>
                  <a:lnTo>
                    <a:pt x="3000016" y="5197029"/>
                  </a:lnTo>
                  <a:lnTo>
                    <a:pt x="2953057" y="5203459"/>
                  </a:lnTo>
                  <a:lnTo>
                    <a:pt x="2905838" y="5209056"/>
                  </a:lnTo>
                  <a:lnTo>
                    <a:pt x="2858365" y="5213813"/>
                  </a:lnTo>
                  <a:lnTo>
                    <a:pt x="2810647" y="5217722"/>
                  </a:lnTo>
                  <a:lnTo>
                    <a:pt x="2762690" y="5220776"/>
                  </a:lnTo>
                  <a:lnTo>
                    <a:pt x="2714503" y="5222967"/>
                  </a:lnTo>
                  <a:lnTo>
                    <a:pt x="2666094" y="5224287"/>
                  </a:lnTo>
                  <a:lnTo>
                    <a:pt x="2617469" y="5224729"/>
                  </a:lnTo>
                  <a:lnTo>
                    <a:pt x="2568849" y="5224287"/>
                  </a:lnTo>
                  <a:lnTo>
                    <a:pt x="2520444" y="5222967"/>
                  </a:lnTo>
                  <a:lnTo>
                    <a:pt x="2472261" y="5220776"/>
                  </a:lnTo>
                  <a:lnTo>
                    <a:pt x="2424308" y="5217722"/>
                  </a:lnTo>
                  <a:lnTo>
                    <a:pt x="2376593" y="5213813"/>
                  </a:lnTo>
                  <a:lnTo>
                    <a:pt x="2329123" y="5209056"/>
                  </a:lnTo>
                  <a:lnTo>
                    <a:pt x="2281907" y="5203459"/>
                  </a:lnTo>
                  <a:lnTo>
                    <a:pt x="2234951" y="5197029"/>
                  </a:lnTo>
                  <a:lnTo>
                    <a:pt x="2188264" y="5189774"/>
                  </a:lnTo>
                  <a:lnTo>
                    <a:pt x="2141853" y="5181702"/>
                  </a:lnTo>
                  <a:lnTo>
                    <a:pt x="2095725" y="5172821"/>
                  </a:lnTo>
                  <a:lnTo>
                    <a:pt x="2049889" y="5163137"/>
                  </a:lnTo>
                  <a:lnTo>
                    <a:pt x="2004351" y="5152659"/>
                  </a:lnTo>
                  <a:lnTo>
                    <a:pt x="1959121" y="5141394"/>
                  </a:lnTo>
                  <a:lnTo>
                    <a:pt x="1914204" y="5129350"/>
                  </a:lnTo>
                  <a:lnTo>
                    <a:pt x="1869610" y="5116534"/>
                  </a:lnTo>
                  <a:lnTo>
                    <a:pt x="1825345" y="5102955"/>
                  </a:lnTo>
                  <a:lnTo>
                    <a:pt x="1781417" y="5088619"/>
                  </a:lnTo>
                  <a:lnTo>
                    <a:pt x="1737834" y="5073535"/>
                  </a:lnTo>
                  <a:lnTo>
                    <a:pt x="1694604" y="5057710"/>
                  </a:lnTo>
                  <a:lnTo>
                    <a:pt x="1651733" y="5041151"/>
                  </a:lnTo>
                  <a:lnTo>
                    <a:pt x="1609231" y="5023867"/>
                  </a:lnTo>
                  <a:lnTo>
                    <a:pt x="1567104" y="5005864"/>
                  </a:lnTo>
                  <a:lnTo>
                    <a:pt x="1525360" y="4987151"/>
                  </a:lnTo>
                  <a:lnTo>
                    <a:pt x="1484007" y="4967736"/>
                  </a:lnTo>
                  <a:lnTo>
                    <a:pt x="1443052" y="4947625"/>
                  </a:lnTo>
                  <a:lnTo>
                    <a:pt x="1402503" y="4926826"/>
                  </a:lnTo>
                  <a:lnTo>
                    <a:pt x="1362368" y="4905348"/>
                  </a:lnTo>
                  <a:lnTo>
                    <a:pt x="1322654" y="4883197"/>
                  </a:lnTo>
                  <a:lnTo>
                    <a:pt x="1283369" y="4860381"/>
                  </a:lnTo>
                  <a:lnTo>
                    <a:pt x="1244520" y="4836909"/>
                  </a:lnTo>
                  <a:lnTo>
                    <a:pt x="1206116" y="4812787"/>
                  </a:lnTo>
                  <a:lnTo>
                    <a:pt x="1168164" y="4788023"/>
                  </a:lnTo>
                  <a:lnTo>
                    <a:pt x="1130671" y="4762625"/>
                  </a:lnTo>
                  <a:lnTo>
                    <a:pt x="1093646" y="4736601"/>
                  </a:lnTo>
                  <a:lnTo>
                    <a:pt x="1057095" y="4709958"/>
                  </a:lnTo>
                  <a:lnTo>
                    <a:pt x="1021027" y="4682703"/>
                  </a:lnTo>
                  <a:lnTo>
                    <a:pt x="985449" y="4654845"/>
                  </a:lnTo>
                  <a:lnTo>
                    <a:pt x="950369" y="4626390"/>
                  </a:lnTo>
                  <a:lnTo>
                    <a:pt x="915794" y="4597348"/>
                  </a:lnTo>
                  <a:lnTo>
                    <a:pt x="881732" y="4567724"/>
                  </a:lnTo>
                  <a:lnTo>
                    <a:pt x="848191" y="4537528"/>
                  </a:lnTo>
                  <a:lnTo>
                    <a:pt x="815178" y="4506766"/>
                  </a:lnTo>
                  <a:lnTo>
                    <a:pt x="782702" y="4475446"/>
                  </a:lnTo>
                  <a:lnTo>
                    <a:pt x="750769" y="4443576"/>
                  </a:lnTo>
                  <a:lnTo>
                    <a:pt x="719387" y="4411163"/>
                  </a:lnTo>
                  <a:lnTo>
                    <a:pt x="688564" y="4378215"/>
                  </a:lnTo>
                  <a:lnTo>
                    <a:pt x="658308" y="4344740"/>
                  </a:lnTo>
                  <a:lnTo>
                    <a:pt x="628626" y="4310746"/>
                  </a:lnTo>
                  <a:lnTo>
                    <a:pt x="599526" y="4276239"/>
                  </a:lnTo>
                  <a:lnTo>
                    <a:pt x="571015" y="4241227"/>
                  </a:lnTo>
                  <a:lnTo>
                    <a:pt x="543102" y="4205719"/>
                  </a:lnTo>
                  <a:lnTo>
                    <a:pt x="515793" y="4169722"/>
                  </a:lnTo>
                  <a:lnTo>
                    <a:pt x="489097" y="4133243"/>
                  </a:lnTo>
                  <a:lnTo>
                    <a:pt x="463021" y="4096291"/>
                  </a:lnTo>
                  <a:lnTo>
                    <a:pt x="437573" y="4058871"/>
                  </a:lnTo>
                  <a:lnTo>
                    <a:pt x="412760" y="4020994"/>
                  </a:lnTo>
                  <a:lnTo>
                    <a:pt x="388590" y="3982665"/>
                  </a:lnTo>
                  <a:lnTo>
                    <a:pt x="365071" y="3943893"/>
                  </a:lnTo>
                  <a:lnTo>
                    <a:pt x="342211" y="3904685"/>
                  </a:lnTo>
                  <a:lnTo>
                    <a:pt x="320016" y="3865049"/>
                  </a:lnTo>
                  <a:lnTo>
                    <a:pt x="298495" y="3824992"/>
                  </a:lnTo>
                  <a:lnTo>
                    <a:pt x="277655" y="3784523"/>
                  </a:lnTo>
                  <a:lnTo>
                    <a:pt x="257504" y="3743648"/>
                  </a:lnTo>
                  <a:lnTo>
                    <a:pt x="238050" y="3702375"/>
                  </a:lnTo>
                  <a:lnTo>
                    <a:pt x="219300" y="3660713"/>
                  </a:lnTo>
                  <a:lnTo>
                    <a:pt x="201261" y="3618668"/>
                  </a:lnTo>
                  <a:lnTo>
                    <a:pt x="183943" y="3576249"/>
                  </a:lnTo>
                  <a:lnTo>
                    <a:pt x="167351" y="3533462"/>
                  </a:lnTo>
                  <a:lnTo>
                    <a:pt x="151494" y="3490316"/>
                  </a:lnTo>
                  <a:lnTo>
                    <a:pt x="136380" y="3446818"/>
                  </a:lnTo>
                  <a:lnTo>
                    <a:pt x="122016" y="3402976"/>
                  </a:lnTo>
                  <a:lnTo>
                    <a:pt x="108410" y="3358798"/>
                  </a:lnTo>
                  <a:lnTo>
                    <a:pt x="95568" y="3314290"/>
                  </a:lnTo>
                  <a:lnTo>
                    <a:pt x="83500" y="3269461"/>
                  </a:lnTo>
                  <a:lnTo>
                    <a:pt x="72213" y="3224318"/>
                  </a:lnTo>
                  <a:lnTo>
                    <a:pt x="61714" y="3178870"/>
                  </a:lnTo>
                  <a:lnTo>
                    <a:pt x="52011" y="3133122"/>
                  </a:lnTo>
                  <a:lnTo>
                    <a:pt x="43112" y="3087084"/>
                  </a:lnTo>
                  <a:lnTo>
                    <a:pt x="35024" y="3040763"/>
                  </a:lnTo>
                  <a:lnTo>
                    <a:pt x="27754" y="2994167"/>
                  </a:lnTo>
                  <a:lnTo>
                    <a:pt x="21312" y="2947302"/>
                  </a:lnTo>
                  <a:lnTo>
                    <a:pt x="15703" y="2900177"/>
                  </a:lnTo>
                  <a:lnTo>
                    <a:pt x="10937" y="2852800"/>
                  </a:lnTo>
                  <a:lnTo>
                    <a:pt x="7020" y="2805177"/>
                  </a:lnTo>
                  <a:lnTo>
                    <a:pt x="3960" y="2757317"/>
                  </a:lnTo>
                  <a:lnTo>
                    <a:pt x="1765" y="2709228"/>
                  </a:lnTo>
                  <a:lnTo>
                    <a:pt x="442" y="2660916"/>
                  </a:lnTo>
                  <a:lnTo>
                    <a:pt x="0" y="2612390"/>
                  </a:lnTo>
                  <a:close/>
                </a:path>
              </a:pathLst>
            </a:custGeom>
            <a:ln w="9525">
              <a:solidFill>
                <a:srgbClr val="9ED9F8"/>
              </a:solidFill>
            </a:ln>
          </p:spPr>
          <p:txBody>
            <a:bodyPr wrap="square" lIns="0" tIns="0" rIns="0" bIns="0" rtlCol="0"/>
            <a:lstStyle/>
            <a:p>
              <a:endParaRPr/>
            </a:p>
          </p:txBody>
        </p:sp>
        <p:pic>
          <p:nvPicPr>
            <p:cNvPr id="109" name="object 109"/>
            <p:cNvPicPr/>
            <p:nvPr/>
          </p:nvPicPr>
          <p:blipFill>
            <a:blip r:embed="rId7" cstate="print"/>
            <a:stretch>
              <a:fillRect/>
            </a:stretch>
          </p:blipFill>
          <p:spPr>
            <a:xfrm>
              <a:off x="3696461" y="1015238"/>
              <a:ext cx="5239702" cy="4885486"/>
            </a:xfrm>
            <a:prstGeom prst="rect">
              <a:avLst/>
            </a:prstGeom>
          </p:spPr>
        </p:pic>
        <p:pic>
          <p:nvPicPr>
            <p:cNvPr id="110" name="object 110"/>
            <p:cNvPicPr/>
            <p:nvPr/>
          </p:nvPicPr>
          <p:blipFill>
            <a:blip r:embed="rId8" cstate="print"/>
            <a:stretch>
              <a:fillRect/>
            </a:stretch>
          </p:blipFill>
          <p:spPr>
            <a:xfrm>
              <a:off x="3070859" y="2234183"/>
              <a:ext cx="6255258" cy="899922"/>
            </a:xfrm>
            <a:prstGeom prst="rect">
              <a:avLst/>
            </a:prstGeom>
          </p:spPr>
        </p:pic>
        <p:pic>
          <p:nvPicPr>
            <p:cNvPr id="111" name="object 111"/>
            <p:cNvPicPr/>
            <p:nvPr/>
          </p:nvPicPr>
          <p:blipFill>
            <a:blip r:embed="rId9" cstate="print"/>
            <a:stretch>
              <a:fillRect/>
            </a:stretch>
          </p:blipFill>
          <p:spPr>
            <a:xfrm>
              <a:off x="5481827" y="2673095"/>
              <a:ext cx="1319022" cy="899922"/>
            </a:xfrm>
            <a:prstGeom prst="rect">
              <a:avLst/>
            </a:prstGeom>
          </p:spPr>
        </p:pic>
        <p:pic>
          <p:nvPicPr>
            <p:cNvPr id="112" name="object 112"/>
            <p:cNvPicPr/>
            <p:nvPr/>
          </p:nvPicPr>
          <p:blipFill>
            <a:blip r:embed="rId10" cstate="print"/>
            <a:stretch>
              <a:fillRect/>
            </a:stretch>
          </p:blipFill>
          <p:spPr>
            <a:xfrm>
              <a:off x="3761231" y="3112007"/>
              <a:ext cx="4872990" cy="899921"/>
            </a:xfrm>
            <a:prstGeom prst="rect">
              <a:avLst/>
            </a:prstGeom>
          </p:spPr>
        </p:pic>
      </p:grpSp>
      <p:sp>
        <p:nvSpPr>
          <p:cNvPr id="113" name="object 113"/>
          <p:cNvSpPr txBox="1">
            <a:spLocks noGrp="1"/>
          </p:cNvSpPr>
          <p:nvPr>
            <p:ph type="title"/>
          </p:nvPr>
        </p:nvSpPr>
        <p:spPr>
          <a:xfrm>
            <a:off x="3311778" y="2342464"/>
            <a:ext cx="5633720" cy="1392555"/>
          </a:xfrm>
          <a:prstGeom prst="rect">
            <a:avLst/>
          </a:prstGeom>
        </p:spPr>
        <p:txBody>
          <a:bodyPr vert="horz" wrap="square" lIns="0" tIns="67945" rIns="0" bIns="0" rtlCol="0">
            <a:spAutoFit/>
          </a:bodyPr>
          <a:lstStyle/>
          <a:p>
            <a:pPr marL="12700" marR="5080" algn="ctr">
              <a:lnSpc>
                <a:spcPts val="3460"/>
              </a:lnSpc>
              <a:spcBef>
                <a:spcPts val="535"/>
              </a:spcBef>
            </a:pPr>
            <a:r>
              <a:rPr sz="3200" b="1" dirty="0">
                <a:solidFill>
                  <a:srgbClr val="1F394E"/>
                </a:solidFill>
                <a:latin typeface="Segoe UI"/>
                <a:cs typeface="Segoe UI"/>
              </a:rPr>
              <a:t>Structure</a:t>
            </a:r>
            <a:r>
              <a:rPr sz="3200" b="1" spc="-50" dirty="0">
                <a:solidFill>
                  <a:srgbClr val="1F394E"/>
                </a:solidFill>
                <a:latin typeface="Segoe UI"/>
                <a:cs typeface="Segoe UI"/>
              </a:rPr>
              <a:t> </a:t>
            </a:r>
            <a:r>
              <a:rPr sz="3200" b="1" dirty="0">
                <a:solidFill>
                  <a:srgbClr val="1F394E"/>
                </a:solidFill>
                <a:latin typeface="Segoe UI"/>
                <a:cs typeface="Segoe UI"/>
              </a:rPr>
              <a:t>Of</a:t>
            </a:r>
            <a:r>
              <a:rPr sz="3200" b="1" spc="-50" dirty="0">
                <a:solidFill>
                  <a:srgbClr val="1F394E"/>
                </a:solidFill>
                <a:latin typeface="Segoe UI"/>
                <a:cs typeface="Segoe UI"/>
              </a:rPr>
              <a:t> </a:t>
            </a:r>
            <a:r>
              <a:rPr sz="3200" b="1" dirty="0">
                <a:solidFill>
                  <a:srgbClr val="1F394E"/>
                </a:solidFill>
                <a:latin typeface="Segoe UI"/>
                <a:cs typeface="Segoe UI"/>
              </a:rPr>
              <a:t>The</a:t>
            </a:r>
            <a:r>
              <a:rPr sz="3200" b="1" spc="-60" dirty="0">
                <a:solidFill>
                  <a:srgbClr val="1F394E"/>
                </a:solidFill>
                <a:latin typeface="Segoe UI"/>
                <a:cs typeface="Segoe UI"/>
              </a:rPr>
              <a:t> </a:t>
            </a:r>
            <a:r>
              <a:rPr sz="3200" b="1" spc="-10" dirty="0">
                <a:solidFill>
                  <a:srgbClr val="1F394E"/>
                </a:solidFill>
                <a:latin typeface="Segoe UI"/>
                <a:cs typeface="Segoe UI"/>
              </a:rPr>
              <a:t>Atmosphere </a:t>
            </a:r>
            <a:r>
              <a:rPr sz="3200" b="1" spc="-25" dirty="0">
                <a:solidFill>
                  <a:srgbClr val="1F394E"/>
                </a:solidFill>
                <a:latin typeface="Segoe UI"/>
                <a:cs typeface="Segoe UI"/>
              </a:rPr>
              <a:t>And</a:t>
            </a:r>
            <a:endParaRPr sz="3200">
              <a:latin typeface="Segoe UI"/>
              <a:cs typeface="Segoe UI"/>
            </a:endParaRPr>
          </a:p>
          <a:p>
            <a:pPr marL="109220" algn="ctr">
              <a:lnSpc>
                <a:spcPts val="3404"/>
              </a:lnSpc>
            </a:pPr>
            <a:r>
              <a:rPr sz="3200" b="1" dirty="0">
                <a:solidFill>
                  <a:srgbClr val="1F394E"/>
                </a:solidFill>
                <a:latin typeface="Segoe UI"/>
                <a:cs typeface="Segoe UI"/>
              </a:rPr>
              <a:t>General</a:t>
            </a:r>
            <a:r>
              <a:rPr sz="3200" b="1" spc="-65" dirty="0">
                <a:solidFill>
                  <a:srgbClr val="1F394E"/>
                </a:solidFill>
                <a:latin typeface="Segoe UI"/>
                <a:cs typeface="Segoe UI"/>
              </a:rPr>
              <a:t> </a:t>
            </a:r>
            <a:r>
              <a:rPr sz="3200" b="1" dirty="0">
                <a:solidFill>
                  <a:srgbClr val="1F394E"/>
                </a:solidFill>
                <a:latin typeface="Segoe UI"/>
                <a:cs typeface="Segoe UI"/>
              </a:rPr>
              <a:t>Air</a:t>
            </a:r>
            <a:r>
              <a:rPr sz="3200" b="1" spc="-75" dirty="0">
                <a:solidFill>
                  <a:srgbClr val="1F394E"/>
                </a:solidFill>
                <a:latin typeface="Segoe UI"/>
                <a:cs typeface="Segoe UI"/>
              </a:rPr>
              <a:t> </a:t>
            </a:r>
            <a:r>
              <a:rPr sz="3200" b="1" spc="-10" dirty="0">
                <a:solidFill>
                  <a:srgbClr val="1F394E"/>
                </a:solidFill>
                <a:latin typeface="Segoe UI"/>
                <a:cs typeface="Segoe UI"/>
              </a:rPr>
              <a:t>Circulation</a:t>
            </a:r>
            <a:endParaRPr sz="3200">
              <a:latin typeface="Segoe UI"/>
              <a:cs typeface="Segoe UI"/>
            </a:endParaRPr>
          </a:p>
        </p:txBody>
      </p:sp>
      <p:sp>
        <p:nvSpPr>
          <p:cNvPr id="114" name="object 114"/>
          <p:cNvSpPr txBox="1"/>
          <p:nvPr/>
        </p:nvSpPr>
        <p:spPr>
          <a:xfrm>
            <a:off x="197002" y="6452717"/>
            <a:ext cx="251333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001F5F"/>
                </a:solidFill>
                <a:latin typeface="Times New Roman"/>
                <a:cs typeface="Times New Roman"/>
              </a:rPr>
              <a:t>Directorate</a:t>
            </a:r>
            <a:r>
              <a:rPr sz="1200" b="1" spc="-100" dirty="0">
                <a:solidFill>
                  <a:srgbClr val="001F5F"/>
                </a:solidFill>
                <a:latin typeface="Times New Roman"/>
                <a:cs typeface="Times New Roman"/>
              </a:rPr>
              <a:t> </a:t>
            </a:r>
            <a:r>
              <a:rPr sz="1200" b="1" spc="30" dirty="0">
                <a:solidFill>
                  <a:srgbClr val="001F5F"/>
                </a:solidFill>
                <a:latin typeface="Times New Roman"/>
                <a:cs typeface="Times New Roman"/>
              </a:rPr>
              <a:t>General</a:t>
            </a:r>
            <a:r>
              <a:rPr sz="1200" b="1" spc="-95" dirty="0">
                <a:solidFill>
                  <a:srgbClr val="001F5F"/>
                </a:solidFill>
                <a:latin typeface="Times New Roman"/>
                <a:cs typeface="Times New Roman"/>
              </a:rPr>
              <a:t> </a:t>
            </a:r>
            <a:r>
              <a:rPr sz="1200" b="1" spc="60" dirty="0">
                <a:solidFill>
                  <a:srgbClr val="001F5F"/>
                </a:solidFill>
                <a:latin typeface="Times New Roman"/>
                <a:cs typeface="Times New Roman"/>
              </a:rPr>
              <a:t>of</a:t>
            </a:r>
            <a:r>
              <a:rPr sz="1200" b="1" spc="-90" dirty="0">
                <a:solidFill>
                  <a:srgbClr val="001F5F"/>
                </a:solidFill>
                <a:latin typeface="Times New Roman"/>
                <a:cs typeface="Times New Roman"/>
              </a:rPr>
              <a:t> </a:t>
            </a:r>
            <a:r>
              <a:rPr sz="1200" b="1" spc="45" dirty="0">
                <a:solidFill>
                  <a:srgbClr val="001F5F"/>
                </a:solidFill>
                <a:latin typeface="Times New Roman"/>
                <a:cs typeface="Times New Roman"/>
              </a:rPr>
              <a:t>Meteorology</a:t>
            </a:r>
            <a:endParaRPr sz="1200">
              <a:latin typeface="Times New Roman"/>
              <a:cs typeface="Times New Roman"/>
            </a:endParaRPr>
          </a:p>
        </p:txBody>
      </p:sp>
      <p:pic>
        <p:nvPicPr>
          <p:cNvPr id="115" name="object 115"/>
          <p:cNvPicPr/>
          <p:nvPr/>
        </p:nvPicPr>
        <p:blipFill>
          <a:blip r:embed="rId11" cstate="print"/>
          <a:stretch>
            <a:fillRect/>
          </a:stretch>
        </p:blipFill>
        <p:spPr>
          <a:xfrm>
            <a:off x="10746613" y="140588"/>
            <a:ext cx="1224978" cy="1080007"/>
          </a:xfrm>
          <a:prstGeom prst="rect">
            <a:avLst/>
          </a:prstGeom>
        </p:spPr>
      </p:pic>
      <p:grpSp>
        <p:nvGrpSpPr>
          <p:cNvPr id="116" name="object 116"/>
          <p:cNvGrpSpPr/>
          <p:nvPr/>
        </p:nvGrpSpPr>
        <p:grpSpPr>
          <a:xfrm>
            <a:off x="132549" y="152272"/>
            <a:ext cx="3854450" cy="989330"/>
            <a:chOff x="132549" y="152272"/>
            <a:chExt cx="3854450" cy="989330"/>
          </a:xfrm>
        </p:grpSpPr>
        <p:sp>
          <p:nvSpPr>
            <p:cNvPr id="117" name="object 117"/>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18" name="object 118"/>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19" name="object 119"/>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0" name="object 120"/>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1" name="object 121"/>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2" name="object 122"/>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3" name="object 123"/>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4" name="object 124"/>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5" name="object 125"/>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26" name="object 126"/>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sp>
          <p:nvSpPr>
            <p:cNvPr id="127" name="object 127"/>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8" name="object 128"/>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9" name="object 129"/>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30" name="object 130"/>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31" name="object 131"/>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132" name="object 132"/>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33" name="object 133"/>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4" name="object 134"/>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5" name="object 135"/>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6" name="object 136"/>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7" name="object 137"/>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8" name="object 138"/>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9" name="object 139"/>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40" name="object 140"/>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41" name="object 141"/>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42" name="object 142"/>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43" name="object 143"/>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44" name="object 144"/>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45" name="object 145"/>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146" name="object 146"/>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147" name="object 147"/>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148" name="object 148"/>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149" name="object 149"/>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150" name="object 150"/>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151" name="object 151"/>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52" name="object 152"/>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53" name="object 153"/>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4" name="object 154"/>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5" name="object 155"/>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6" name="object 156"/>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7" name="object 157"/>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58" name="object 158"/>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59" name="object 159"/>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0" name="object 160"/>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1" name="object 161"/>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2" name="object 162"/>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3" name="object 163"/>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4" name="object 164"/>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5" name="object 165"/>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166" name="object 166"/>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67" name="object 167"/>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8" name="object 168"/>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9" name="object 169"/>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170" name="object 170"/>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171" name="object 171"/>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72" name="object 172"/>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73" name="object 173"/>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174" name="object 174"/>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175" name="object 175"/>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176" name="object 176"/>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177" name="object 177"/>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178" name="object 178"/>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179" name="object 179"/>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180" name="object 180"/>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181" name="object 181"/>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182" name="object 182"/>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183" name="object 183"/>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184" name="object 184"/>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185" name="object 185"/>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186" name="object 186"/>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187" name="object 187"/>
            <p:cNvSpPr/>
            <p:nvPr/>
          </p:nvSpPr>
          <p:spPr>
            <a:xfrm>
              <a:off x="854824" y="157479"/>
              <a:ext cx="2645410" cy="351155"/>
            </a:xfrm>
            <a:custGeom>
              <a:avLst/>
              <a:gdLst/>
              <a:ahLst/>
              <a:cxnLst/>
              <a:rect l="l" t="t" r="r" b="b"/>
              <a:pathLst>
                <a:path w="2645410" h="351155">
                  <a:moveTo>
                    <a:pt x="223888" y="0"/>
                  </a:moveTo>
                  <a:lnTo>
                    <a:pt x="0" y="112014"/>
                  </a:lnTo>
                  <a:lnTo>
                    <a:pt x="223888" y="224028"/>
                  </a:lnTo>
                  <a:lnTo>
                    <a:pt x="223888" y="0"/>
                  </a:lnTo>
                  <a:close/>
                </a:path>
                <a:path w="2645410" h="351155">
                  <a:moveTo>
                    <a:pt x="940574" y="114427"/>
                  </a:moveTo>
                  <a:lnTo>
                    <a:pt x="716673" y="2413"/>
                  </a:lnTo>
                  <a:lnTo>
                    <a:pt x="716673" y="226441"/>
                  </a:lnTo>
                  <a:lnTo>
                    <a:pt x="940574" y="114427"/>
                  </a:lnTo>
                  <a:close/>
                </a:path>
                <a:path w="2645410" h="351155">
                  <a:moveTo>
                    <a:pt x="1412379" y="114427"/>
                  </a:moveTo>
                  <a:lnTo>
                    <a:pt x="1188478" y="2413"/>
                  </a:lnTo>
                  <a:lnTo>
                    <a:pt x="1188478" y="226441"/>
                  </a:lnTo>
                  <a:lnTo>
                    <a:pt x="1412379" y="114427"/>
                  </a:lnTo>
                  <a:close/>
                </a:path>
                <a:path w="2645410" h="351155">
                  <a:moveTo>
                    <a:pt x="2404122" y="122555"/>
                  </a:moveTo>
                  <a:lnTo>
                    <a:pt x="2180221" y="10541"/>
                  </a:lnTo>
                  <a:lnTo>
                    <a:pt x="2180221" y="234569"/>
                  </a:lnTo>
                  <a:lnTo>
                    <a:pt x="2404122" y="122555"/>
                  </a:lnTo>
                  <a:close/>
                </a:path>
                <a:path w="2645410" h="351155">
                  <a:moveTo>
                    <a:pt x="2645168" y="238887"/>
                  </a:moveTo>
                  <a:lnTo>
                    <a:pt x="2421255" y="126873"/>
                  </a:lnTo>
                  <a:lnTo>
                    <a:pt x="2421255" y="350901"/>
                  </a:lnTo>
                  <a:lnTo>
                    <a:pt x="2645168" y="238887"/>
                  </a:lnTo>
                  <a:close/>
                </a:path>
              </a:pathLst>
            </a:custGeom>
            <a:solidFill>
              <a:srgbClr val="A1AE92"/>
            </a:solidFill>
          </p:spPr>
          <p:txBody>
            <a:bodyPr wrap="square" lIns="0" tIns="0" rIns="0" bIns="0" rtlCol="0"/>
            <a:lstStyle/>
            <a:p>
              <a:endParaRPr/>
            </a:p>
          </p:txBody>
        </p:sp>
        <p:sp>
          <p:nvSpPr>
            <p:cNvPr id="188" name="object 188"/>
            <p:cNvSpPr/>
            <p:nvPr/>
          </p:nvSpPr>
          <p:spPr>
            <a:xfrm>
              <a:off x="3762501" y="286257"/>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189" name="object 189"/>
            <p:cNvSpPr/>
            <p:nvPr/>
          </p:nvSpPr>
          <p:spPr>
            <a:xfrm>
              <a:off x="166217" y="159384"/>
              <a:ext cx="3561079" cy="469900"/>
            </a:xfrm>
            <a:custGeom>
              <a:avLst/>
              <a:gdLst/>
              <a:ahLst/>
              <a:cxnLst/>
              <a:rect l="l" t="t" r="r" b="b"/>
              <a:pathLst>
                <a:path w="3561079" h="469900">
                  <a:moveTo>
                    <a:pt x="197053" y="4572"/>
                  </a:moveTo>
                  <a:lnTo>
                    <a:pt x="0" y="4572"/>
                  </a:lnTo>
                  <a:lnTo>
                    <a:pt x="197053" y="107061"/>
                  </a:lnTo>
                  <a:lnTo>
                    <a:pt x="197053" y="4572"/>
                  </a:lnTo>
                  <a:close/>
                </a:path>
                <a:path w="3561079" h="469900">
                  <a:moveTo>
                    <a:pt x="402717" y="3429"/>
                  </a:moveTo>
                  <a:lnTo>
                    <a:pt x="205651" y="3429"/>
                  </a:lnTo>
                  <a:lnTo>
                    <a:pt x="205651" y="105918"/>
                  </a:lnTo>
                  <a:lnTo>
                    <a:pt x="402717" y="3429"/>
                  </a:lnTo>
                  <a:close/>
                </a:path>
                <a:path w="3561079" h="469900">
                  <a:moveTo>
                    <a:pt x="673671" y="3429"/>
                  </a:moveTo>
                  <a:lnTo>
                    <a:pt x="476618" y="3429"/>
                  </a:lnTo>
                  <a:lnTo>
                    <a:pt x="673671" y="105918"/>
                  </a:lnTo>
                  <a:lnTo>
                    <a:pt x="673671" y="3429"/>
                  </a:lnTo>
                  <a:close/>
                </a:path>
                <a:path w="3561079" h="469900">
                  <a:moveTo>
                    <a:pt x="881672" y="762"/>
                  </a:moveTo>
                  <a:lnTo>
                    <a:pt x="684618" y="762"/>
                  </a:lnTo>
                  <a:lnTo>
                    <a:pt x="684618" y="103251"/>
                  </a:lnTo>
                  <a:lnTo>
                    <a:pt x="881672" y="762"/>
                  </a:lnTo>
                  <a:close/>
                </a:path>
                <a:path w="3561079" h="469900">
                  <a:moveTo>
                    <a:pt x="1153566" y="4572"/>
                  </a:moveTo>
                  <a:lnTo>
                    <a:pt x="956564" y="4572"/>
                  </a:lnTo>
                  <a:lnTo>
                    <a:pt x="1153566" y="107061"/>
                  </a:lnTo>
                  <a:lnTo>
                    <a:pt x="1153566" y="4572"/>
                  </a:lnTo>
                  <a:close/>
                </a:path>
                <a:path w="3561079" h="469900">
                  <a:moveTo>
                    <a:pt x="1361211" y="508"/>
                  </a:moveTo>
                  <a:lnTo>
                    <a:pt x="1164234" y="508"/>
                  </a:lnTo>
                  <a:lnTo>
                    <a:pt x="1164234" y="102997"/>
                  </a:lnTo>
                  <a:lnTo>
                    <a:pt x="1361211" y="508"/>
                  </a:lnTo>
                  <a:close/>
                </a:path>
                <a:path w="3561079" h="469900">
                  <a:moveTo>
                    <a:pt x="1627149" y="508"/>
                  </a:moveTo>
                  <a:lnTo>
                    <a:pt x="1430172" y="508"/>
                  </a:lnTo>
                  <a:lnTo>
                    <a:pt x="1627149" y="102997"/>
                  </a:lnTo>
                  <a:lnTo>
                    <a:pt x="1627149" y="508"/>
                  </a:lnTo>
                  <a:close/>
                </a:path>
                <a:path w="3561079" h="469900">
                  <a:moveTo>
                    <a:pt x="1835175" y="635"/>
                  </a:moveTo>
                  <a:lnTo>
                    <a:pt x="1638071" y="635"/>
                  </a:lnTo>
                  <a:lnTo>
                    <a:pt x="1638071" y="103124"/>
                  </a:lnTo>
                  <a:lnTo>
                    <a:pt x="1835175" y="635"/>
                  </a:lnTo>
                  <a:close/>
                </a:path>
                <a:path w="3561079" h="469900">
                  <a:moveTo>
                    <a:pt x="2100732" y="508"/>
                  </a:moveTo>
                  <a:lnTo>
                    <a:pt x="1903755" y="508"/>
                  </a:lnTo>
                  <a:lnTo>
                    <a:pt x="2100732" y="102997"/>
                  </a:lnTo>
                  <a:lnTo>
                    <a:pt x="2100732" y="508"/>
                  </a:lnTo>
                  <a:close/>
                </a:path>
                <a:path w="3561079" h="469900">
                  <a:moveTo>
                    <a:pt x="2316759" y="2794"/>
                  </a:moveTo>
                  <a:lnTo>
                    <a:pt x="2119655" y="2794"/>
                  </a:lnTo>
                  <a:lnTo>
                    <a:pt x="2119655" y="105295"/>
                  </a:lnTo>
                  <a:lnTo>
                    <a:pt x="2316759" y="2794"/>
                  </a:lnTo>
                  <a:close/>
                </a:path>
                <a:path w="3561079" h="469900">
                  <a:moveTo>
                    <a:pt x="2360320" y="239014"/>
                  </a:moveTo>
                  <a:lnTo>
                    <a:pt x="2136419" y="127000"/>
                  </a:lnTo>
                  <a:lnTo>
                    <a:pt x="2136419" y="351028"/>
                  </a:lnTo>
                  <a:lnTo>
                    <a:pt x="2360320" y="239014"/>
                  </a:lnTo>
                  <a:close/>
                </a:path>
                <a:path w="3561079" h="469900">
                  <a:moveTo>
                    <a:pt x="2596286" y="357505"/>
                  </a:moveTo>
                  <a:lnTo>
                    <a:pt x="2372385" y="245491"/>
                  </a:lnTo>
                  <a:lnTo>
                    <a:pt x="2372385" y="469519"/>
                  </a:lnTo>
                  <a:lnTo>
                    <a:pt x="2596286" y="357505"/>
                  </a:lnTo>
                  <a:close/>
                </a:path>
                <a:path w="3561079" h="469900">
                  <a:moveTo>
                    <a:pt x="2601493" y="3937"/>
                  </a:moveTo>
                  <a:lnTo>
                    <a:pt x="2404516" y="3937"/>
                  </a:lnTo>
                  <a:lnTo>
                    <a:pt x="2601493" y="106426"/>
                  </a:lnTo>
                  <a:lnTo>
                    <a:pt x="2601493" y="3937"/>
                  </a:lnTo>
                  <a:close/>
                </a:path>
                <a:path w="3561079" h="469900">
                  <a:moveTo>
                    <a:pt x="2602001" y="116713"/>
                  </a:moveTo>
                  <a:lnTo>
                    <a:pt x="2378100" y="4699"/>
                  </a:lnTo>
                  <a:lnTo>
                    <a:pt x="2378100" y="228727"/>
                  </a:lnTo>
                  <a:lnTo>
                    <a:pt x="2602001" y="116713"/>
                  </a:lnTo>
                  <a:close/>
                </a:path>
                <a:path w="3561079" h="469900">
                  <a:moveTo>
                    <a:pt x="2815615" y="6096"/>
                  </a:moveTo>
                  <a:lnTo>
                    <a:pt x="2618511" y="6096"/>
                  </a:lnTo>
                  <a:lnTo>
                    <a:pt x="2618511" y="108585"/>
                  </a:lnTo>
                  <a:lnTo>
                    <a:pt x="2815615" y="6096"/>
                  </a:lnTo>
                  <a:close/>
                </a:path>
                <a:path w="3561079" h="469900">
                  <a:moveTo>
                    <a:pt x="3086112" y="5588"/>
                  </a:moveTo>
                  <a:lnTo>
                    <a:pt x="2889148" y="5588"/>
                  </a:lnTo>
                  <a:lnTo>
                    <a:pt x="3086112" y="108077"/>
                  </a:lnTo>
                  <a:lnTo>
                    <a:pt x="3086112" y="5588"/>
                  </a:lnTo>
                  <a:close/>
                </a:path>
                <a:path w="3561079" h="469900">
                  <a:moveTo>
                    <a:pt x="3308629" y="0"/>
                  </a:moveTo>
                  <a:lnTo>
                    <a:pt x="3111512" y="0"/>
                  </a:lnTo>
                  <a:lnTo>
                    <a:pt x="3111512" y="102489"/>
                  </a:lnTo>
                  <a:lnTo>
                    <a:pt x="3308629" y="0"/>
                  </a:lnTo>
                  <a:close/>
                </a:path>
                <a:path w="3561079" h="469900">
                  <a:moveTo>
                    <a:pt x="3560597" y="6096"/>
                  </a:moveTo>
                  <a:lnTo>
                    <a:pt x="3363620" y="6096"/>
                  </a:lnTo>
                  <a:lnTo>
                    <a:pt x="3560597" y="108585"/>
                  </a:lnTo>
                  <a:lnTo>
                    <a:pt x="3560597" y="6096"/>
                  </a:lnTo>
                  <a:close/>
                </a:path>
              </a:pathLst>
            </a:custGeom>
            <a:solidFill>
              <a:srgbClr val="A1AE92"/>
            </a:solidFill>
          </p:spPr>
          <p:txBody>
            <a:bodyPr wrap="square" lIns="0" tIns="0" rIns="0" bIns="0" rtlCol="0"/>
            <a:lstStyle/>
            <a:p>
              <a:endParaRPr/>
            </a:p>
          </p:txBody>
        </p:sp>
        <p:sp>
          <p:nvSpPr>
            <p:cNvPr id="190" name="object 190"/>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91" name="object 191"/>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sp>
        <p:nvSpPr>
          <p:cNvPr id="192" name="object 192"/>
          <p:cNvSpPr txBox="1"/>
          <p:nvPr/>
        </p:nvSpPr>
        <p:spPr>
          <a:xfrm>
            <a:off x="11591797" y="6381206"/>
            <a:ext cx="438150" cy="443865"/>
          </a:xfrm>
          <a:prstGeom prst="rect">
            <a:avLst/>
          </a:prstGeom>
          <a:solidFill>
            <a:srgbClr val="A1AE92"/>
          </a:solidFill>
        </p:spPr>
        <p:txBody>
          <a:bodyPr vert="horz" wrap="square" lIns="0" tIns="112395" rIns="0" bIns="0" rtlCol="0">
            <a:spAutoFit/>
          </a:bodyPr>
          <a:lstStyle/>
          <a:p>
            <a:pPr marL="142240">
              <a:lnSpc>
                <a:spcPct val="100000"/>
              </a:lnSpc>
              <a:spcBef>
                <a:spcPts val="885"/>
              </a:spcBef>
            </a:pPr>
            <a:r>
              <a:rPr sz="1400" spc="-25" dirty="0">
                <a:latin typeface="Segoe UI Light"/>
                <a:cs typeface="Segoe UI Light"/>
              </a:rPr>
              <a:t>01</a:t>
            </a:r>
            <a:endParaRPr sz="1400">
              <a:latin typeface="Segoe UI Light"/>
              <a:cs typeface="Segoe UI Light"/>
            </a:endParaRPr>
          </a:p>
        </p:txBody>
      </p:sp>
      <p:sp>
        <p:nvSpPr>
          <p:cNvPr id="193" name="object 193"/>
          <p:cNvSpPr txBox="1"/>
          <p:nvPr/>
        </p:nvSpPr>
        <p:spPr>
          <a:xfrm>
            <a:off x="864514" y="5407569"/>
            <a:ext cx="3409950" cy="783548"/>
          </a:xfrm>
          <a:prstGeom prst="rect">
            <a:avLst/>
          </a:prstGeom>
        </p:spPr>
        <p:txBody>
          <a:bodyPr vert="horz" wrap="square" lIns="0" tIns="16510" rIns="0" bIns="0" rtlCol="0">
            <a:spAutoFit/>
          </a:bodyPr>
          <a:lstStyle/>
          <a:p>
            <a:pPr algn="ctr">
              <a:lnSpc>
                <a:spcPct val="100000"/>
              </a:lnSpc>
              <a:spcBef>
                <a:spcPts val="130"/>
              </a:spcBef>
            </a:pPr>
            <a:r>
              <a:rPr sz="1600" b="1" spc="20" dirty="0">
                <a:latin typeface="Times New Roman"/>
                <a:cs typeface="Times New Roman"/>
              </a:rPr>
              <a:t>Lecturer:</a:t>
            </a:r>
            <a:r>
              <a:rPr lang="en-US" sz="1600" b="1" spc="-75" dirty="0">
                <a:latin typeface="Times New Roman"/>
                <a:cs typeface="Times New Roman"/>
              </a:rPr>
              <a:t> Hilal Al </a:t>
            </a:r>
            <a:r>
              <a:rPr lang="en-US" sz="1600" b="1" spc="-75" dirty="0" err="1">
                <a:latin typeface="Times New Roman"/>
                <a:cs typeface="Times New Roman"/>
              </a:rPr>
              <a:t>Hajri</a:t>
            </a:r>
            <a:endParaRPr sz="1650" dirty="0">
              <a:latin typeface="Times New Roman"/>
              <a:cs typeface="Times New Roman"/>
            </a:endParaRPr>
          </a:p>
          <a:p>
            <a:pPr>
              <a:lnSpc>
                <a:spcPct val="100000"/>
              </a:lnSpc>
              <a:spcBef>
                <a:spcPts val="50"/>
              </a:spcBef>
            </a:pPr>
            <a:endParaRPr sz="1650" dirty="0">
              <a:latin typeface="Times New Roman"/>
              <a:cs typeface="Times New Roman"/>
            </a:endParaRPr>
          </a:p>
          <a:p>
            <a:pPr marL="35560" algn="ctr">
              <a:lnSpc>
                <a:spcPct val="100000"/>
              </a:lnSpc>
            </a:pPr>
            <a:r>
              <a:rPr lang="en-US" sz="1600" b="1" spc="60" dirty="0">
                <a:latin typeface="Times New Roman"/>
                <a:cs typeface="Times New Roman"/>
              </a:rPr>
              <a:t>09-03-2025</a:t>
            </a:r>
            <a:endParaRPr sz="16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 y="227309"/>
            <a:ext cx="11381638" cy="1077204"/>
          </a:xfrm>
          <a:prstGeom prst="rect">
            <a:avLst/>
          </a:prstGeom>
        </p:spPr>
        <p:txBody>
          <a:bodyPr vert="horz" wrap="square" lIns="0" tIns="518146" rIns="0" bIns="0" rtlCol="0">
            <a:spAutoFit/>
          </a:bodyPr>
          <a:lstStyle/>
          <a:p>
            <a:pPr marL="1612900" algn="l">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2059940" y="1610613"/>
            <a:ext cx="3362960" cy="1732280"/>
          </a:xfrm>
          <a:prstGeom prst="rect">
            <a:avLst/>
          </a:prstGeom>
        </p:spPr>
        <p:txBody>
          <a:bodyPr vert="horz" wrap="square" lIns="0" tIns="12065" rIns="0" bIns="0" rtlCol="0">
            <a:spAutoFit/>
          </a:bodyPr>
          <a:lstStyle/>
          <a:p>
            <a:pPr marL="355600" marR="5080" indent="-343535">
              <a:spcBef>
                <a:spcPts val="95"/>
              </a:spcBef>
              <a:buFont typeface="Arial MT"/>
              <a:buChar char="•"/>
              <a:tabLst>
                <a:tab pos="355600" algn="l"/>
              </a:tabLst>
            </a:pPr>
            <a:r>
              <a:rPr sz="2800" dirty="0">
                <a:latin typeface="Calibri"/>
                <a:cs typeface="Calibri"/>
              </a:rPr>
              <a:t>The</a:t>
            </a:r>
            <a:r>
              <a:rPr sz="2800" spc="-45" dirty="0">
                <a:latin typeface="Calibri"/>
                <a:cs typeface="Calibri"/>
              </a:rPr>
              <a:t> </a:t>
            </a:r>
            <a:r>
              <a:rPr sz="2800" spc="-10" dirty="0">
                <a:latin typeface="Calibri"/>
                <a:cs typeface="Calibri"/>
              </a:rPr>
              <a:t>density </a:t>
            </a:r>
            <a:r>
              <a:rPr sz="2800" dirty="0">
                <a:latin typeface="Calibri"/>
                <a:cs typeface="Calibri"/>
              </a:rPr>
              <a:t>(mass/volume)</a:t>
            </a:r>
            <a:r>
              <a:rPr sz="2800" spc="-50" dirty="0">
                <a:latin typeface="Calibri"/>
                <a:cs typeface="Calibri"/>
              </a:rPr>
              <a:t> </a:t>
            </a:r>
            <a:r>
              <a:rPr sz="2800" dirty="0">
                <a:latin typeface="Calibri"/>
                <a:cs typeface="Calibri"/>
              </a:rPr>
              <a:t>of</a:t>
            </a:r>
            <a:r>
              <a:rPr sz="2800" spc="-80" dirty="0">
                <a:latin typeface="Calibri"/>
                <a:cs typeface="Calibri"/>
              </a:rPr>
              <a:t> </a:t>
            </a:r>
            <a:r>
              <a:rPr sz="2800" spc="-25" dirty="0">
                <a:latin typeface="Calibri"/>
                <a:cs typeface="Calibri"/>
              </a:rPr>
              <a:t>air </a:t>
            </a:r>
            <a:r>
              <a:rPr sz="2800" spc="-10" dirty="0">
                <a:latin typeface="Calibri"/>
                <a:cs typeface="Calibri"/>
              </a:rPr>
              <a:t>decreases</a:t>
            </a:r>
            <a:r>
              <a:rPr sz="2800" spc="-75" dirty="0">
                <a:latin typeface="Calibri"/>
                <a:cs typeface="Calibri"/>
              </a:rPr>
              <a:t> </a:t>
            </a:r>
            <a:r>
              <a:rPr sz="2800" spc="-20" dirty="0">
                <a:latin typeface="Calibri"/>
                <a:cs typeface="Calibri"/>
              </a:rPr>
              <a:t>with </a:t>
            </a:r>
            <a:r>
              <a:rPr sz="2800" dirty="0">
                <a:latin typeface="Calibri"/>
                <a:cs typeface="Calibri"/>
              </a:rPr>
              <a:t>height....</a:t>
            </a:r>
            <a:r>
              <a:rPr sz="2800" spc="-75" dirty="0">
                <a:latin typeface="Calibri"/>
                <a:cs typeface="Calibri"/>
              </a:rPr>
              <a:t> </a:t>
            </a:r>
            <a:r>
              <a:rPr sz="2800" spc="-20" dirty="0">
                <a:latin typeface="Calibri"/>
                <a:cs typeface="Calibri"/>
              </a:rPr>
              <a:t>-</a:t>
            </a:r>
            <a:r>
              <a:rPr sz="2800" spc="-35" dirty="0">
                <a:latin typeface="Calibri"/>
                <a:cs typeface="Calibri"/>
              </a:rPr>
              <a:t>&gt;&gt;</a:t>
            </a:r>
            <a:endParaRPr sz="2800">
              <a:latin typeface="Calibri"/>
              <a:cs typeface="Calibri"/>
            </a:endParaRPr>
          </a:p>
        </p:txBody>
      </p:sp>
      <p:pic>
        <p:nvPicPr>
          <p:cNvPr id="4" name="object 4"/>
          <p:cNvPicPr/>
          <p:nvPr/>
        </p:nvPicPr>
        <p:blipFill>
          <a:blip r:embed="rId2" cstate="print"/>
          <a:stretch>
            <a:fillRect/>
          </a:stretch>
        </p:blipFill>
        <p:spPr>
          <a:xfrm>
            <a:off x="5951602" y="1482789"/>
            <a:ext cx="4716399" cy="4538599"/>
          </a:xfrm>
          <a:prstGeom prst="rect">
            <a:avLst/>
          </a:prstGeom>
        </p:spPr>
      </p:pic>
      <p:sp>
        <p:nvSpPr>
          <p:cNvPr id="5" name="object 5"/>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9155"/>
            <a:ext cx="11381638" cy="1075357"/>
          </a:xfrm>
          <a:prstGeom prst="rect">
            <a:avLst/>
          </a:prstGeom>
        </p:spPr>
        <p:txBody>
          <a:bodyPr vert="horz" wrap="square" lIns="0" tIns="516317" rIns="0" bIns="0" rtlCol="0">
            <a:spAutoFit/>
          </a:bodyPr>
          <a:lstStyle/>
          <a:p>
            <a:pPr marL="1513840" algn="l">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1782267" y="1607566"/>
            <a:ext cx="3632200" cy="4026535"/>
          </a:xfrm>
          <a:prstGeom prst="rect">
            <a:avLst/>
          </a:prstGeom>
        </p:spPr>
        <p:txBody>
          <a:bodyPr vert="horz" wrap="square" lIns="0" tIns="13335" rIns="0" bIns="0" rtlCol="0">
            <a:spAutoFit/>
          </a:bodyPr>
          <a:lstStyle/>
          <a:p>
            <a:pPr marL="354965" indent="-342265">
              <a:spcBef>
                <a:spcPts val="105"/>
              </a:spcBef>
              <a:buFont typeface="Arial MT"/>
              <a:buChar char="•"/>
              <a:tabLst>
                <a:tab pos="354965" algn="l"/>
              </a:tabLst>
            </a:pPr>
            <a:r>
              <a:rPr sz="3200" dirty="0">
                <a:latin typeface="Calibri"/>
                <a:cs typeface="Calibri"/>
              </a:rPr>
              <a:t>Pressure</a:t>
            </a:r>
            <a:r>
              <a:rPr sz="3200" spc="-140" dirty="0">
                <a:latin typeface="Calibri"/>
                <a:cs typeface="Calibri"/>
              </a:rPr>
              <a:t> </a:t>
            </a:r>
            <a:r>
              <a:rPr sz="3200" spc="-10" dirty="0">
                <a:latin typeface="Calibri"/>
                <a:cs typeface="Calibri"/>
              </a:rPr>
              <a:t>Defined:</a:t>
            </a:r>
            <a:endParaRPr sz="3200">
              <a:latin typeface="Calibri"/>
              <a:cs typeface="Calibri"/>
            </a:endParaRPr>
          </a:p>
          <a:p>
            <a:pPr>
              <a:spcBef>
                <a:spcPts val="1470"/>
              </a:spcBef>
            </a:pPr>
            <a:endParaRPr sz="3200">
              <a:latin typeface="Calibri"/>
              <a:cs typeface="Calibri"/>
            </a:endParaRPr>
          </a:p>
          <a:p>
            <a:pPr marL="12700"/>
            <a:r>
              <a:rPr sz="3200" dirty="0">
                <a:latin typeface="Calibri"/>
                <a:cs typeface="Calibri"/>
              </a:rPr>
              <a:t>Pressure</a:t>
            </a:r>
            <a:r>
              <a:rPr sz="3200" spc="-140" dirty="0">
                <a:latin typeface="Calibri"/>
                <a:cs typeface="Calibri"/>
              </a:rPr>
              <a:t> </a:t>
            </a:r>
            <a:r>
              <a:rPr sz="3200" spc="-10" dirty="0">
                <a:latin typeface="Calibri"/>
                <a:cs typeface="Calibri"/>
              </a:rPr>
              <a:t>=Force/Area</a:t>
            </a:r>
            <a:endParaRPr sz="3200">
              <a:latin typeface="Calibri"/>
              <a:cs typeface="Calibri"/>
            </a:endParaRPr>
          </a:p>
          <a:p>
            <a:pPr>
              <a:spcBef>
                <a:spcPts val="705"/>
              </a:spcBef>
            </a:pPr>
            <a:endParaRPr sz="3200">
              <a:latin typeface="Calibri"/>
              <a:cs typeface="Calibri"/>
            </a:endParaRPr>
          </a:p>
          <a:p>
            <a:pPr marL="104139" marR="445770" indent="-91440">
              <a:lnSpc>
                <a:spcPct val="120000"/>
              </a:lnSpc>
            </a:pPr>
            <a:r>
              <a:rPr sz="3200" dirty="0">
                <a:latin typeface="Calibri"/>
                <a:cs typeface="Calibri"/>
              </a:rPr>
              <a:t>Force</a:t>
            </a:r>
            <a:r>
              <a:rPr sz="3200" spc="-60" dirty="0">
                <a:latin typeface="Calibri"/>
                <a:cs typeface="Calibri"/>
              </a:rPr>
              <a:t> </a:t>
            </a:r>
            <a:r>
              <a:rPr sz="3200" dirty="0">
                <a:latin typeface="Calibri"/>
                <a:cs typeface="Calibri"/>
              </a:rPr>
              <a:t>is</a:t>
            </a:r>
            <a:r>
              <a:rPr sz="3200" spc="-50" dirty="0">
                <a:latin typeface="Calibri"/>
                <a:cs typeface="Calibri"/>
              </a:rPr>
              <a:t> </a:t>
            </a:r>
            <a:r>
              <a:rPr sz="3200" dirty="0">
                <a:latin typeface="Calibri"/>
                <a:cs typeface="Calibri"/>
              </a:rPr>
              <a:t>a</a:t>
            </a:r>
            <a:r>
              <a:rPr sz="3200" spc="-40" dirty="0">
                <a:latin typeface="Calibri"/>
                <a:cs typeface="Calibri"/>
              </a:rPr>
              <a:t> </a:t>
            </a:r>
            <a:r>
              <a:rPr sz="3200" dirty="0">
                <a:latin typeface="Calibri"/>
                <a:cs typeface="Calibri"/>
              </a:rPr>
              <a:t>push</a:t>
            </a:r>
            <a:r>
              <a:rPr sz="3200" spc="-25" dirty="0">
                <a:latin typeface="Calibri"/>
                <a:cs typeface="Calibri"/>
              </a:rPr>
              <a:t> </a:t>
            </a:r>
            <a:r>
              <a:rPr sz="3200" dirty="0">
                <a:latin typeface="Calibri"/>
                <a:cs typeface="Calibri"/>
              </a:rPr>
              <a:t>or</a:t>
            </a:r>
            <a:r>
              <a:rPr sz="3200" spc="-40" dirty="0">
                <a:latin typeface="Calibri"/>
                <a:cs typeface="Calibri"/>
              </a:rPr>
              <a:t> </a:t>
            </a:r>
            <a:r>
              <a:rPr sz="3200" spc="-50" dirty="0">
                <a:latin typeface="Calibri"/>
                <a:cs typeface="Calibri"/>
              </a:rPr>
              <a:t>a </a:t>
            </a:r>
            <a:r>
              <a:rPr sz="3200" dirty="0">
                <a:latin typeface="Calibri"/>
                <a:cs typeface="Calibri"/>
              </a:rPr>
              <a:t>pull</a:t>
            </a:r>
            <a:r>
              <a:rPr sz="3200" spc="-70" dirty="0">
                <a:latin typeface="Calibri"/>
                <a:cs typeface="Calibri"/>
              </a:rPr>
              <a:t> </a:t>
            </a:r>
            <a:r>
              <a:rPr sz="3200" spc="-10" dirty="0">
                <a:latin typeface="Calibri"/>
                <a:cs typeface="Calibri"/>
              </a:rPr>
              <a:t>exerted</a:t>
            </a:r>
            <a:r>
              <a:rPr sz="3200" spc="-100" dirty="0">
                <a:latin typeface="Calibri"/>
                <a:cs typeface="Calibri"/>
              </a:rPr>
              <a:t> </a:t>
            </a:r>
            <a:r>
              <a:rPr sz="3200" spc="-20" dirty="0">
                <a:latin typeface="Calibri"/>
                <a:cs typeface="Calibri"/>
              </a:rPr>
              <a:t>from</a:t>
            </a:r>
            <a:endParaRPr sz="3200">
              <a:latin typeface="Calibri"/>
              <a:cs typeface="Calibri"/>
            </a:endParaRPr>
          </a:p>
          <a:p>
            <a:pPr marL="12700">
              <a:spcBef>
                <a:spcPts val="770"/>
              </a:spcBef>
            </a:pPr>
            <a:r>
              <a:rPr sz="3200" dirty="0">
                <a:latin typeface="Calibri"/>
                <a:cs typeface="Calibri"/>
              </a:rPr>
              <a:t>one</a:t>
            </a:r>
            <a:r>
              <a:rPr sz="3200" spc="-25" dirty="0">
                <a:latin typeface="Calibri"/>
                <a:cs typeface="Calibri"/>
              </a:rPr>
              <a:t> </a:t>
            </a:r>
            <a:r>
              <a:rPr sz="3200" dirty="0">
                <a:latin typeface="Calibri"/>
                <a:cs typeface="Calibri"/>
              </a:rPr>
              <a:t>object</a:t>
            </a:r>
            <a:r>
              <a:rPr sz="3200" spc="-35" dirty="0">
                <a:latin typeface="Calibri"/>
                <a:cs typeface="Calibri"/>
              </a:rPr>
              <a:t> </a:t>
            </a:r>
            <a:r>
              <a:rPr sz="3200" dirty="0">
                <a:latin typeface="Calibri"/>
                <a:cs typeface="Calibri"/>
              </a:rPr>
              <a:t>to</a:t>
            </a:r>
            <a:r>
              <a:rPr sz="3200" spc="-20" dirty="0">
                <a:latin typeface="Calibri"/>
                <a:cs typeface="Calibri"/>
              </a:rPr>
              <a:t> </a:t>
            </a:r>
            <a:r>
              <a:rPr sz="3200" spc="-10" dirty="0">
                <a:latin typeface="Calibri"/>
                <a:cs typeface="Calibri"/>
              </a:rPr>
              <a:t>another</a:t>
            </a:r>
            <a:endParaRPr sz="3200">
              <a:latin typeface="Calibri"/>
              <a:cs typeface="Calibri"/>
            </a:endParaRPr>
          </a:p>
        </p:txBody>
      </p:sp>
      <p:pic>
        <p:nvPicPr>
          <p:cNvPr id="4" name="object 4"/>
          <p:cNvPicPr/>
          <p:nvPr/>
        </p:nvPicPr>
        <p:blipFill>
          <a:blip r:embed="rId2" cstate="print"/>
          <a:stretch>
            <a:fillRect/>
          </a:stretch>
        </p:blipFill>
        <p:spPr>
          <a:xfrm>
            <a:off x="5951602" y="1482789"/>
            <a:ext cx="4716399" cy="4538599"/>
          </a:xfrm>
          <a:prstGeom prst="rect">
            <a:avLst/>
          </a:prstGeom>
        </p:spPr>
      </p:pic>
      <p:sp>
        <p:nvSpPr>
          <p:cNvPr id="5" name="object 5"/>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42410"/>
            <a:ext cx="11381638" cy="1077204"/>
          </a:xfrm>
          <a:prstGeom prst="rect">
            <a:avLst/>
          </a:prstGeom>
        </p:spPr>
        <p:txBody>
          <a:bodyPr vert="horz" wrap="square" lIns="0" tIns="518146" rIns="0" bIns="0" rtlCol="0">
            <a:spAutoFit/>
          </a:bodyPr>
          <a:lstStyle/>
          <a:p>
            <a:pPr marL="1513840" algn="l">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1996440" y="1577085"/>
            <a:ext cx="4862830" cy="4123054"/>
          </a:xfrm>
          <a:prstGeom prst="rect">
            <a:avLst/>
          </a:prstGeom>
        </p:spPr>
        <p:txBody>
          <a:bodyPr vert="horz" wrap="square" lIns="0" tIns="12700" rIns="0" bIns="0" rtlCol="0">
            <a:spAutoFit/>
          </a:bodyPr>
          <a:lstStyle/>
          <a:p>
            <a:pPr marL="419100" indent="-342900">
              <a:spcBef>
                <a:spcPts val="100"/>
              </a:spcBef>
              <a:buFont typeface="Arial MT"/>
              <a:buChar char="•"/>
              <a:tabLst>
                <a:tab pos="419100" algn="l"/>
              </a:tabLst>
            </a:pPr>
            <a:r>
              <a:rPr sz="2400" dirty="0">
                <a:latin typeface="Calibri"/>
                <a:cs typeface="Calibri"/>
              </a:rPr>
              <a:t>Atmospheric</a:t>
            </a:r>
            <a:r>
              <a:rPr sz="2400" spc="-85" dirty="0">
                <a:latin typeface="Calibri"/>
                <a:cs typeface="Calibri"/>
              </a:rPr>
              <a:t> </a:t>
            </a:r>
            <a:r>
              <a:rPr sz="2400" spc="-10" dirty="0">
                <a:latin typeface="Calibri"/>
                <a:cs typeface="Calibri"/>
              </a:rPr>
              <a:t>Pressure:</a:t>
            </a:r>
            <a:endParaRPr sz="2400">
              <a:latin typeface="Calibri"/>
              <a:cs typeface="Calibri"/>
            </a:endParaRPr>
          </a:p>
          <a:p>
            <a:pPr>
              <a:spcBef>
                <a:spcPts val="855"/>
              </a:spcBef>
            </a:pPr>
            <a:endParaRPr sz="2400">
              <a:latin typeface="Calibri"/>
              <a:cs typeface="Calibri"/>
            </a:endParaRPr>
          </a:p>
          <a:p>
            <a:pPr marL="419100" marR="74295" indent="-343535" algn="just">
              <a:lnSpc>
                <a:spcPts val="2590"/>
              </a:lnSpc>
            </a:pPr>
            <a:r>
              <a:rPr sz="2400" dirty="0">
                <a:latin typeface="Calibri"/>
                <a:cs typeface="Calibri"/>
              </a:rPr>
              <a:t>consider</a:t>
            </a:r>
            <a:r>
              <a:rPr sz="2400" spc="-25" dirty="0">
                <a:latin typeface="Calibri"/>
                <a:cs typeface="Calibri"/>
              </a:rPr>
              <a:t> </a:t>
            </a:r>
            <a:r>
              <a:rPr sz="2400" dirty="0">
                <a:latin typeface="Calibri"/>
                <a:cs typeface="Calibri"/>
              </a:rPr>
              <a:t>a</a:t>
            </a:r>
            <a:r>
              <a:rPr sz="2400" spc="-40" dirty="0">
                <a:latin typeface="Calibri"/>
                <a:cs typeface="Calibri"/>
              </a:rPr>
              <a:t> </a:t>
            </a:r>
            <a:r>
              <a:rPr sz="2400" dirty="0">
                <a:latin typeface="Calibri"/>
                <a:cs typeface="Calibri"/>
              </a:rPr>
              <a:t>column</a:t>
            </a:r>
            <a:r>
              <a:rPr sz="2400" spc="-30"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air</a:t>
            </a:r>
            <a:r>
              <a:rPr sz="2400" spc="-30" dirty="0">
                <a:latin typeface="Calibri"/>
                <a:cs typeface="Calibri"/>
              </a:rPr>
              <a:t> </a:t>
            </a:r>
            <a:r>
              <a:rPr sz="2400" dirty="0">
                <a:latin typeface="Calibri"/>
                <a:cs typeface="Calibri"/>
              </a:rPr>
              <a:t>1</a:t>
            </a:r>
            <a:r>
              <a:rPr sz="2400" spc="-45" dirty="0">
                <a:latin typeface="Calibri"/>
                <a:cs typeface="Calibri"/>
              </a:rPr>
              <a:t> </a:t>
            </a:r>
            <a:r>
              <a:rPr sz="2400" dirty="0">
                <a:latin typeface="Calibri"/>
                <a:cs typeface="Calibri"/>
              </a:rPr>
              <a:t>inch</a:t>
            </a:r>
            <a:r>
              <a:rPr sz="2400" baseline="24305" dirty="0">
                <a:latin typeface="Calibri"/>
                <a:cs typeface="Calibri"/>
              </a:rPr>
              <a:t>2</a:t>
            </a:r>
            <a:r>
              <a:rPr sz="2400" spc="232" baseline="24305" dirty="0">
                <a:latin typeface="Calibri"/>
                <a:cs typeface="Calibri"/>
              </a:rPr>
              <a:t> </a:t>
            </a:r>
            <a:r>
              <a:rPr sz="2400" dirty="0">
                <a:latin typeface="Calibri"/>
                <a:cs typeface="Calibri"/>
              </a:rPr>
              <a:t>in</a:t>
            </a:r>
            <a:r>
              <a:rPr sz="2400" spc="-45" dirty="0">
                <a:latin typeface="Calibri"/>
                <a:cs typeface="Calibri"/>
              </a:rPr>
              <a:t> </a:t>
            </a:r>
            <a:r>
              <a:rPr sz="2400" spc="-20" dirty="0">
                <a:latin typeface="Calibri"/>
                <a:cs typeface="Calibri"/>
              </a:rPr>
              <a:t>size </a:t>
            </a:r>
            <a:r>
              <a:rPr sz="2400" spc="-10" dirty="0">
                <a:latin typeface="Calibri"/>
                <a:cs typeface="Calibri"/>
              </a:rPr>
              <a:t>extending</a:t>
            </a:r>
            <a:r>
              <a:rPr sz="2400" spc="-70" dirty="0">
                <a:latin typeface="Calibri"/>
                <a:cs typeface="Calibri"/>
              </a:rPr>
              <a:t> </a:t>
            </a:r>
            <a:r>
              <a:rPr sz="2400" dirty="0">
                <a:latin typeface="Calibri"/>
                <a:cs typeface="Calibri"/>
              </a:rPr>
              <a:t>from</a:t>
            </a:r>
            <a:r>
              <a:rPr sz="2400" spc="-45" dirty="0">
                <a:latin typeface="Calibri"/>
                <a:cs typeface="Calibri"/>
              </a:rPr>
              <a:t> </a:t>
            </a:r>
            <a:r>
              <a:rPr sz="2400" dirty="0">
                <a:latin typeface="Calibri"/>
                <a:cs typeface="Calibri"/>
              </a:rPr>
              <a:t>sea</a:t>
            </a:r>
            <a:r>
              <a:rPr sz="2400" spc="-50" dirty="0">
                <a:latin typeface="Calibri"/>
                <a:cs typeface="Calibri"/>
              </a:rPr>
              <a:t> </a:t>
            </a:r>
            <a:r>
              <a:rPr sz="2400" dirty="0">
                <a:latin typeface="Calibri"/>
                <a:cs typeface="Calibri"/>
              </a:rPr>
              <a:t>level</a:t>
            </a:r>
            <a:r>
              <a:rPr sz="2400" spc="-4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5" dirty="0">
                <a:latin typeface="Calibri"/>
                <a:cs typeface="Calibri"/>
              </a:rPr>
              <a:t> </a:t>
            </a:r>
            <a:r>
              <a:rPr sz="2400" spc="-25" dirty="0">
                <a:latin typeface="Calibri"/>
                <a:cs typeface="Calibri"/>
              </a:rPr>
              <a:t>top </a:t>
            </a:r>
            <a:r>
              <a:rPr sz="2400" dirty="0">
                <a:latin typeface="Calibri"/>
                <a:cs typeface="Calibri"/>
              </a:rPr>
              <a:t>of</a:t>
            </a:r>
            <a:r>
              <a:rPr sz="2400" spc="-40" dirty="0">
                <a:latin typeface="Calibri"/>
                <a:cs typeface="Calibri"/>
              </a:rPr>
              <a:t> </a:t>
            </a:r>
            <a:r>
              <a:rPr sz="2400" dirty="0">
                <a:latin typeface="Calibri"/>
                <a:cs typeface="Calibri"/>
              </a:rPr>
              <a:t>the</a:t>
            </a:r>
            <a:r>
              <a:rPr sz="2400" spc="-30" dirty="0">
                <a:latin typeface="Calibri"/>
                <a:cs typeface="Calibri"/>
              </a:rPr>
              <a:t> </a:t>
            </a:r>
            <a:r>
              <a:rPr sz="2400" spc="-10" dirty="0">
                <a:latin typeface="Calibri"/>
                <a:cs typeface="Calibri"/>
              </a:rPr>
              <a:t>atmosphere.</a:t>
            </a:r>
            <a:endParaRPr sz="2400">
              <a:latin typeface="Calibri"/>
              <a:cs typeface="Calibri"/>
            </a:endParaRPr>
          </a:p>
          <a:p>
            <a:pPr>
              <a:spcBef>
                <a:spcPts val="819"/>
              </a:spcBef>
            </a:pPr>
            <a:endParaRPr sz="2400">
              <a:latin typeface="Calibri"/>
              <a:cs typeface="Calibri"/>
            </a:endParaRPr>
          </a:p>
          <a:p>
            <a:pPr marL="419100" marR="30480" indent="-343535" algn="just">
              <a:lnSpc>
                <a:spcPts val="2590"/>
              </a:lnSpc>
              <a:spcBef>
                <a:spcPts val="5"/>
              </a:spcBef>
            </a:pPr>
            <a:r>
              <a:rPr sz="2400" dirty="0">
                <a:latin typeface="Calibri"/>
                <a:cs typeface="Calibri"/>
              </a:rPr>
              <a:t>the</a:t>
            </a:r>
            <a:r>
              <a:rPr sz="2400" spc="-45" dirty="0">
                <a:latin typeface="Calibri"/>
                <a:cs typeface="Calibri"/>
              </a:rPr>
              <a:t> </a:t>
            </a:r>
            <a:r>
              <a:rPr sz="2400" dirty="0">
                <a:latin typeface="Calibri"/>
                <a:cs typeface="Calibri"/>
              </a:rPr>
              <a:t>weight</a:t>
            </a:r>
            <a:r>
              <a:rPr sz="2400" spc="-55" dirty="0">
                <a:latin typeface="Calibri"/>
                <a:cs typeface="Calibri"/>
              </a:rPr>
              <a:t> </a:t>
            </a:r>
            <a:r>
              <a:rPr sz="2400" dirty="0">
                <a:latin typeface="Calibri"/>
                <a:cs typeface="Calibri"/>
              </a:rPr>
              <a:t>(=mass</a:t>
            </a:r>
            <a:r>
              <a:rPr sz="2400" spc="-55" dirty="0">
                <a:latin typeface="Calibri"/>
                <a:cs typeface="Calibri"/>
              </a:rPr>
              <a:t> </a:t>
            </a:r>
            <a:r>
              <a:rPr sz="2400" dirty="0">
                <a:latin typeface="Calibri"/>
                <a:cs typeface="Calibri"/>
              </a:rPr>
              <a:t>X</a:t>
            </a:r>
            <a:r>
              <a:rPr sz="2400" spc="-50" dirty="0">
                <a:latin typeface="Calibri"/>
                <a:cs typeface="Calibri"/>
              </a:rPr>
              <a:t> </a:t>
            </a:r>
            <a:r>
              <a:rPr sz="2400" spc="-10" dirty="0">
                <a:latin typeface="Calibri"/>
                <a:cs typeface="Calibri"/>
              </a:rPr>
              <a:t>gravity)</a:t>
            </a:r>
            <a:r>
              <a:rPr sz="2400" spc="-65" dirty="0">
                <a:latin typeface="Calibri"/>
                <a:cs typeface="Calibri"/>
              </a:rPr>
              <a:t> </a:t>
            </a:r>
            <a:r>
              <a:rPr sz="2400" dirty="0">
                <a:latin typeface="Calibri"/>
                <a:cs typeface="Calibri"/>
              </a:rPr>
              <a:t>of</a:t>
            </a:r>
            <a:r>
              <a:rPr sz="2400" spc="-50" dirty="0">
                <a:latin typeface="Calibri"/>
                <a:cs typeface="Calibri"/>
              </a:rPr>
              <a:t> </a:t>
            </a:r>
            <a:r>
              <a:rPr sz="2400" spc="-25" dirty="0">
                <a:latin typeface="Calibri"/>
                <a:cs typeface="Calibri"/>
              </a:rPr>
              <a:t>the </a:t>
            </a:r>
            <a:r>
              <a:rPr sz="2400" dirty="0">
                <a:latin typeface="Calibri"/>
                <a:cs typeface="Calibri"/>
              </a:rPr>
              <a:t>column</a:t>
            </a:r>
            <a:r>
              <a:rPr sz="2400" spc="-40" dirty="0">
                <a:latin typeface="Calibri"/>
                <a:cs typeface="Calibri"/>
              </a:rPr>
              <a:t> </a:t>
            </a:r>
            <a:r>
              <a:rPr sz="2400" dirty="0">
                <a:latin typeface="Calibri"/>
                <a:cs typeface="Calibri"/>
              </a:rPr>
              <a:t>of</a:t>
            </a:r>
            <a:r>
              <a:rPr sz="2400" spc="-20" dirty="0">
                <a:latin typeface="Calibri"/>
                <a:cs typeface="Calibri"/>
              </a:rPr>
              <a:t> </a:t>
            </a:r>
            <a:r>
              <a:rPr sz="2400" dirty="0">
                <a:latin typeface="Calibri"/>
                <a:cs typeface="Calibri"/>
              </a:rPr>
              <a:t>air</a:t>
            </a:r>
            <a:r>
              <a:rPr sz="2400" spc="-30" dirty="0">
                <a:latin typeface="Calibri"/>
                <a:cs typeface="Calibri"/>
              </a:rPr>
              <a:t> </a:t>
            </a:r>
            <a:r>
              <a:rPr sz="2400" dirty="0">
                <a:latin typeface="Calibri"/>
                <a:cs typeface="Calibri"/>
              </a:rPr>
              <a:t>will</a:t>
            </a:r>
            <a:r>
              <a:rPr sz="2400" spc="-35" dirty="0">
                <a:latin typeface="Calibri"/>
                <a:cs typeface="Calibri"/>
              </a:rPr>
              <a:t> </a:t>
            </a:r>
            <a:r>
              <a:rPr sz="2400" dirty="0">
                <a:latin typeface="Calibri"/>
                <a:cs typeface="Calibri"/>
              </a:rPr>
              <a:t>be</a:t>
            </a:r>
            <a:r>
              <a:rPr sz="2400" spc="-15" dirty="0">
                <a:latin typeface="Calibri"/>
                <a:cs typeface="Calibri"/>
              </a:rPr>
              <a:t> </a:t>
            </a:r>
            <a:r>
              <a:rPr sz="2400" dirty="0">
                <a:latin typeface="Calibri"/>
                <a:cs typeface="Calibri"/>
              </a:rPr>
              <a:t>about</a:t>
            </a:r>
            <a:r>
              <a:rPr sz="2400" spc="-20" dirty="0">
                <a:latin typeface="Calibri"/>
                <a:cs typeface="Calibri"/>
              </a:rPr>
              <a:t> </a:t>
            </a:r>
            <a:r>
              <a:rPr sz="2400" dirty="0">
                <a:latin typeface="Calibri"/>
                <a:cs typeface="Calibri"/>
              </a:rPr>
              <a:t>14.7</a:t>
            </a:r>
            <a:r>
              <a:rPr sz="2400" spc="-30" dirty="0">
                <a:latin typeface="Calibri"/>
                <a:cs typeface="Calibri"/>
              </a:rPr>
              <a:t> </a:t>
            </a:r>
            <a:r>
              <a:rPr sz="2400" spc="-20" dirty="0">
                <a:latin typeface="Calibri"/>
                <a:cs typeface="Calibri"/>
              </a:rPr>
              <a:t>lbs.</a:t>
            </a:r>
            <a:endParaRPr sz="2400">
              <a:latin typeface="Calibri"/>
              <a:cs typeface="Calibri"/>
            </a:endParaRPr>
          </a:p>
          <a:p>
            <a:pPr>
              <a:spcBef>
                <a:spcPts val="490"/>
              </a:spcBef>
            </a:pPr>
            <a:endParaRPr sz="2400">
              <a:latin typeface="Calibri"/>
              <a:cs typeface="Calibri"/>
            </a:endParaRPr>
          </a:p>
          <a:p>
            <a:pPr marL="76200">
              <a:lnSpc>
                <a:spcPts val="2735"/>
              </a:lnSpc>
            </a:pPr>
            <a:r>
              <a:rPr sz="2400" dirty="0">
                <a:latin typeface="Calibri"/>
                <a:cs typeface="Calibri"/>
              </a:rPr>
              <a:t>Hence,</a:t>
            </a:r>
            <a:r>
              <a:rPr sz="2400" spc="-60" dirty="0">
                <a:latin typeface="Calibri"/>
                <a:cs typeface="Calibri"/>
              </a:rPr>
              <a:t> </a:t>
            </a:r>
            <a:r>
              <a:rPr sz="2400" dirty="0">
                <a:latin typeface="Calibri"/>
                <a:cs typeface="Calibri"/>
              </a:rPr>
              <a:t>the</a:t>
            </a:r>
            <a:r>
              <a:rPr sz="2400" spc="-40" dirty="0">
                <a:latin typeface="Calibri"/>
                <a:cs typeface="Calibri"/>
              </a:rPr>
              <a:t> </a:t>
            </a:r>
            <a:r>
              <a:rPr sz="2400" spc="-10" dirty="0">
                <a:latin typeface="Calibri"/>
                <a:cs typeface="Calibri"/>
              </a:rPr>
              <a:t>pressure</a:t>
            </a:r>
            <a:r>
              <a:rPr sz="2400" spc="-35" dirty="0">
                <a:latin typeface="Calibri"/>
                <a:cs typeface="Calibri"/>
              </a:rPr>
              <a:t> </a:t>
            </a:r>
            <a:r>
              <a:rPr sz="2400" dirty="0">
                <a:latin typeface="Calibri"/>
                <a:cs typeface="Calibri"/>
              </a:rPr>
              <a:t>at</a:t>
            </a:r>
            <a:r>
              <a:rPr sz="2400" spc="-60" dirty="0">
                <a:latin typeface="Calibri"/>
                <a:cs typeface="Calibri"/>
              </a:rPr>
              <a:t> </a:t>
            </a:r>
            <a:r>
              <a:rPr sz="2400" dirty="0">
                <a:latin typeface="Calibri"/>
                <a:cs typeface="Calibri"/>
              </a:rPr>
              <a:t>sea</a:t>
            </a:r>
            <a:r>
              <a:rPr sz="2400" spc="-45" dirty="0">
                <a:latin typeface="Calibri"/>
                <a:cs typeface="Calibri"/>
              </a:rPr>
              <a:t> </a:t>
            </a:r>
            <a:r>
              <a:rPr sz="2400" dirty="0">
                <a:latin typeface="Calibri"/>
                <a:cs typeface="Calibri"/>
              </a:rPr>
              <a:t>level</a:t>
            </a:r>
            <a:r>
              <a:rPr sz="2400" spc="-40" dirty="0">
                <a:latin typeface="Calibri"/>
                <a:cs typeface="Calibri"/>
              </a:rPr>
              <a:t> </a:t>
            </a:r>
            <a:r>
              <a:rPr sz="2400" dirty="0">
                <a:latin typeface="Calibri"/>
                <a:cs typeface="Calibri"/>
              </a:rPr>
              <a:t>is</a:t>
            </a:r>
            <a:r>
              <a:rPr sz="2400" spc="-45" dirty="0">
                <a:latin typeface="Calibri"/>
                <a:cs typeface="Calibri"/>
              </a:rPr>
              <a:t> </a:t>
            </a:r>
            <a:r>
              <a:rPr sz="2400" spc="-50" dirty="0">
                <a:latin typeface="Calibri"/>
                <a:cs typeface="Calibri"/>
              </a:rPr>
              <a:t>=</a:t>
            </a:r>
            <a:endParaRPr sz="2400">
              <a:latin typeface="Calibri"/>
              <a:cs typeface="Calibri"/>
            </a:endParaRPr>
          </a:p>
          <a:p>
            <a:pPr marL="419100">
              <a:lnSpc>
                <a:spcPts val="2735"/>
              </a:lnSpc>
            </a:pPr>
            <a:r>
              <a:rPr sz="2400" spc="-20" dirty="0">
                <a:latin typeface="Calibri"/>
                <a:cs typeface="Calibri"/>
              </a:rPr>
              <a:t>force/area</a:t>
            </a:r>
            <a:r>
              <a:rPr sz="2400" spc="-25"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14.7</a:t>
            </a:r>
            <a:r>
              <a:rPr sz="2400" spc="-30" dirty="0">
                <a:latin typeface="Calibri"/>
                <a:cs typeface="Calibri"/>
              </a:rPr>
              <a:t> </a:t>
            </a:r>
            <a:r>
              <a:rPr sz="2400" spc="-10" dirty="0">
                <a:latin typeface="Calibri"/>
                <a:cs typeface="Calibri"/>
              </a:rPr>
              <a:t>lbs/inch</a:t>
            </a:r>
            <a:r>
              <a:rPr sz="2400" spc="-15" baseline="24305" dirty="0">
                <a:latin typeface="Calibri"/>
                <a:cs typeface="Calibri"/>
              </a:rPr>
              <a:t>2</a:t>
            </a:r>
            <a:endParaRPr sz="2400" baseline="24305">
              <a:latin typeface="Calibri"/>
              <a:cs typeface="Calibri"/>
            </a:endParaRPr>
          </a:p>
        </p:txBody>
      </p:sp>
      <p:pic>
        <p:nvPicPr>
          <p:cNvPr id="4" name="object 4"/>
          <p:cNvPicPr/>
          <p:nvPr/>
        </p:nvPicPr>
        <p:blipFill>
          <a:blip r:embed="rId2" cstate="print"/>
          <a:stretch>
            <a:fillRect/>
          </a:stretch>
        </p:blipFill>
        <p:spPr>
          <a:xfrm>
            <a:off x="6957497" y="1600201"/>
            <a:ext cx="3424752" cy="4476787"/>
          </a:xfrm>
          <a:prstGeom prst="rect">
            <a:avLst/>
          </a:prstGeom>
        </p:spPr>
      </p:pic>
      <p:sp>
        <p:nvSpPr>
          <p:cNvPr id="5" name="object 5"/>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37330"/>
            <a:ext cx="11381638" cy="1077204"/>
          </a:xfrm>
          <a:prstGeom prst="rect">
            <a:avLst/>
          </a:prstGeom>
        </p:spPr>
        <p:txBody>
          <a:bodyPr vert="horz" wrap="square" lIns="0" tIns="518146" rIns="0" bIns="0" rtlCol="0">
            <a:spAutoFit/>
          </a:bodyPr>
          <a:lstStyle/>
          <a:p>
            <a:pPr marL="1513840">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2059941" y="1610613"/>
            <a:ext cx="3617595" cy="452120"/>
          </a:xfrm>
          <a:prstGeom prst="rect">
            <a:avLst/>
          </a:prstGeom>
        </p:spPr>
        <p:txBody>
          <a:bodyPr vert="horz" wrap="square" lIns="0" tIns="12065" rIns="0" bIns="0" rtlCol="0">
            <a:spAutoFit/>
          </a:bodyPr>
          <a:lstStyle/>
          <a:p>
            <a:pPr marL="355600" indent="-342900">
              <a:spcBef>
                <a:spcPts val="95"/>
              </a:spcBef>
              <a:buFont typeface="Arial MT"/>
              <a:buChar char="•"/>
              <a:tabLst>
                <a:tab pos="355600" algn="l"/>
              </a:tabLst>
            </a:pPr>
            <a:r>
              <a:rPr sz="2800" spc="-10" dirty="0">
                <a:latin typeface="Calibri"/>
                <a:cs typeface="Calibri"/>
              </a:rPr>
              <a:t>Atmospheric</a:t>
            </a:r>
            <a:r>
              <a:rPr sz="2800" spc="-70" dirty="0">
                <a:latin typeface="Calibri"/>
                <a:cs typeface="Calibri"/>
              </a:rPr>
              <a:t> </a:t>
            </a:r>
            <a:r>
              <a:rPr sz="2800" spc="-10" dirty="0">
                <a:latin typeface="Calibri"/>
                <a:cs typeface="Calibri"/>
              </a:rPr>
              <a:t>Pressure:</a:t>
            </a:r>
            <a:endParaRPr sz="2800">
              <a:latin typeface="Calibri"/>
              <a:cs typeface="Calibri"/>
            </a:endParaRPr>
          </a:p>
        </p:txBody>
      </p:sp>
      <p:sp>
        <p:nvSpPr>
          <p:cNvPr id="4" name="object 4"/>
          <p:cNvSpPr txBox="1"/>
          <p:nvPr/>
        </p:nvSpPr>
        <p:spPr>
          <a:xfrm>
            <a:off x="2034541" y="3147187"/>
            <a:ext cx="4500245" cy="2638425"/>
          </a:xfrm>
          <a:prstGeom prst="rect">
            <a:avLst/>
          </a:prstGeom>
        </p:spPr>
        <p:txBody>
          <a:bodyPr vert="horz" wrap="square" lIns="0" tIns="12065" rIns="0" bIns="0" rtlCol="0">
            <a:spAutoFit/>
          </a:bodyPr>
          <a:lstStyle/>
          <a:p>
            <a:pPr marL="381000" marR="30480" indent="-343535">
              <a:spcBef>
                <a:spcPts val="95"/>
              </a:spcBef>
            </a:pPr>
            <a:r>
              <a:rPr sz="2800" spc="-10" dirty="0">
                <a:latin typeface="Calibri"/>
                <a:cs typeface="Calibri"/>
              </a:rPr>
              <a:t>Sea-</a:t>
            </a:r>
            <a:r>
              <a:rPr sz="2800" dirty="0">
                <a:latin typeface="Calibri"/>
                <a:cs typeface="Calibri"/>
              </a:rPr>
              <a:t>level</a:t>
            </a:r>
            <a:r>
              <a:rPr sz="2800" spc="-75" dirty="0">
                <a:latin typeface="Calibri"/>
                <a:cs typeface="Calibri"/>
              </a:rPr>
              <a:t> </a:t>
            </a:r>
            <a:r>
              <a:rPr sz="2800" dirty="0">
                <a:latin typeface="Calibri"/>
                <a:cs typeface="Calibri"/>
              </a:rPr>
              <a:t>pressure</a:t>
            </a:r>
            <a:r>
              <a:rPr sz="2800" spc="-40" dirty="0">
                <a:latin typeface="Calibri"/>
                <a:cs typeface="Calibri"/>
              </a:rPr>
              <a:t> </a:t>
            </a:r>
            <a:r>
              <a:rPr sz="2800" dirty="0">
                <a:latin typeface="Calibri"/>
                <a:cs typeface="Calibri"/>
              </a:rPr>
              <a:t>is</a:t>
            </a:r>
            <a:r>
              <a:rPr sz="2800" spc="-75" dirty="0">
                <a:latin typeface="Calibri"/>
                <a:cs typeface="Calibri"/>
              </a:rPr>
              <a:t> </a:t>
            </a:r>
            <a:r>
              <a:rPr sz="2800" dirty="0">
                <a:latin typeface="Calibri"/>
                <a:cs typeface="Calibri"/>
              </a:rPr>
              <a:t>also</a:t>
            </a:r>
            <a:r>
              <a:rPr sz="2800" spc="-65" dirty="0">
                <a:latin typeface="Calibri"/>
                <a:cs typeface="Calibri"/>
              </a:rPr>
              <a:t> </a:t>
            </a:r>
            <a:r>
              <a:rPr sz="2800" spc="-10" dirty="0">
                <a:latin typeface="Calibri"/>
                <a:cs typeface="Calibri"/>
              </a:rPr>
              <a:t>given </a:t>
            </a:r>
            <a:r>
              <a:rPr sz="2800" dirty="0">
                <a:latin typeface="Calibri"/>
                <a:cs typeface="Calibri"/>
              </a:rPr>
              <a:t>other </a:t>
            </a:r>
            <a:r>
              <a:rPr sz="2800" spc="-10" dirty="0">
                <a:latin typeface="Calibri"/>
                <a:cs typeface="Calibri"/>
              </a:rPr>
              <a:t>units:</a:t>
            </a:r>
            <a:endParaRPr sz="2800">
              <a:latin typeface="Calibri"/>
              <a:cs typeface="Calibri"/>
            </a:endParaRPr>
          </a:p>
          <a:p>
            <a:pPr marL="780415" indent="-285115">
              <a:spcBef>
                <a:spcPts val="605"/>
              </a:spcBef>
              <a:buFont typeface="Arial MT"/>
              <a:buChar char="–"/>
              <a:tabLst>
                <a:tab pos="780415" algn="l"/>
              </a:tabLst>
            </a:pPr>
            <a:r>
              <a:rPr sz="2400" dirty="0">
                <a:latin typeface="Calibri"/>
                <a:cs typeface="Calibri"/>
              </a:rPr>
              <a:t>14.7</a:t>
            </a:r>
            <a:r>
              <a:rPr sz="2400" spc="-30" dirty="0">
                <a:latin typeface="Calibri"/>
                <a:cs typeface="Calibri"/>
              </a:rPr>
              <a:t> </a:t>
            </a:r>
            <a:r>
              <a:rPr sz="2400" spc="-10" dirty="0">
                <a:latin typeface="Calibri"/>
                <a:cs typeface="Calibri"/>
              </a:rPr>
              <a:t>lbs/inch</a:t>
            </a:r>
            <a:r>
              <a:rPr sz="2400" spc="-15" baseline="24305" dirty="0">
                <a:latin typeface="Calibri"/>
                <a:cs typeface="Calibri"/>
              </a:rPr>
              <a:t>2</a:t>
            </a:r>
            <a:endParaRPr sz="2400" baseline="24305">
              <a:latin typeface="Calibri"/>
              <a:cs typeface="Calibri"/>
            </a:endParaRPr>
          </a:p>
          <a:p>
            <a:pPr marL="780415" indent="-285115">
              <a:spcBef>
                <a:spcPts val="575"/>
              </a:spcBef>
              <a:buFont typeface="Arial MT"/>
              <a:buChar char="–"/>
              <a:tabLst>
                <a:tab pos="780415" algn="l"/>
              </a:tabLst>
            </a:pPr>
            <a:r>
              <a:rPr sz="2400" dirty="0">
                <a:latin typeface="Calibri"/>
                <a:cs typeface="Calibri"/>
              </a:rPr>
              <a:t>1013.25</a:t>
            </a:r>
            <a:r>
              <a:rPr sz="2400" spc="-40" dirty="0">
                <a:latin typeface="Calibri"/>
                <a:cs typeface="Calibri"/>
              </a:rPr>
              <a:t> </a:t>
            </a:r>
            <a:r>
              <a:rPr sz="2400" spc="-10" dirty="0">
                <a:latin typeface="Calibri"/>
                <a:cs typeface="Calibri"/>
              </a:rPr>
              <a:t>millibars</a:t>
            </a:r>
            <a:endParaRPr sz="2400">
              <a:latin typeface="Calibri"/>
              <a:cs typeface="Calibri"/>
            </a:endParaRPr>
          </a:p>
          <a:p>
            <a:pPr marL="780415" indent="-285115">
              <a:spcBef>
                <a:spcPts val="580"/>
              </a:spcBef>
              <a:buFont typeface="Arial MT"/>
              <a:buChar char="–"/>
              <a:tabLst>
                <a:tab pos="780415" algn="l"/>
              </a:tabLst>
            </a:pPr>
            <a:r>
              <a:rPr sz="2400" dirty="0">
                <a:latin typeface="Calibri"/>
                <a:cs typeface="Calibri"/>
              </a:rPr>
              <a:t>1013.25</a:t>
            </a:r>
            <a:r>
              <a:rPr sz="2400" spc="-80" dirty="0">
                <a:latin typeface="Calibri"/>
                <a:cs typeface="Calibri"/>
              </a:rPr>
              <a:t> </a:t>
            </a:r>
            <a:r>
              <a:rPr sz="2400" dirty="0">
                <a:latin typeface="Calibri"/>
                <a:cs typeface="Calibri"/>
              </a:rPr>
              <a:t>hPa</a:t>
            </a:r>
            <a:r>
              <a:rPr sz="2400" spc="-70" dirty="0">
                <a:latin typeface="Calibri"/>
                <a:cs typeface="Calibri"/>
              </a:rPr>
              <a:t> </a:t>
            </a:r>
            <a:r>
              <a:rPr sz="2400" dirty="0">
                <a:latin typeface="Calibri"/>
                <a:cs typeface="Calibri"/>
              </a:rPr>
              <a:t>(hecto</a:t>
            </a:r>
            <a:r>
              <a:rPr sz="2400" spc="-95" dirty="0">
                <a:latin typeface="Calibri"/>
                <a:cs typeface="Calibri"/>
              </a:rPr>
              <a:t> </a:t>
            </a:r>
            <a:r>
              <a:rPr sz="2400" spc="-10" dirty="0">
                <a:latin typeface="Calibri"/>
                <a:cs typeface="Calibri"/>
              </a:rPr>
              <a:t>Pascals)</a:t>
            </a:r>
            <a:endParaRPr sz="2400">
              <a:latin typeface="Calibri"/>
              <a:cs typeface="Calibri"/>
            </a:endParaRPr>
          </a:p>
          <a:p>
            <a:pPr marL="780415" indent="-285115">
              <a:spcBef>
                <a:spcPts val="575"/>
              </a:spcBef>
              <a:buFont typeface="Arial MT"/>
              <a:buChar char="–"/>
              <a:tabLst>
                <a:tab pos="780415" algn="l"/>
              </a:tabLst>
            </a:pPr>
            <a:r>
              <a:rPr sz="2400" dirty="0">
                <a:latin typeface="Calibri"/>
                <a:cs typeface="Calibri"/>
              </a:rPr>
              <a:t>29.92</a:t>
            </a:r>
            <a:r>
              <a:rPr sz="2400" spc="-40" dirty="0">
                <a:latin typeface="Calibri"/>
                <a:cs typeface="Calibri"/>
              </a:rPr>
              <a:t> </a:t>
            </a:r>
            <a:r>
              <a:rPr sz="2400" dirty="0">
                <a:latin typeface="Calibri"/>
                <a:cs typeface="Calibri"/>
              </a:rPr>
              <a:t>inches</a:t>
            </a:r>
            <a:r>
              <a:rPr sz="2400" spc="-40" dirty="0">
                <a:latin typeface="Calibri"/>
                <a:cs typeface="Calibri"/>
              </a:rPr>
              <a:t> </a:t>
            </a:r>
            <a:r>
              <a:rPr sz="2400" dirty="0">
                <a:latin typeface="Calibri"/>
                <a:cs typeface="Calibri"/>
              </a:rPr>
              <a:t>of</a:t>
            </a:r>
            <a:r>
              <a:rPr sz="2400" spc="-35" dirty="0">
                <a:latin typeface="Calibri"/>
                <a:cs typeface="Calibri"/>
              </a:rPr>
              <a:t> </a:t>
            </a:r>
            <a:r>
              <a:rPr sz="2400" spc="-25" dirty="0">
                <a:latin typeface="Calibri"/>
                <a:cs typeface="Calibri"/>
              </a:rPr>
              <a:t>Hg</a:t>
            </a:r>
            <a:endParaRPr sz="2400">
              <a:latin typeface="Calibri"/>
              <a:cs typeface="Calibri"/>
            </a:endParaRPr>
          </a:p>
        </p:txBody>
      </p:sp>
      <p:sp>
        <p:nvSpPr>
          <p:cNvPr id="5" name="object 5"/>
          <p:cNvSpPr txBox="1"/>
          <p:nvPr/>
        </p:nvSpPr>
        <p:spPr>
          <a:xfrm>
            <a:off x="6576893" y="3248660"/>
            <a:ext cx="267970" cy="355600"/>
          </a:xfrm>
          <a:prstGeom prst="rect">
            <a:avLst/>
          </a:prstGeom>
        </p:spPr>
        <p:txBody>
          <a:bodyPr vert="horz" wrap="square" lIns="0" tIns="0" rIns="0" bIns="0" rtlCol="0">
            <a:spAutoFit/>
          </a:bodyPr>
          <a:lstStyle/>
          <a:p>
            <a:pPr>
              <a:lnSpc>
                <a:spcPts val="2655"/>
              </a:lnSpc>
            </a:pPr>
            <a:r>
              <a:rPr sz="2800" spc="-35" dirty="0">
                <a:latin typeface="Calibri"/>
                <a:cs typeface="Calibri"/>
              </a:rPr>
              <a:t>in</a:t>
            </a:r>
            <a:endParaRPr sz="2800">
              <a:latin typeface="Calibri"/>
              <a:cs typeface="Calibri"/>
            </a:endParaRPr>
          </a:p>
        </p:txBody>
      </p:sp>
      <p:pic>
        <p:nvPicPr>
          <p:cNvPr id="6" name="object 6"/>
          <p:cNvPicPr/>
          <p:nvPr/>
        </p:nvPicPr>
        <p:blipFill>
          <a:blip r:embed="rId2" cstate="print"/>
          <a:stretch>
            <a:fillRect/>
          </a:stretch>
        </p:blipFill>
        <p:spPr>
          <a:xfrm>
            <a:off x="6671747" y="1600201"/>
            <a:ext cx="3424752" cy="4476787"/>
          </a:xfrm>
          <a:prstGeom prst="rect">
            <a:avLst/>
          </a:prstGeom>
        </p:spPr>
      </p:pic>
      <p:sp>
        <p:nvSpPr>
          <p:cNvPr id="7" name="object 7"/>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 y="275979"/>
            <a:ext cx="11381638" cy="1077204"/>
          </a:xfrm>
          <a:prstGeom prst="rect">
            <a:avLst/>
          </a:prstGeom>
        </p:spPr>
        <p:txBody>
          <a:bodyPr vert="horz" wrap="square" lIns="0" tIns="518146" rIns="0" bIns="0" rtlCol="0">
            <a:spAutoFit/>
          </a:bodyPr>
          <a:lstStyle/>
          <a:p>
            <a:pPr marL="1513840">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2059940" y="1610613"/>
            <a:ext cx="4310380" cy="1305560"/>
          </a:xfrm>
          <a:prstGeom prst="rect">
            <a:avLst/>
          </a:prstGeom>
        </p:spPr>
        <p:txBody>
          <a:bodyPr vert="horz" wrap="square" lIns="0" tIns="12065" rIns="0" bIns="0" rtlCol="0">
            <a:spAutoFit/>
          </a:bodyPr>
          <a:lstStyle/>
          <a:p>
            <a:pPr marL="355600" marR="5080" indent="-343535">
              <a:spcBef>
                <a:spcPts val="95"/>
              </a:spcBef>
              <a:buFont typeface="Arial MT"/>
              <a:buChar char="•"/>
              <a:tabLst>
                <a:tab pos="355600" algn="l"/>
              </a:tabLst>
            </a:pPr>
            <a:r>
              <a:rPr sz="2800" spc="-10" dirty="0">
                <a:latin typeface="Calibri"/>
                <a:cs typeface="Calibri"/>
              </a:rPr>
              <a:t>Atmospheric</a:t>
            </a:r>
            <a:r>
              <a:rPr sz="2800" spc="-70" dirty="0">
                <a:latin typeface="Calibri"/>
                <a:cs typeface="Calibri"/>
              </a:rPr>
              <a:t> </a:t>
            </a:r>
            <a:r>
              <a:rPr sz="2800" spc="-10" dirty="0">
                <a:latin typeface="Calibri"/>
                <a:cs typeface="Calibri"/>
              </a:rPr>
              <a:t>Pressure </a:t>
            </a:r>
            <a:r>
              <a:rPr sz="2800" dirty="0">
                <a:latin typeface="Calibri"/>
                <a:cs typeface="Calibri"/>
              </a:rPr>
              <a:t>decreases</a:t>
            </a:r>
            <a:r>
              <a:rPr sz="2800" spc="-85" dirty="0">
                <a:latin typeface="Calibri"/>
                <a:cs typeface="Calibri"/>
              </a:rPr>
              <a:t> </a:t>
            </a:r>
            <a:r>
              <a:rPr sz="2800" dirty="0">
                <a:latin typeface="Calibri"/>
                <a:cs typeface="Calibri"/>
              </a:rPr>
              <a:t>with</a:t>
            </a:r>
            <a:r>
              <a:rPr sz="2800" spc="-90" dirty="0">
                <a:latin typeface="Calibri"/>
                <a:cs typeface="Calibri"/>
              </a:rPr>
              <a:t> </a:t>
            </a:r>
            <a:r>
              <a:rPr sz="2800" dirty="0">
                <a:latin typeface="Calibri"/>
                <a:cs typeface="Calibri"/>
              </a:rPr>
              <a:t>height....</a:t>
            </a:r>
            <a:r>
              <a:rPr sz="2800" spc="-65" dirty="0">
                <a:latin typeface="Calibri"/>
                <a:cs typeface="Calibri"/>
              </a:rPr>
              <a:t> </a:t>
            </a:r>
            <a:r>
              <a:rPr sz="2800" spc="-25" dirty="0">
                <a:latin typeface="Calibri"/>
                <a:cs typeface="Calibri"/>
              </a:rPr>
              <a:t>in </a:t>
            </a:r>
            <a:r>
              <a:rPr sz="2800" dirty="0">
                <a:latin typeface="Calibri"/>
                <a:cs typeface="Calibri"/>
              </a:rPr>
              <a:t>a</a:t>
            </a:r>
            <a:r>
              <a:rPr sz="2800" spc="-50" dirty="0">
                <a:latin typeface="Calibri"/>
                <a:cs typeface="Calibri"/>
              </a:rPr>
              <a:t> </a:t>
            </a:r>
            <a:r>
              <a:rPr sz="2800" dirty="0">
                <a:latin typeface="Calibri"/>
                <a:cs typeface="Calibri"/>
              </a:rPr>
              <a:t>similar</a:t>
            </a:r>
            <a:r>
              <a:rPr sz="2800" spc="-35" dirty="0">
                <a:latin typeface="Calibri"/>
                <a:cs typeface="Calibri"/>
              </a:rPr>
              <a:t> </a:t>
            </a:r>
            <a:r>
              <a:rPr sz="2800" dirty="0">
                <a:latin typeface="Calibri"/>
                <a:cs typeface="Calibri"/>
              </a:rPr>
              <a:t>manner</a:t>
            </a:r>
            <a:r>
              <a:rPr sz="2800" spc="-35" dirty="0">
                <a:latin typeface="Calibri"/>
                <a:cs typeface="Calibri"/>
              </a:rPr>
              <a:t> </a:t>
            </a:r>
            <a:r>
              <a:rPr sz="2800" dirty="0">
                <a:latin typeface="Calibri"/>
                <a:cs typeface="Calibri"/>
              </a:rPr>
              <a:t>as</a:t>
            </a:r>
            <a:r>
              <a:rPr sz="2800" spc="-50" dirty="0">
                <a:latin typeface="Calibri"/>
                <a:cs typeface="Calibri"/>
              </a:rPr>
              <a:t> </a:t>
            </a:r>
            <a:r>
              <a:rPr sz="2800" spc="-10" dirty="0">
                <a:latin typeface="Calibri"/>
                <a:cs typeface="Calibri"/>
              </a:rPr>
              <a:t>density</a:t>
            </a:r>
            <a:endParaRPr sz="2800">
              <a:latin typeface="Calibri"/>
              <a:cs typeface="Calibri"/>
            </a:endParaRPr>
          </a:p>
        </p:txBody>
      </p:sp>
      <p:pic>
        <p:nvPicPr>
          <p:cNvPr id="4" name="object 4"/>
          <p:cNvPicPr/>
          <p:nvPr/>
        </p:nvPicPr>
        <p:blipFill>
          <a:blip r:embed="rId2" cstate="print"/>
          <a:stretch>
            <a:fillRect/>
          </a:stretch>
        </p:blipFill>
        <p:spPr>
          <a:xfrm>
            <a:off x="6486525" y="1766887"/>
            <a:ext cx="4038600" cy="4197350"/>
          </a:xfrm>
          <a:prstGeom prst="rect">
            <a:avLst/>
          </a:prstGeom>
        </p:spPr>
      </p:pic>
      <p:sp>
        <p:nvSpPr>
          <p:cNvPr id="5" name="object 5"/>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15</a:t>
            </a:fld>
            <a:endParaRPr spc="-25" dirty="0"/>
          </a:p>
        </p:txBody>
      </p:sp>
      <p:sp>
        <p:nvSpPr>
          <p:cNvPr id="3" name="object 3"/>
          <p:cNvSpPr txBox="1"/>
          <p:nvPr/>
        </p:nvSpPr>
        <p:spPr>
          <a:xfrm>
            <a:off x="1905000" y="1607565"/>
            <a:ext cx="8686799" cy="444352"/>
          </a:xfrm>
          <a:prstGeom prst="rect">
            <a:avLst/>
          </a:prstGeom>
        </p:spPr>
        <p:txBody>
          <a:bodyPr vert="horz" wrap="square" lIns="0" tIns="13335" rIns="0" bIns="0" rtlCol="0">
            <a:spAutoFit/>
          </a:bodyPr>
          <a:lstStyle/>
          <a:p>
            <a:pPr marL="355600" marR="5080" indent="-343535">
              <a:spcBef>
                <a:spcPts val="105"/>
              </a:spcBef>
              <a:buFont typeface="Arial MT"/>
              <a:buChar char="•"/>
              <a:tabLst>
                <a:tab pos="355600" algn="l"/>
              </a:tabLst>
            </a:pPr>
            <a:r>
              <a:rPr sz="2800" dirty="0">
                <a:latin typeface="Calibri"/>
                <a:cs typeface="Calibri"/>
              </a:rPr>
              <a:t>Q:</a:t>
            </a:r>
            <a:r>
              <a:rPr sz="2800" spc="-65" dirty="0">
                <a:latin typeface="Calibri"/>
                <a:cs typeface="Calibri"/>
              </a:rPr>
              <a:t> </a:t>
            </a:r>
            <a:r>
              <a:rPr sz="2800" dirty="0">
                <a:latin typeface="Calibri"/>
                <a:cs typeface="Calibri"/>
              </a:rPr>
              <a:t>How</a:t>
            </a:r>
            <a:r>
              <a:rPr sz="2800" spc="-60" dirty="0">
                <a:latin typeface="Calibri"/>
                <a:cs typeface="Calibri"/>
              </a:rPr>
              <a:t> </a:t>
            </a:r>
            <a:r>
              <a:rPr sz="2800" dirty="0">
                <a:latin typeface="Calibri"/>
                <a:cs typeface="Calibri"/>
              </a:rPr>
              <a:t>do</a:t>
            </a:r>
            <a:r>
              <a:rPr sz="2800" spc="-65" dirty="0">
                <a:latin typeface="Calibri"/>
                <a:cs typeface="Calibri"/>
              </a:rPr>
              <a:t> </a:t>
            </a:r>
            <a:r>
              <a:rPr sz="2800" dirty="0">
                <a:latin typeface="Calibri"/>
                <a:cs typeface="Calibri"/>
              </a:rPr>
              <a:t>you</a:t>
            </a:r>
            <a:r>
              <a:rPr sz="2800" spc="-65" dirty="0">
                <a:latin typeface="Calibri"/>
                <a:cs typeface="Calibri"/>
              </a:rPr>
              <a:t> </a:t>
            </a:r>
            <a:r>
              <a:rPr sz="2800" dirty="0">
                <a:latin typeface="Calibri"/>
                <a:cs typeface="Calibri"/>
              </a:rPr>
              <a:t>think</a:t>
            </a:r>
            <a:r>
              <a:rPr sz="2800" spc="-60" dirty="0">
                <a:latin typeface="Calibri"/>
                <a:cs typeface="Calibri"/>
              </a:rPr>
              <a:t> </a:t>
            </a:r>
            <a:r>
              <a:rPr sz="2800" spc="-10" dirty="0">
                <a:latin typeface="Calibri"/>
                <a:cs typeface="Calibri"/>
              </a:rPr>
              <a:t>temperature</a:t>
            </a:r>
            <a:r>
              <a:rPr sz="2800" spc="-60" dirty="0">
                <a:latin typeface="Calibri"/>
                <a:cs typeface="Calibri"/>
              </a:rPr>
              <a:t> </a:t>
            </a:r>
            <a:r>
              <a:rPr sz="2800" dirty="0">
                <a:latin typeface="Calibri"/>
                <a:cs typeface="Calibri"/>
              </a:rPr>
              <a:t>varies</a:t>
            </a:r>
            <a:r>
              <a:rPr sz="2800" spc="-70" dirty="0">
                <a:latin typeface="Calibri"/>
                <a:cs typeface="Calibri"/>
              </a:rPr>
              <a:t> </a:t>
            </a:r>
            <a:r>
              <a:rPr sz="2800" spc="-20" dirty="0">
                <a:latin typeface="Calibri"/>
                <a:cs typeface="Calibri"/>
              </a:rPr>
              <a:t>with </a:t>
            </a:r>
            <a:r>
              <a:rPr sz="2800" spc="-10" dirty="0">
                <a:latin typeface="Calibri"/>
                <a:cs typeface="Calibri"/>
              </a:rPr>
              <a:t>height????</a:t>
            </a:r>
            <a:endParaRPr sz="2800" dirty="0">
              <a:latin typeface="Calibri"/>
              <a:cs typeface="Calibri"/>
            </a:endParaRPr>
          </a:p>
        </p:txBody>
      </p:sp>
      <p:pic>
        <p:nvPicPr>
          <p:cNvPr id="6" name="object 4">
            <a:extLst>
              <a:ext uri="{FF2B5EF4-FFF2-40B4-BE49-F238E27FC236}">
                <a16:creationId xmlns:a16="http://schemas.microsoft.com/office/drawing/2014/main" id="{64F7D434-1F15-4FAA-B784-D89EFADA8A69}"/>
              </a:ext>
            </a:extLst>
          </p:cNvPr>
          <p:cNvPicPr/>
          <p:nvPr/>
        </p:nvPicPr>
        <p:blipFill>
          <a:blip r:embed="rId2" cstate="print"/>
          <a:stretch>
            <a:fillRect/>
          </a:stretch>
        </p:blipFill>
        <p:spPr>
          <a:xfrm>
            <a:off x="4267200" y="2209800"/>
            <a:ext cx="4395851" cy="4537075"/>
          </a:xfrm>
          <a:prstGeom prst="rect">
            <a:avLst/>
          </a:prstGeom>
        </p:spPr>
      </p:pic>
      <p:sp>
        <p:nvSpPr>
          <p:cNvPr id="9" name="object 2">
            <a:extLst>
              <a:ext uri="{FF2B5EF4-FFF2-40B4-BE49-F238E27FC236}">
                <a16:creationId xmlns:a16="http://schemas.microsoft.com/office/drawing/2014/main" id="{0AD38341-E61F-4FEA-A779-B63EAB1C2E29}"/>
              </a:ext>
            </a:extLst>
          </p:cNvPr>
          <p:cNvSpPr txBox="1">
            <a:spLocks noGrp="1"/>
          </p:cNvSpPr>
          <p:nvPr>
            <p:ph type="title"/>
          </p:nvPr>
        </p:nvSpPr>
        <p:spPr>
          <a:xfrm>
            <a:off x="13447" y="275979"/>
            <a:ext cx="11381638" cy="1077204"/>
          </a:xfrm>
          <a:prstGeom prst="rect">
            <a:avLst/>
          </a:prstGeom>
        </p:spPr>
        <p:txBody>
          <a:bodyPr vert="horz" wrap="square" lIns="0" tIns="518146" rIns="0" bIns="0" rtlCol="0">
            <a:spAutoFit/>
          </a:bodyPr>
          <a:lstStyle/>
          <a:p>
            <a:pPr marL="1513840">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309" y="6490512"/>
            <a:ext cx="251333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001F5F"/>
                </a:solidFill>
                <a:latin typeface="Times New Roman"/>
                <a:cs typeface="Times New Roman"/>
              </a:rPr>
              <a:t>Directorate</a:t>
            </a:r>
            <a:r>
              <a:rPr sz="1200" b="1" spc="-100" dirty="0">
                <a:solidFill>
                  <a:srgbClr val="001F5F"/>
                </a:solidFill>
                <a:latin typeface="Times New Roman"/>
                <a:cs typeface="Times New Roman"/>
              </a:rPr>
              <a:t> </a:t>
            </a:r>
            <a:r>
              <a:rPr sz="1200" b="1" spc="30" dirty="0">
                <a:solidFill>
                  <a:srgbClr val="001F5F"/>
                </a:solidFill>
                <a:latin typeface="Times New Roman"/>
                <a:cs typeface="Times New Roman"/>
              </a:rPr>
              <a:t>General</a:t>
            </a:r>
            <a:r>
              <a:rPr sz="1200" b="1" spc="-95" dirty="0">
                <a:solidFill>
                  <a:srgbClr val="001F5F"/>
                </a:solidFill>
                <a:latin typeface="Times New Roman"/>
                <a:cs typeface="Times New Roman"/>
              </a:rPr>
              <a:t> </a:t>
            </a:r>
            <a:r>
              <a:rPr sz="1200" b="1" spc="60" dirty="0">
                <a:solidFill>
                  <a:srgbClr val="001F5F"/>
                </a:solidFill>
                <a:latin typeface="Times New Roman"/>
                <a:cs typeface="Times New Roman"/>
              </a:rPr>
              <a:t>of</a:t>
            </a:r>
            <a:r>
              <a:rPr sz="1200" b="1" spc="-90" dirty="0">
                <a:solidFill>
                  <a:srgbClr val="001F5F"/>
                </a:solidFill>
                <a:latin typeface="Times New Roman"/>
                <a:cs typeface="Times New Roman"/>
              </a:rPr>
              <a:t> </a:t>
            </a:r>
            <a:r>
              <a:rPr sz="1200" b="1" spc="45" dirty="0">
                <a:solidFill>
                  <a:srgbClr val="001F5F"/>
                </a:solidFill>
                <a:latin typeface="Times New Roman"/>
                <a:cs typeface="Times New Roman"/>
              </a:rPr>
              <a:t>Meteorology</a:t>
            </a:r>
            <a:endParaRPr sz="1200">
              <a:latin typeface="Times New Roman"/>
              <a:cs typeface="Times New Roman"/>
            </a:endParaRPr>
          </a:p>
        </p:txBody>
      </p:sp>
      <p:grpSp>
        <p:nvGrpSpPr>
          <p:cNvPr id="3" name="object 3"/>
          <p:cNvGrpSpPr/>
          <p:nvPr/>
        </p:nvGrpSpPr>
        <p:grpSpPr>
          <a:xfrm>
            <a:off x="132549" y="152272"/>
            <a:ext cx="3854450" cy="989330"/>
            <a:chOff x="132549" y="152272"/>
            <a:chExt cx="3854450" cy="989330"/>
          </a:xfrm>
        </p:grpSpPr>
        <p:sp>
          <p:nvSpPr>
            <p:cNvPr id="4" name="object 4"/>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5" name="object 5"/>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6" name="object 6"/>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7" name="object 7"/>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8" name="object 8"/>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9" name="object 9"/>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0" name="object 10"/>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1" name="object 11"/>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 name="object 12"/>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3" name="object 13"/>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sp>
          <p:nvSpPr>
            <p:cNvPr id="14" name="object 14"/>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5" name="object 15"/>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6" name="object 16"/>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7" name="object 17"/>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8" name="object 18"/>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19" name="object 19"/>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sp>
          <p:nvSpPr>
            <p:cNvPr id="20" name="object 20"/>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1" name="object 21"/>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2" name="object 22"/>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3" name="object 23"/>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4" name="object 24"/>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5" name="object 25"/>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6" name="object 26"/>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7" name="object 27"/>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8" name="object 28"/>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9" name="object 29"/>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0" name="object 30"/>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1" name="object 31"/>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2" name="object 32"/>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33" name="object 33"/>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34" name="object 34"/>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35" name="object 35"/>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36" name="object 36"/>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37" name="object 37"/>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38" name="object 38"/>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39" name="object 39"/>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0" name="object 40"/>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1" name="object 41"/>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2" name="object 42"/>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3" name="object 43"/>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4" name="object 44"/>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5" name="object 45"/>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6" name="object 46"/>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7" name="object 47"/>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8" name="object 48"/>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9" name="object 49"/>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0" name="object 50"/>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1" name="object 51"/>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2" name="object 52"/>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53" name="object 53"/>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54" name="object 54"/>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5" name="object 55"/>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6" name="object 56"/>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57" name="object 57"/>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58" name="object 58"/>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59" name="object 59"/>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60" name="object 60"/>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61" name="object 61"/>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62" name="object 62"/>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63" name="object 63"/>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64" name="object 64"/>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65" name="object 65"/>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66" name="object 66"/>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67" name="object 67"/>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68" name="object 68"/>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69" name="object 69"/>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0" name="object 70"/>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71" name="object 71"/>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72" name="object 72"/>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73" name="object 73"/>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4" name="object 74"/>
            <p:cNvSpPr/>
            <p:nvPr/>
          </p:nvSpPr>
          <p:spPr>
            <a:xfrm>
              <a:off x="854824" y="157479"/>
              <a:ext cx="2645410" cy="351155"/>
            </a:xfrm>
            <a:custGeom>
              <a:avLst/>
              <a:gdLst/>
              <a:ahLst/>
              <a:cxnLst/>
              <a:rect l="l" t="t" r="r" b="b"/>
              <a:pathLst>
                <a:path w="2645410" h="351155">
                  <a:moveTo>
                    <a:pt x="223888" y="0"/>
                  </a:moveTo>
                  <a:lnTo>
                    <a:pt x="0" y="112014"/>
                  </a:lnTo>
                  <a:lnTo>
                    <a:pt x="223888" y="224028"/>
                  </a:lnTo>
                  <a:lnTo>
                    <a:pt x="223888" y="0"/>
                  </a:lnTo>
                  <a:close/>
                </a:path>
                <a:path w="2645410" h="351155">
                  <a:moveTo>
                    <a:pt x="940574" y="114427"/>
                  </a:moveTo>
                  <a:lnTo>
                    <a:pt x="716673" y="2413"/>
                  </a:lnTo>
                  <a:lnTo>
                    <a:pt x="716673" y="226441"/>
                  </a:lnTo>
                  <a:lnTo>
                    <a:pt x="940574" y="114427"/>
                  </a:lnTo>
                  <a:close/>
                </a:path>
                <a:path w="2645410" h="351155">
                  <a:moveTo>
                    <a:pt x="1412379" y="114427"/>
                  </a:moveTo>
                  <a:lnTo>
                    <a:pt x="1188478" y="2413"/>
                  </a:lnTo>
                  <a:lnTo>
                    <a:pt x="1188478" y="226441"/>
                  </a:lnTo>
                  <a:lnTo>
                    <a:pt x="1412379" y="114427"/>
                  </a:lnTo>
                  <a:close/>
                </a:path>
                <a:path w="2645410" h="351155">
                  <a:moveTo>
                    <a:pt x="2404122" y="122555"/>
                  </a:moveTo>
                  <a:lnTo>
                    <a:pt x="2180221" y="10541"/>
                  </a:lnTo>
                  <a:lnTo>
                    <a:pt x="2180221" y="234569"/>
                  </a:lnTo>
                  <a:lnTo>
                    <a:pt x="2404122" y="122555"/>
                  </a:lnTo>
                  <a:close/>
                </a:path>
                <a:path w="2645410" h="351155">
                  <a:moveTo>
                    <a:pt x="2645168" y="238887"/>
                  </a:moveTo>
                  <a:lnTo>
                    <a:pt x="2421255" y="126873"/>
                  </a:lnTo>
                  <a:lnTo>
                    <a:pt x="2421255" y="350901"/>
                  </a:lnTo>
                  <a:lnTo>
                    <a:pt x="2645168" y="238887"/>
                  </a:lnTo>
                  <a:close/>
                </a:path>
              </a:pathLst>
            </a:custGeom>
            <a:solidFill>
              <a:srgbClr val="A1AE92"/>
            </a:solidFill>
          </p:spPr>
          <p:txBody>
            <a:bodyPr wrap="square" lIns="0" tIns="0" rIns="0" bIns="0" rtlCol="0"/>
            <a:lstStyle/>
            <a:p>
              <a:endParaRPr/>
            </a:p>
          </p:txBody>
        </p:sp>
        <p:sp>
          <p:nvSpPr>
            <p:cNvPr id="75" name="object 75"/>
            <p:cNvSpPr/>
            <p:nvPr/>
          </p:nvSpPr>
          <p:spPr>
            <a:xfrm>
              <a:off x="3762501" y="286257"/>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76" name="object 76"/>
            <p:cNvSpPr/>
            <p:nvPr/>
          </p:nvSpPr>
          <p:spPr>
            <a:xfrm>
              <a:off x="166217" y="159384"/>
              <a:ext cx="3561079" cy="469900"/>
            </a:xfrm>
            <a:custGeom>
              <a:avLst/>
              <a:gdLst/>
              <a:ahLst/>
              <a:cxnLst/>
              <a:rect l="l" t="t" r="r" b="b"/>
              <a:pathLst>
                <a:path w="3561079" h="469900">
                  <a:moveTo>
                    <a:pt x="197053" y="4572"/>
                  </a:moveTo>
                  <a:lnTo>
                    <a:pt x="0" y="4572"/>
                  </a:lnTo>
                  <a:lnTo>
                    <a:pt x="197053" y="107061"/>
                  </a:lnTo>
                  <a:lnTo>
                    <a:pt x="197053" y="4572"/>
                  </a:lnTo>
                  <a:close/>
                </a:path>
                <a:path w="3561079" h="469900">
                  <a:moveTo>
                    <a:pt x="402717" y="3429"/>
                  </a:moveTo>
                  <a:lnTo>
                    <a:pt x="205651" y="3429"/>
                  </a:lnTo>
                  <a:lnTo>
                    <a:pt x="205651" y="105918"/>
                  </a:lnTo>
                  <a:lnTo>
                    <a:pt x="402717" y="3429"/>
                  </a:lnTo>
                  <a:close/>
                </a:path>
                <a:path w="3561079" h="469900">
                  <a:moveTo>
                    <a:pt x="673671" y="3429"/>
                  </a:moveTo>
                  <a:lnTo>
                    <a:pt x="476618" y="3429"/>
                  </a:lnTo>
                  <a:lnTo>
                    <a:pt x="673671" y="105918"/>
                  </a:lnTo>
                  <a:lnTo>
                    <a:pt x="673671" y="3429"/>
                  </a:lnTo>
                  <a:close/>
                </a:path>
                <a:path w="3561079" h="469900">
                  <a:moveTo>
                    <a:pt x="881672" y="762"/>
                  </a:moveTo>
                  <a:lnTo>
                    <a:pt x="684618" y="762"/>
                  </a:lnTo>
                  <a:lnTo>
                    <a:pt x="684618" y="103251"/>
                  </a:lnTo>
                  <a:lnTo>
                    <a:pt x="881672" y="762"/>
                  </a:lnTo>
                  <a:close/>
                </a:path>
                <a:path w="3561079" h="469900">
                  <a:moveTo>
                    <a:pt x="1153566" y="4572"/>
                  </a:moveTo>
                  <a:lnTo>
                    <a:pt x="956564" y="4572"/>
                  </a:lnTo>
                  <a:lnTo>
                    <a:pt x="1153566" y="107061"/>
                  </a:lnTo>
                  <a:lnTo>
                    <a:pt x="1153566" y="4572"/>
                  </a:lnTo>
                  <a:close/>
                </a:path>
                <a:path w="3561079" h="469900">
                  <a:moveTo>
                    <a:pt x="1361211" y="508"/>
                  </a:moveTo>
                  <a:lnTo>
                    <a:pt x="1164234" y="508"/>
                  </a:lnTo>
                  <a:lnTo>
                    <a:pt x="1164234" y="102997"/>
                  </a:lnTo>
                  <a:lnTo>
                    <a:pt x="1361211" y="508"/>
                  </a:lnTo>
                  <a:close/>
                </a:path>
                <a:path w="3561079" h="469900">
                  <a:moveTo>
                    <a:pt x="1627149" y="508"/>
                  </a:moveTo>
                  <a:lnTo>
                    <a:pt x="1430172" y="508"/>
                  </a:lnTo>
                  <a:lnTo>
                    <a:pt x="1627149" y="102997"/>
                  </a:lnTo>
                  <a:lnTo>
                    <a:pt x="1627149" y="508"/>
                  </a:lnTo>
                  <a:close/>
                </a:path>
                <a:path w="3561079" h="469900">
                  <a:moveTo>
                    <a:pt x="1835175" y="635"/>
                  </a:moveTo>
                  <a:lnTo>
                    <a:pt x="1638071" y="635"/>
                  </a:lnTo>
                  <a:lnTo>
                    <a:pt x="1638071" y="103124"/>
                  </a:lnTo>
                  <a:lnTo>
                    <a:pt x="1835175" y="635"/>
                  </a:lnTo>
                  <a:close/>
                </a:path>
                <a:path w="3561079" h="469900">
                  <a:moveTo>
                    <a:pt x="2100732" y="508"/>
                  </a:moveTo>
                  <a:lnTo>
                    <a:pt x="1903755" y="508"/>
                  </a:lnTo>
                  <a:lnTo>
                    <a:pt x="2100732" y="102997"/>
                  </a:lnTo>
                  <a:lnTo>
                    <a:pt x="2100732" y="508"/>
                  </a:lnTo>
                  <a:close/>
                </a:path>
                <a:path w="3561079" h="469900">
                  <a:moveTo>
                    <a:pt x="2316759" y="2794"/>
                  </a:moveTo>
                  <a:lnTo>
                    <a:pt x="2119655" y="2794"/>
                  </a:lnTo>
                  <a:lnTo>
                    <a:pt x="2119655" y="105295"/>
                  </a:lnTo>
                  <a:lnTo>
                    <a:pt x="2316759" y="2794"/>
                  </a:lnTo>
                  <a:close/>
                </a:path>
                <a:path w="3561079" h="469900">
                  <a:moveTo>
                    <a:pt x="2360320" y="239014"/>
                  </a:moveTo>
                  <a:lnTo>
                    <a:pt x="2136419" y="127000"/>
                  </a:lnTo>
                  <a:lnTo>
                    <a:pt x="2136419" y="351028"/>
                  </a:lnTo>
                  <a:lnTo>
                    <a:pt x="2360320" y="239014"/>
                  </a:lnTo>
                  <a:close/>
                </a:path>
                <a:path w="3561079" h="469900">
                  <a:moveTo>
                    <a:pt x="2596286" y="357505"/>
                  </a:moveTo>
                  <a:lnTo>
                    <a:pt x="2372385" y="245491"/>
                  </a:lnTo>
                  <a:lnTo>
                    <a:pt x="2372385" y="469519"/>
                  </a:lnTo>
                  <a:lnTo>
                    <a:pt x="2596286" y="357505"/>
                  </a:lnTo>
                  <a:close/>
                </a:path>
                <a:path w="3561079" h="469900">
                  <a:moveTo>
                    <a:pt x="2601493" y="3937"/>
                  </a:moveTo>
                  <a:lnTo>
                    <a:pt x="2404516" y="3937"/>
                  </a:lnTo>
                  <a:lnTo>
                    <a:pt x="2601493" y="106426"/>
                  </a:lnTo>
                  <a:lnTo>
                    <a:pt x="2601493" y="3937"/>
                  </a:lnTo>
                  <a:close/>
                </a:path>
                <a:path w="3561079" h="469900">
                  <a:moveTo>
                    <a:pt x="2602001" y="116713"/>
                  </a:moveTo>
                  <a:lnTo>
                    <a:pt x="2378100" y="4699"/>
                  </a:lnTo>
                  <a:lnTo>
                    <a:pt x="2378100" y="228727"/>
                  </a:lnTo>
                  <a:lnTo>
                    <a:pt x="2602001" y="116713"/>
                  </a:lnTo>
                  <a:close/>
                </a:path>
                <a:path w="3561079" h="469900">
                  <a:moveTo>
                    <a:pt x="2815615" y="6096"/>
                  </a:moveTo>
                  <a:lnTo>
                    <a:pt x="2618511" y="6096"/>
                  </a:lnTo>
                  <a:lnTo>
                    <a:pt x="2618511" y="108585"/>
                  </a:lnTo>
                  <a:lnTo>
                    <a:pt x="2815615" y="6096"/>
                  </a:lnTo>
                  <a:close/>
                </a:path>
                <a:path w="3561079" h="469900">
                  <a:moveTo>
                    <a:pt x="3086112" y="5588"/>
                  </a:moveTo>
                  <a:lnTo>
                    <a:pt x="2889148" y="5588"/>
                  </a:lnTo>
                  <a:lnTo>
                    <a:pt x="3086112" y="108077"/>
                  </a:lnTo>
                  <a:lnTo>
                    <a:pt x="3086112" y="5588"/>
                  </a:lnTo>
                  <a:close/>
                </a:path>
                <a:path w="3561079" h="469900">
                  <a:moveTo>
                    <a:pt x="3308629" y="0"/>
                  </a:moveTo>
                  <a:lnTo>
                    <a:pt x="3111512" y="0"/>
                  </a:lnTo>
                  <a:lnTo>
                    <a:pt x="3111512" y="102489"/>
                  </a:lnTo>
                  <a:lnTo>
                    <a:pt x="3308629" y="0"/>
                  </a:lnTo>
                  <a:close/>
                </a:path>
                <a:path w="3561079" h="469900">
                  <a:moveTo>
                    <a:pt x="3560597" y="6096"/>
                  </a:moveTo>
                  <a:lnTo>
                    <a:pt x="3363620" y="6096"/>
                  </a:lnTo>
                  <a:lnTo>
                    <a:pt x="3560597" y="108585"/>
                  </a:lnTo>
                  <a:lnTo>
                    <a:pt x="3560597" y="6096"/>
                  </a:lnTo>
                  <a:close/>
                </a:path>
              </a:pathLst>
            </a:custGeom>
            <a:solidFill>
              <a:srgbClr val="A1AE92"/>
            </a:solidFill>
          </p:spPr>
          <p:txBody>
            <a:bodyPr wrap="square" lIns="0" tIns="0" rIns="0" bIns="0" rtlCol="0"/>
            <a:lstStyle/>
            <a:p>
              <a:endParaRPr/>
            </a:p>
          </p:txBody>
        </p:sp>
        <p:sp>
          <p:nvSpPr>
            <p:cNvPr id="77" name="object 77"/>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78" name="object 78"/>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pic>
        <p:nvPicPr>
          <p:cNvPr id="79" name="object 79"/>
          <p:cNvPicPr/>
          <p:nvPr/>
        </p:nvPicPr>
        <p:blipFill>
          <a:blip r:embed="rId2" cstate="print"/>
          <a:stretch>
            <a:fillRect/>
          </a:stretch>
        </p:blipFill>
        <p:spPr>
          <a:xfrm>
            <a:off x="10746613" y="140588"/>
            <a:ext cx="1224978" cy="1080007"/>
          </a:xfrm>
          <a:prstGeom prst="rect">
            <a:avLst/>
          </a:prstGeom>
        </p:spPr>
      </p:pic>
      <p:pic>
        <p:nvPicPr>
          <p:cNvPr id="80" name="object 80"/>
          <p:cNvPicPr/>
          <p:nvPr/>
        </p:nvPicPr>
        <p:blipFill>
          <a:blip r:embed="rId3" cstate="print"/>
          <a:stretch>
            <a:fillRect/>
          </a:stretch>
        </p:blipFill>
        <p:spPr>
          <a:xfrm>
            <a:off x="4735067" y="608076"/>
            <a:ext cx="3632453" cy="1585722"/>
          </a:xfrm>
          <a:prstGeom prst="rect">
            <a:avLst/>
          </a:prstGeom>
        </p:spPr>
      </p:pic>
      <p:sp>
        <p:nvSpPr>
          <p:cNvPr id="81" name="object 81"/>
          <p:cNvSpPr txBox="1">
            <a:spLocks noGrp="1"/>
          </p:cNvSpPr>
          <p:nvPr>
            <p:ph type="title"/>
          </p:nvPr>
        </p:nvSpPr>
        <p:spPr>
          <a:prstGeom prst="rect">
            <a:avLst/>
          </a:prstGeom>
        </p:spPr>
        <p:txBody>
          <a:bodyPr vert="horz" wrap="square" lIns="0" tIns="555548" rIns="0" bIns="0" rtlCol="0">
            <a:spAutoFit/>
          </a:bodyPr>
          <a:lstStyle/>
          <a:p>
            <a:pPr marL="4928235">
              <a:lnSpc>
                <a:spcPct val="100000"/>
              </a:lnSpc>
              <a:spcBef>
                <a:spcPts val="100"/>
              </a:spcBef>
            </a:pPr>
            <a:r>
              <a:rPr sz="5700" spc="-45" dirty="0"/>
              <a:t>Radiation</a:t>
            </a:r>
            <a:endParaRPr sz="5700"/>
          </a:p>
        </p:txBody>
      </p:sp>
      <p:grpSp>
        <p:nvGrpSpPr>
          <p:cNvPr id="82" name="object 82"/>
          <p:cNvGrpSpPr/>
          <p:nvPr/>
        </p:nvGrpSpPr>
        <p:grpSpPr>
          <a:xfrm>
            <a:off x="2419730" y="971296"/>
            <a:ext cx="8223250" cy="5100955"/>
            <a:chOff x="2419730" y="971296"/>
            <a:chExt cx="8223250" cy="5100955"/>
          </a:xfrm>
        </p:grpSpPr>
        <p:pic>
          <p:nvPicPr>
            <p:cNvPr id="83" name="object 83"/>
            <p:cNvPicPr/>
            <p:nvPr/>
          </p:nvPicPr>
          <p:blipFill>
            <a:blip r:embed="rId4" cstate="print"/>
            <a:stretch>
              <a:fillRect/>
            </a:stretch>
          </p:blipFill>
          <p:spPr>
            <a:xfrm>
              <a:off x="2419730" y="2207031"/>
              <a:ext cx="8223122" cy="3864864"/>
            </a:xfrm>
            <a:prstGeom prst="rect">
              <a:avLst/>
            </a:prstGeom>
          </p:spPr>
        </p:pic>
        <p:sp>
          <p:nvSpPr>
            <p:cNvPr id="84" name="object 84"/>
            <p:cNvSpPr/>
            <p:nvPr/>
          </p:nvSpPr>
          <p:spPr>
            <a:xfrm>
              <a:off x="4574413" y="971296"/>
              <a:ext cx="329565" cy="542290"/>
            </a:xfrm>
            <a:custGeom>
              <a:avLst/>
              <a:gdLst/>
              <a:ahLst/>
              <a:cxnLst/>
              <a:rect l="l" t="t" r="r" b="b"/>
              <a:pathLst>
                <a:path w="329564" h="542290">
                  <a:moveTo>
                    <a:pt x="151129" y="0"/>
                  </a:moveTo>
                  <a:lnTo>
                    <a:pt x="106807" y="5206"/>
                  </a:lnTo>
                  <a:lnTo>
                    <a:pt x="68325" y="17652"/>
                  </a:lnTo>
                  <a:lnTo>
                    <a:pt x="31114" y="37211"/>
                  </a:lnTo>
                  <a:lnTo>
                    <a:pt x="10033" y="68325"/>
                  </a:lnTo>
                  <a:lnTo>
                    <a:pt x="10033" y="83438"/>
                  </a:lnTo>
                  <a:lnTo>
                    <a:pt x="25273" y="104393"/>
                  </a:lnTo>
                  <a:lnTo>
                    <a:pt x="33527" y="104393"/>
                  </a:lnTo>
                  <a:lnTo>
                    <a:pt x="39750" y="101853"/>
                  </a:lnTo>
                  <a:lnTo>
                    <a:pt x="47116" y="96646"/>
                  </a:lnTo>
                  <a:lnTo>
                    <a:pt x="58943" y="88741"/>
                  </a:lnTo>
                  <a:lnTo>
                    <a:pt x="96625" y="69161"/>
                  </a:lnTo>
                  <a:lnTo>
                    <a:pt x="137136" y="59354"/>
                  </a:lnTo>
                  <a:lnTo>
                    <a:pt x="148589" y="58927"/>
                  </a:lnTo>
                  <a:lnTo>
                    <a:pt x="158946" y="59378"/>
                  </a:lnTo>
                  <a:lnTo>
                    <a:pt x="201104" y="74374"/>
                  </a:lnTo>
                  <a:lnTo>
                    <a:pt x="226825" y="105217"/>
                  </a:lnTo>
                  <a:lnTo>
                    <a:pt x="235838" y="146557"/>
                  </a:lnTo>
                  <a:lnTo>
                    <a:pt x="235600" y="155725"/>
                  </a:lnTo>
                  <a:lnTo>
                    <a:pt x="229623" y="196707"/>
                  </a:lnTo>
                  <a:lnTo>
                    <a:pt x="209788" y="245403"/>
                  </a:lnTo>
                  <a:lnTo>
                    <a:pt x="169642" y="306863"/>
                  </a:lnTo>
                  <a:lnTo>
                    <a:pt x="157749" y="324294"/>
                  </a:lnTo>
                  <a:lnTo>
                    <a:pt x="145690" y="342487"/>
                  </a:lnTo>
                  <a:lnTo>
                    <a:pt x="133476" y="361441"/>
                  </a:lnTo>
                  <a:lnTo>
                    <a:pt x="12446" y="476630"/>
                  </a:lnTo>
                  <a:lnTo>
                    <a:pt x="0" y="516508"/>
                  </a:lnTo>
                  <a:lnTo>
                    <a:pt x="635" y="520826"/>
                  </a:lnTo>
                  <a:lnTo>
                    <a:pt x="21971" y="542289"/>
                  </a:lnTo>
                  <a:lnTo>
                    <a:pt x="310007" y="542289"/>
                  </a:lnTo>
                  <a:lnTo>
                    <a:pt x="329564" y="515365"/>
                  </a:lnTo>
                  <a:lnTo>
                    <a:pt x="329564" y="511682"/>
                  </a:lnTo>
                  <a:lnTo>
                    <a:pt x="329564" y="507873"/>
                  </a:lnTo>
                  <a:lnTo>
                    <a:pt x="309499" y="482091"/>
                  </a:lnTo>
                  <a:lnTo>
                    <a:pt x="76962" y="482091"/>
                  </a:lnTo>
                  <a:lnTo>
                    <a:pt x="169290" y="397001"/>
                  </a:lnTo>
                  <a:lnTo>
                    <a:pt x="209089" y="353186"/>
                  </a:lnTo>
                  <a:lnTo>
                    <a:pt x="240029" y="314705"/>
                  </a:lnTo>
                  <a:lnTo>
                    <a:pt x="263588" y="280415"/>
                  </a:lnTo>
                  <a:lnTo>
                    <a:pt x="287593" y="233957"/>
                  </a:lnTo>
                  <a:lnTo>
                    <a:pt x="299720" y="193166"/>
                  </a:lnTo>
                  <a:lnTo>
                    <a:pt x="303881" y="154930"/>
                  </a:lnTo>
                  <a:lnTo>
                    <a:pt x="304164" y="142239"/>
                  </a:lnTo>
                  <a:lnTo>
                    <a:pt x="303571" y="128307"/>
                  </a:lnTo>
                  <a:lnTo>
                    <a:pt x="294766" y="88391"/>
                  </a:lnTo>
                  <a:lnTo>
                    <a:pt x="275139" y="53137"/>
                  </a:lnTo>
                  <a:lnTo>
                    <a:pt x="244332" y="25082"/>
                  </a:lnTo>
                  <a:lnTo>
                    <a:pt x="202975" y="6482"/>
                  </a:lnTo>
                  <a:lnTo>
                    <a:pt x="169586" y="716"/>
                  </a:lnTo>
                  <a:lnTo>
                    <a:pt x="151129" y="0"/>
                  </a:lnTo>
                  <a:close/>
                </a:path>
              </a:pathLst>
            </a:custGeom>
            <a:solidFill>
              <a:srgbClr val="BC572C">
                <a:alpha val="50195"/>
              </a:srgbClr>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4864" y="1101852"/>
            <a:ext cx="3908425" cy="4547235"/>
            <a:chOff x="54864" y="1101852"/>
            <a:chExt cx="3908425" cy="4547235"/>
          </a:xfrm>
        </p:grpSpPr>
        <p:pic>
          <p:nvPicPr>
            <p:cNvPr id="3" name="object 3"/>
            <p:cNvPicPr/>
            <p:nvPr/>
          </p:nvPicPr>
          <p:blipFill>
            <a:blip r:embed="rId2" cstate="print"/>
            <a:stretch>
              <a:fillRect/>
            </a:stretch>
          </p:blipFill>
          <p:spPr>
            <a:xfrm>
              <a:off x="54864" y="1101852"/>
              <a:ext cx="2494026" cy="1831086"/>
            </a:xfrm>
            <a:prstGeom prst="rect">
              <a:avLst/>
            </a:prstGeom>
          </p:spPr>
        </p:pic>
        <p:pic>
          <p:nvPicPr>
            <p:cNvPr id="4" name="object 4"/>
            <p:cNvPicPr/>
            <p:nvPr/>
          </p:nvPicPr>
          <p:blipFill>
            <a:blip r:embed="rId3" cstate="print"/>
            <a:stretch>
              <a:fillRect/>
            </a:stretch>
          </p:blipFill>
          <p:spPr>
            <a:xfrm>
              <a:off x="54864" y="2007108"/>
              <a:ext cx="3908298" cy="1831086"/>
            </a:xfrm>
            <a:prstGeom prst="rect">
              <a:avLst/>
            </a:prstGeom>
          </p:spPr>
        </p:pic>
        <p:pic>
          <p:nvPicPr>
            <p:cNvPr id="5" name="object 5"/>
            <p:cNvPicPr/>
            <p:nvPr/>
          </p:nvPicPr>
          <p:blipFill>
            <a:blip r:embed="rId4" cstate="print"/>
            <a:stretch>
              <a:fillRect/>
            </a:stretch>
          </p:blipFill>
          <p:spPr>
            <a:xfrm>
              <a:off x="54864" y="2912363"/>
              <a:ext cx="3687317" cy="1831086"/>
            </a:xfrm>
            <a:prstGeom prst="rect">
              <a:avLst/>
            </a:prstGeom>
          </p:spPr>
        </p:pic>
        <p:pic>
          <p:nvPicPr>
            <p:cNvPr id="6" name="object 6"/>
            <p:cNvPicPr/>
            <p:nvPr/>
          </p:nvPicPr>
          <p:blipFill>
            <a:blip r:embed="rId5" cstate="print"/>
            <a:stretch>
              <a:fillRect/>
            </a:stretch>
          </p:blipFill>
          <p:spPr>
            <a:xfrm>
              <a:off x="54864" y="3817619"/>
              <a:ext cx="3335274" cy="1831086"/>
            </a:xfrm>
            <a:prstGeom prst="rect">
              <a:avLst/>
            </a:prstGeom>
          </p:spPr>
        </p:pic>
      </p:grpSp>
      <p:sp>
        <p:nvSpPr>
          <p:cNvPr id="7" name="object 7"/>
          <p:cNvSpPr txBox="1"/>
          <p:nvPr/>
        </p:nvSpPr>
        <p:spPr>
          <a:xfrm>
            <a:off x="557885" y="1300734"/>
            <a:ext cx="2681605" cy="3747770"/>
          </a:xfrm>
          <a:prstGeom prst="rect">
            <a:avLst/>
          </a:prstGeom>
        </p:spPr>
        <p:txBody>
          <a:bodyPr vert="horz" wrap="square" lIns="0" tIns="113030" rIns="0" bIns="0" rtlCol="0">
            <a:spAutoFit/>
          </a:bodyPr>
          <a:lstStyle/>
          <a:p>
            <a:pPr marL="12700" marR="5080">
              <a:lnSpc>
                <a:spcPct val="90000"/>
              </a:lnSpc>
              <a:spcBef>
                <a:spcPts val="890"/>
              </a:spcBef>
            </a:pPr>
            <a:r>
              <a:rPr sz="6600" spc="-25" dirty="0">
                <a:latin typeface="Calibri Light"/>
                <a:cs typeface="Calibri Light"/>
              </a:rPr>
              <a:t>The </a:t>
            </a:r>
            <a:r>
              <a:rPr sz="6600" spc="-515" dirty="0">
                <a:latin typeface="Calibri Light"/>
                <a:cs typeface="Calibri Light"/>
              </a:rPr>
              <a:t>T</a:t>
            </a:r>
            <a:r>
              <a:rPr sz="6600" spc="-175" dirty="0">
                <a:latin typeface="Calibri Light"/>
                <a:cs typeface="Calibri Light"/>
              </a:rPr>
              <a:t>r</a:t>
            </a:r>
            <a:r>
              <a:rPr sz="6600" spc="-70" dirty="0">
                <a:latin typeface="Calibri Light"/>
                <a:cs typeface="Calibri Light"/>
              </a:rPr>
              <a:t>a</a:t>
            </a:r>
            <a:r>
              <a:rPr sz="6600" spc="-55" dirty="0">
                <a:latin typeface="Calibri Light"/>
                <a:cs typeface="Calibri Light"/>
              </a:rPr>
              <a:t>n</a:t>
            </a:r>
            <a:r>
              <a:rPr sz="6600" spc="-114" dirty="0">
                <a:latin typeface="Calibri Light"/>
                <a:cs typeface="Calibri Light"/>
              </a:rPr>
              <a:t>s</a:t>
            </a:r>
            <a:r>
              <a:rPr sz="6600" spc="-245" dirty="0">
                <a:latin typeface="Calibri Light"/>
                <a:cs typeface="Calibri Light"/>
              </a:rPr>
              <a:t>f</a:t>
            </a:r>
            <a:r>
              <a:rPr sz="6600" spc="-75" dirty="0">
                <a:latin typeface="Calibri Light"/>
                <a:cs typeface="Calibri Light"/>
              </a:rPr>
              <a:t>e</a:t>
            </a:r>
            <a:r>
              <a:rPr sz="6600" spc="-10" dirty="0">
                <a:latin typeface="Calibri Light"/>
                <a:cs typeface="Calibri Light"/>
              </a:rPr>
              <a:t>r</a:t>
            </a:r>
            <a:r>
              <a:rPr sz="6600" spc="-160" dirty="0">
                <a:latin typeface="Calibri Light"/>
                <a:cs typeface="Calibri Light"/>
              </a:rPr>
              <a:t> </a:t>
            </a:r>
            <a:r>
              <a:rPr sz="6600" dirty="0">
                <a:latin typeface="Calibri Light"/>
                <a:cs typeface="Calibri Light"/>
              </a:rPr>
              <a:t>of</a:t>
            </a:r>
            <a:r>
              <a:rPr sz="6600" spc="-145" dirty="0">
                <a:latin typeface="Calibri Light"/>
                <a:cs typeface="Calibri Light"/>
              </a:rPr>
              <a:t> </a:t>
            </a:r>
            <a:r>
              <a:rPr sz="6600" spc="-20" dirty="0">
                <a:latin typeface="Calibri Light"/>
                <a:cs typeface="Calibri Light"/>
              </a:rPr>
              <a:t>Heat </a:t>
            </a:r>
            <a:r>
              <a:rPr sz="6600" spc="-10" dirty="0">
                <a:latin typeface="Calibri Light"/>
                <a:cs typeface="Calibri Light"/>
              </a:rPr>
              <a:t>Energy</a:t>
            </a:r>
            <a:endParaRPr sz="6600">
              <a:latin typeface="Calibri Light"/>
              <a:cs typeface="Calibri Light"/>
            </a:endParaRPr>
          </a:p>
        </p:txBody>
      </p:sp>
      <p:pic>
        <p:nvPicPr>
          <p:cNvPr id="8" name="object 8"/>
          <p:cNvPicPr/>
          <p:nvPr/>
        </p:nvPicPr>
        <p:blipFill>
          <a:blip r:embed="rId6" cstate="print"/>
          <a:stretch>
            <a:fillRect/>
          </a:stretch>
        </p:blipFill>
        <p:spPr>
          <a:xfrm>
            <a:off x="4342003" y="661327"/>
            <a:ext cx="7622921" cy="57171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62355" y="2052827"/>
            <a:ext cx="3027680" cy="3039745"/>
            <a:chOff x="562355" y="2052827"/>
            <a:chExt cx="3027680" cy="3039745"/>
          </a:xfrm>
        </p:grpSpPr>
        <p:pic>
          <p:nvPicPr>
            <p:cNvPr id="3" name="object 3"/>
            <p:cNvPicPr/>
            <p:nvPr/>
          </p:nvPicPr>
          <p:blipFill>
            <a:blip r:embed="rId2" cstate="print"/>
            <a:stretch>
              <a:fillRect/>
            </a:stretch>
          </p:blipFill>
          <p:spPr>
            <a:xfrm>
              <a:off x="562355" y="2052827"/>
              <a:ext cx="2859786" cy="1229106"/>
            </a:xfrm>
            <a:prstGeom prst="rect">
              <a:avLst/>
            </a:prstGeom>
          </p:spPr>
        </p:pic>
        <p:pic>
          <p:nvPicPr>
            <p:cNvPr id="4" name="object 4"/>
            <p:cNvPicPr/>
            <p:nvPr/>
          </p:nvPicPr>
          <p:blipFill>
            <a:blip r:embed="rId3" cstate="print"/>
            <a:stretch>
              <a:fillRect/>
            </a:stretch>
          </p:blipFill>
          <p:spPr>
            <a:xfrm>
              <a:off x="2695955" y="2052827"/>
              <a:ext cx="893825" cy="1229106"/>
            </a:xfrm>
            <a:prstGeom prst="rect">
              <a:avLst/>
            </a:prstGeom>
          </p:spPr>
        </p:pic>
        <p:pic>
          <p:nvPicPr>
            <p:cNvPr id="5" name="object 5"/>
            <p:cNvPicPr/>
            <p:nvPr/>
          </p:nvPicPr>
          <p:blipFill>
            <a:blip r:embed="rId4" cstate="print"/>
            <a:stretch>
              <a:fillRect/>
            </a:stretch>
          </p:blipFill>
          <p:spPr>
            <a:xfrm>
              <a:off x="562355" y="2656331"/>
              <a:ext cx="2935986" cy="1229106"/>
            </a:xfrm>
            <a:prstGeom prst="rect">
              <a:avLst/>
            </a:prstGeom>
          </p:spPr>
        </p:pic>
        <p:pic>
          <p:nvPicPr>
            <p:cNvPr id="6" name="object 6"/>
            <p:cNvPicPr/>
            <p:nvPr/>
          </p:nvPicPr>
          <p:blipFill>
            <a:blip r:embed="rId5" cstate="print"/>
            <a:stretch>
              <a:fillRect/>
            </a:stretch>
          </p:blipFill>
          <p:spPr>
            <a:xfrm>
              <a:off x="562355" y="3259836"/>
              <a:ext cx="2932938" cy="1229106"/>
            </a:xfrm>
            <a:prstGeom prst="rect">
              <a:avLst/>
            </a:prstGeom>
          </p:spPr>
        </p:pic>
        <p:pic>
          <p:nvPicPr>
            <p:cNvPr id="7" name="object 7"/>
            <p:cNvPicPr/>
            <p:nvPr/>
          </p:nvPicPr>
          <p:blipFill>
            <a:blip r:embed="rId6" cstate="print"/>
            <a:stretch>
              <a:fillRect/>
            </a:stretch>
          </p:blipFill>
          <p:spPr>
            <a:xfrm>
              <a:off x="562355" y="3863339"/>
              <a:ext cx="2442210" cy="1229106"/>
            </a:xfrm>
            <a:prstGeom prst="rect">
              <a:avLst/>
            </a:prstGeom>
          </p:spPr>
        </p:pic>
      </p:grpSp>
      <p:sp>
        <p:nvSpPr>
          <p:cNvPr id="8" name="object 8"/>
          <p:cNvSpPr txBox="1"/>
          <p:nvPr/>
        </p:nvSpPr>
        <p:spPr>
          <a:xfrm>
            <a:off x="229996" y="2182749"/>
            <a:ext cx="2996084" cy="2507615"/>
          </a:xfrm>
          <a:prstGeom prst="rect">
            <a:avLst/>
          </a:prstGeom>
        </p:spPr>
        <p:style>
          <a:lnRef idx="2">
            <a:schemeClr val="dk1"/>
          </a:lnRef>
          <a:fillRef idx="1">
            <a:schemeClr val="lt1"/>
          </a:fillRef>
          <a:effectRef idx="0">
            <a:schemeClr val="dk1"/>
          </a:effectRef>
          <a:fontRef idx="minor">
            <a:schemeClr val="dk1"/>
          </a:fontRef>
        </p:style>
        <p:txBody>
          <a:bodyPr vert="horz" wrap="square" lIns="0" tIns="80010" rIns="0" bIns="0" rtlCol="0">
            <a:spAutoFit/>
          </a:bodyPr>
          <a:lstStyle/>
          <a:p>
            <a:pPr marL="12700" marR="5080">
              <a:lnSpc>
                <a:spcPct val="90000"/>
              </a:lnSpc>
              <a:spcBef>
                <a:spcPts val="630"/>
              </a:spcBef>
            </a:pPr>
            <a:r>
              <a:rPr sz="4400" dirty="0">
                <a:latin typeface="Calibri Light"/>
                <a:cs typeface="Calibri Light"/>
              </a:rPr>
              <a:t>The</a:t>
            </a:r>
            <a:r>
              <a:rPr sz="4400" spc="-150" dirty="0">
                <a:latin typeface="Calibri Light"/>
                <a:cs typeface="Calibri Light"/>
              </a:rPr>
              <a:t> </a:t>
            </a:r>
            <a:r>
              <a:rPr sz="4400" spc="-35" dirty="0">
                <a:latin typeface="Calibri Light"/>
                <a:cs typeface="Calibri Light"/>
              </a:rPr>
              <a:t>earth- </a:t>
            </a:r>
            <a:r>
              <a:rPr sz="4400" spc="-10" dirty="0">
                <a:latin typeface="Calibri Light"/>
                <a:cs typeface="Calibri Light"/>
              </a:rPr>
              <a:t>atmosphe</a:t>
            </a:r>
            <a:r>
              <a:rPr sz="4400" dirty="0">
                <a:latin typeface="Calibri Light"/>
                <a:cs typeface="Calibri Light"/>
              </a:rPr>
              <a:t>re</a:t>
            </a:r>
            <a:r>
              <a:rPr sz="4400" spc="-160" dirty="0">
                <a:latin typeface="Calibri Light"/>
                <a:cs typeface="Calibri Light"/>
              </a:rPr>
              <a:t> </a:t>
            </a:r>
            <a:r>
              <a:rPr sz="4400" spc="-10" dirty="0">
                <a:latin typeface="Calibri Light"/>
                <a:cs typeface="Calibri Light"/>
              </a:rPr>
              <a:t>energy balance</a:t>
            </a:r>
            <a:endParaRPr sz="4400" dirty="0">
              <a:latin typeface="Calibri Light"/>
              <a:cs typeface="Calibri Light"/>
            </a:endParaRPr>
          </a:p>
        </p:txBody>
      </p:sp>
      <p:pic>
        <p:nvPicPr>
          <p:cNvPr id="9" name="object 9"/>
          <p:cNvPicPr/>
          <p:nvPr/>
        </p:nvPicPr>
        <p:blipFill>
          <a:blip r:embed="rId7" cstate="print"/>
          <a:stretch>
            <a:fillRect/>
          </a:stretch>
        </p:blipFill>
        <p:spPr>
          <a:xfrm>
            <a:off x="3827653" y="401065"/>
            <a:ext cx="7709154" cy="59552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9950" y="2777185"/>
            <a:ext cx="2094864" cy="1388110"/>
          </a:xfrm>
          <a:prstGeom prst="rect">
            <a:avLst/>
          </a:prstGeom>
        </p:spPr>
        <p:txBody>
          <a:bodyPr vert="horz" wrap="square" lIns="0" tIns="93980" rIns="0" bIns="0" rtlCol="0">
            <a:spAutoFit/>
          </a:bodyPr>
          <a:lstStyle/>
          <a:p>
            <a:pPr marL="12700" marR="5080">
              <a:lnSpc>
                <a:spcPts val="5080"/>
              </a:lnSpc>
              <a:spcBef>
                <a:spcPts val="740"/>
              </a:spcBef>
            </a:pPr>
            <a:r>
              <a:rPr sz="4700" spc="-25" dirty="0">
                <a:latin typeface="Calibri Light"/>
                <a:cs typeface="Calibri Light"/>
              </a:rPr>
              <a:t>Air pressure</a:t>
            </a:r>
            <a:endParaRPr sz="4700">
              <a:latin typeface="Calibri Light"/>
              <a:cs typeface="Calibri Light"/>
            </a:endParaRPr>
          </a:p>
        </p:txBody>
      </p:sp>
      <p:pic>
        <p:nvPicPr>
          <p:cNvPr id="3" name="object 3"/>
          <p:cNvPicPr/>
          <p:nvPr/>
        </p:nvPicPr>
        <p:blipFill>
          <a:blip r:embed="rId2" cstate="print"/>
          <a:stretch>
            <a:fillRect/>
          </a:stretch>
        </p:blipFill>
        <p:spPr>
          <a:xfrm>
            <a:off x="6646798" y="28073"/>
            <a:ext cx="5545201" cy="68299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24289" y="6100279"/>
            <a:ext cx="230504" cy="230504"/>
            <a:chOff x="9424289" y="6100279"/>
            <a:chExt cx="230504" cy="230504"/>
          </a:xfrm>
        </p:grpSpPr>
        <p:sp>
          <p:nvSpPr>
            <p:cNvPr id="3" name="object 3"/>
            <p:cNvSpPr/>
            <p:nvPr/>
          </p:nvSpPr>
          <p:spPr>
            <a:xfrm>
              <a:off x="9427464" y="610345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 name="object 4"/>
            <p:cNvSpPr/>
            <p:nvPr/>
          </p:nvSpPr>
          <p:spPr>
            <a:xfrm>
              <a:off x="9427464" y="610345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grpSp>
      <p:grpSp>
        <p:nvGrpSpPr>
          <p:cNvPr id="5" name="object 5"/>
          <p:cNvGrpSpPr/>
          <p:nvPr/>
        </p:nvGrpSpPr>
        <p:grpSpPr>
          <a:xfrm>
            <a:off x="9657968" y="6215684"/>
            <a:ext cx="476884" cy="495934"/>
            <a:chOff x="9657968" y="6215684"/>
            <a:chExt cx="476884" cy="495934"/>
          </a:xfrm>
        </p:grpSpPr>
        <p:sp>
          <p:nvSpPr>
            <p:cNvPr id="6" name="object 6"/>
            <p:cNvSpPr/>
            <p:nvPr/>
          </p:nvSpPr>
          <p:spPr>
            <a:xfrm>
              <a:off x="9661143" y="6483972"/>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7" name="object 7"/>
            <p:cNvSpPr/>
            <p:nvPr/>
          </p:nvSpPr>
          <p:spPr>
            <a:xfrm>
              <a:off x="9661143" y="6483972"/>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8" name="object 8"/>
            <p:cNvSpPr/>
            <p:nvPr/>
          </p:nvSpPr>
          <p:spPr>
            <a:xfrm>
              <a:off x="9673970" y="621885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9" name="object 9"/>
            <p:cNvSpPr/>
            <p:nvPr/>
          </p:nvSpPr>
          <p:spPr>
            <a:xfrm>
              <a:off x="9673970" y="621885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10" name="object 10"/>
            <p:cNvSpPr/>
            <p:nvPr/>
          </p:nvSpPr>
          <p:spPr>
            <a:xfrm>
              <a:off x="9907269" y="6356312"/>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11" name="object 11"/>
            <p:cNvSpPr/>
            <p:nvPr/>
          </p:nvSpPr>
          <p:spPr>
            <a:xfrm>
              <a:off x="9907269" y="6356312"/>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grpSp>
      <p:grpSp>
        <p:nvGrpSpPr>
          <p:cNvPr id="12" name="object 12"/>
          <p:cNvGrpSpPr/>
          <p:nvPr/>
        </p:nvGrpSpPr>
        <p:grpSpPr>
          <a:xfrm>
            <a:off x="9168256" y="6473380"/>
            <a:ext cx="230504" cy="230504"/>
            <a:chOff x="9168256" y="6473380"/>
            <a:chExt cx="230504" cy="230504"/>
          </a:xfrm>
        </p:grpSpPr>
        <p:sp>
          <p:nvSpPr>
            <p:cNvPr id="13" name="object 13"/>
            <p:cNvSpPr/>
            <p:nvPr/>
          </p:nvSpPr>
          <p:spPr>
            <a:xfrm>
              <a:off x="9171431" y="6476555"/>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14" name="object 14"/>
            <p:cNvSpPr/>
            <p:nvPr/>
          </p:nvSpPr>
          <p:spPr>
            <a:xfrm>
              <a:off x="9171431" y="6476555"/>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grpSp>
      <p:grpSp>
        <p:nvGrpSpPr>
          <p:cNvPr id="15" name="object 15"/>
          <p:cNvGrpSpPr/>
          <p:nvPr/>
        </p:nvGrpSpPr>
        <p:grpSpPr>
          <a:xfrm>
            <a:off x="8438768" y="6230442"/>
            <a:ext cx="469265" cy="476884"/>
            <a:chOff x="8438768" y="6230442"/>
            <a:chExt cx="469265" cy="476884"/>
          </a:xfrm>
        </p:grpSpPr>
        <p:sp>
          <p:nvSpPr>
            <p:cNvPr id="16" name="object 16"/>
            <p:cNvSpPr/>
            <p:nvPr/>
          </p:nvSpPr>
          <p:spPr>
            <a:xfrm>
              <a:off x="8674226" y="6233617"/>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17" name="object 17"/>
            <p:cNvSpPr/>
            <p:nvPr/>
          </p:nvSpPr>
          <p:spPr>
            <a:xfrm>
              <a:off x="8674226" y="6233617"/>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18" name="object 18"/>
            <p:cNvSpPr/>
            <p:nvPr/>
          </p:nvSpPr>
          <p:spPr>
            <a:xfrm>
              <a:off x="8680576" y="6479692"/>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19" name="object 19"/>
            <p:cNvSpPr/>
            <p:nvPr/>
          </p:nvSpPr>
          <p:spPr>
            <a:xfrm>
              <a:off x="8680576" y="6479692"/>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20" name="object 20"/>
            <p:cNvSpPr/>
            <p:nvPr/>
          </p:nvSpPr>
          <p:spPr>
            <a:xfrm>
              <a:off x="8441943" y="6355943"/>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21" name="object 21"/>
            <p:cNvSpPr/>
            <p:nvPr/>
          </p:nvSpPr>
          <p:spPr>
            <a:xfrm>
              <a:off x="8441943" y="6355943"/>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grpSp>
      <p:grpSp>
        <p:nvGrpSpPr>
          <p:cNvPr id="22" name="object 22"/>
          <p:cNvGrpSpPr/>
          <p:nvPr/>
        </p:nvGrpSpPr>
        <p:grpSpPr>
          <a:xfrm>
            <a:off x="9920478" y="5724410"/>
            <a:ext cx="2134870" cy="989330"/>
            <a:chOff x="9920478" y="5724410"/>
            <a:chExt cx="2134870" cy="989330"/>
          </a:xfrm>
        </p:grpSpPr>
        <p:sp>
          <p:nvSpPr>
            <p:cNvPr id="23" name="object 23"/>
            <p:cNvSpPr/>
            <p:nvPr/>
          </p:nvSpPr>
          <p:spPr>
            <a:xfrm>
              <a:off x="10153396"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24" name="object 24"/>
            <p:cNvSpPr/>
            <p:nvPr/>
          </p:nvSpPr>
          <p:spPr>
            <a:xfrm>
              <a:off x="10153396"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25" name="object 25"/>
            <p:cNvSpPr/>
            <p:nvPr/>
          </p:nvSpPr>
          <p:spPr>
            <a:xfrm>
              <a:off x="10156698" y="6482041"/>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26" name="object 26"/>
            <p:cNvSpPr/>
            <p:nvPr/>
          </p:nvSpPr>
          <p:spPr>
            <a:xfrm>
              <a:off x="10156698" y="6482041"/>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27" name="object 27"/>
            <p:cNvSpPr/>
            <p:nvPr/>
          </p:nvSpPr>
          <p:spPr>
            <a:xfrm>
              <a:off x="10389743" y="6356311"/>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28" name="object 28"/>
            <p:cNvSpPr/>
            <p:nvPr/>
          </p:nvSpPr>
          <p:spPr>
            <a:xfrm>
              <a:off x="10389743" y="6356311"/>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29" name="object 29"/>
            <p:cNvSpPr/>
            <p:nvPr/>
          </p:nvSpPr>
          <p:spPr>
            <a:xfrm>
              <a:off x="10394188"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30" name="object 30"/>
            <p:cNvSpPr/>
            <p:nvPr/>
          </p:nvSpPr>
          <p:spPr>
            <a:xfrm>
              <a:off x="10394188"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31" name="object 31"/>
            <p:cNvSpPr/>
            <p:nvPr/>
          </p:nvSpPr>
          <p:spPr>
            <a:xfrm>
              <a:off x="10630535"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32" name="object 32"/>
            <p:cNvSpPr/>
            <p:nvPr/>
          </p:nvSpPr>
          <p:spPr>
            <a:xfrm>
              <a:off x="10630535"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33" name="object 33"/>
            <p:cNvSpPr/>
            <p:nvPr/>
          </p:nvSpPr>
          <p:spPr>
            <a:xfrm>
              <a:off x="10631932" y="6482130"/>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34" name="object 34"/>
            <p:cNvSpPr/>
            <p:nvPr/>
          </p:nvSpPr>
          <p:spPr>
            <a:xfrm>
              <a:off x="10631932" y="6482130"/>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35" name="object 35"/>
            <p:cNvSpPr/>
            <p:nvPr/>
          </p:nvSpPr>
          <p:spPr>
            <a:xfrm>
              <a:off x="10871454"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36" name="object 36"/>
            <p:cNvSpPr/>
            <p:nvPr/>
          </p:nvSpPr>
          <p:spPr>
            <a:xfrm>
              <a:off x="10871454"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37" name="object 37"/>
            <p:cNvSpPr/>
            <p:nvPr/>
          </p:nvSpPr>
          <p:spPr>
            <a:xfrm>
              <a:off x="10871454"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38" name="object 38"/>
            <p:cNvSpPr/>
            <p:nvPr/>
          </p:nvSpPr>
          <p:spPr>
            <a:xfrm>
              <a:off x="10871454"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39" name="object 39"/>
            <p:cNvSpPr/>
            <p:nvPr/>
          </p:nvSpPr>
          <p:spPr>
            <a:xfrm>
              <a:off x="10871581" y="6357188"/>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40" name="object 40"/>
            <p:cNvSpPr/>
            <p:nvPr/>
          </p:nvSpPr>
          <p:spPr>
            <a:xfrm>
              <a:off x="10871581" y="6357188"/>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41" name="object 41"/>
            <p:cNvSpPr/>
            <p:nvPr/>
          </p:nvSpPr>
          <p:spPr>
            <a:xfrm>
              <a:off x="11112246" y="5978931"/>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2" name="object 42"/>
            <p:cNvSpPr/>
            <p:nvPr/>
          </p:nvSpPr>
          <p:spPr>
            <a:xfrm>
              <a:off x="11112246" y="5978931"/>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3" name="object 43"/>
            <p:cNvSpPr/>
            <p:nvPr/>
          </p:nvSpPr>
          <p:spPr>
            <a:xfrm>
              <a:off x="11112246"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4" name="object 44"/>
            <p:cNvSpPr/>
            <p:nvPr/>
          </p:nvSpPr>
          <p:spPr>
            <a:xfrm>
              <a:off x="11112246"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5" name="object 45"/>
            <p:cNvSpPr/>
            <p:nvPr/>
          </p:nvSpPr>
          <p:spPr>
            <a:xfrm>
              <a:off x="11348593"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46" name="object 46"/>
            <p:cNvSpPr/>
            <p:nvPr/>
          </p:nvSpPr>
          <p:spPr>
            <a:xfrm>
              <a:off x="11348593"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47" name="object 47"/>
            <p:cNvSpPr/>
            <p:nvPr/>
          </p:nvSpPr>
          <p:spPr>
            <a:xfrm>
              <a:off x="11352403"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8" name="object 48"/>
            <p:cNvSpPr/>
            <p:nvPr/>
          </p:nvSpPr>
          <p:spPr>
            <a:xfrm>
              <a:off x="11352403"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9" name="object 49"/>
            <p:cNvSpPr/>
            <p:nvPr/>
          </p:nvSpPr>
          <p:spPr>
            <a:xfrm>
              <a:off x="11592433" y="5727585"/>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0" name="object 50"/>
            <p:cNvSpPr/>
            <p:nvPr/>
          </p:nvSpPr>
          <p:spPr>
            <a:xfrm>
              <a:off x="11592433" y="5727585"/>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51" name="object 51"/>
            <p:cNvSpPr/>
            <p:nvPr/>
          </p:nvSpPr>
          <p:spPr>
            <a:xfrm>
              <a:off x="11585067"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2" name="object 52"/>
            <p:cNvSpPr/>
            <p:nvPr/>
          </p:nvSpPr>
          <p:spPr>
            <a:xfrm>
              <a:off x="11585067"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53" name="object 53"/>
            <p:cNvSpPr/>
            <p:nvPr/>
          </p:nvSpPr>
          <p:spPr>
            <a:xfrm>
              <a:off x="11585067" y="5979325"/>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4" name="object 54"/>
            <p:cNvSpPr/>
            <p:nvPr/>
          </p:nvSpPr>
          <p:spPr>
            <a:xfrm>
              <a:off x="11585067" y="5979325"/>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55" name="object 55"/>
            <p:cNvSpPr/>
            <p:nvPr/>
          </p:nvSpPr>
          <p:spPr>
            <a:xfrm>
              <a:off x="11352403" y="6357188"/>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56" name="object 56"/>
            <p:cNvSpPr/>
            <p:nvPr/>
          </p:nvSpPr>
          <p:spPr>
            <a:xfrm>
              <a:off x="11352403" y="6357188"/>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57" name="object 57"/>
            <p:cNvSpPr/>
            <p:nvPr/>
          </p:nvSpPr>
          <p:spPr>
            <a:xfrm>
              <a:off x="11588877" y="6486486"/>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58" name="object 58"/>
            <p:cNvSpPr/>
            <p:nvPr/>
          </p:nvSpPr>
          <p:spPr>
            <a:xfrm>
              <a:off x="11588877" y="6486486"/>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59" name="object 59"/>
            <p:cNvSpPr/>
            <p:nvPr/>
          </p:nvSpPr>
          <p:spPr>
            <a:xfrm>
              <a:off x="11825859" y="6107633"/>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60" name="object 60"/>
            <p:cNvSpPr/>
            <p:nvPr/>
          </p:nvSpPr>
          <p:spPr>
            <a:xfrm>
              <a:off x="11825859" y="6107633"/>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61" name="object 61"/>
            <p:cNvSpPr/>
            <p:nvPr/>
          </p:nvSpPr>
          <p:spPr>
            <a:xfrm>
              <a:off x="11825097"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62" name="object 62"/>
            <p:cNvSpPr/>
            <p:nvPr/>
          </p:nvSpPr>
          <p:spPr>
            <a:xfrm>
              <a:off x="11825097"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63" name="object 63"/>
            <p:cNvSpPr/>
            <p:nvPr/>
          </p:nvSpPr>
          <p:spPr>
            <a:xfrm>
              <a:off x="11823065" y="6361137"/>
              <a:ext cx="224154" cy="224154"/>
            </a:xfrm>
            <a:custGeom>
              <a:avLst/>
              <a:gdLst/>
              <a:ahLst/>
              <a:cxnLst/>
              <a:rect l="l" t="t" r="r" b="b"/>
              <a:pathLst>
                <a:path w="224154" h="224154">
                  <a:moveTo>
                    <a:pt x="0" y="0"/>
                  </a:moveTo>
                  <a:lnTo>
                    <a:pt x="0" y="224027"/>
                  </a:lnTo>
                  <a:lnTo>
                    <a:pt x="223900" y="112013"/>
                  </a:lnTo>
                  <a:lnTo>
                    <a:pt x="0" y="0"/>
                  </a:lnTo>
                  <a:close/>
                </a:path>
              </a:pathLst>
            </a:custGeom>
            <a:solidFill>
              <a:srgbClr val="7E863C"/>
            </a:solidFill>
          </p:spPr>
          <p:txBody>
            <a:bodyPr wrap="square" lIns="0" tIns="0" rIns="0" bIns="0" rtlCol="0"/>
            <a:lstStyle/>
            <a:p>
              <a:endParaRPr/>
            </a:p>
          </p:txBody>
        </p:sp>
        <p:sp>
          <p:nvSpPr>
            <p:cNvPr id="64" name="object 64"/>
            <p:cNvSpPr/>
            <p:nvPr/>
          </p:nvSpPr>
          <p:spPr>
            <a:xfrm>
              <a:off x="11823065" y="6361137"/>
              <a:ext cx="224154" cy="224154"/>
            </a:xfrm>
            <a:custGeom>
              <a:avLst/>
              <a:gdLst/>
              <a:ahLst/>
              <a:cxnLst/>
              <a:rect l="l" t="t" r="r" b="b"/>
              <a:pathLst>
                <a:path w="224154" h="224154">
                  <a:moveTo>
                    <a:pt x="0" y="224027"/>
                  </a:moveTo>
                  <a:lnTo>
                    <a:pt x="223900" y="112013"/>
                  </a:lnTo>
                  <a:lnTo>
                    <a:pt x="0" y="0"/>
                  </a:lnTo>
                  <a:lnTo>
                    <a:pt x="0" y="224027"/>
                  </a:lnTo>
                  <a:close/>
                </a:path>
              </a:pathLst>
            </a:custGeom>
            <a:ln w="6350">
              <a:solidFill>
                <a:srgbClr val="939F87"/>
              </a:solidFill>
            </a:ln>
          </p:spPr>
          <p:txBody>
            <a:bodyPr wrap="square" lIns="0" tIns="0" rIns="0" bIns="0" rtlCol="0"/>
            <a:lstStyle/>
            <a:p>
              <a:endParaRPr/>
            </a:p>
          </p:txBody>
        </p:sp>
        <p:sp>
          <p:nvSpPr>
            <p:cNvPr id="65" name="object 65"/>
            <p:cNvSpPr/>
            <p:nvPr/>
          </p:nvSpPr>
          <p:spPr>
            <a:xfrm>
              <a:off x="11829923" y="6482041"/>
              <a:ext cx="224154" cy="224154"/>
            </a:xfrm>
            <a:custGeom>
              <a:avLst/>
              <a:gdLst/>
              <a:ahLst/>
              <a:cxnLst/>
              <a:rect l="l" t="t" r="r" b="b"/>
              <a:pathLst>
                <a:path w="224154" h="224154">
                  <a:moveTo>
                    <a:pt x="223900" y="0"/>
                  </a:moveTo>
                  <a:lnTo>
                    <a:pt x="0" y="112026"/>
                  </a:lnTo>
                  <a:lnTo>
                    <a:pt x="223900" y="224040"/>
                  </a:lnTo>
                  <a:lnTo>
                    <a:pt x="223900" y="0"/>
                  </a:lnTo>
                  <a:close/>
                </a:path>
              </a:pathLst>
            </a:custGeom>
            <a:solidFill>
              <a:srgbClr val="A1AE92"/>
            </a:solidFill>
          </p:spPr>
          <p:txBody>
            <a:bodyPr wrap="square" lIns="0" tIns="0" rIns="0" bIns="0" rtlCol="0"/>
            <a:lstStyle/>
            <a:p>
              <a:endParaRPr/>
            </a:p>
          </p:txBody>
        </p:sp>
        <p:sp>
          <p:nvSpPr>
            <p:cNvPr id="66" name="object 66"/>
            <p:cNvSpPr/>
            <p:nvPr/>
          </p:nvSpPr>
          <p:spPr>
            <a:xfrm>
              <a:off x="11831193" y="6230835"/>
              <a:ext cx="224154" cy="224154"/>
            </a:xfrm>
            <a:custGeom>
              <a:avLst/>
              <a:gdLst/>
              <a:ahLst/>
              <a:cxnLst/>
              <a:rect l="l" t="t" r="r" b="b"/>
              <a:pathLst>
                <a:path w="224154" h="224154">
                  <a:moveTo>
                    <a:pt x="223900" y="0"/>
                  </a:moveTo>
                  <a:lnTo>
                    <a:pt x="0" y="112026"/>
                  </a:lnTo>
                  <a:lnTo>
                    <a:pt x="223900" y="224040"/>
                  </a:lnTo>
                  <a:lnTo>
                    <a:pt x="223900" y="0"/>
                  </a:lnTo>
                  <a:close/>
                </a:path>
              </a:pathLst>
            </a:custGeom>
            <a:solidFill>
              <a:srgbClr val="C1C9B6"/>
            </a:solidFill>
          </p:spPr>
          <p:txBody>
            <a:bodyPr wrap="square" lIns="0" tIns="0" rIns="0" bIns="0" rtlCol="0"/>
            <a:lstStyle/>
            <a:p>
              <a:endParaRPr/>
            </a:p>
          </p:txBody>
        </p:sp>
        <p:sp>
          <p:nvSpPr>
            <p:cNvPr id="67" name="object 67"/>
            <p:cNvSpPr/>
            <p:nvPr/>
          </p:nvSpPr>
          <p:spPr>
            <a:xfrm>
              <a:off x="11585067" y="5733224"/>
              <a:ext cx="469265" cy="598805"/>
            </a:xfrm>
            <a:custGeom>
              <a:avLst/>
              <a:gdLst/>
              <a:ahLst/>
              <a:cxnLst/>
              <a:rect l="l" t="t" r="r" b="b"/>
              <a:pathLst>
                <a:path w="469265" h="598804">
                  <a:moveTo>
                    <a:pt x="223901" y="374408"/>
                  </a:moveTo>
                  <a:lnTo>
                    <a:pt x="0" y="486422"/>
                  </a:lnTo>
                  <a:lnTo>
                    <a:pt x="223901" y="598449"/>
                  </a:lnTo>
                  <a:lnTo>
                    <a:pt x="223901" y="374408"/>
                  </a:lnTo>
                  <a:close/>
                </a:path>
                <a:path w="469265" h="598804">
                  <a:moveTo>
                    <a:pt x="468376" y="0"/>
                  </a:moveTo>
                  <a:lnTo>
                    <a:pt x="244475" y="112014"/>
                  </a:lnTo>
                  <a:lnTo>
                    <a:pt x="468376" y="224040"/>
                  </a:lnTo>
                  <a:lnTo>
                    <a:pt x="468376" y="0"/>
                  </a:lnTo>
                  <a:close/>
                </a:path>
                <a:path w="469265" h="598804">
                  <a:moveTo>
                    <a:pt x="468757" y="247180"/>
                  </a:moveTo>
                  <a:lnTo>
                    <a:pt x="244856" y="359194"/>
                  </a:lnTo>
                  <a:lnTo>
                    <a:pt x="468757" y="471208"/>
                  </a:lnTo>
                  <a:lnTo>
                    <a:pt x="468757" y="247180"/>
                  </a:lnTo>
                  <a:close/>
                </a:path>
              </a:pathLst>
            </a:custGeom>
            <a:solidFill>
              <a:srgbClr val="A1AE92"/>
            </a:solidFill>
          </p:spPr>
          <p:txBody>
            <a:bodyPr wrap="square" lIns="0" tIns="0" rIns="0" bIns="0" rtlCol="0"/>
            <a:lstStyle/>
            <a:p>
              <a:endParaRPr/>
            </a:p>
          </p:txBody>
        </p:sp>
        <p:sp>
          <p:nvSpPr>
            <p:cNvPr id="68" name="object 68"/>
            <p:cNvSpPr/>
            <p:nvPr/>
          </p:nvSpPr>
          <p:spPr>
            <a:xfrm>
              <a:off x="11350879" y="5855893"/>
              <a:ext cx="458470" cy="852169"/>
            </a:xfrm>
            <a:custGeom>
              <a:avLst/>
              <a:gdLst/>
              <a:ahLst/>
              <a:cxnLst/>
              <a:rect l="l" t="t" r="r" b="b"/>
              <a:pathLst>
                <a:path w="458470" h="852170">
                  <a:moveTo>
                    <a:pt x="223901" y="627849"/>
                  </a:moveTo>
                  <a:lnTo>
                    <a:pt x="0" y="739863"/>
                  </a:lnTo>
                  <a:lnTo>
                    <a:pt x="223901" y="851877"/>
                  </a:lnTo>
                  <a:lnTo>
                    <a:pt x="223901" y="627849"/>
                  </a:lnTo>
                  <a:close/>
                </a:path>
                <a:path w="458470" h="852170">
                  <a:moveTo>
                    <a:pt x="458089" y="501294"/>
                  </a:moveTo>
                  <a:lnTo>
                    <a:pt x="234188" y="613308"/>
                  </a:lnTo>
                  <a:lnTo>
                    <a:pt x="458089" y="725335"/>
                  </a:lnTo>
                  <a:lnTo>
                    <a:pt x="458089" y="501294"/>
                  </a:lnTo>
                  <a:close/>
                </a:path>
                <a:path w="458470" h="852170">
                  <a:moveTo>
                    <a:pt x="458089" y="0"/>
                  </a:moveTo>
                  <a:lnTo>
                    <a:pt x="234188" y="112014"/>
                  </a:lnTo>
                  <a:lnTo>
                    <a:pt x="458089" y="224040"/>
                  </a:lnTo>
                  <a:lnTo>
                    <a:pt x="458089" y="0"/>
                  </a:lnTo>
                  <a:close/>
                </a:path>
              </a:pathLst>
            </a:custGeom>
            <a:solidFill>
              <a:srgbClr val="C1C9B6"/>
            </a:solidFill>
          </p:spPr>
          <p:txBody>
            <a:bodyPr wrap="square" lIns="0" tIns="0" rIns="0" bIns="0" rtlCol="0"/>
            <a:lstStyle/>
            <a:p>
              <a:endParaRPr/>
            </a:p>
          </p:txBody>
        </p:sp>
        <p:sp>
          <p:nvSpPr>
            <p:cNvPr id="69" name="object 69"/>
            <p:cNvSpPr/>
            <p:nvPr/>
          </p:nvSpPr>
          <p:spPr>
            <a:xfrm>
              <a:off x="11348339" y="5980404"/>
              <a:ext cx="224154" cy="472440"/>
            </a:xfrm>
            <a:custGeom>
              <a:avLst/>
              <a:gdLst/>
              <a:ahLst/>
              <a:cxnLst/>
              <a:rect l="l" t="t" r="r" b="b"/>
              <a:pathLst>
                <a:path w="224154" h="472439">
                  <a:moveTo>
                    <a:pt x="223774" y="248246"/>
                  </a:moveTo>
                  <a:lnTo>
                    <a:pt x="0" y="360273"/>
                  </a:lnTo>
                  <a:lnTo>
                    <a:pt x="223774" y="472287"/>
                  </a:lnTo>
                  <a:lnTo>
                    <a:pt x="223774" y="248246"/>
                  </a:lnTo>
                  <a:close/>
                </a:path>
                <a:path w="224154" h="472439">
                  <a:moveTo>
                    <a:pt x="223774" y="0"/>
                  </a:moveTo>
                  <a:lnTo>
                    <a:pt x="0" y="112014"/>
                  </a:lnTo>
                  <a:lnTo>
                    <a:pt x="223774" y="224028"/>
                  </a:lnTo>
                  <a:lnTo>
                    <a:pt x="223774" y="0"/>
                  </a:lnTo>
                  <a:close/>
                </a:path>
              </a:pathLst>
            </a:custGeom>
            <a:solidFill>
              <a:srgbClr val="A1AE92"/>
            </a:solidFill>
          </p:spPr>
          <p:txBody>
            <a:bodyPr wrap="square" lIns="0" tIns="0" rIns="0" bIns="0" rtlCol="0"/>
            <a:lstStyle/>
            <a:p>
              <a:endParaRPr/>
            </a:p>
          </p:txBody>
        </p:sp>
        <p:sp>
          <p:nvSpPr>
            <p:cNvPr id="70" name="object 70"/>
            <p:cNvSpPr/>
            <p:nvPr/>
          </p:nvSpPr>
          <p:spPr>
            <a:xfrm>
              <a:off x="11354816" y="5731598"/>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C1C9B6"/>
            </a:solidFill>
          </p:spPr>
          <p:txBody>
            <a:bodyPr wrap="square" lIns="0" tIns="0" rIns="0" bIns="0" rtlCol="0"/>
            <a:lstStyle/>
            <a:p>
              <a:endParaRPr/>
            </a:p>
          </p:txBody>
        </p:sp>
        <p:sp>
          <p:nvSpPr>
            <p:cNvPr id="71" name="object 71"/>
            <p:cNvSpPr/>
            <p:nvPr/>
          </p:nvSpPr>
          <p:spPr>
            <a:xfrm>
              <a:off x="10871454" y="5733224"/>
              <a:ext cx="464820" cy="852169"/>
            </a:xfrm>
            <a:custGeom>
              <a:avLst/>
              <a:gdLst/>
              <a:ahLst/>
              <a:cxnLst/>
              <a:rect l="l" t="t" r="r" b="b"/>
              <a:pathLst>
                <a:path w="464820" h="852170">
                  <a:moveTo>
                    <a:pt x="223901" y="0"/>
                  </a:moveTo>
                  <a:lnTo>
                    <a:pt x="0" y="112014"/>
                  </a:lnTo>
                  <a:lnTo>
                    <a:pt x="223901" y="224040"/>
                  </a:lnTo>
                  <a:lnTo>
                    <a:pt x="223901" y="0"/>
                  </a:lnTo>
                  <a:close/>
                </a:path>
                <a:path w="464820" h="852170">
                  <a:moveTo>
                    <a:pt x="462661" y="627913"/>
                  </a:moveTo>
                  <a:lnTo>
                    <a:pt x="238760" y="739927"/>
                  </a:lnTo>
                  <a:lnTo>
                    <a:pt x="462661" y="851941"/>
                  </a:lnTo>
                  <a:lnTo>
                    <a:pt x="462661" y="627913"/>
                  </a:lnTo>
                  <a:close/>
                </a:path>
                <a:path w="464820" h="852170">
                  <a:moveTo>
                    <a:pt x="464312" y="374408"/>
                  </a:moveTo>
                  <a:lnTo>
                    <a:pt x="240411" y="486422"/>
                  </a:lnTo>
                  <a:lnTo>
                    <a:pt x="464312" y="598449"/>
                  </a:lnTo>
                  <a:lnTo>
                    <a:pt x="464312" y="374408"/>
                  </a:lnTo>
                  <a:close/>
                </a:path>
              </a:pathLst>
            </a:custGeom>
            <a:solidFill>
              <a:srgbClr val="A1AE92"/>
            </a:solidFill>
          </p:spPr>
          <p:txBody>
            <a:bodyPr wrap="square" lIns="0" tIns="0" rIns="0" bIns="0" rtlCol="0"/>
            <a:lstStyle/>
            <a:p>
              <a:endParaRPr/>
            </a:p>
          </p:txBody>
        </p:sp>
        <p:sp>
          <p:nvSpPr>
            <p:cNvPr id="72" name="object 72"/>
            <p:cNvSpPr/>
            <p:nvPr/>
          </p:nvSpPr>
          <p:spPr>
            <a:xfrm>
              <a:off x="10869676" y="6228651"/>
              <a:ext cx="224154" cy="224154"/>
            </a:xfrm>
            <a:custGeom>
              <a:avLst/>
              <a:gdLst/>
              <a:ahLst/>
              <a:cxnLst/>
              <a:rect l="l" t="t" r="r" b="b"/>
              <a:pathLst>
                <a:path w="224154" h="224154">
                  <a:moveTo>
                    <a:pt x="223774" y="0"/>
                  </a:moveTo>
                  <a:lnTo>
                    <a:pt x="0" y="112026"/>
                  </a:lnTo>
                  <a:lnTo>
                    <a:pt x="223774" y="224040"/>
                  </a:lnTo>
                  <a:lnTo>
                    <a:pt x="223774" y="0"/>
                  </a:lnTo>
                  <a:close/>
                </a:path>
              </a:pathLst>
            </a:custGeom>
            <a:solidFill>
              <a:srgbClr val="C1C9B6"/>
            </a:solidFill>
          </p:spPr>
          <p:txBody>
            <a:bodyPr wrap="square" lIns="0" tIns="0" rIns="0" bIns="0" rtlCol="0"/>
            <a:lstStyle/>
            <a:p>
              <a:endParaRPr/>
            </a:p>
          </p:txBody>
        </p:sp>
        <p:sp>
          <p:nvSpPr>
            <p:cNvPr id="73" name="object 73"/>
            <p:cNvSpPr/>
            <p:nvPr/>
          </p:nvSpPr>
          <p:spPr>
            <a:xfrm>
              <a:off x="10630535" y="5841682"/>
              <a:ext cx="706120" cy="490220"/>
            </a:xfrm>
            <a:custGeom>
              <a:avLst/>
              <a:gdLst/>
              <a:ahLst/>
              <a:cxnLst/>
              <a:rect l="l" t="t" r="r" b="b"/>
              <a:pathLst>
                <a:path w="706120" h="490220">
                  <a:moveTo>
                    <a:pt x="223901" y="265950"/>
                  </a:moveTo>
                  <a:lnTo>
                    <a:pt x="0" y="377964"/>
                  </a:lnTo>
                  <a:lnTo>
                    <a:pt x="223901" y="489991"/>
                  </a:lnTo>
                  <a:lnTo>
                    <a:pt x="223901" y="265950"/>
                  </a:lnTo>
                  <a:close/>
                </a:path>
                <a:path w="706120" h="490220">
                  <a:moveTo>
                    <a:pt x="705612" y="0"/>
                  </a:moveTo>
                  <a:lnTo>
                    <a:pt x="494538" y="124485"/>
                  </a:lnTo>
                  <a:lnTo>
                    <a:pt x="703961" y="238531"/>
                  </a:lnTo>
                  <a:lnTo>
                    <a:pt x="705612" y="0"/>
                  </a:lnTo>
                  <a:close/>
                </a:path>
              </a:pathLst>
            </a:custGeom>
            <a:solidFill>
              <a:srgbClr val="A1AE92"/>
            </a:solidFill>
          </p:spPr>
          <p:txBody>
            <a:bodyPr wrap="square" lIns="0" tIns="0" rIns="0" bIns="0" rtlCol="0"/>
            <a:lstStyle/>
            <a:p>
              <a:endParaRPr/>
            </a:p>
          </p:txBody>
        </p:sp>
        <p:sp>
          <p:nvSpPr>
            <p:cNvPr id="74" name="object 74"/>
            <p:cNvSpPr/>
            <p:nvPr/>
          </p:nvSpPr>
          <p:spPr>
            <a:xfrm>
              <a:off x="10158222" y="6358204"/>
              <a:ext cx="224154" cy="224154"/>
            </a:xfrm>
            <a:custGeom>
              <a:avLst/>
              <a:gdLst/>
              <a:ahLst/>
              <a:cxnLst/>
              <a:rect l="l" t="t" r="r" b="b"/>
              <a:pathLst>
                <a:path w="224154" h="224154">
                  <a:moveTo>
                    <a:pt x="223900" y="0"/>
                  </a:moveTo>
                  <a:lnTo>
                    <a:pt x="0" y="112013"/>
                  </a:lnTo>
                  <a:lnTo>
                    <a:pt x="223900" y="224040"/>
                  </a:lnTo>
                  <a:lnTo>
                    <a:pt x="223900" y="0"/>
                  </a:lnTo>
                  <a:close/>
                </a:path>
              </a:pathLst>
            </a:custGeom>
            <a:solidFill>
              <a:srgbClr val="C1C9B6"/>
            </a:solidFill>
          </p:spPr>
          <p:txBody>
            <a:bodyPr wrap="square" lIns="0" tIns="0" rIns="0" bIns="0" rtlCol="0"/>
            <a:lstStyle/>
            <a:p>
              <a:endParaRPr/>
            </a:p>
          </p:txBody>
        </p:sp>
        <p:sp>
          <p:nvSpPr>
            <p:cNvPr id="75" name="object 75"/>
            <p:cNvSpPr/>
            <p:nvPr/>
          </p:nvSpPr>
          <p:spPr>
            <a:xfrm>
              <a:off x="10392537" y="5855830"/>
              <a:ext cx="704215" cy="723265"/>
            </a:xfrm>
            <a:custGeom>
              <a:avLst/>
              <a:gdLst/>
              <a:ahLst/>
              <a:cxnLst/>
              <a:rect l="l" t="t" r="r" b="b"/>
              <a:pathLst>
                <a:path w="704215" h="723265">
                  <a:moveTo>
                    <a:pt x="223774" y="376720"/>
                  </a:moveTo>
                  <a:lnTo>
                    <a:pt x="0" y="488734"/>
                  </a:lnTo>
                  <a:lnTo>
                    <a:pt x="223774" y="600760"/>
                  </a:lnTo>
                  <a:lnTo>
                    <a:pt x="223774" y="376720"/>
                  </a:lnTo>
                  <a:close/>
                </a:path>
                <a:path w="704215" h="723265">
                  <a:moveTo>
                    <a:pt x="461899" y="498665"/>
                  </a:moveTo>
                  <a:lnTo>
                    <a:pt x="237998" y="610679"/>
                  </a:lnTo>
                  <a:lnTo>
                    <a:pt x="461899" y="722706"/>
                  </a:lnTo>
                  <a:lnTo>
                    <a:pt x="461899" y="498665"/>
                  </a:lnTo>
                  <a:close/>
                </a:path>
                <a:path w="704215" h="723265">
                  <a:moveTo>
                    <a:pt x="463677" y="0"/>
                  </a:moveTo>
                  <a:lnTo>
                    <a:pt x="239776" y="112014"/>
                  </a:lnTo>
                  <a:lnTo>
                    <a:pt x="463677" y="224028"/>
                  </a:lnTo>
                  <a:lnTo>
                    <a:pt x="463677" y="0"/>
                  </a:lnTo>
                  <a:close/>
                </a:path>
                <a:path w="704215" h="723265">
                  <a:moveTo>
                    <a:pt x="703961" y="124574"/>
                  </a:moveTo>
                  <a:lnTo>
                    <a:pt x="480060" y="236588"/>
                  </a:lnTo>
                  <a:lnTo>
                    <a:pt x="703961" y="348602"/>
                  </a:lnTo>
                  <a:lnTo>
                    <a:pt x="703961" y="124574"/>
                  </a:lnTo>
                  <a:close/>
                </a:path>
              </a:pathLst>
            </a:custGeom>
            <a:solidFill>
              <a:srgbClr val="A1AE92"/>
            </a:solidFill>
          </p:spPr>
          <p:txBody>
            <a:bodyPr wrap="square" lIns="0" tIns="0" rIns="0" bIns="0" rtlCol="0"/>
            <a:lstStyle/>
            <a:p>
              <a:endParaRPr/>
            </a:p>
          </p:txBody>
        </p:sp>
        <p:sp>
          <p:nvSpPr>
            <p:cNvPr id="76" name="object 76"/>
            <p:cNvSpPr/>
            <p:nvPr/>
          </p:nvSpPr>
          <p:spPr>
            <a:xfrm>
              <a:off x="10869676" y="6486486"/>
              <a:ext cx="224154" cy="224154"/>
            </a:xfrm>
            <a:custGeom>
              <a:avLst/>
              <a:gdLst/>
              <a:ahLst/>
              <a:cxnLst/>
              <a:rect l="l" t="t" r="r" b="b"/>
              <a:pathLst>
                <a:path w="224154" h="224154">
                  <a:moveTo>
                    <a:pt x="223774" y="0"/>
                  </a:moveTo>
                  <a:lnTo>
                    <a:pt x="0" y="112013"/>
                  </a:lnTo>
                  <a:lnTo>
                    <a:pt x="223774" y="224040"/>
                  </a:lnTo>
                  <a:lnTo>
                    <a:pt x="223774" y="0"/>
                  </a:lnTo>
                  <a:close/>
                </a:path>
              </a:pathLst>
            </a:custGeom>
            <a:solidFill>
              <a:srgbClr val="C1C9B6"/>
            </a:solidFill>
          </p:spPr>
          <p:txBody>
            <a:bodyPr wrap="square" lIns="0" tIns="0" rIns="0" bIns="0" rtlCol="0"/>
            <a:lstStyle/>
            <a:p>
              <a:endParaRPr/>
            </a:p>
          </p:txBody>
        </p:sp>
        <p:sp>
          <p:nvSpPr>
            <p:cNvPr id="77" name="object 77"/>
            <p:cNvSpPr/>
            <p:nvPr/>
          </p:nvSpPr>
          <p:spPr>
            <a:xfrm>
              <a:off x="9920478" y="6482130"/>
              <a:ext cx="1412875" cy="226695"/>
            </a:xfrm>
            <a:custGeom>
              <a:avLst/>
              <a:gdLst/>
              <a:ahLst/>
              <a:cxnLst/>
              <a:rect l="l" t="t" r="r" b="b"/>
              <a:pathLst>
                <a:path w="1412875" h="226695">
                  <a:moveTo>
                    <a:pt x="223901" y="0"/>
                  </a:moveTo>
                  <a:lnTo>
                    <a:pt x="0" y="112014"/>
                  </a:lnTo>
                  <a:lnTo>
                    <a:pt x="223901" y="224028"/>
                  </a:lnTo>
                  <a:lnTo>
                    <a:pt x="223901" y="0"/>
                  </a:lnTo>
                  <a:close/>
                </a:path>
                <a:path w="1412875" h="226695">
                  <a:moveTo>
                    <a:pt x="695706" y="0"/>
                  </a:moveTo>
                  <a:lnTo>
                    <a:pt x="471805" y="112014"/>
                  </a:lnTo>
                  <a:lnTo>
                    <a:pt x="695706" y="224028"/>
                  </a:lnTo>
                  <a:lnTo>
                    <a:pt x="695706" y="0"/>
                  </a:lnTo>
                  <a:close/>
                </a:path>
                <a:path w="1412875" h="226695">
                  <a:moveTo>
                    <a:pt x="1412367" y="114452"/>
                  </a:moveTo>
                  <a:lnTo>
                    <a:pt x="1188466" y="2438"/>
                  </a:lnTo>
                  <a:lnTo>
                    <a:pt x="1188466" y="226479"/>
                  </a:lnTo>
                  <a:lnTo>
                    <a:pt x="1412367" y="114452"/>
                  </a:lnTo>
                  <a:close/>
                </a:path>
              </a:pathLst>
            </a:custGeom>
            <a:solidFill>
              <a:srgbClr val="A1AE92"/>
            </a:solidFill>
          </p:spPr>
          <p:txBody>
            <a:bodyPr wrap="square" lIns="0" tIns="0" rIns="0" bIns="0" rtlCol="0"/>
            <a:lstStyle/>
            <a:p>
              <a:endParaRPr/>
            </a:p>
          </p:txBody>
        </p:sp>
      </p:grpSp>
      <p:sp>
        <p:nvSpPr>
          <p:cNvPr id="78" name="object 78"/>
          <p:cNvSpPr/>
          <p:nvPr/>
        </p:nvSpPr>
        <p:spPr>
          <a:xfrm>
            <a:off x="8687689" y="6357632"/>
            <a:ext cx="465455" cy="340360"/>
          </a:xfrm>
          <a:custGeom>
            <a:avLst/>
            <a:gdLst/>
            <a:ahLst/>
            <a:cxnLst/>
            <a:rect l="l" t="t" r="r" b="b"/>
            <a:pathLst>
              <a:path w="465454" h="340359">
                <a:moveTo>
                  <a:pt x="223901" y="0"/>
                </a:moveTo>
                <a:lnTo>
                  <a:pt x="0" y="112014"/>
                </a:lnTo>
                <a:lnTo>
                  <a:pt x="223901" y="224040"/>
                </a:lnTo>
                <a:lnTo>
                  <a:pt x="223901" y="0"/>
                </a:lnTo>
                <a:close/>
              </a:path>
              <a:path w="465454" h="340359">
                <a:moveTo>
                  <a:pt x="464947" y="116293"/>
                </a:moveTo>
                <a:lnTo>
                  <a:pt x="241046" y="228307"/>
                </a:lnTo>
                <a:lnTo>
                  <a:pt x="464947" y="340334"/>
                </a:lnTo>
                <a:lnTo>
                  <a:pt x="464947" y="116293"/>
                </a:lnTo>
                <a:close/>
              </a:path>
            </a:pathLst>
          </a:custGeom>
          <a:solidFill>
            <a:srgbClr val="A1AE92"/>
          </a:solidFill>
        </p:spPr>
        <p:txBody>
          <a:bodyPr wrap="square" lIns="0" tIns="0" rIns="0" bIns="0" rtlCol="0"/>
          <a:lstStyle/>
          <a:p>
            <a:endParaRPr/>
          </a:p>
        </p:txBody>
      </p:sp>
      <p:sp>
        <p:nvSpPr>
          <p:cNvPr id="79" name="object 79"/>
          <p:cNvSpPr/>
          <p:nvPr/>
        </p:nvSpPr>
        <p:spPr>
          <a:xfrm>
            <a:off x="8201279" y="6355689"/>
            <a:ext cx="224154" cy="224154"/>
          </a:xfrm>
          <a:custGeom>
            <a:avLst/>
            <a:gdLst/>
            <a:ahLst/>
            <a:cxnLst/>
            <a:rect l="l" t="t" r="r" b="b"/>
            <a:pathLst>
              <a:path w="224154" h="224154">
                <a:moveTo>
                  <a:pt x="223900" y="0"/>
                </a:moveTo>
                <a:lnTo>
                  <a:pt x="0" y="112014"/>
                </a:lnTo>
                <a:lnTo>
                  <a:pt x="223900" y="224040"/>
                </a:lnTo>
                <a:lnTo>
                  <a:pt x="223900" y="0"/>
                </a:lnTo>
                <a:close/>
              </a:path>
            </a:pathLst>
          </a:custGeom>
          <a:solidFill>
            <a:srgbClr val="C1C9B6"/>
          </a:solidFill>
        </p:spPr>
        <p:txBody>
          <a:bodyPr wrap="square" lIns="0" tIns="0" rIns="0" bIns="0" rtlCol="0"/>
          <a:lstStyle/>
          <a:p>
            <a:endParaRPr/>
          </a:p>
        </p:txBody>
      </p:sp>
      <p:sp>
        <p:nvSpPr>
          <p:cNvPr id="80" name="object 80"/>
          <p:cNvSpPr/>
          <p:nvPr/>
        </p:nvSpPr>
        <p:spPr>
          <a:xfrm>
            <a:off x="8712834" y="6604127"/>
            <a:ext cx="197485" cy="102870"/>
          </a:xfrm>
          <a:custGeom>
            <a:avLst/>
            <a:gdLst/>
            <a:ahLst/>
            <a:cxnLst/>
            <a:rect l="l" t="t" r="r" b="b"/>
            <a:pathLst>
              <a:path w="197484" h="102870">
                <a:moveTo>
                  <a:pt x="197104" y="0"/>
                </a:moveTo>
                <a:lnTo>
                  <a:pt x="0" y="102527"/>
                </a:lnTo>
                <a:lnTo>
                  <a:pt x="197104" y="102527"/>
                </a:lnTo>
                <a:lnTo>
                  <a:pt x="197104" y="0"/>
                </a:lnTo>
                <a:close/>
              </a:path>
            </a:pathLst>
          </a:custGeom>
          <a:solidFill>
            <a:srgbClr val="A1AE92"/>
          </a:solidFill>
        </p:spPr>
        <p:txBody>
          <a:bodyPr wrap="square" lIns="0" tIns="0" rIns="0" bIns="0" rtlCol="0"/>
          <a:lstStyle/>
          <a:p>
            <a:endParaRPr/>
          </a:p>
        </p:txBody>
      </p:sp>
      <p:sp>
        <p:nvSpPr>
          <p:cNvPr id="81" name="object 81"/>
          <p:cNvSpPr/>
          <p:nvPr/>
        </p:nvSpPr>
        <p:spPr>
          <a:xfrm>
            <a:off x="8460867" y="6598056"/>
            <a:ext cx="197485" cy="102870"/>
          </a:xfrm>
          <a:custGeom>
            <a:avLst/>
            <a:gdLst/>
            <a:ahLst/>
            <a:cxnLst/>
            <a:rect l="l" t="t" r="r" b="b"/>
            <a:pathLst>
              <a:path w="197484" h="102870">
                <a:moveTo>
                  <a:pt x="0" y="0"/>
                </a:moveTo>
                <a:lnTo>
                  <a:pt x="0" y="102539"/>
                </a:lnTo>
                <a:lnTo>
                  <a:pt x="196976" y="102539"/>
                </a:lnTo>
                <a:lnTo>
                  <a:pt x="0" y="0"/>
                </a:lnTo>
                <a:close/>
              </a:path>
            </a:pathLst>
          </a:custGeom>
          <a:solidFill>
            <a:srgbClr val="A1AE92"/>
          </a:solidFill>
        </p:spPr>
        <p:txBody>
          <a:bodyPr wrap="square" lIns="0" tIns="0" rIns="0" bIns="0" rtlCol="0"/>
          <a:lstStyle/>
          <a:p>
            <a:endParaRPr/>
          </a:p>
        </p:txBody>
      </p:sp>
      <p:sp>
        <p:nvSpPr>
          <p:cNvPr id="82" name="object 82"/>
          <p:cNvSpPr/>
          <p:nvPr/>
        </p:nvSpPr>
        <p:spPr>
          <a:xfrm>
            <a:off x="8935339" y="6598501"/>
            <a:ext cx="197485" cy="102870"/>
          </a:xfrm>
          <a:custGeom>
            <a:avLst/>
            <a:gdLst/>
            <a:ahLst/>
            <a:cxnLst/>
            <a:rect l="l" t="t" r="r" b="b"/>
            <a:pathLst>
              <a:path w="197484" h="102870">
                <a:moveTo>
                  <a:pt x="0" y="0"/>
                </a:moveTo>
                <a:lnTo>
                  <a:pt x="0" y="102539"/>
                </a:lnTo>
                <a:lnTo>
                  <a:pt x="196976" y="102539"/>
                </a:lnTo>
                <a:lnTo>
                  <a:pt x="0" y="0"/>
                </a:lnTo>
                <a:close/>
              </a:path>
            </a:pathLst>
          </a:custGeom>
          <a:solidFill>
            <a:srgbClr val="A1AE92"/>
          </a:solidFill>
        </p:spPr>
        <p:txBody>
          <a:bodyPr wrap="square" lIns="0" tIns="0" rIns="0" bIns="0" rtlCol="0"/>
          <a:lstStyle/>
          <a:p>
            <a:endParaRPr/>
          </a:p>
        </p:txBody>
      </p:sp>
      <p:sp>
        <p:nvSpPr>
          <p:cNvPr id="83" name="object 83"/>
          <p:cNvSpPr/>
          <p:nvPr/>
        </p:nvSpPr>
        <p:spPr>
          <a:xfrm>
            <a:off x="9920731" y="6603631"/>
            <a:ext cx="197485" cy="102870"/>
          </a:xfrm>
          <a:custGeom>
            <a:avLst/>
            <a:gdLst/>
            <a:ahLst/>
            <a:cxnLst/>
            <a:rect l="l" t="t" r="r" b="b"/>
            <a:pathLst>
              <a:path w="197484" h="102870">
                <a:moveTo>
                  <a:pt x="0" y="0"/>
                </a:moveTo>
                <a:lnTo>
                  <a:pt x="0" y="102527"/>
                </a:lnTo>
                <a:lnTo>
                  <a:pt x="196976" y="102527"/>
                </a:lnTo>
                <a:lnTo>
                  <a:pt x="0" y="0"/>
                </a:lnTo>
                <a:close/>
              </a:path>
            </a:pathLst>
          </a:custGeom>
          <a:solidFill>
            <a:srgbClr val="A1AE92"/>
          </a:solidFill>
        </p:spPr>
        <p:txBody>
          <a:bodyPr wrap="square" lIns="0" tIns="0" rIns="0" bIns="0" rtlCol="0"/>
          <a:lstStyle/>
          <a:p>
            <a:endParaRPr/>
          </a:p>
        </p:txBody>
      </p:sp>
      <p:sp>
        <p:nvSpPr>
          <p:cNvPr id="84" name="object 84"/>
          <p:cNvSpPr/>
          <p:nvPr/>
        </p:nvSpPr>
        <p:spPr>
          <a:xfrm>
            <a:off x="10394315" y="6603631"/>
            <a:ext cx="197485" cy="102870"/>
          </a:xfrm>
          <a:custGeom>
            <a:avLst/>
            <a:gdLst/>
            <a:ahLst/>
            <a:cxnLst/>
            <a:rect l="l" t="t" r="r" b="b"/>
            <a:pathLst>
              <a:path w="197484" h="102870">
                <a:moveTo>
                  <a:pt x="0" y="0"/>
                </a:moveTo>
                <a:lnTo>
                  <a:pt x="0" y="102527"/>
                </a:lnTo>
                <a:lnTo>
                  <a:pt x="196976" y="102527"/>
                </a:lnTo>
                <a:lnTo>
                  <a:pt x="0" y="0"/>
                </a:lnTo>
                <a:close/>
              </a:path>
            </a:pathLst>
          </a:custGeom>
          <a:solidFill>
            <a:srgbClr val="A1AE92"/>
          </a:solidFill>
        </p:spPr>
        <p:txBody>
          <a:bodyPr wrap="square" lIns="0" tIns="0" rIns="0" bIns="0" rtlCol="0"/>
          <a:lstStyle/>
          <a:p>
            <a:endParaRPr/>
          </a:p>
        </p:txBody>
      </p:sp>
      <p:sp>
        <p:nvSpPr>
          <p:cNvPr id="85" name="object 85"/>
          <p:cNvSpPr/>
          <p:nvPr/>
        </p:nvSpPr>
        <p:spPr>
          <a:xfrm>
            <a:off x="10867897" y="6599516"/>
            <a:ext cx="197485" cy="102870"/>
          </a:xfrm>
          <a:custGeom>
            <a:avLst/>
            <a:gdLst/>
            <a:ahLst/>
            <a:cxnLst/>
            <a:rect l="l" t="t" r="r" b="b"/>
            <a:pathLst>
              <a:path w="197484" h="102870">
                <a:moveTo>
                  <a:pt x="0" y="0"/>
                </a:moveTo>
                <a:lnTo>
                  <a:pt x="0" y="102539"/>
                </a:lnTo>
                <a:lnTo>
                  <a:pt x="196976" y="102539"/>
                </a:lnTo>
                <a:lnTo>
                  <a:pt x="0" y="0"/>
                </a:lnTo>
                <a:close/>
              </a:path>
            </a:pathLst>
          </a:custGeom>
          <a:solidFill>
            <a:srgbClr val="A1AE92"/>
          </a:solidFill>
        </p:spPr>
        <p:txBody>
          <a:bodyPr wrap="square" lIns="0" tIns="0" rIns="0" bIns="0" rtlCol="0"/>
          <a:lstStyle/>
          <a:p>
            <a:endParaRPr/>
          </a:p>
        </p:txBody>
      </p:sp>
      <p:sp>
        <p:nvSpPr>
          <p:cNvPr id="86" name="object 86"/>
          <p:cNvSpPr/>
          <p:nvPr/>
        </p:nvSpPr>
        <p:spPr>
          <a:xfrm>
            <a:off x="11347831" y="6600659"/>
            <a:ext cx="197485" cy="102870"/>
          </a:xfrm>
          <a:custGeom>
            <a:avLst/>
            <a:gdLst/>
            <a:ahLst/>
            <a:cxnLst/>
            <a:rect l="l" t="t" r="r" b="b"/>
            <a:pathLst>
              <a:path w="197484" h="102870">
                <a:moveTo>
                  <a:pt x="0" y="0"/>
                </a:moveTo>
                <a:lnTo>
                  <a:pt x="0" y="102539"/>
                </a:lnTo>
                <a:lnTo>
                  <a:pt x="196976" y="102539"/>
                </a:lnTo>
                <a:lnTo>
                  <a:pt x="0" y="0"/>
                </a:lnTo>
                <a:close/>
              </a:path>
            </a:pathLst>
          </a:custGeom>
          <a:solidFill>
            <a:srgbClr val="A1AE92"/>
          </a:solidFill>
        </p:spPr>
        <p:txBody>
          <a:bodyPr wrap="square" lIns="0" tIns="0" rIns="0" bIns="0" rtlCol="0"/>
          <a:lstStyle/>
          <a:p>
            <a:endParaRPr/>
          </a:p>
        </p:txBody>
      </p:sp>
      <p:sp>
        <p:nvSpPr>
          <p:cNvPr id="87" name="object 87"/>
          <p:cNvSpPr/>
          <p:nvPr/>
        </p:nvSpPr>
        <p:spPr>
          <a:xfrm>
            <a:off x="11618722" y="6599516"/>
            <a:ext cx="403225" cy="104139"/>
          </a:xfrm>
          <a:custGeom>
            <a:avLst/>
            <a:gdLst/>
            <a:ahLst/>
            <a:cxnLst/>
            <a:rect l="l" t="t" r="r" b="b"/>
            <a:pathLst>
              <a:path w="403225" h="104140">
                <a:moveTo>
                  <a:pt x="197104" y="1155"/>
                </a:moveTo>
                <a:lnTo>
                  <a:pt x="0" y="103682"/>
                </a:lnTo>
                <a:lnTo>
                  <a:pt x="197104" y="103682"/>
                </a:lnTo>
                <a:lnTo>
                  <a:pt x="197104" y="1155"/>
                </a:lnTo>
                <a:close/>
              </a:path>
              <a:path w="403225" h="104140">
                <a:moveTo>
                  <a:pt x="402717" y="102539"/>
                </a:moveTo>
                <a:lnTo>
                  <a:pt x="205740" y="0"/>
                </a:lnTo>
                <a:lnTo>
                  <a:pt x="205740" y="102539"/>
                </a:lnTo>
                <a:lnTo>
                  <a:pt x="402717" y="102539"/>
                </a:lnTo>
                <a:close/>
              </a:path>
            </a:pathLst>
          </a:custGeom>
          <a:solidFill>
            <a:srgbClr val="A1AE92"/>
          </a:solidFill>
        </p:spPr>
        <p:txBody>
          <a:bodyPr wrap="square" lIns="0" tIns="0" rIns="0" bIns="0" rtlCol="0"/>
          <a:lstStyle/>
          <a:p>
            <a:endParaRPr/>
          </a:p>
        </p:txBody>
      </p:sp>
      <p:sp>
        <p:nvSpPr>
          <p:cNvPr id="88" name="object 88"/>
          <p:cNvSpPr/>
          <p:nvPr/>
        </p:nvSpPr>
        <p:spPr>
          <a:xfrm>
            <a:off x="11139805" y="6603351"/>
            <a:ext cx="197485" cy="102870"/>
          </a:xfrm>
          <a:custGeom>
            <a:avLst/>
            <a:gdLst/>
            <a:ahLst/>
            <a:cxnLst/>
            <a:rect l="l" t="t" r="r" b="b"/>
            <a:pathLst>
              <a:path w="197484" h="102870">
                <a:moveTo>
                  <a:pt x="197103" y="0"/>
                </a:moveTo>
                <a:lnTo>
                  <a:pt x="0" y="102539"/>
                </a:lnTo>
                <a:lnTo>
                  <a:pt x="197103" y="102539"/>
                </a:lnTo>
                <a:lnTo>
                  <a:pt x="197103" y="0"/>
                </a:lnTo>
                <a:close/>
              </a:path>
            </a:pathLst>
          </a:custGeom>
          <a:solidFill>
            <a:srgbClr val="A1AE92"/>
          </a:solidFill>
        </p:spPr>
        <p:txBody>
          <a:bodyPr wrap="square" lIns="0" tIns="0" rIns="0" bIns="0" rtlCol="0"/>
          <a:lstStyle/>
          <a:p>
            <a:endParaRPr/>
          </a:p>
        </p:txBody>
      </p:sp>
      <p:sp>
        <p:nvSpPr>
          <p:cNvPr id="89" name="object 89"/>
          <p:cNvSpPr/>
          <p:nvPr/>
        </p:nvSpPr>
        <p:spPr>
          <a:xfrm>
            <a:off x="10660253" y="6603631"/>
            <a:ext cx="197485" cy="102870"/>
          </a:xfrm>
          <a:custGeom>
            <a:avLst/>
            <a:gdLst/>
            <a:ahLst/>
            <a:cxnLst/>
            <a:rect l="l" t="t" r="r" b="b"/>
            <a:pathLst>
              <a:path w="197484" h="102870">
                <a:moveTo>
                  <a:pt x="196976" y="0"/>
                </a:moveTo>
                <a:lnTo>
                  <a:pt x="0" y="102527"/>
                </a:lnTo>
                <a:lnTo>
                  <a:pt x="196976" y="102527"/>
                </a:lnTo>
                <a:lnTo>
                  <a:pt x="196976" y="0"/>
                </a:lnTo>
                <a:close/>
              </a:path>
            </a:pathLst>
          </a:custGeom>
          <a:solidFill>
            <a:srgbClr val="A1AE92"/>
          </a:solidFill>
        </p:spPr>
        <p:txBody>
          <a:bodyPr wrap="square" lIns="0" tIns="0" rIns="0" bIns="0" rtlCol="0"/>
          <a:lstStyle/>
          <a:p>
            <a:endParaRPr/>
          </a:p>
        </p:txBody>
      </p:sp>
      <p:sp>
        <p:nvSpPr>
          <p:cNvPr id="90" name="object 90"/>
          <p:cNvSpPr/>
          <p:nvPr/>
        </p:nvSpPr>
        <p:spPr>
          <a:xfrm>
            <a:off x="10186289" y="6603479"/>
            <a:ext cx="197485" cy="102870"/>
          </a:xfrm>
          <a:custGeom>
            <a:avLst/>
            <a:gdLst/>
            <a:ahLst/>
            <a:cxnLst/>
            <a:rect l="l" t="t" r="r" b="b"/>
            <a:pathLst>
              <a:path w="197484" h="102870">
                <a:moveTo>
                  <a:pt x="197103" y="0"/>
                </a:moveTo>
                <a:lnTo>
                  <a:pt x="0" y="102527"/>
                </a:lnTo>
                <a:lnTo>
                  <a:pt x="197103" y="102527"/>
                </a:lnTo>
                <a:lnTo>
                  <a:pt x="197103" y="0"/>
                </a:lnTo>
                <a:close/>
              </a:path>
            </a:pathLst>
          </a:custGeom>
          <a:solidFill>
            <a:srgbClr val="A1AE92"/>
          </a:solidFill>
        </p:spPr>
        <p:txBody>
          <a:bodyPr wrap="square" lIns="0" tIns="0" rIns="0" bIns="0" rtlCol="0"/>
          <a:lstStyle/>
          <a:p>
            <a:endParaRPr/>
          </a:p>
        </p:txBody>
      </p:sp>
      <p:sp>
        <p:nvSpPr>
          <p:cNvPr id="91" name="object 91"/>
          <p:cNvSpPr/>
          <p:nvPr/>
        </p:nvSpPr>
        <p:spPr>
          <a:xfrm>
            <a:off x="9704705" y="6601345"/>
            <a:ext cx="197485" cy="102870"/>
          </a:xfrm>
          <a:custGeom>
            <a:avLst/>
            <a:gdLst/>
            <a:ahLst/>
            <a:cxnLst/>
            <a:rect l="l" t="t" r="r" b="b"/>
            <a:pathLst>
              <a:path w="197484" h="102870">
                <a:moveTo>
                  <a:pt x="197103" y="0"/>
                </a:moveTo>
                <a:lnTo>
                  <a:pt x="0" y="102539"/>
                </a:lnTo>
                <a:lnTo>
                  <a:pt x="197103" y="102539"/>
                </a:lnTo>
                <a:lnTo>
                  <a:pt x="197103" y="0"/>
                </a:lnTo>
                <a:close/>
              </a:path>
            </a:pathLst>
          </a:custGeom>
          <a:solidFill>
            <a:srgbClr val="A1AE92"/>
          </a:solidFill>
        </p:spPr>
        <p:txBody>
          <a:bodyPr wrap="square" lIns="0" tIns="0" rIns="0" bIns="0" rtlCol="0"/>
          <a:lstStyle/>
          <a:p>
            <a:endParaRPr/>
          </a:p>
        </p:txBody>
      </p:sp>
      <p:sp>
        <p:nvSpPr>
          <p:cNvPr id="92" name="object 92"/>
          <p:cNvSpPr/>
          <p:nvPr/>
        </p:nvSpPr>
        <p:spPr>
          <a:xfrm>
            <a:off x="9205849" y="6237096"/>
            <a:ext cx="679450" cy="466090"/>
          </a:xfrm>
          <a:custGeom>
            <a:avLst/>
            <a:gdLst/>
            <a:ahLst/>
            <a:cxnLst/>
            <a:rect l="l" t="t" r="r" b="b"/>
            <a:pathLst>
              <a:path w="679450" h="466090">
                <a:moveTo>
                  <a:pt x="197104" y="360959"/>
                </a:moveTo>
                <a:lnTo>
                  <a:pt x="0" y="463499"/>
                </a:lnTo>
                <a:lnTo>
                  <a:pt x="197104" y="463499"/>
                </a:lnTo>
                <a:lnTo>
                  <a:pt x="197104" y="360959"/>
                </a:lnTo>
                <a:close/>
              </a:path>
              <a:path w="679450" h="466090">
                <a:moveTo>
                  <a:pt x="411099" y="465594"/>
                </a:moveTo>
                <a:lnTo>
                  <a:pt x="214122" y="363067"/>
                </a:lnTo>
                <a:lnTo>
                  <a:pt x="214122" y="465594"/>
                </a:lnTo>
                <a:lnTo>
                  <a:pt x="411099" y="465594"/>
                </a:lnTo>
                <a:close/>
              </a:path>
              <a:path w="679450" h="466090">
                <a:moveTo>
                  <a:pt x="437515" y="240855"/>
                </a:moveTo>
                <a:lnTo>
                  <a:pt x="213614" y="352869"/>
                </a:lnTo>
                <a:lnTo>
                  <a:pt x="437515" y="464883"/>
                </a:lnTo>
                <a:lnTo>
                  <a:pt x="437515" y="240855"/>
                </a:lnTo>
                <a:close/>
              </a:path>
              <a:path w="679450" h="466090">
                <a:moveTo>
                  <a:pt x="443230" y="0"/>
                </a:moveTo>
                <a:lnTo>
                  <a:pt x="219329" y="112014"/>
                </a:lnTo>
                <a:lnTo>
                  <a:pt x="443230" y="224028"/>
                </a:lnTo>
                <a:lnTo>
                  <a:pt x="443230" y="0"/>
                </a:lnTo>
                <a:close/>
              </a:path>
              <a:path w="679450" h="466090">
                <a:moveTo>
                  <a:pt x="679196" y="118516"/>
                </a:moveTo>
                <a:lnTo>
                  <a:pt x="455295" y="230530"/>
                </a:lnTo>
                <a:lnTo>
                  <a:pt x="679196" y="342557"/>
                </a:lnTo>
                <a:lnTo>
                  <a:pt x="679196" y="118516"/>
                </a:lnTo>
                <a:close/>
              </a:path>
            </a:pathLst>
          </a:custGeom>
          <a:solidFill>
            <a:srgbClr val="A1AE92"/>
          </a:solidFill>
        </p:spPr>
        <p:txBody>
          <a:bodyPr wrap="square" lIns="0" tIns="0" rIns="0" bIns="0" rtlCol="0"/>
          <a:lstStyle/>
          <a:p>
            <a:endParaRPr/>
          </a:p>
        </p:txBody>
      </p:sp>
      <p:grpSp>
        <p:nvGrpSpPr>
          <p:cNvPr id="93" name="object 93"/>
          <p:cNvGrpSpPr/>
          <p:nvPr/>
        </p:nvGrpSpPr>
        <p:grpSpPr>
          <a:xfrm>
            <a:off x="8931402" y="6345351"/>
            <a:ext cx="230504" cy="230504"/>
            <a:chOff x="8931402" y="6345351"/>
            <a:chExt cx="230504" cy="230504"/>
          </a:xfrm>
        </p:grpSpPr>
        <p:sp>
          <p:nvSpPr>
            <p:cNvPr id="94" name="object 94"/>
            <p:cNvSpPr/>
            <p:nvPr/>
          </p:nvSpPr>
          <p:spPr>
            <a:xfrm>
              <a:off x="8934577" y="6348526"/>
              <a:ext cx="224154" cy="224154"/>
            </a:xfrm>
            <a:custGeom>
              <a:avLst/>
              <a:gdLst/>
              <a:ahLst/>
              <a:cxnLst/>
              <a:rect l="l" t="t" r="r" b="b"/>
              <a:pathLst>
                <a:path w="224154" h="224154">
                  <a:moveTo>
                    <a:pt x="0" y="0"/>
                  </a:moveTo>
                  <a:lnTo>
                    <a:pt x="0" y="224027"/>
                  </a:lnTo>
                  <a:lnTo>
                    <a:pt x="223900" y="112013"/>
                  </a:lnTo>
                  <a:lnTo>
                    <a:pt x="0" y="0"/>
                  </a:lnTo>
                  <a:close/>
                </a:path>
              </a:pathLst>
            </a:custGeom>
            <a:solidFill>
              <a:srgbClr val="7E863C"/>
            </a:solidFill>
          </p:spPr>
          <p:txBody>
            <a:bodyPr wrap="square" lIns="0" tIns="0" rIns="0" bIns="0" rtlCol="0"/>
            <a:lstStyle/>
            <a:p>
              <a:endParaRPr/>
            </a:p>
          </p:txBody>
        </p:sp>
        <p:sp>
          <p:nvSpPr>
            <p:cNvPr id="95" name="object 95"/>
            <p:cNvSpPr/>
            <p:nvPr/>
          </p:nvSpPr>
          <p:spPr>
            <a:xfrm>
              <a:off x="8934577" y="6348526"/>
              <a:ext cx="224154" cy="224154"/>
            </a:xfrm>
            <a:custGeom>
              <a:avLst/>
              <a:gdLst/>
              <a:ahLst/>
              <a:cxnLst/>
              <a:rect l="l" t="t" r="r" b="b"/>
              <a:pathLst>
                <a:path w="224154" h="224154">
                  <a:moveTo>
                    <a:pt x="0" y="224027"/>
                  </a:moveTo>
                  <a:lnTo>
                    <a:pt x="223900" y="112013"/>
                  </a:lnTo>
                  <a:lnTo>
                    <a:pt x="0" y="0"/>
                  </a:lnTo>
                  <a:lnTo>
                    <a:pt x="0" y="224027"/>
                  </a:lnTo>
                  <a:close/>
                </a:path>
              </a:pathLst>
            </a:custGeom>
            <a:ln w="6350">
              <a:solidFill>
                <a:srgbClr val="939F87"/>
              </a:solidFill>
            </a:ln>
          </p:spPr>
          <p:txBody>
            <a:bodyPr wrap="square" lIns="0" tIns="0" rIns="0" bIns="0" rtlCol="0"/>
            <a:lstStyle/>
            <a:p>
              <a:endParaRPr/>
            </a:p>
          </p:txBody>
        </p:sp>
      </p:grpSp>
      <p:sp>
        <p:nvSpPr>
          <p:cNvPr id="96" name="object 96"/>
          <p:cNvSpPr/>
          <p:nvPr/>
        </p:nvSpPr>
        <p:spPr>
          <a:xfrm>
            <a:off x="896581" y="6442900"/>
            <a:ext cx="7231380" cy="142240"/>
          </a:xfrm>
          <a:custGeom>
            <a:avLst/>
            <a:gdLst/>
            <a:ahLst/>
            <a:cxnLst/>
            <a:rect l="l" t="t" r="r" b="b"/>
            <a:pathLst>
              <a:path w="7231380" h="142240">
                <a:moveTo>
                  <a:pt x="7231126" y="0"/>
                </a:moveTo>
                <a:lnTo>
                  <a:pt x="0" y="0"/>
                </a:lnTo>
                <a:lnTo>
                  <a:pt x="0" y="141846"/>
                </a:lnTo>
                <a:lnTo>
                  <a:pt x="7231126" y="141846"/>
                </a:lnTo>
                <a:lnTo>
                  <a:pt x="7231126" y="0"/>
                </a:lnTo>
                <a:close/>
              </a:path>
            </a:pathLst>
          </a:custGeom>
          <a:solidFill>
            <a:srgbClr val="D9D9D9"/>
          </a:solidFill>
        </p:spPr>
        <p:txBody>
          <a:bodyPr wrap="square" lIns="0" tIns="0" rIns="0" bIns="0" rtlCol="0"/>
          <a:lstStyle/>
          <a:p>
            <a:endParaRPr/>
          </a:p>
        </p:txBody>
      </p:sp>
      <p:sp>
        <p:nvSpPr>
          <p:cNvPr id="97" name="object 97"/>
          <p:cNvSpPr txBox="1"/>
          <p:nvPr/>
        </p:nvSpPr>
        <p:spPr>
          <a:xfrm>
            <a:off x="185851" y="6232258"/>
            <a:ext cx="438150" cy="443865"/>
          </a:xfrm>
          <a:prstGeom prst="rect">
            <a:avLst/>
          </a:prstGeom>
          <a:solidFill>
            <a:srgbClr val="A1AE92"/>
          </a:solidFill>
        </p:spPr>
        <p:txBody>
          <a:bodyPr vert="horz" wrap="square" lIns="0" tIns="113664" rIns="0" bIns="0" rtlCol="0">
            <a:spAutoFit/>
          </a:bodyPr>
          <a:lstStyle/>
          <a:p>
            <a:pPr marL="117475">
              <a:lnSpc>
                <a:spcPct val="100000"/>
              </a:lnSpc>
              <a:spcBef>
                <a:spcPts val="894"/>
              </a:spcBef>
            </a:pPr>
            <a:r>
              <a:rPr sz="1400" spc="55" dirty="0">
                <a:latin typeface="Times New Roman"/>
                <a:cs typeface="Times New Roman"/>
              </a:rPr>
              <a:t>02</a:t>
            </a:r>
            <a:endParaRPr sz="1400">
              <a:latin typeface="Times New Roman"/>
              <a:cs typeface="Times New Roman"/>
            </a:endParaRPr>
          </a:p>
        </p:txBody>
      </p:sp>
      <p:sp>
        <p:nvSpPr>
          <p:cNvPr id="98" name="object 98"/>
          <p:cNvSpPr txBox="1">
            <a:spLocks noGrp="1"/>
          </p:cNvSpPr>
          <p:nvPr>
            <p:ph type="title"/>
          </p:nvPr>
        </p:nvSpPr>
        <p:spPr>
          <a:xfrm>
            <a:off x="1023619" y="234518"/>
            <a:ext cx="2002155" cy="697230"/>
          </a:xfrm>
          <a:prstGeom prst="rect">
            <a:avLst/>
          </a:prstGeom>
        </p:spPr>
        <p:txBody>
          <a:bodyPr vert="horz" wrap="square" lIns="0" tIns="13335" rIns="0" bIns="0" rtlCol="0">
            <a:spAutoFit/>
          </a:bodyPr>
          <a:lstStyle/>
          <a:p>
            <a:pPr marL="12700">
              <a:lnSpc>
                <a:spcPct val="100000"/>
              </a:lnSpc>
              <a:spcBef>
                <a:spcPts val="105"/>
              </a:spcBef>
            </a:pPr>
            <a:r>
              <a:rPr sz="4400" spc="204" dirty="0">
                <a:solidFill>
                  <a:srgbClr val="1F394E"/>
                </a:solidFill>
                <a:latin typeface="Times New Roman"/>
                <a:cs typeface="Times New Roman"/>
              </a:rPr>
              <a:t>Content</a:t>
            </a:r>
            <a:endParaRPr sz="4400">
              <a:latin typeface="Times New Roman"/>
              <a:cs typeface="Times New Roman"/>
            </a:endParaRPr>
          </a:p>
        </p:txBody>
      </p:sp>
      <p:pic>
        <p:nvPicPr>
          <p:cNvPr id="99" name="object 99"/>
          <p:cNvPicPr/>
          <p:nvPr/>
        </p:nvPicPr>
        <p:blipFill>
          <a:blip r:embed="rId2" cstate="print"/>
          <a:stretch>
            <a:fillRect/>
          </a:stretch>
        </p:blipFill>
        <p:spPr>
          <a:xfrm>
            <a:off x="771309" y="295173"/>
            <a:ext cx="125014" cy="611733"/>
          </a:xfrm>
          <a:prstGeom prst="rect">
            <a:avLst/>
          </a:prstGeom>
        </p:spPr>
      </p:pic>
      <p:pic>
        <p:nvPicPr>
          <p:cNvPr id="100" name="object 100"/>
          <p:cNvPicPr/>
          <p:nvPr/>
        </p:nvPicPr>
        <p:blipFill>
          <a:blip r:embed="rId3" cstate="print"/>
          <a:stretch>
            <a:fillRect/>
          </a:stretch>
        </p:blipFill>
        <p:spPr>
          <a:xfrm>
            <a:off x="10746613" y="140588"/>
            <a:ext cx="1224978" cy="1080007"/>
          </a:xfrm>
          <a:prstGeom prst="rect">
            <a:avLst/>
          </a:prstGeom>
        </p:spPr>
      </p:pic>
      <p:sp>
        <p:nvSpPr>
          <p:cNvPr id="101" name="object 101"/>
          <p:cNvSpPr txBox="1"/>
          <p:nvPr/>
        </p:nvSpPr>
        <p:spPr>
          <a:xfrm>
            <a:off x="784656" y="1088262"/>
            <a:ext cx="3711575" cy="4192270"/>
          </a:xfrm>
          <a:prstGeom prst="rect">
            <a:avLst/>
          </a:prstGeom>
        </p:spPr>
        <p:txBody>
          <a:bodyPr vert="horz" wrap="square" lIns="0" tIns="59690" rIns="0" bIns="0" rtlCol="0">
            <a:spAutoFit/>
          </a:bodyPr>
          <a:lstStyle/>
          <a:p>
            <a:pPr marL="668655" marR="212725">
              <a:lnSpc>
                <a:spcPts val="3030"/>
              </a:lnSpc>
              <a:spcBef>
                <a:spcPts val="470"/>
              </a:spcBef>
            </a:pPr>
            <a:r>
              <a:rPr sz="2800" dirty="0">
                <a:latin typeface="Calibri Light"/>
                <a:cs typeface="Calibri Light"/>
              </a:rPr>
              <a:t>THE</a:t>
            </a:r>
            <a:r>
              <a:rPr sz="2800" spc="-40" dirty="0">
                <a:latin typeface="Calibri Light"/>
                <a:cs typeface="Calibri Light"/>
              </a:rPr>
              <a:t> </a:t>
            </a:r>
            <a:r>
              <a:rPr sz="2800" spc="-10" dirty="0">
                <a:latin typeface="Calibri Light"/>
                <a:cs typeface="Calibri Light"/>
              </a:rPr>
              <a:t>VERTICAL </a:t>
            </a:r>
            <a:r>
              <a:rPr sz="2800" dirty="0">
                <a:latin typeface="Calibri Light"/>
                <a:cs typeface="Calibri Light"/>
              </a:rPr>
              <a:t>STRUCTURE</a:t>
            </a:r>
            <a:r>
              <a:rPr sz="2800" spc="-45" dirty="0">
                <a:latin typeface="Calibri Light"/>
                <a:cs typeface="Calibri Light"/>
              </a:rPr>
              <a:t> </a:t>
            </a:r>
            <a:r>
              <a:rPr sz="2800" dirty="0">
                <a:latin typeface="Calibri Light"/>
                <a:cs typeface="Calibri Light"/>
              </a:rPr>
              <a:t>OF</a:t>
            </a:r>
            <a:r>
              <a:rPr sz="2800" spc="-40" dirty="0">
                <a:latin typeface="Calibri Light"/>
                <a:cs typeface="Calibri Light"/>
              </a:rPr>
              <a:t> </a:t>
            </a:r>
            <a:r>
              <a:rPr sz="2800" spc="-25" dirty="0">
                <a:latin typeface="Calibri Light"/>
                <a:cs typeface="Calibri Light"/>
              </a:rPr>
              <a:t>THE </a:t>
            </a:r>
            <a:r>
              <a:rPr sz="2800" spc="-10" dirty="0">
                <a:latin typeface="Calibri Light"/>
                <a:cs typeface="Calibri Light"/>
              </a:rPr>
              <a:t>ATMOSPHERE</a:t>
            </a:r>
            <a:endParaRPr sz="2800">
              <a:latin typeface="Calibri Light"/>
              <a:cs typeface="Calibri Light"/>
            </a:endParaRPr>
          </a:p>
          <a:p>
            <a:pPr marL="1013460">
              <a:lnSpc>
                <a:spcPts val="1625"/>
              </a:lnSpc>
            </a:pPr>
            <a:r>
              <a:rPr sz="1400" spc="-10" dirty="0">
                <a:latin typeface="Calibri Light"/>
                <a:cs typeface="Calibri Light"/>
              </a:rPr>
              <a:t>Layers</a:t>
            </a:r>
            <a:r>
              <a:rPr sz="1400" spc="-40" dirty="0">
                <a:latin typeface="Calibri Light"/>
                <a:cs typeface="Calibri Light"/>
              </a:rPr>
              <a:t> </a:t>
            </a:r>
            <a:r>
              <a:rPr sz="1400" dirty="0">
                <a:latin typeface="Calibri Light"/>
                <a:cs typeface="Calibri Light"/>
              </a:rPr>
              <a:t>of</a:t>
            </a:r>
            <a:r>
              <a:rPr sz="1400" spc="-25" dirty="0">
                <a:latin typeface="Calibri Light"/>
                <a:cs typeface="Calibri Light"/>
              </a:rPr>
              <a:t> </a:t>
            </a:r>
            <a:r>
              <a:rPr sz="1400" dirty="0">
                <a:latin typeface="Calibri Light"/>
                <a:cs typeface="Calibri Light"/>
              </a:rPr>
              <a:t>the</a:t>
            </a:r>
            <a:r>
              <a:rPr sz="1400" spc="-15" dirty="0">
                <a:latin typeface="Calibri Light"/>
                <a:cs typeface="Calibri Light"/>
              </a:rPr>
              <a:t> </a:t>
            </a:r>
            <a:r>
              <a:rPr sz="1400" spc="-10" dirty="0">
                <a:latin typeface="Calibri Light"/>
                <a:cs typeface="Calibri Light"/>
              </a:rPr>
              <a:t>atmosphere</a:t>
            </a:r>
            <a:endParaRPr sz="1400">
              <a:latin typeface="Calibri Light"/>
              <a:cs typeface="Calibri Light"/>
            </a:endParaRPr>
          </a:p>
          <a:p>
            <a:pPr marL="2101850">
              <a:lnSpc>
                <a:spcPct val="100000"/>
              </a:lnSpc>
              <a:spcBef>
                <a:spcPts val="120"/>
              </a:spcBef>
            </a:pPr>
            <a:r>
              <a:rPr sz="1400" spc="-10" dirty="0">
                <a:latin typeface="Calibri Light"/>
                <a:cs typeface="Calibri Light"/>
              </a:rPr>
              <a:t>Troposphere</a:t>
            </a:r>
            <a:endParaRPr sz="1400">
              <a:latin typeface="Calibri Light"/>
              <a:cs typeface="Calibri Light"/>
            </a:endParaRPr>
          </a:p>
          <a:p>
            <a:pPr marL="2385060">
              <a:lnSpc>
                <a:spcPct val="100000"/>
              </a:lnSpc>
              <a:spcBef>
                <a:spcPts val="120"/>
              </a:spcBef>
            </a:pPr>
            <a:r>
              <a:rPr sz="1400" dirty="0">
                <a:latin typeface="Calibri Light"/>
                <a:cs typeface="Calibri Light"/>
              </a:rPr>
              <a:t>Composition</a:t>
            </a:r>
            <a:r>
              <a:rPr sz="1400" spc="-35" dirty="0">
                <a:latin typeface="Calibri Light"/>
                <a:cs typeface="Calibri Light"/>
              </a:rPr>
              <a:t> </a:t>
            </a:r>
            <a:r>
              <a:rPr sz="1400" dirty="0">
                <a:latin typeface="Calibri Light"/>
                <a:cs typeface="Calibri Light"/>
              </a:rPr>
              <a:t>of</a:t>
            </a:r>
            <a:r>
              <a:rPr sz="1400" spc="-20" dirty="0">
                <a:latin typeface="Calibri Light"/>
                <a:cs typeface="Calibri Light"/>
              </a:rPr>
              <a:t> </a:t>
            </a:r>
            <a:r>
              <a:rPr sz="1400" spc="-25" dirty="0">
                <a:latin typeface="Calibri Light"/>
                <a:cs typeface="Calibri Light"/>
              </a:rPr>
              <a:t>air</a:t>
            </a:r>
            <a:endParaRPr sz="1400">
              <a:latin typeface="Calibri Light"/>
              <a:cs typeface="Calibri Light"/>
            </a:endParaRPr>
          </a:p>
          <a:p>
            <a:pPr marL="2101850">
              <a:lnSpc>
                <a:spcPct val="100000"/>
              </a:lnSpc>
              <a:spcBef>
                <a:spcPts val="120"/>
              </a:spcBef>
            </a:pPr>
            <a:r>
              <a:rPr sz="1400" spc="-10" dirty="0">
                <a:latin typeface="Calibri Light"/>
                <a:cs typeface="Calibri Light"/>
              </a:rPr>
              <a:t>Stratosphere</a:t>
            </a:r>
            <a:endParaRPr sz="1400">
              <a:latin typeface="Calibri Light"/>
              <a:cs typeface="Calibri Light"/>
            </a:endParaRPr>
          </a:p>
          <a:p>
            <a:pPr marL="2101850" marR="120014" indent="283210">
              <a:lnSpc>
                <a:spcPct val="106900"/>
              </a:lnSpc>
              <a:spcBef>
                <a:spcPts val="10"/>
              </a:spcBef>
            </a:pPr>
            <a:r>
              <a:rPr sz="1400" spc="-10" dirty="0">
                <a:latin typeface="Calibri Light"/>
                <a:cs typeface="Calibri Light"/>
              </a:rPr>
              <a:t>Weather</a:t>
            </a:r>
            <a:r>
              <a:rPr sz="1400" spc="-55" dirty="0">
                <a:latin typeface="Calibri Light"/>
                <a:cs typeface="Calibri Light"/>
              </a:rPr>
              <a:t> </a:t>
            </a:r>
            <a:r>
              <a:rPr sz="1400" spc="-10" dirty="0">
                <a:latin typeface="Calibri Light"/>
                <a:cs typeface="Calibri Light"/>
              </a:rPr>
              <a:t>Balloon Mesosphere Thermosphere Exosphere</a:t>
            </a:r>
            <a:endParaRPr sz="1400">
              <a:latin typeface="Calibri Light"/>
              <a:cs typeface="Calibri Light"/>
            </a:endParaRPr>
          </a:p>
          <a:p>
            <a:pPr marL="12700">
              <a:lnSpc>
                <a:spcPct val="100000"/>
              </a:lnSpc>
              <a:spcBef>
                <a:spcPts val="580"/>
              </a:spcBef>
            </a:pPr>
            <a:r>
              <a:rPr sz="2200" spc="-10" dirty="0">
                <a:latin typeface="Calibri Light"/>
                <a:cs typeface="Calibri Light"/>
              </a:rPr>
              <a:t>RADIATION</a:t>
            </a:r>
            <a:endParaRPr sz="2200">
              <a:latin typeface="Calibri Light"/>
              <a:cs typeface="Calibri Light"/>
            </a:endParaRPr>
          </a:p>
          <a:p>
            <a:pPr marL="357505">
              <a:lnSpc>
                <a:spcPct val="100000"/>
              </a:lnSpc>
              <a:spcBef>
                <a:spcPts val="625"/>
              </a:spcBef>
            </a:pPr>
            <a:r>
              <a:rPr sz="1400" dirty="0">
                <a:latin typeface="Calibri Light"/>
                <a:cs typeface="Calibri Light"/>
              </a:rPr>
              <a:t>The</a:t>
            </a:r>
            <a:r>
              <a:rPr sz="1400" spc="-40" dirty="0">
                <a:latin typeface="Calibri Light"/>
                <a:cs typeface="Calibri Light"/>
              </a:rPr>
              <a:t> </a:t>
            </a:r>
            <a:r>
              <a:rPr sz="1400" spc="-10" dirty="0">
                <a:latin typeface="Calibri Light"/>
                <a:cs typeface="Calibri Light"/>
              </a:rPr>
              <a:t>transfer</a:t>
            </a:r>
            <a:r>
              <a:rPr sz="1400" spc="-30" dirty="0">
                <a:latin typeface="Calibri Light"/>
                <a:cs typeface="Calibri Light"/>
              </a:rPr>
              <a:t> </a:t>
            </a:r>
            <a:r>
              <a:rPr sz="1400" dirty="0">
                <a:latin typeface="Calibri Light"/>
                <a:cs typeface="Calibri Light"/>
              </a:rPr>
              <a:t>of</a:t>
            </a:r>
            <a:r>
              <a:rPr sz="1400" spc="-35" dirty="0">
                <a:latin typeface="Calibri Light"/>
                <a:cs typeface="Calibri Light"/>
              </a:rPr>
              <a:t> </a:t>
            </a:r>
            <a:r>
              <a:rPr sz="1400" dirty="0">
                <a:latin typeface="Calibri Light"/>
                <a:cs typeface="Calibri Light"/>
              </a:rPr>
              <a:t>heat</a:t>
            </a:r>
            <a:r>
              <a:rPr sz="1400" spc="-35" dirty="0">
                <a:latin typeface="Calibri Light"/>
                <a:cs typeface="Calibri Light"/>
              </a:rPr>
              <a:t> </a:t>
            </a:r>
            <a:r>
              <a:rPr sz="1400" spc="-10" dirty="0">
                <a:latin typeface="Calibri Light"/>
                <a:cs typeface="Calibri Light"/>
              </a:rPr>
              <a:t>energy</a:t>
            </a:r>
            <a:endParaRPr sz="1400">
              <a:latin typeface="Calibri Light"/>
              <a:cs typeface="Calibri Light"/>
            </a:endParaRPr>
          </a:p>
          <a:p>
            <a:pPr marL="357505" marR="618490">
              <a:lnSpc>
                <a:spcPts val="1800"/>
              </a:lnSpc>
              <a:spcBef>
                <a:spcPts val="80"/>
              </a:spcBef>
            </a:pPr>
            <a:r>
              <a:rPr sz="1400" dirty="0">
                <a:latin typeface="Calibri Light"/>
                <a:cs typeface="Calibri Light"/>
              </a:rPr>
              <a:t>The</a:t>
            </a:r>
            <a:r>
              <a:rPr sz="1400" spc="-15" dirty="0">
                <a:latin typeface="Calibri Light"/>
                <a:cs typeface="Calibri Light"/>
              </a:rPr>
              <a:t> </a:t>
            </a:r>
            <a:r>
              <a:rPr sz="1400" spc="-10" dirty="0">
                <a:latin typeface="Calibri Light"/>
                <a:cs typeface="Calibri Light"/>
              </a:rPr>
              <a:t>earth-atmosphere</a:t>
            </a:r>
            <a:r>
              <a:rPr sz="1400" spc="-20" dirty="0">
                <a:latin typeface="Calibri Light"/>
                <a:cs typeface="Calibri Light"/>
              </a:rPr>
              <a:t> </a:t>
            </a:r>
            <a:r>
              <a:rPr sz="1400" dirty="0">
                <a:latin typeface="Calibri Light"/>
                <a:cs typeface="Calibri Light"/>
              </a:rPr>
              <a:t>energy</a:t>
            </a:r>
            <a:r>
              <a:rPr sz="1400" spc="5" dirty="0">
                <a:latin typeface="Calibri Light"/>
                <a:cs typeface="Calibri Light"/>
              </a:rPr>
              <a:t> </a:t>
            </a:r>
            <a:r>
              <a:rPr sz="1400" spc="-10" dirty="0">
                <a:latin typeface="Calibri Light"/>
                <a:cs typeface="Calibri Light"/>
              </a:rPr>
              <a:t>balance </a:t>
            </a:r>
            <a:r>
              <a:rPr sz="1400" dirty="0">
                <a:latin typeface="Calibri Light"/>
                <a:cs typeface="Calibri Light"/>
              </a:rPr>
              <a:t>Distribution</a:t>
            </a:r>
            <a:r>
              <a:rPr sz="1400" spc="-40" dirty="0">
                <a:latin typeface="Calibri Light"/>
                <a:cs typeface="Calibri Light"/>
              </a:rPr>
              <a:t> </a:t>
            </a:r>
            <a:r>
              <a:rPr sz="1400" dirty="0">
                <a:latin typeface="Calibri Light"/>
                <a:cs typeface="Calibri Light"/>
              </a:rPr>
              <a:t>of</a:t>
            </a:r>
            <a:r>
              <a:rPr sz="1400" spc="-40" dirty="0">
                <a:latin typeface="Calibri Light"/>
                <a:cs typeface="Calibri Light"/>
              </a:rPr>
              <a:t> </a:t>
            </a:r>
            <a:r>
              <a:rPr sz="1400" spc="-10" dirty="0">
                <a:latin typeface="Calibri Light"/>
                <a:cs typeface="Calibri Light"/>
              </a:rPr>
              <a:t>radiation</a:t>
            </a:r>
            <a:endParaRPr sz="1400">
              <a:latin typeface="Calibri Light"/>
              <a:cs typeface="Calibri Light"/>
            </a:endParaRPr>
          </a:p>
        </p:txBody>
      </p:sp>
      <p:sp>
        <p:nvSpPr>
          <p:cNvPr id="102" name="object 102"/>
          <p:cNvSpPr txBox="1"/>
          <p:nvPr/>
        </p:nvSpPr>
        <p:spPr>
          <a:xfrm>
            <a:off x="7881619" y="1352336"/>
            <a:ext cx="2834640" cy="4060825"/>
          </a:xfrm>
          <a:prstGeom prst="rect">
            <a:avLst/>
          </a:prstGeom>
        </p:spPr>
        <p:txBody>
          <a:bodyPr vert="horz" wrap="square" lIns="0" tIns="135890" rIns="0" bIns="0" rtlCol="0">
            <a:spAutoFit/>
          </a:bodyPr>
          <a:lstStyle/>
          <a:p>
            <a:pPr marL="12700">
              <a:lnSpc>
                <a:spcPct val="100000"/>
              </a:lnSpc>
              <a:spcBef>
                <a:spcPts val="1070"/>
              </a:spcBef>
            </a:pPr>
            <a:r>
              <a:rPr sz="2200" dirty="0">
                <a:latin typeface="Calibri Light"/>
                <a:cs typeface="Calibri Light"/>
              </a:rPr>
              <a:t>AIR</a:t>
            </a:r>
            <a:r>
              <a:rPr sz="2200" spc="-40" dirty="0">
                <a:latin typeface="Calibri Light"/>
                <a:cs typeface="Calibri Light"/>
              </a:rPr>
              <a:t> </a:t>
            </a:r>
            <a:r>
              <a:rPr sz="2200" spc="-10" dirty="0">
                <a:latin typeface="Calibri Light"/>
                <a:cs typeface="Calibri Light"/>
              </a:rPr>
              <a:t>PRESSURE</a:t>
            </a:r>
            <a:endParaRPr sz="2200">
              <a:latin typeface="Calibri Light"/>
              <a:cs typeface="Calibri Light"/>
            </a:endParaRPr>
          </a:p>
          <a:p>
            <a:pPr marL="346075" marR="968375" algn="just">
              <a:lnSpc>
                <a:spcPct val="107100"/>
              </a:lnSpc>
              <a:spcBef>
                <a:spcPts val="509"/>
              </a:spcBef>
            </a:pPr>
            <a:r>
              <a:rPr sz="1400" spc="-10" dirty="0">
                <a:latin typeface="Calibri Light"/>
                <a:cs typeface="Calibri Light"/>
              </a:rPr>
              <a:t>Pressure </a:t>
            </a:r>
            <a:r>
              <a:rPr sz="1400" dirty="0">
                <a:latin typeface="Calibri Light"/>
                <a:cs typeface="Calibri Light"/>
              </a:rPr>
              <a:t>and</a:t>
            </a:r>
            <a:r>
              <a:rPr sz="1400" spc="-20" dirty="0">
                <a:latin typeface="Calibri Light"/>
                <a:cs typeface="Calibri Light"/>
              </a:rPr>
              <a:t> </a:t>
            </a:r>
            <a:r>
              <a:rPr sz="1400" spc="-10" dirty="0">
                <a:latin typeface="Calibri Light"/>
                <a:cs typeface="Calibri Light"/>
              </a:rPr>
              <a:t>Density Pressure </a:t>
            </a:r>
            <a:r>
              <a:rPr sz="1400" dirty="0">
                <a:latin typeface="Calibri Light"/>
                <a:cs typeface="Calibri Light"/>
              </a:rPr>
              <a:t>and</a:t>
            </a:r>
            <a:r>
              <a:rPr sz="1400" spc="-20" dirty="0">
                <a:latin typeface="Calibri Light"/>
                <a:cs typeface="Calibri Light"/>
              </a:rPr>
              <a:t> </a:t>
            </a:r>
            <a:r>
              <a:rPr sz="1400" spc="-10" dirty="0">
                <a:latin typeface="Calibri Light"/>
                <a:cs typeface="Calibri Light"/>
              </a:rPr>
              <a:t>altitude Pressure </a:t>
            </a:r>
            <a:r>
              <a:rPr sz="1400" dirty="0">
                <a:latin typeface="Calibri Light"/>
                <a:cs typeface="Calibri Light"/>
              </a:rPr>
              <a:t>and</a:t>
            </a:r>
            <a:r>
              <a:rPr sz="1400" spc="-20" dirty="0">
                <a:latin typeface="Calibri Light"/>
                <a:cs typeface="Calibri Light"/>
              </a:rPr>
              <a:t> </a:t>
            </a:r>
            <a:r>
              <a:rPr sz="1400" spc="-10" dirty="0">
                <a:latin typeface="Calibri Light"/>
                <a:cs typeface="Calibri Light"/>
              </a:rPr>
              <a:t>volume</a:t>
            </a:r>
            <a:endParaRPr sz="1400">
              <a:latin typeface="Calibri Light"/>
              <a:cs typeface="Calibri Light"/>
            </a:endParaRPr>
          </a:p>
          <a:p>
            <a:pPr marL="346075" marR="307340" algn="just">
              <a:lnSpc>
                <a:spcPct val="107100"/>
              </a:lnSpc>
            </a:pPr>
            <a:r>
              <a:rPr sz="1400" spc="-10" dirty="0">
                <a:latin typeface="Calibri Light"/>
                <a:cs typeface="Calibri Light"/>
              </a:rPr>
              <a:t>Pressure</a:t>
            </a:r>
            <a:r>
              <a:rPr sz="1400" spc="-15" dirty="0">
                <a:latin typeface="Calibri Light"/>
                <a:cs typeface="Calibri Light"/>
              </a:rPr>
              <a:t> </a:t>
            </a:r>
            <a:r>
              <a:rPr sz="1400" dirty="0">
                <a:latin typeface="Calibri Light"/>
                <a:cs typeface="Calibri Light"/>
              </a:rPr>
              <a:t>charts</a:t>
            </a:r>
            <a:r>
              <a:rPr sz="1400" spc="-25" dirty="0">
                <a:latin typeface="Calibri Light"/>
                <a:cs typeface="Calibri Light"/>
              </a:rPr>
              <a:t> </a:t>
            </a:r>
            <a:r>
              <a:rPr sz="1400" dirty="0">
                <a:latin typeface="Calibri Light"/>
                <a:cs typeface="Calibri Light"/>
              </a:rPr>
              <a:t>and</a:t>
            </a:r>
            <a:r>
              <a:rPr sz="1400" spc="-30" dirty="0">
                <a:latin typeface="Calibri Light"/>
                <a:cs typeface="Calibri Light"/>
              </a:rPr>
              <a:t> </a:t>
            </a:r>
            <a:r>
              <a:rPr sz="1400" spc="-10" dirty="0">
                <a:latin typeface="Calibri Light"/>
                <a:cs typeface="Calibri Light"/>
              </a:rPr>
              <a:t>correction </a:t>
            </a:r>
            <a:r>
              <a:rPr sz="1400" dirty="0">
                <a:latin typeface="Calibri Light"/>
                <a:cs typeface="Calibri Light"/>
              </a:rPr>
              <a:t>High-</a:t>
            </a:r>
            <a:r>
              <a:rPr sz="1400" spc="-10" dirty="0">
                <a:latin typeface="Calibri Light"/>
                <a:cs typeface="Calibri Light"/>
              </a:rPr>
              <a:t> </a:t>
            </a:r>
            <a:r>
              <a:rPr sz="1400" dirty="0">
                <a:latin typeface="Calibri Light"/>
                <a:cs typeface="Calibri Light"/>
              </a:rPr>
              <a:t>and</a:t>
            </a:r>
            <a:r>
              <a:rPr sz="1400" spc="-10" dirty="0">
                <a:latin typeface="Calibri Light"/>
                <a:cs typeface="Calibri Light"/>
              </a:rPr>
              <a:t> low-pressure</a:t>
            </a:r>
            <a:r>
              <a:rPr sz="1400" spc="-20" dirty="0">
                <a:latin typeface="Calibri Light"/>
                <a:cs typeface="Calibri Light"/>
              </a:rPr>
              <a:t> </a:t>
            </a:r>
            <a:r>
              <a:rPr sz="1400" spc="-10" dirty="0">
                <a:latin typeface="Calibri Light"/>
                <a:cs typeface="Calibri Light"/>
              </a:rPr>
              <a:t>areas</a:t>
            </a:r>
            <a:endParaRPr sz="1400">
              <a:latin typeface="Calibri Light"/>
              <a:cs typeface="Calibri Light"/>
            </a:endParaRPr>
          </a:p>
          <a:p>
            <a:pPr marL="36195">
              <a:lnSpc>
                <a:spcPct val="100000"/>
              </a:lnSpc>
              <a:spcBef>
                <a:spcPts val="240"/>
              </a:spcBef>
            </a:pPr>
            <a:r>
              <a:rPr sz="2800" spc="-20" dirty="0">
                <a:latin typeface="Calibri Light"/>
                <a:cs typeface="Calibri Light"/>
              </a:rPr>
              <a:t>WIND</a:t>
            </a:r>
            <a:endParaRPr sz="2800">
              <a:latin typeface="Calibri Light"/>
              <a:cs typeface="Calibri Light"/>
            </a:endParaRPr>
          </a:p>
          <a:p>
            <a:pPr marL="245745" marR="14604">
              <a:lnSpc>
                <a:spcPct val="107300"/>
              </a:lnSpc>
              <a:spcBef>
                <a:spcPts val="660"/>
              </a:spcBef>
            </a:pPr>
            <a:r>
              <a:rPr sz="1400" dirty="0">
                <a:latin typeface="Calibri Light"/>
                <a:cs typeface="Calibri Light"/>
              </a:rPr>
              <a:t>Forces</a:t>
            </a:r>
            <a:r>
              <a:rPr sz="1400" spc="-45" dirty="0">
                <a:latin typeface="Calibri Light"/>
                <a:cs typeface="Calibri Light"/>
              </a:rPr>
              <a:t> </a:t>
            </a:r>
            <a:r>
              <a:rPr sz="1400" dirty="0">
                <a:latin typeface="Calibri Light"/>
                <a:cs typeface="Calibri Light"/>
              </a:rPr>
              <a:t>governing</a:t>
            </a:r>
            <a:r>
              <a:rPr sz="1400" spc="-50" dirty="0">
                <a:latin typeface="Calibri Light"/>
                <a:cs typeface="Calibri Light"/>
              </a:rPr>
              <a:t> </a:t>
            </a:r>
            <a:r>
              <a:rPr sz="1400" dirty="0">
                <a:latin typeface="Calibri Light"/>
                <a:cs typeface="Calibri Light"/>
              </a:rPr>
              <a:t>and</a:t>
            </a:r>
            <a:r>
              <a:rPr sz="1400" spc="-45" dirty="0">
                <a:latin typeface="Calibri Light"/>
                <a:cs typeface="Calibri Light"/>
              </a:rPr>
              <a:t> </a:t>
            </a:r>
            <a:r>
              <a:rPr sz="1400" spc="-10" dirty="0">
                <a:latin typeface="Calibri Light"/>
                <a:cs typeface="Calibri Light"/>
              </a:rPr>
              <a:t>affecting</a:t>
            </a:r>
            <a:r>
              <a:rPr sz="1400" spc="-50" dirty="0">
                <a:latin typeface="Calibri Light"/>
                <a:cs typeface="Calibri Light"/>
              </a:rPr>
              <a:t> </a:t>
            </a:r>
            <a:r>
              <a:rPr sz="1400" spc="-20" dirty="0">
                <a:latin typeface="Calibri Light"/>
                <a:cs typeface="Calibri Light"/>
              </a:rPr>
              <a:t>wind </a:t>
            </a:r>
            <a:r>
              <a:rPr sz="1400" spc="-10" dirty="0">
                <a:latin typeface="Calibri Light"/>
                <a:cs typeface="Calibri Light"/>
              </a:rPr>
              <a:t>Pressure</a:t>
            </a:r>
            <a:r>
              <a:rPr sz="1400" spc="-5" dirty="0">
                <a:latin typeface="Calibri Light"/>
                <a:cs typeface="Calibri Light"/>
              </a:rPr>
              <a:t> </a:t>
            </a:r>
            <a:r>
              <a:rPr sz="1400" spc="-10" dirty="0">
                <a:latin typeface="Calibri Light"/>
                <a:cs typeface="Calibri Light"/>
              </a:rPr>
              <a:t>gradient</a:t>
            </a:r>
            <a:r>
              <a:rPr sz="1400" spc="-25" dirty="0">
                <a:latin typeface="Calibri Light"/>
                <a:cs typeface="Calibri Light"/>
              </a:rPr>
              <a:t> </a:t>
            </a:r>
            <a:r>
              <a:rPr sz="1400" spc="-20" dirty="0">
                <a:latin typeface="Calibri Light"/>
                <a:cs typeface="Calibri Light"/>
              </a:rPr>
              <a:t>force</a:t>
            </a:r>
            <a:endParaRPr sz="1400">
              <a:latin typeface="Calibri Light"/>
              <a:cs typeface="Calibri Light"/>
            </a:endParaRPr>
          </a:p>
          <a:p>
            <a:pPr marL="245745" marR="1324610">
              <a:lnSpc>
                <a:spcPct val="107100"/>
              </a:lnSpc>
            </a:pPr>
            <a:r>
              <a:rPr sz="1400" spc="-10" dirty="0">
                <a:latin typeface="Calibri Light"/>
                <a:cs typeface="Calibri Light"/>
              </a:rPr>
              <a:t>Geostrophic</a:t>
            </a:r>
            <a:r>
              <a:rPr sz="1400" spc="-15" dirty="0">
                <a:latin typeface="Calibri Light"/>
                <a:cs typeface="Calibri Light"/>
              </a:rPr>
              <a:t> </a:t>
            </a:r>
            <a:r>
              <a:rPr sz="1400" spc="-20" dirty="0">
                <a:latin typeface="Calibri Light"/>
                <a:cs typeface="Calibri Light"/>
              </a:rPr>
              <a:t>wind </a:t>
            </a:r>
            <a:r>
              <a:rPr sz="1400" spc="-10" dirty="0">
                <a:latin typeface="Calibri Light"/>
                <a:cs typeface="Calibri Light"/>
              </a:rPr>
              <a:t>Gradient</a:t>
            </a:r>
            <a:r>
              <a:rPr sz="1400" spc="-15" dirty="0">
                <a:latin typeface="Calibri Light"/>
                <a:cs typeface="Calibri Light"/>
              </a:rPr>
              <a:t> </a:t>
            </a:r>
            <a:r>
              <a:rPr sz="1400" spc="-20" dirty="0">
                <a:latin typeface="Calibri Light"/>
                <a:cs typeface="Calibri Light"/>
              </a:rPr>
              <a:t>wind </a:t>
            </a:r>
            <a:r>
              <a:rPr sz="1400" dirty="0">
                <a:latin typeface="Calibri Light"/>
                <a:cs typeface="Calibri Light"/>
              </a:rPr>
              <a:t>Coriolis</a:t>
            </a:r>
            <a:r>
              <a:rPr sz="1400" spc="-30" dirty="0">
                <a:latin typeface="Calibri Light"/>
                <a:cs typeface="Calibri Light"/>
              </a:rPr>
              <a:t> </a:t>
            </a:r>
            <a:r>
              <a:rPr sz="1400" spc="-20" dirty="0">
                <a:latin typeface="Calibri Light"/>
                <a:cs typeface="Calibri Light"/>
              </a:rPr>
              <a:t>force</a:t>
            </a:r>
            <a:endParaRPr sz="1400">
              <a:latin typeface="Calibri Light"/>
              <a:cs typeface="Calibri Light"/>
            </a:endParaRPr>
          </a:p>
          <a:p>
            <a:pPr marL="245745" marR="5080">
              <a:lnSpc>
                <a:spcPts val="1800"/>
              </a:lnSpc>
              <a:spcBef>
                <a:spcPts val="70"/>
              </a:spcBef>
            </a:pPr>
            <a:r>
              <a:rPr sz="1400" dirty="0">
                <a:latin typeface="Calibri Light"/>
                <a:cs typeface="Calibri Light"/>
              </a:rPr>
              <a:t>Wind</a:t>
            </a:r>
            <a:r>
              <a:rPr sz="1400" spc="-20" dirty="0">
                <a:latin typeface="Calibri Light"/>
                <a:cs typeface="Calibri Light"/>
              </a:rPr>
              <a:t> </a:t>
            </a:r>
            <a:r>
              <a:rPr sz="1400" dirty="0">
                <a:latin typeface="Calibri Light"/>
                <a:cs typeface="Calibri Light"/>
              </a:rPr>
              <a:t>flow</a:t>
            </a:r>
            <a:r>
              <a:rPr sz="1400" spc="-15" dirty="0">
                <a:latin typeface="Calibri Light"/>
                <a:cs typeface="Calibri Light"/>
              </a:rPr>
              <a:t> </a:t>
            </a:r>
            <a:r>
              <a:rPr sz="1400" dirty="0">
                <a:latin typeface="Calibri Light"/>
                <a:cs typeface="Calibri Light"/>
              </a:rPr>
              <a:t>in</a:t>
            </a:r>
            <a:r>
              <a:rPr sz="1400" spc="-20" dirty="0">
                <a:latin typeface="Calibri Light"/>
                <a:cs typeface="Calibri Light"/>
              </a:rPr>
              <a:t> </a:t>
            </a:r>
            <a:r>
              <a:rPr sz="1400" dirty="0">
                <a:latin typeface="Calibri Light"/>
                <a:cs typeface="Calibri Light"/>
              </a:rPr>
              <a:t>high-</a:t>
            </a:r>
            <a:r>
              <a:rPr sz="1400" spc="-15" dirty="0">
                <a:latin typeface="Calibri Light"/>
                <a:cs typeface="Calibri Light"/>
              </a:rPr>
              <a:t> </a:t>
            </a:r>
            <a:r>
              <a:rPr sz="1400" dirty="0">
                <a:latin typeface="Calibri Light"/>
                <a:cs typeface="Calibri Light"/>
              </a:rPr>
              <a:t>and</a:t>
            </a:r>
            <a:r>
              <a:rPr sz="1400" spc="-15" dirty="0">
                <a:latin typeface="Calibri Light"/>
                <a:cs typeface="Calibri Light"/>
              </a:rPr>
              <a:t> </a:t>
            </a:r>
            <a:r>
              <a:rPr sz="1400" spc="-10" dirty="0">
                <a:latin typeface="Calibri Light"/>
                <a:cs typeface="Calibri Light"/>
              </a:rPr>
              <a:t>low-pressure </a:t>
            </a:r>
            <a:r>
              <a:rPr sz="1400" spc="-20" dirty="0">
                <a:latin typeface="Calibri Light"/>
                <a:cs typeface="Calibri Light"/>
              </a:rPr>
              <a:t>areas</a:t>
            </a:r>
            <a:endParaRPr sz="1400">
              <a:latin typeface="Calibri Light"/>
              <a:cs typeface="Calibri Light"/>
            </a:endParaRPr>
          </a:p>
          <a:p>
            <a:pPr marL="245745">
              <a:lnSpc>
                <a:spcPct val="100000"/>
              </a:lnSpc>
              <a:spcBef>
                <a:spcPts val="40"/>
              </a:spcBef>
            </a:pPr>
            <a:r>
              <a:rPr sz="1400" spc="-20" dirty="0">
                <a:latin typeface="Calibri Light"/>
                <a:cs typeface="Calibri Light"/>
              </a:rPr>
              <a:t>ITCZ</a:t>
            </a:r>
            <a:endParaRPr sz="1400">
              <a:latin typeface="Calibri Light"/>
              <a:cs typeface="Calibri Light"/>
            </a:endParaRPr>
          </a:p>
        </p:txBody>
      </p:sp>
      <p:sp>
        <p:nvSpPr>
          <p:cNvPr id="103" name="object 103"/>
          <p:cNvSpPr txBox="1"/>
          <p:nvPr/>
        </p:nvSpPr>
        <p:spPr>
          <a:xfrm>
            <a:off x="4513834" y="3936619"/>
            <a:ext cx="2987040" cy="2504440"/>
          </a:xfrm>
          <a:prstGeom prst="rect">
            <a:avLst/>
          </a:prstGeom>
        </p:spPr>
        <p:txBody>
          <a:bodyPr vert="horz" wrap="square" lIns="0" tIns="60960" rIns="0" bIns="0" rtlCol="0">
            <a:spAutoFit/>
          </a:bodyPr>
          <a:lstStyle/>
          <a:p>
            <a:pPr marL="12700" marR="1049020">
              <a:lnSpc>
                <a:spcPts val="3020"/>
              </a:lnSpc>
              <a:spcBef>
                <a:spcPts val="480"/>
              </a:spcBef>
            </a:pPr>
            <a:r>
              <a:rPr sz="2800" spc="-10" dirty="0">
                <a:latin typeface="Calibri Light"/>
                <a:cs typeface="Calibri Light"/>
              </a:rPr>
              <a:t>GLOBAL</a:t>
            </a:r>
            <a:r>
              <a:rPr sz="2800" spc="-114" dirty="0">
                <a:latin typeface="Calibri Light"/>
                <a:cs typeface="Calibri Light"/>
              </a:rPr>
              <a:t> </a:t>
            </a:r>
            <a:r>
              <a:rPr sz="2800" spc="-25" dirty="0">
                <a:latin typeface="Calibri Light"/>
                <a:cs typeface="Calibri Light"/>
              </a:rPr>
              <a:t>AIR </a:t>
            </a:r>
            <a:r>
              <a:rPr sz="2800" spc="-35" dirty="0">
                <a:latin typeface="Calibri Light"/>
                <a:cs typeface="Calibri Light"/>
              </a:rPr>
              <a:t>CIRCULATION</a:t>
            </a:r>
            <a:endParaRPr sz="2800">
              <a:latin typeface="Calibri Light"/>
              <a:cs typeface="Calibri Light"/>
            </a:endParaRPr>
          </a:p>
          <a:p>
            <a:pPr marL="346710" marR="374015">
              <a:lnSpc>
                <a:spcPct val="107100"/>
              </a:lnSpc>
              <a:spcBef>
                <a:spcPts val="505"/>
              </a:spcBef>
            </a:pPr>
            <a:r>
              <a:rPr sz="1400" dirty="0">
                <a:latin typeface="Calibri Light"/>
                <a:cs typeface="Calibri Light"/>
              </a:rPr>
              <a:t>Global</a:t>
            </a:r>
            <a:r>
              <a:rPr sz="1400" spc="-20" dirty="0">
                <a:latin typeface="Calibri Light"/>
                <a:cs typeface="Calibri Light"/>
              </a:rPr>
              <a:t> </a:t>
            </a:r>
            <a:r>
              <a:rPr sz="1400" dirty="0">
                <a:latin typeface="Calibri Light"/>
                <a:cs typeface="Calibri Light"/>
              </a:rPr>
              <a:t>air</a:t>
            </a:r>
            <a:r>
              <a:rPr sz="1400" spc="-5" dirty="0">
                <a:latin typeface="Calibri Light"/>
                <a:cs typeface="Calibri Light"/>
              </a:rPr>
              <a:t> </a:t>
            </a:r>
            <a:r>
              <a:rPr sz="1400" spc="-10" dirty="0">
                <a:latin typeface="Calibri Light"/>
                <a:cs typeface="Calibri Light"/>
              </a:rPr>
              <a:t>circulation</a:t>
            </a:r>
            <a:r>
              <a:rPr sz="1400" dirty="0">
                <a:latin typeface="Calibri Light"/>
                <a:cs typeface="Calibri Light"/>
              </a:rPr>
              <a:t> (single</a:t>
            </a:r>
            <a:r>
              <a:rPr sz="1400" spc="-30" dirty="0">
                <a:latin typeface="Calibri Light"/>
                <a:cs typeface="Calibri Light"/>
              </a:rPr>
              <a:t> </a:t>
            </a:r>
            <a:r>
              <a:rPr sz="1400" spc="-20" dirty="0">
                <a:latin typeface="Calibri Light"/>
                <a:cs typeface="Calibri Light"/>
              </a:rPr>
              <a:t>cell </a:t>
            </a:r>
            <a:r>
              <a:rPr sz="1400" spc="-10" dirty="0">
                <a:latin typeface="Calibri Light"/>
                <a:cs typeface="Calibri Light"/>
              </a:rPr>
              <a:t>circulation)</a:t>
            </a:r>
            <a:endParaRPr sz="1400">
              <a:latin typeface="Calibri Light"/>
              <a:cs typeface="Calibri Light"/>
            </a:endParaRPr>
          </a:p>
          <a:p>
            <a:pPr marL="346710">
              <a:lnSpc>
                <a:spcPct val="100000"/>
              </a:lnSpc>
              <a:spcBef>
                <a:spcPts val="120"/>
              </a:spcBef>
            </a:pPr>
            <a:r>
              <a:rPr sz="1400" dirty="0">
                <a:latin typeface="Calibri Light"/>
                <a:cs typeface="Calibri Light"/>
              </a:rPr>
              <a:t>Global</a:t>
            </a:r>
            <a:r>
              <a:rPr sz="1400" spc="-15" dirty="0">
                <a:latin typeface="Calibri Light"/>
                <a:cs typeface="Calibri Light"/>
              </a:rPr>
              <a:t> </a:t>
            </a:r>
            <a:r>
              <a:rPr sz="1400" dirty="0">
                <a:latin typeface="Calibri Light"/>
                <a:cs typeface="Calibri Light"/>
              </a:rPr>
              <a:t>air </a:t>
            </a:r>
            <a:r>
              <a:rPr sz="1400" spc="-10" dirty="0">
                <a:latin typeface="Calibri Light"/>
                <a:cs typeface="Calibri Light"/>
              </a:rPr>
              <a:t>circulation</a:t>
            </a:r>
            <a:r>
              <a:rPr sz="1400" dirty="0">
                <a:latin typeface="Calibri Light"/>
                <a:cs typeface="Calibri Light"/>
              </a:rPr>
              <a:t> (3</a:t>
            </a:r>
            <a:r>
              <a:rPr sz="1400" spc="-10" dirty="0">
                <a:latin typeface="Calibri Light"/>
                <a:cs typeface="Calibri Light"/>
              </a:rPr>
              <a:t> </a:t>
            </a:r>
            <a:r>
              <a:rPr sz="1400" dirty="0">
                <a:latin typeface="Calibri Light"/>
                <a:cs typeface="Calibri Light"/>
              </a:rPr>
              <a:t>cells</a:t>
            </a:r>
            <a:r>
              <a:rPr sz="1400" spc="-20" dirty="0">
                <a:latin typeface="Calibri Light"/>
                <a:cs typeface="Calibri Light"/>
              </a:rPr>
              <a:t> </a:t>
            </a:r>
            <a:r>
              <a:rPr sz="1400" spc="-10" dirty="0">
                <a:latin typeface="Calibri Light"/>
                <a:cs typeface="Calibri Light"/>
              </a:rPr>
              <a:t>pattern)</a:t>
            </a:r>
            <a:endParaRPr sz="1400">
              <a:latin typeface="Calibri Light"/>
              <a:cs typeface="Calibri Light"/>
            </a:endParaRPr>
          </a:p>
          <a:p>
            <a:pPr marL="1434465" marR="758190">
              <a:lnSpc>
                <a:spcPct val="107000"/>
              </a:lnSpc>
              <a:spcBef>
                <a:spcPts val="5"/>
              </a:spcBef>
            </a:pPr>
            <a:r>
              <a:rPr sz="1400" dirty="0">
                <a:latin typeface="Calibri Light"/>
                <a:cs typeface="Calibri Light"/>
              </a:rPr>
              <a:t>Hadley</a:t>
            </a:r>
            <a:r>
              <a:rPr sz="1400" spc="-65" dirty="0">
                <a:latin typeface="Calibri Light"/>
                <a:cs typeface="Calibri Light"/>
              </a:rPr>
              <a:t> </a:t>
            </a:r>
            <a:r>
              <a:rPr sz="1400" spc="-20" dirty="0">
                <a:latin typeface="Calibri Light"/>
                <a:cs typeface="Calibri Light"/>
              </a:rPr>
              <a:t>cell </a:t>
            </a:r>
            <a:r>
              <a:rPr sz="1400" dirty="0">
                <a:latin typeface="Calibri Light"/>
                <a:cs typeface="Calibri Light"/>
              </a:rPr>
              <a:t>Ferrel</a:t>
            </a:r>
            <a:r>
              <a:rPr sz="1400" spc="-75" dirty="0">
                <a:latin typeface="Calibri Light"/>
                <a:cs typeface="Calibri Light"/>
              </a:rPr>
              <a:t> </a:t>
            </a:r>
            <a:r>
              <a:rPr sz="1400" spc="-20" dirty="0">
                <a:latin typeface="Calibri Light"/>
                <a:cs typeface="Calibri Light"/>
              </a:rPr>
              <a:t>cell </a:t>
            </a:r>
            <a:r>
              <a:rPr sz="1400" dirty="0">
                <a:latin typeface="Calibri Light"/>
                <a:cs typeface="Calibri Light"/>
              </a:rPr>
              <a:t>Polar</a:t>
            </a:r>
            <a:r>
              <a:rPr sz="1400" spc="-70" dirty="0">
                <a:latin typeface="Calibri Light"/>
                <a:cs typeface="Calibri Light"/>
              </a:rPr>
              <a:t> </a:t>
            </a:r>
            <a:r>
              <a:rPr sz="1400" spc="-20" dirty="0">
                <a:latin typeface="Calibri Light"/>
                <a:cs typeface="Calibri Light"/>
              </a:rPr>
              <a:t>cell </a:t>
            </a:r>
            <a:r>
              <a:rPr sz="1400" spc="-25" dirty="0">
                <a:latin typeface="Calibri Light"/>
                <a:cs typeface="Calibri Light"/>
              </a:rPr>
              <a:t>Trade</a:t>
            </a:r>
            <a:r>
              <a:rPr sz="1400" spc="-30" dirty="0">
                <a:latin typeface="Calibri Light"/>
                <a:cs typeface="Calibri Light"/>
              </a:rPr>
              <a:t> </a:t>
            </a:r>
            <a:r>
              <a:rPr sz="1400" spc="-20" dirty="0">
                <a:latin typeface="Calibri Light"/>
                <a:cs typeface="Calibri Light"/>
              </a:rPr>
              <a:t>wind</a:t>
            </a:r>
            <a:endParaRPr sz="1400">
              <a:latin typeface="Calibri Light"/>
              <a:cs typeface="Calibri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415" y="488060"/>
            <a:ext cx="2009775" cy="1242060"/>
          </a:xfrm>
          <a:prstGeom prst="rect">
            <a:avLst/>
          </a:prstGeom>
        </p:spPr>
        <p:txBody>
          <a:bodyPr vert="horz" wrap="square" lIns="0" tIns="84455" rIns="0" bIns="0" rtlCol="0">
            <a:spAutoFit/>
          </a:bodyPr>
          <a:lstStyle/>
          <a:p>
            <a:pPr marL="12700" marR="5080">
              <a:lnSpc>
                <a:spcPts val="4540"/>
              </a:lnSpc>
              <a:spcBef>
                <a:spcPts val="665"/>
              </a:spcBef>
            </a:pPr>
            <a:r>
              <a:rPr sz="4200" spc="-25" dirty="0">
                <a:latin typeface="Segoe UI"/>
                <a:cs typeface="Segoe UI"/>
              </a:rPr>
              <a:t>Air </a:t>
            </a:r>
            <a:r>
              <a:rPr sz="4200" spc="-30" dirty="0">
                <a:latin typeface="Segoe UI"/>
                <a:cs typeface="Segoe UI"/>
              </a:rPr>
              <a:t>pressure</a:t>
            </a:r>
            <a:endParaRPr sz="4200">
              <a:latin typeface="Segoe UI"/>
              <a:cs typeface="Segoe UI"/>
            </a:endParaRPr>
          </a:p>
        </p:txBody>
      </p:sp>
      <p:sp>
        <p:nvSpPr>
          <p:cNvPr id="3" name="object 3"/>
          <p:cNvSpPr txBox="1"/>
          <p:nvPr/>
        </p:nvSpPr>
        <p:spPr>
          <a:xfrm>
            <a:off x="4484370" y="761491"/>
            <a:ext cx="6574155" cy="880110"/>
          </a:xfrm>
          <a:prstGeom prst="rect">
            <a:avLst/>
          </a:prstGeom>
        </p:spPr>
        <p:txBody>
          <a:bodyPr vert="horz" wrap="square" lIns="0" tIns="47625" rIns="0" bIns="0" rtlCol="0">
            <a:spAutoFit/>
          </a:bodyPr>
          <a:lstStyle/>
          <a:p>
            <a:pPr marL="12700" marR="5080">
              <a:lnSpc>
                <a:spcPts val="2160"/>
              </a:lnSpc>
              <a:spcBef>
                <a:spcPts val="375"/>
              </a:spcBef>
            </a:pPr>
            <a:r>
              <a:rPr sz="2000" dirty="0">
                <a:latin typeface="Segoe UI"/>
                <a:cs typeface="Segoe UI"/>
              </a:rPr>
              <a:t>Air</a:t>
            </a:r>
            <a:r>
              <a:rPr sz="2000" spc="-50" dirty="0">
                <a:latin typeface="Segoe UI"/>
                <a:cs typeface="Segoe UI"/>
              </a:rPr>
              <a:t> </a:t>
            </a:r>
            <a:r>
              <a:rPr sz="2000" dirty="0">
                <a:latin typeface="Segoe UI"/>
                <a:cs typeface="Segoe UI"/>
              </a:rPr>
              <a:t>pressure</a:t>
            </a:r>
            <a:r>
              <a:rPr sz="2000" spc="-45" dirty="0">
                <a:latin typeface="Segoe UI"/>
                <a:cs typeface="Segoe UI"/>
              </a:rPr>
              <a:t> </a:t>
            </a:r>
            <a:r>
              <a:rPr sz="2000" dirty="0">
                <a:latin typeface="Segoe UI"/>
                <a:cs typeface="Segoe UI"/>
              </a:rPr>
              <a:t>,or</a:t>
            </a:r>
            <a:r>
              <a:rPr sz="2000" spc="-50" dirty="0">
                <a:latin typeface="Segoe UI"/>
                <a:cs typeface="Segoe UI"/>
              </a:rPr>
              <a:t> </a:t>
            </a:r>
            <a:r>
              <a:rPr sz="2000" dirty="0">
                <a:latin typeface="Segoe UI"/>
                <a:cs typeface="Segoe UI"/>
              </a:rPr>
              <a:t>atmospheric</a:t>
            </a:r>
            <a:r>
              <a:rPr sz="2000" spc="-60" dirty="0">
                <a:latin typeface="Segoe UI"/>
                <a:cs typeface="Segoe UI"/>
              </a:rPr>
              <a:t> </a:t>
            </a:r>
            <a:r>
              <a:rPr sz="2000" dirty="0">
                <a:latin typeface="Segoe UI"/>
                <a:cs typeface="Segoe UI"/>
              </a:rPr>
              <a:t>pressure</a:t>
            </a:r>
            <a:r>
              <a:rPr sz="2000" spc="-45" dirty="0">
                <a:latin typeface="Segoe UI"/>
                <a:cs typeface="Segoe UI"/>
              </a:rPr>
              <a:t> </a:t>
            </a:r>
            <a:r>
              <a:rPr sz="2000" dirty="0">
                <a:latin typeface="Segoe UI"/>
                <a:cs typeface="Segoe UI"/>
              </a:rPr>
              <a:t>,</a:t>
            </a:r>
            <a:r>
              <a:rPr sz="2000" spc="-45" dirty="0">
                <a:latin typeface="Segoe UI"/>
                <a:cs typeface="Segoe UI"/>
              </a:rPr>
              <a:t> </a:t>
            </a:r>
            <a:r>
              <a:rPr sz="2000" dirty="0">
                <a:latin typeface="Segoe UI"/>
                <a:cs typeface="Segoe UI"/>
              </a:rPr>
              <a:t>is</a:t>
            </a:r>
            <a:r>
              <a:rPr sz="2000" spc="-50" dirty="0">
                <a:latin typeface="Segoe UI"/>
                <a:cs typeface="Segoe UI"/>
              </a:rPr>
              <a:t> </a:t>
            </a:r>
            <a:r>
              <a:rPr sz="2000" dirty="0">
                <a:latin typeface="Segoe UI"/>
                <a:cs typeface="Segoe UI"/>
              </a:rPr>
              <a:t>the</a:t>
            </a:r>
            <a:r>
              <a:rPr sz="2000" spc="-50" dirty="0">
                <a:latin typeface="Segoe UI"/>
                <a:cs typeface="Segoe UI"/>
              </a:rPr>
              <a:t> </a:t>
            </a:r>
            <a:r>
              <a:rPr sz="2000" dirty="0">
                <a:latin typeface="Segoe UI"/>
                <a:cs typeface="Segoe UI"/>
              </a:rPr>
              <a:t>force</a:t>
            </a:r>
            <a:r>
              <a:rPr sz="2000" spc="-50" dirty="0">
                <a:latin typeface="Segoe UI"/>
                <a:cs typeface="Segoe UI"/>
              </a:rPr>
              <a:t> </a:t>
            </a:r>
            <a:r>
              <a:rPr sz="2000" dirty="0">
                <a:latin typeface="Segoe UI"/>
                <a:cs typeface="Segoe UI"/>
              </a:rPr>
              <a:t>per</a:t>
            </a:r>
            <a:r>
              <a:rPr sz="2000" spc="-40" dirty="0">
                <a:latin typeface="Segoe UI"/>
                <a:cs typeface="Segoe UI"/>
              </a:rPr>
              <a:t> </a:t>
            </a:r>
            <a:r>
              <a:rPr sz="2000" spc="-20" dirty="0">
                <a:latin typeface="Segoe UI"/>
                <a:cs typeface="Segoe UI"/>
              </a:rPr>
              <a:t>unit </a:t>
            </a:r>
            <a:r>
              <a:rPr sz="2000" dirty="0">
                <a:latin typeface="Segoe UI"/>
                <a:cs typeface="Segoe UI"/>
              </a:rPr>
              <a:t>area</a:t>
            </a:r>
            <a:r>
              <a:rPr sz="2000" spc="-35" dirty="0">
                <a:latin typeface="Segoe UI"/>
                <a:cs typeface="Segoe UI"/>
              </a:rPr>
              <a:t> </a:t>
            </a:r>
            <a:r>
              <a:rPr sz="2000" dirty="0">
                <a:latin typeface="Segoe UI"/>
                <a:cs typeface="Segoe UI"/>
              </a:rPr>
              <a:t>exerted</a:t>
            </a:r>
            <a:r>
              <a:rPr sz="2000" spc="-35" dirty="0">
                <a:latin typeface="Segoe UI"/>
                <a:cs typeface="Segoe UI"/>
              </a:rPr>
              <a:t> </a:t>
            </a:r>
            <a:r>
              <a:rPr sz="2000" dirty="0">
                <a:latin typeface="Segoe UI"/>
                <a:cs typeface="Segoe UI"/>
              </a:rPr>
              <a:t>on</a:t>
            </a:r>
            <a:r>
              <a:rPr sz="2000" spc="-10" dirty="0">
                <a:latin typeface="Segoe UI"/>
                <a:cs typeface="Segoe UI"/>
              </a:rPr>
              <a:t> </a:t>
            </a:r>
            <a:r>
              <a:rPr sz="2000" dirty="0">
                <a:latin typeface="Segoe UI"/>
                <a:cs typeface="Segoe UI"/>
              </a:rPr>
              <a:t>a</a:t>
            </a:r>
            <a:r>
              <a:rPr sz="2000" spc="-20" dirty="0">
                <a:latin typeface="Segoe UI"/>
                <a:cs typeface="Segoe UI"/>
              </a:rPr>
              <a:t> </a:t>
            </a:r>
            <a:r>
              <a:rPr sz="2000" dirty="0">
                <a:latin typeface="Segoe UI"/>
                <a:cs typeface="Segoe UI"/>
              </a:rPr>
              <a:t>surface</a:t>
            </a:r>
            <a:r>
              <a:rPr sz="2000" spc="-25" dirty="0">
                <a:latin typeface="Segoe UI"/>
                <a:cs typeface="Segoe UI"/>
              </a:rPr>
              <a:t> </a:t>
            </a:r>
            <a:r>
              <a:rPr sz="2000" dirty="0">
                <a:latin typeface="Segoe UI"/>
                <a:cs typeface="Segoe UI"/>
              </a:rPr>
              <a:t>by</a:t>
            </a:r>
            <a:r>
              <a:rPr sz="2000" spc="-20" dirty="0">
                <a:latin typeface="Segoe UI"/>
                <a:cs typeface="Segoe UI"/>
              </a:rPr>
              <a:t> </a:t>
            </a:r>
            <a:r>
              <a:rPr sz="2000" dirty="0">
                <a:latin typeface="Segoe UI"/>
                <a:cs typeface="Segoe UI"/>
              </a:rPr>
              <a:t>the</a:t>
            </a:r>
            <a:r>
              <a:rPr sz="2000" spc="-15" dirty="0">
                <a:latin typeface="Segoe UI"/>
                <a:cs typeface="Segoe UI"/>
              </a:rPr>
              <a:t> </a:t>
            </a:r>
            <a:r>
              <a:rPr sz="2000" b="1" u="sng" dirty="0">
                <a:uFill>
                  <a:solidFill>
                    <a:srgbClr val="000000"/>
                  </a:solidFill>
                </a:uFill>
                <a:latin typeface="Segoe UI"/>
                <a:cs typeface="Segoe UI"/>
              </a:rPr>
              <a:t>weight</a:t>
            </a:r>
            <a:r>
              <a:rPr sz="2000" b="1" u="sng" spc="-15" dirty="0">
                <a:uFill>
                  <a:solidFill>
                    <a:srgbClr val="000000"/>
                  </a:solidFill>
                </a:uFill>
                <a:latin typeface="Segoe UI"/>
                <a:cs typeface="Segoe UI"/>
              </a:rPr>
              <a:t> </a:t>
            </a:r>
            <a:r>
              <a:rPr sz="2000" b="1" u="sng" dirty="0">
                <a:uFill>
                  <a:solidFill>
                    <a:srgbClr val="000000"/>
                  </a:solidFill>
                </a:uFill>
                <a:latin typeface="Segoe UI"/>
                <a:cs typeface="Segoe UI"/>
              </a:rPr>
              <a:t>of</a:t>
            </a:r>
            <a:r>
              <a:rPr sz="2000" b="1" u="sng" spc="-15" dirty="0">
                <a:uFill>
                  <a:solidFill>
                    <a:srgbClr val="000000"/>
                  </a:solidFill>
                </a:uFill>
                <a:latin typeface="Segoe UI"/>
                <a:cs typeface="Segoe UI"/>
              </a:rPr>
              <a:t> </a:t>
            </a:r>
            <a:r>
              <a:rPr sz="2000" b="1" u="sng" dirty="0">
                <a:uFill>
                  <a:solidFill>
                    <a:srgbClr val="000000"/>
                  </a:solidFill>
                </a:uFill>
                <a:latin typeface="Segoe UI"/>
                <a:cs typeface="Segoe UI"/>
              </a:rPr>
              <a:t>air</a:t>
            </a:r>
            <a:r>
              <a:rPr sz="2000" b="1" spc="-20" dirty="0">
                <a:latin typeface="Segoe UI"/>
                <a:cs typeface="Segoe UI"/>
              </a:rPr>
              <a:t> </a:t>
            </a:r>
            <a:r>
              <a:rPr sz="2000" dirty="0">
                <a:latin typeface="Segoe UI"/>
                <a:cs typeface="Segoe UI"/>
              </a:rPr>
              <a:t>above</a:t>
            </a:r>
            <a:r>
              <a:rPr sz="2000" spc="-15" dirty="0">
                <a:latin typeface="Segoe UI"/>
                <a:cs typeface="Segoe UI"/>
              </a:rPr>
              <a:t> </a:t>
            </a:r>
            <a:r>
              <a:rPr sz="2000" spc="-20" dirty="0">
                <a:latin typeface="Segoe UI"/>
                <a:cs typeface="Segoe UI"/>
              </a:rPr>
              <a:t>that </a:t>
            </a:r>
            <a:r>
              <a:rPr sz="2000" spc="-10" dirty="0">
                <a:latin typeface="Segoe UI"/>
                <a:cs typeface="Segoe UI"/>
              </a:rPr>
              <a:t>surface.</a:t>
            </a:r>
            <a:endParaRPr sz="2000">
              <a:latin typeface="Segoe UI"/>
              <a:cs typeface="Segoe UI"/>
            </a:endParaRPr>
          </a:p>
        </p:txBody>
      </p:sp>
      <p:pic>
        <p:nvPicPr>
          <p:cNvPr id="4" name="object 4"/>
          <p:cNvPicPr/>
          <p:nvPr/>
        </p:nvPicPr>
        <p:blipFill>
          <a:blip r:embed="rId2" cstate="print"/>
          <a:stretch>
            <a:fillRect/>
          </a:stretch>
        </p:blipFill>
        <p:spPr>
          <a:xfrm>
            <a:off x="1528444" y="2232317"/>
            <a:ext cx="7933817" cy="39377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5035" rIns="0" bIns="0" rtlCol="0">
            <a:spAutoFit/>
          </a:bodyPr>
          <a:lstStyle/>
          <a:p>
            <a:pPr marL="165735">
              <a:lnSpc>
                <a:spcPct val="100000"/>
              </a:lnSpc>
              <a:spcBef>
                <a:spcPts val="100"/>
              </a:spcBef>
            </a:pPr>
            <a:r>
              <a:rPr sz="3600" dirty="0">
                <a:latin typeface="Segoe UI"/>
                <a:cs typeface="Segoe UI"/>
              </a:rPr>
              <a:t>Pressure</a:t>
            </a:r>
            <a:r>
              <a:rPr sz="3600" spc="-90" dirty="0">
                <a:latin typeface="Segoe UI"/>
                <a:cs typeface="Segoe UI"/>
              </a:rPr>
              <a:t> </a:t>
            </a:r>
            <a:r>
              <a:rPr sz="3600" dirty="0">
                <a:latin typeface="Segoe UI"/>
                <a:cs typeface="Segoe UI"/>
              </a:rPr>
              <a:t>and</a:t>
            </a:r>
            <a:r>
              <a:rPr sz="3600" spc="-90" dirty="0">
                <a:latin typeface="Segoe UI"/>
                <a:cs typeface="Segoe UI"/>
              </a:rPr>
              <a:t> </a:t>
            </a:r>
            <a:r>
              <a:rPr sz="3600" spc="-10" dirty="0">
                <a:latin typeface="Segoe UI"/>
                <a:cs typeface="Segoe UI"/>
              </a:rPr>
              <a:t>Density</a:t>
            </a:r>
            <a:endParaRPr sz="3600">
              <a:latin typeface="Segoe UI"/>
              <a:cs typeface="Segoe UI"/>
            </a:endParaRPr>
          </a:p>
        </p:txBody>
      </p:sp>
      <p:sp>
        <p:nvSpPr>
          <p:cNvPr id="3" name="object 3"/>
          <p:cNvSpPr txBox="1"/>
          <p:nvPr/>
        </p:nvSpPr>
        <p:spPr>
          <a:xfrm>
            <a:off x="406704" y="1982850"/>
            <a:ext cx="2977515" cy="2372360"/>
          </a:xfrm>
          <a:prstGeom prst="rect">
            <a:avLst/>
          </a:prstGeom>
        </p:spPr>
        <p:txBody>
          <a:bodyPr vert="horz" wrap="square" lIns="0" tIns="54610" rIns="0" bIns="0" rtlCol="0">
            <a:spAutoFit/>
          </a:bodyPr>
          <a:lstStyle/>
          <a:p>
            <a:pPr marL="12700" marR="5080">
              <a:lnSpc>
                <a:spcPct val="90000"/>
              </a:lnSpc>
              <a:spcBef>
                <a:spcPts val="430"/>
              </a:spcBef>
            </a:pPr>
            <a:r>
              <a:rPr sz="2800" dirty="0">
                <a:latin typeface="Segoe UI"/>
                <a:cs typeface="Segoe UI"/>
              </a:rPr>
              <a:t>As</a:t>
            </a:r>
            <a:r>
              <a:rPr sz="2800" spc="-65" dirty="0">
                <a:latin typeface="Segoe UI"/>
                <a:cs typeface="Segoe UI"/>
              </a:rPr>
              <a:t> </a:t>
            </a:r>
            <a:r>
              <a:rPr sz="2800" dirty="0">
                <a:latin typeface="Segoe UI"/>
                <a:cs typeface="Segoe UI"/>
              </a:rPr>
              <a:t>the</a:t>
            </a:r>
            <a:r>
              <a:rPr sz="2800" spc="-50" dirty="0">
                <a:latin typeface="Segoe UI"/>
                <a:cs typeface="Segoe UI"/>
              </a:rPr>
              <a:t> </a:t>
            </a:r>
            <a:r>
              <a:rPr sz="2800" dirty="0">
                <a:latin typeface="Segoe UI"/>
                <a:cs typeface="Segoe UI"/>
              </a:rPr>
              <a:t>number</a:t>
            </a:r>
            <a:r>
              <a:rPr sz="2800" spc="-40" dirty="0">
                <a:latin typeface="Segoe UI"/>
                <a:cs typeface="Segoe UI"/>
              </a:rPr>
              <a:t> </a:t>
            </a:r>
            <a:r>
              <a:rPr sz="2800" spc="-25" dirty="0">
                <a:latin typeface="Segoe UI"/>
                <a:cs typeface="Segoe UI"/>
              </a:rPr>
              <a:t>of </a:t>
            </a:r>
            <a:r>
              <a:rPr sz="2800" dirty="0">
                <a:latin typeface="Segoe UI"/>
                <a:cs typeface="Segoe UI"/>
              </a:rPr>
              <a:t>air</a:t>
            </a:r>
            <a:r>
              <a:rPr sz="2800" spc="-50" dirty="0">
                <a:latin typeface="Segoe UI"/>
                <a:cs typeface="Segoe UI"/>
              </a:rPr>
              <a:t> </a:t>
            </a:r>
            <a:r>
              <a:rPr sz="2800" dirty="0">
                <a:latin typeface="Segoe UI"/>
                <a:cs typeface="Segoe UI"/>
              </a:rPr>
              <a:t>molecules</a:t>
            </a:r>
            <a:r>
              <a:rPr sz="2800" spc="-55" dirty="0">
                <a:latin typeface="Segoe UI"/>
                <a:cs typeface="Segoe UI"/>
              </a:rPr>
              <a:t> </a:t>
            </a:r>
            <a:r>
              <a:rPr sz="2800" spc="-25" dirty="0">
                <a:latin typeface="Segoe UI"/>
                <a:cs typeface="Segoe UI"/>
              </a:rPr>
              <a:t>in </a:t>
            </a:r>
            <a:r>
              <a:rPr sz="2800" dirty="0">
                <a:latin typeface="Segoe UI"/>
                <a:cs typeface="Segoe UI"/>
              </a:rPr>
              <a:t>column</a:t>
            </a:r>
            <a:r>
              <a:rPr sz="2800" spc="-65" dirty="0">
                <a:latin typeface="Segoe UI"/>
                <a:cs typeface="Segoe UI"/>
              </a:rPr>
              <a:t> </a:t>
            </a:r>
            <a:r>
              <a:rPr sz="2800" dirty="0">
                <a:latin typeface="Segoe UI"/>
                <a:cs typeface="Segoe UI"/>
              </a:rPr>
              <a:t>of</a:t>
            </a:r>
            <a:r>
              <a:rPr sz="2800" spc="-65" dirty="0">
                <a:latin typeface="Segoe UI"/>
                <a:cs typeface="Segoe UI"/>
              </a:rPr>
              <a:t> </a:t>
            </a:r>
            <a:r>
              <a:rPr sz="2800" spc="-25" dirty="0">
                <a:latin typeface="Segoe UI"/>
                <a:cs typeface="Segoe UI"/>
              </a:rPr>
              <a:t>air </a:t>
            </a:r>
            <a:r>
              <a:rPr sz="2800" dirty="0">
                <a:latin typeface="Segoe UI"/>
                <a:cs typeface="Segoe UI"/>
              </a:rPr>
              <a:t>decreases,</a:t>
            </a:r>
            <a:r>
              <a:rPr sz="2800" spc="-85" dirty="0">
                <a:latin typeface="Segoe UI"/>
                <a:cs typeface="Segoe UI"/>
              </a:rPr>
              <a:t> </a:t>
            </a:r>
            <a:r>
              <a:rPr sz="2800" dirty="0">
                <a:latin typeface="Segoe UI"/>
                <a:cs typeface="Segoe UI"/>
              </a:rPr>
              <a:t>the</a:t>
            </a:r>
            <a:r>
              <a:rPr sz="2800" spc="-80" dirty="0">
                <a:latin typeface="Segoe UI"/>
                <a:cs typeface="Segoe UI"/>
              </a:rPr>
              <a:t> </a:t>
            </a:r>
            <a:r>
              <a:rPr sz="2800" spc="-25" dirty="0">
                <a:latin typeface="Segoe UI"/>
                <a:cs typeface="Segoe UI"/>
              </a:rPr>
              <a:t>air </a:t>
            </a:r>
            <a:r>
              <a:rPr sz="2800" dirty="0">
                <a:latin typeface="Segoe UI"/>
                <a:cs typeface="Segoe UI"/>
              </a:rPr>
              <a:t>pressure</a:t>
            </a:r>
            <a:r>
              <a:rPr sz="2800" spc="-180" dirty="0">
                <a:latin typeface="Segoe UI"/>
                <a:cs typeface="Segoe UI"/>
              </a:rPr>
              <a:t> </a:t>
            </a:r>
            <a:r>
              <a:rPr sz="2800" spc="-10" dirty="0">
                <a:latin typeface="Segoe UI"/>
                <a:cs typeface="Segoe UI"/>
              </a:rPr>
              <a:t>decreases </a:t>
            </a:r>
            <a:r>
              <a:rPr sz="2800" dirty="0">
                <a:latin typeface="Segoe UI"/>
                <a:cs typeface="Segoe UI"/>
              </a:rPr>
              <a:t>and</a:t>
            </a:r>
            <a:r>
              <a:rPr sz="2800" spc="-30" dirty="0">
                <a:latin typeface="Segoe UI"/>
                <a:cs typeface="Segoe UI"/>
              </a:rPr>
              <a:t> </a:t>
            </a:r>
            <a:r>
              <a:rPr sz="2800" dirty="0">
                <a:latin typeface="Segoe UI"/>
                <a:cs typeface="Segoe UI"/>
              </a:rPr>
              <a:t>vise</a:t>
            </a:r>
            <a:r>
              <a:rPr sz="2800" spc="-35" dirty="0">
                <a:latin typeface="Segoe UI"/>
                <a:cs typeface="Segoe UI"/>
              </a:rPr>
              <a:t> </a:t>
            </a:r>
            <a:r>
              <a:rPr sz="2800" spc="-10" dirty="0">
                <a:latin typeface="Segoe UI"/>
                <a:cs typeface="Segoe UI"/>
              </a:rPr>
              <a:t>versa</a:t>
            </a:r>
            <a:endParaRPr sz="2800">
              <a:latin typeface="Segoe UI"/>
              <a:cs typeface="Segoe UI"/>
            </a:endParaRPr>
          </a:p>
        </p:txBody>
      </p:sp>
      <p:pic>
        <p:nvPicPr>
          <p:cNvPr id="4" name="object 4"/>
          <p:cNvPicPr/>
          <p:nvPr/>
        </p:nvPicPr>
        <p:blipFill>
          <a:blip r:embed="rId2" cstate="print"/>
          <a:stretch>
            <a:fillRect/>
          </a:stretch>
        </p:blipFill>
        <p:spPr>
          <a:xfrm>
            <a:off x="5062854" y="1295882"/>
            <a:ext cx="6343141" cy="52264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124" y="2218435"/>
            <a:ext cx="2788285" cy="1818005"/>
          </a:xfrm>
          <a:prstGeom prst="rect">
            <a:avLst/>
          </a:prstGeom>
        </p:spPr>
        <p:txBody>
          <a:bodyPr vert="horz" wrap="square" lIns="0" tIns="84455" rIns="0" bIns="0" rtlCol="0">
            <a:spAutoFit/>
          </a:bodyPr>
          <a:lstStyle/>
          <a:p>
            <a:pPr marL="12700" marR="5080">
              <a:lnSpc>
                <a:spcPts val="4540"/>
              </a:lnSpc>
              <a:spcBef>
                <a:spcPts val="665"/>
              </a:spcBef>
            </a:pPr>
            <a:r>
              <a:rPr sz="4200" spc="-10" dirty="0"/>
              <a:t>Pressure</a:t>
            </a:r>
            <a:r>
              <a:rPr sz="4200" spc="-220" dirty="0"/>
              <a:t> </a:t>
            </a:r>
            <a:r>
              <a:rPr sz="4200" spc="-25" dirty="0"/>
              <a:t>and </a:t>
            </a:r>
            <a:r>
              <a:rPr sz="4200" spc="-10" dirty="0"/>
              <a:t>Altitude (Height)</a:t>
            </a:r>
            <a:endParaRPr sz="4200"/>
          </a:p>
        </p:txBody>
      </p:sp>
      <p:pic>
        <p:nvPicPr>
          <p:cNvPr id="3" name="object 3"/>
          <p:cNvPicPr/>
          <p:nvPr/>
        </p:nvPicPr>
        <p:blipFill>
          <a:blip r:embed="rId2" cstate="print"/>
          <a:stretch>
            <a:fillRect/>
          </a:stretch>
        </p:blipFill>
        <p:spPr>
          <a:xfrm>
            <a:off x="4959096" y="303656"/>
            <a:ext cx="6863969" cy="641781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3630" rIns="0" bIns="0" rtlCol="0">
            <a:spAutoFit/>
          </a:bodyPr>
          <a:lstStyle/>
          <a:p>
            <a:pPr marL="311150">
              <a:lnSpc>
                <a:spcPct val="100000"/>
              </a:lnSpc>
              <a:spcBef>
                <a:spcPts val="95"/>
              </a:spcBef>
            </a:pPr>
            <a:r>
              <a:rPr sz="4300" spc="-10" dirty="0"/>
              <a:t>Pressure</a:t>
            </a:r>
            <a:r>
              <a:rPr sz="4300" spc="-135" dirty="0"/>
              <a:t> </a:t>
            </a:r>
            <a:r>
              <a:rPr sz="4300" dirty="0"/>
              <a:t>and</a:t>
            </a:r>
            <a:r>
              <a:rPr sz="4300" spc="-160" dirty="0"/>
              <a:t> </a:t>
            </a:r>
            <a:r>
              <a:rPr sz="4300" spc="-10" dirty="0"/>
              <a:t>Volume</a:t>
            </a:r>
            <a:endParaRPr sz="4300"/>
          </a:p>
        </p:txBody>
      </p:sp>
      <p:sp>
        <p:nvSpPr>
          <p:cNvPr id="3" name="object 3"/>
          <p:cNvSpPr txBox="1"/>
          <p:nvPr/>
        </p:nvSpPr>
        <p:spPr>
          <a:xfrm>
            <a:off x="834034" y="3811270"/>
            <a:ext cx="4707255" cy="1172845"/>
          </a:xfrm>
          <a:prstGeom prst="rect">
            <a:avLst/>
          </a:prstGeom>
        </p:spPr>
        <p:txBody>
          <a:bodyPr vert="horz" wrap="square" lIns="0" tIns="12065" rIns="0" bIns="0" rtlCol="0">
            <a:spAutoFit/>
          </a:bodyPr>
          <a:lstStyle/>
          <a:p>
            <a:pPr marL="241300" indent="-228600">
              <a:lnSpc>
                <a:spcPts val="2165"/>
              </a:lnSpc>
              <a:spcBef>
                <a:spcPts val="95"/>
              </a:spcBef>
              <a:buFont typeface="Arial MT"/>
              <a:buChar char="•"/>
              <a:tabLst>
                <a:tab pos="241300" algn="l"/>
              </a:tabLst>
            </a:pPr>
            <a:r>
              <a:rPr sz="1900" b="1" dirty="0">
                <a:latin typeface="Calibri"/>
                <a:cs typeface="Calibri"/>
              </a:rPr>
              <a:t>A</a:t>
            </a:r>
            <a:r>
              <a:rPr sz="1900" b="1" spc="-45" dirty="0">
                <a:latin typeface="Calibri"/>
                <a:cs typeface="Calibri"/>
              </a:rPr>
              <a:t> </a:t>
            </a:r>
            <a:r>
              <a:rPr sz="1900" b="1" dirty="0">
                <a:latin typeface="Calibri"/>
                <a:cs typeface="Calibri"/>
              </a:rPr>
              <a:t>gas</a:t>
            </a:r>
            <a:r>
              <a:rPr sz="1900" b="1" spc="-25" dirty="0">
                <a:latin typeface="Calibri"/>
                <a:cs typeface="Calibri"/>
              </a:rPr>
              <a:t> </a:t>
            </a:r>
            <a:r>
              <a:rPr sz="1900" b="1" dirty="0">
                <a:latin typeface="Calibri"/>
                <a:cs typeface="Calibri"/>
              </a:rPr>
              <a:t>will</a:t>
            </a:r>
            <a:r>
              <a:rPr sz="1900" b="1" spc="-65" dirty="0">
                <a:latin typeface="Calibri"/>
                <a:cs typeface="Calibri"/>
              </a:rPr>
              <a:t> </a:t>
            </a:r>
            <a:r>
              <a:rPr sz="1900" b="1" dirty="0">
                <a:latin typeface="Calibri"/>
                <a:cs typeface="Calibri"/>
              </a:rPr>
              <a:t>expand</a:t>
            </a:r>
            <a:r>
              <a:rPr sz="1900" b="1" spc="-25" dirty="0">
                <a:latin typeface="Calibri"/>
                <a:cs typeface="Calibri"/>
              </a:rPr>
              <a:t> </a:t>
            </a:r>
            <a:r>
              <a:rPr sz="1900" b="1" dirty="0">
                <a:latin typeface="Calibri"/>
                <a:cs typeface="Calibri"/>
              </a:rPr>
              <a:t>to</a:t>
            </a:r>
            <a:r>
              <a:rPr sz="1900" b="1" spc="-40" dirty="0">
                <a:latin typeface="Calibri"/>
                <a:cs typeface="Calibri"/>
              </a:rPr>
              <a:t> </a:t>
            </a:r>
            <a:r>
              <a:rPr sz="1900" b="1" dirty="0">
                <a:latin typeface="Calibri"/>
                <a:cs typeface="Calibri"/>
              </a:rPr>
              <a:t>fill</a:t>
            </a:r>
            <a:r>
              <a:rPr sz="1900" b="1" spc="-55" dirty="0">
                <a:latin typeface="Calibri"/>
                <a:cs typeface="Calibri"/>
              </a:rPr>
              <a:t> </a:t>
            </a:r>
            <a:r>
              <a:rPr sz="1900" b="1" spc="-10" dirty="0">
                <a:latin typeface="Calibri"/>
                <a:cs typeface="Calibri"/>
              </a:rPr>
              <a:t>whatever</a:t>
            </a:r>
            <a:r>
              <a:rPr sz="1900" b="1" spc="-40" dirty="0">
                <a:latin typeface="Calibri"/>
                <a:cs typeface="Calibri"/>
              </a:rPr>
              <a:t> </a:t>
            </a:r>
            <a:r>
              <a:rPr sz="1900" b="1" dirty="0">
                <a:latin typeface="Calibri"/>
                <a:cs typeface="Calibri"/>
              </a:rPr>
              <a:t>space</a:t>
            </a:r>
            <a:r>
              <a:rPr sz="1900" b="1" spc="-5" dirty="0">
                <a:latin typeface="Calibri"/>
                <a:cs typeface="Calibri"/>
              </a:rPr>
              <a:t> </a:t>
            </a:r>
            <a:r>
              <a:rPr sz="1900" b="1" dirty="0">
                <a:latin typeface="Calibri"/>
                <a:cs typeface="Calibri"/>
              </a:rPr>
              <a:t>it</a:t>
            </a:r>
            <a:r>
              <a:rPr sz="1900" b="1" spc="-40" dirty="0">
                <a:latin typeface="Calibri"/>
                <a:cs typeface="Calibri"/>
              </a:rPr>
              <a:t> </a:t>
            </a:r>
            <a:r>
              <a:rPr sz="1900" b="1" spc="-25" dirty="0">
                <a:latin typeface="Calibri"/>
                <a:cs typeface="Calibri"/>
              </a:rPr>
              <a:t>is</a:t>
            </a:r>
            <a:endParaRPr sz="1900">
              <a:latin typeface="Calibri"/>
              <a:cs typeface="Calibri"/>
            </a:endParaRPr>
          </a:p>
          <a:p>
            <a:pPr marL="241300">
              <a:lnSpc>
                <a:spcPts val="2165"/>
              </a:lnSpc>
            </a:pPr>
            <a:r>
              <a:rPr sz="1900" b="1" spc="-10" dirty="0">
                <a:latin typeface="Calibri"/>
                <a:cs typeface="Calibri"/>
              </a:rPr>
              <a:t>given.</a:t>
            </a:r>
            <a:endParaRPr sz="1900">
              <a:latin typeface="Calibri"/>
              <a:cs typeface="Calibri"/>
            </a:endParaRPr>
          </a:p>
          <a:p>
            <a:pPr marL="241300" marR="5080" indent="-229235">
              <a:lnSpc>
                <a:spcPts val="2050"/>
              </a:lnSpc>
              <a:spcBef>
                <a:spcPts val="635"/>
              </a:spcBef>
              <a:buFont typeface="Arial MT"/>
              <a:buChar char="•"/>
              <a:tabLst>
                <a:tab pos="241300" algn="l"/>
              </a:tabLst>
            </a:pPr>
            <a:r>
              <a:rPr sz="1900" b="1" dirty="0">
                <a:latin typeface="Calibri"/>
                <a:cs typeface="Calibri"/>
              </a:rPr>
              <a:t>The</a:t>
            </a:r>
            <a:r>
              <a:rPr sz="1900" b="1" spc="-60" dirty="0">
                <a:latin typeface="Calibri"/>
                <a:cs typeface="Calibri"/>
              </a:rPr>
              <a:t> </a:t>
            </a:r>
            <a:r>
              <a:rPr sz="1900" b="1" dirty="0">
                <a:latin typeface="Calibri"/>
                <a:cs typeface="Calibri"/>
              </a:rPr>
              <a:t>decrease</a:t>
            </a:r>
            <a:r>
              <a:rPr sz="1900" b="1" spc="-40" dirty="0">
                <a:latin typeface="Calibri"/>
                <a:cs typeface="Calibri"/>
              </a:rPr>
              <a:t> </a:t>
            </a:r>
            <a:r>
              <a:rPr sz="1900" b="1" dirty="0">
                <a:latin typeface="Calibri"/>
                <a:cs typeface="Calibri"/>
              </a:rPr>
              <a:t>of</a:t>
            </a:r>
            <a:r>
              <a:rPr sz="1900" b="1" spc="-65" dirty="0">
                <a:latin typeface="Calibri"/>
                <a:cs typeface="Calibri"/>
              </a:rPr>
              <a:t> </a:t>
            </a:r>
            <a:r>
              <a:rPr sz="1900" b="1" dirty="0">
                <a:latin typeface="Calibri"/>
                <a:cs typeface="Calibri"/>
              </a:rPr>
              <a:t>volume</a:t>
            </a:r>
            <a:r>
              <a:rPr sz="1900" b="1" spc="-55" dirty="0">
                <a:latin typeface="Calibri"/>
                <a:cs typeface="Calibri"/>
              </a:rPr>
              <a:t> </a:t>
            </a:r>
            <a:r>
              <a:rPr sz="1900" b="1" dirty="0">
                <a:latin typeface="Calibri"/>
                <a:cs typeface="Calibri"/>
              </a:rPr>
              <a:t>mean</a:t>
            </a:r>
            <a:r>
              <a:rPr sz="1900" b="1" spc="-65" dirty="0">
                <a:latin typeface="Calibri"/>
                <a:cs typeface="Calibri"/>
              </a:rPr>
              <a:t> </a:t>
            </a:r>
            <a:r>
              <a:rPr sz="1900" b="1" dirty="0">
                <a:latin typeface="Calibri"/>
                <a:cs typeface="Calibri"/>
              </a:rPr>
              <a:t>increase</a:t>
            </a:r>
            <a:r>
              <a:rPr sz="1900" b="1" spc="-40" dirty="0">
                <a:latin typeface="Calibri"/>
                <a:cs typeface="Calibri"/>
              </a:rPr>
              <a:t> </a:t>
            </a:r>
            <a:r>
              <a:rPr sz="1900" b="1" dirty="0">
                <a:latin typeface="Calibri"/>
                <a:cs typeface="Calibri"/>
              </a:rPr>
              <a:t>in</a:t>
            </a:r>
            <a:r>
              <a:rPr sz="1900" b="1" spc="-65" dirty="0">
                <a:latin typeface="Calibri"/>
                <a:cs typeface="Calibri"/>
              </a:rPr>
              <a:t> </a:t>
            </a:r>
            <a:r>
              <a:rPr sz="1900" b="1" spc="-25" dirty="0">
                <a:latin typeface="Calibri"/>
                <a:cs typeface="Calibri"/>
              </a:rPr>
              <a:t>air </a:t>
            </a:r>
            <a:r>
              <a:rPr sz="1900" b="1" spc="-10" dirty="0">
                <a:latin typeface="Calibri"/>
                <a:cs typeface="Calibri"/>
              </a:rPr>
              <a:t>pressure</a:t>
            </a:r>
            <a:r>
              <a:rPr sz="1900" b="1" spc="-15" dirty="0">
                <a:latin typeface="Calibri"/>
                <a:cs typeface="Calibri"/>
              </a:rPr>
              <a:t> </a:t>
            </a:r>
            <a:r>
              <a:rPr sz="1900" b="1" dirty="0">
                <a:latin typeface="Calibri"/>
                <a:cs typeface="Calibri"/>
              </a:rPr>
              <a:t>and</a:t>
            </a:r>
            <a:r>
              <a:rPr sz="1900" b="1" spc="-45" dirty="0">
                <a:latin typeface="Calibri"/>
                <a:cs typeface="Calibri"/>
              </a:rPr>
              <a:t> </a:t>
            </a:r>
            <a:r>
              <a:rPr sz="1900" b="1" dirty="0">
                <a:latin typeface="Calibri"/>
                <a:cs typeface="Calibri"/>
              </a:rPr>
              <a:t>vice</a:t>
            </a:r>
            <a:r>
              <a:rPr sz="1900" b="1" spc="-40" dirty="0">
                <a:latin typeface="Calibri"/>
                <a:cs typeface="Calibri"/>
              </a:rPr>
              <a:t> </a:t>
            </a:r>
            <a:r>
              <a:rPr sz="1900" b="1" spc="-10" dirty="0">
                <a:latin typeface="Calibri"/>
                <a:cs typeface="Calibri"/>
              </a:rPr>
              <a:t>versa.</a:t>
            </a:r>
            <a:endParaRPr sz="1900">
              <a:latin typeface="Calibri"/>
              <a:cs typeface="Calibri"/>
            </a:endParaRPr>
          </a:p>
        </p:txBody>
      </p:sp>
      <p:pic>
        <p:nvPicPr>
          <p:cNvPr id="4" name="object 4"/>
          <p:cNvPicPr/>
          <p:nvPr/>
        </p:nvPicPr>
        <p:blipFill>
          <a:blip r:embed="rId2" cstate="print"/>
          <a:stretch>
            <a:fillRect/>
          </a:stretch>
        </p:blipFill>
        <p:spPr>
          <a:xfrm>
            <a:off x="5877433" y="1989315"/>
            <a:ext cx="5586603" cy="43436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2566" rIns="0" bIns="0" rtlCol="0">
            <a:spAutoFit/>
          </a:bodyPr>
          <a:lstStyle/>
          <a:p>
            <a:pPr marL="7058025">
              <a:lnSpc>
                <a:spcPct val="100000"/>
              </a:lnSpc>
              <a:spcBef>
                <a:spcPts val="100"/>
              </a:spcBef>
            </a:pPr>
            <a:r>
              <a:rPr sz="4200" spc="-10" dirty="0"/>
              <a:t>Pressure</a:t>
            </a:r>
            <a:r>
              <a:rPr sz="4200" spc="-220" dirty="0"/>
              <a:t> </a:t>
            </a:r>
            <a:r>
              <a:rPr sz="4200" spc="-10" dirty="0"/>
              <a:t>Charts</a:t>
            </a:r>
            <a:endParaRPr sz="4200"/>
          </a:p>
        </p:txBody>
      </p:sp>
      <p:sp>
        <p:nvSpPr>
          <p:cNvPr id="3" name="object 3"/>
          <p:cNvSpPr txBox="1"/>
          <p:nvPr/>
        </p:nvSpPr>
        <p:spPr>
          <a:xfrm>
            <a:off x="7634478" y="4447158"/>
            <a:ext cx="2835910" cy="546735"/>
          </a:xfrm>
          <a:prstGeom prst="rect">
            <a:avLst/>
          </a:prstGeom>
        </p:spPr>
        <p:txBody>
          <a:bodyPr vert="horz" wrap="square" lIns="0" tIns="43815" rIns="0" bIns="0" rtlCol="0">
            <a:spAutoFit/>
          </a:bodyPr>
          <a:lstStyle/>
          <a:p>
            <a:pPr marL="12700" marR="5080">
              <a:lnSpc>
                <a:spcPts val="1939"/>
              </a:lnSpc>
              <a:spcBef>
                <a:spcPts val="345"/>
              </a:spcBef>
            </a:pPr>
            <a:r>
              <a:rPr sz="1800" spc="-10" dirty="0">
                <a:latin typeface="Calibri"/>
                <a:cs typeface="Calibri"/>
              </a:rPr>
              <a:t>Pressure</a:t>
            </a:r>
            <a:r>
              <a:rPr sz="1800" spc="-40" dirty="0">
                <a:latin typeface="Calibri"/>
                <a:cs typeface="Calibri"/>
              </a:rPr>
              <a:t> </a:t>
            </a:r>
            <a:r>
              <a:rPr sz="1800" dirty="0">
                <a:latin typeface="Calibri"/>
                <a:cs typeface="Calibri"/>
              </a:rPr>
              <a:t>chart</a:t>
            </a:r>
            <a:r>
              <a:rPr sz="1800" spc="-30"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drown</a:t>
            </a:r>
            <a:r>
              <a:rPr sz="1800" spc="-25" dirty="0">
                <a:latin typeface="Calibri"/>
                <a:cs typeface="Calibri"/>
              </a:rPr>
              <a:t> </a:t>
            </a:r>
            <a:r>
              <a:rPr sz="1800" dirty="0">
                <a:latin typeface="Calibri"/>
                <a:cs typeface="Calibri"/>
              </a:rPr>
              <a:t>in</a:t>
            </a:r>
            <a:r>
              <a:rPr sz="1800" spc="-30" dirty="0">
                <a:latin typeface="Calibri"/>
                <a:cs typeface="Calibri"/>
              </a:rPr>
              <a:t> </a:t>
            </a:r>
            <a:r>
              <a:rPr sz="1800" spc="-25" dirty="0">
                <a:latin typeface="Calibri"/>
                <a:cs typeface="Calibri"/>
              </a:rPr>
              <a:t>one </a:t>
            </a:r>
            <a:r>
              <a:rPr sz="1800" dirty="0">
                <a:latin typeface="Calibri"/>
                <a:cs typeface="Calibri"/>
              </a:rPr>
              <a:t>atmospheric</a:t>
            </a:r>
            <a:r>
              <a:rPr sz="1800" spc="-85" dirty="0">
                <a:latin typeface="Calibri"/>
                <a:cs typeface="Calibri"/>
              </a:rPr>
              <a:t> </a:t>
            </a:r>
            <a:r>
              <a:rPr sz="1800" spc="-10" dirty="0">
                <a:latin typeface="Calibri"/>
                <a:cs typeface="Calibri"/>
              </a:rPr>
              <a:t>level</a:t>
            </a:r>
            <a:endParaRPr sz="1800">
              <a:latin typeface="Calibri"/>
              <a:cs typeface="Calibri"/>
            </a:endParaRPr>
          </a:p>
        </p:txBody>
      </p:sp>
      <p:pic>
        <p:nvPicPr>
          <p:cNvPr id="4" name="object 4"/>
          <p:cNvPicPr/>
          <p:nvPr/>
        </p:nvPicPr>
        <p:blipFill>
          <a:blip r:embed="rId2" cstate="print"/>
          <a:stretch>
            <a:fillRect/>
          </a:stretch>
        </p:blipFill>
        <p:spPr>
          <a:xfrm>
            <a:off x="205663" y="543559"/>
            <a:ext cx="6564122" cy="599528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9737" rIns="0" bIns="0" rtlCol="0">
            <a:spAutoFit/>
          </a:bodyPr>
          <a:lstStyle/>
          <a:p>
            <a:pPr marL="466725">
              <a:lnSpc>
                <a:spcPct val="100000"/>
              </a:lnSpc>
              <a:spcBef>
                <a:spcPts val="100"/>
              </a:spcBef>
            </a:pPr>
            <a:r>
              <a:rPr sz="4500" dirty="0"/>
              <a:t>Pressure</a:t>
            </a:r>
            <a:r>
              <a:rPr sz="4500" spc="-250" dirty="0"/>
              <a:t> </a:t>
            </a:r>
            <a:r>
              <a:rPr sz="4500" spc="-10" dirty="0"/>
              <a:t>Correction</a:t>
            </a:r>
            <a:endParaRPr sz="4500"/>
          </a:p>
        </p:txBody>
      </p:sp>
      <p:pic>
        <p:nvPicPr>
          <p:cNvPr id="3" name="object 3"/>
          <p:cNvPicPr/>
          <p:nvPr/>
        </p:nvPicPr>
        <p:blipFill>
          <a:blip r:embed="rId2" cstate="print"/>
          <a:stretch>
            <a:fillRect/>
          </a:stretch>
        </p:blipFill>
        <p:spPr>
          <a:xfrm>
            <a:off x="750849" y="1845398"/>
            <a:ext cx="7640066" cy="445033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885" y="2265934"/>
            <a:ext cx="3199765" cy="2073910"/>
          </a:xfrm>
          <a:prstGeom prst="rect">
            <a:avLst/>
          </a:prstGeom>
        </p:spPr>
        <p:txBody>
          <a:bodyPr vert="horz" wrap="square" lIns="0" tIns="95885" rIns="0" bIns="0" rtlCol="0">
            <a:spAutoFit/>
          </a:bodyPr>
          <a:lstStyle/>
          <a:p>
            <a:pPr marL="12700" marR="5080">
              <a:lnSpc>
                <a:spcPts val="5180"/>
              </a:lnSpc>
              <a:spcBef>
                <a:spcPts val="755"/>
              </a:spcBef>
            </a:pPr>
            <a:r>
              <a:rPr sz="4800" dirty="0"/>
              <a:t>High-</a:t>
            </a:r>
            <a:r>
              <a:rPr sz="4800" spc="-95" dirty="0"/>
              <a:t> </a:t>
            </a:r>
            <a:r>
              <a:rPr sz="4800" spc="-25" dirty="0"/>
              <a:t>and </a:t>
            </a:r>
            <a:r>
              <a:rPr sz="4800" spc="-20" dirty="0"/>
              <a:t>low-</a:t>
            </a:r>
            <a:r>
              <a:rPr sz="4800" spc="-25" dirty="0"/>
              <a:t>pressure </a:t>
            </a:r>
            <a:r>
              <a:rPr sz="4800" spc="-10" dirty="0"/>
              <a:t>areas</a:t>
            </a:r>
            <a:endParaRPr sz="4800"/>
          </a:p>
        </p:txBody>
      </p:sp>
      <p:pic>
        <p:nvPicPr>
          <p:cNvPr id="3" name="object 3"/>
          <p:cNvPicPr/>
          <p:nvPr/>
        </p:nvPicPr>
        <p:blipFill>
          <a:blip r:embed="rId2" cstate="print"/>
          <a:stretch>
            <a:fillRect/>
          </a:stretch>
        </p:blipFill>
        <p:spPr>
          <a:xfrm>
            <a:off x="3781933" y="1025867"/>
            <a:ext cx="8190611" cy="480631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6328" y="3121151"/>
            <a:ext cx="2329433" cy="1501902"/>
          </a:xfrm>
          <a:prstGeom prst="rect">
            <a:avLst/>
          </a:prstGeom>
        </p:spPr>
      </p:pic>
      <p:sp>
        <p:nvSpPr>
          <p:cNvPr id="3" name="object 3"/>
          <p:cNvSpPr txBox="1"/>
          <p:nvPr/>
        </p:nvSpPr>
        <p:spPr>
          <a:xfrm>
            <a:off x="3796029" y="3281553"/>
            <a:ext cx="1478280"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Calibri Light"/>
                <a:cs typeface="Calibri Light"/>
              </a:rPr>
              <a:t>Wind</a:t>
            </a:r>
            <a:endParaRPr sz="5400">
              <a:latin typeface="Calibri Light"/>
              <a:cs typeface="Calibri Light"/>
            </a:endParaRPr>
          </a:p>
        </p:txBody>
      </p:sp>
      <p:pic>
        <p:nvPicPr>
          <p:cNvPr id="4" name="object 4"/>
          <p:cNvPicPr/>
          <p:nvPr/>
        </p:nvPicPr>
        <p:blipFill>
          <a:blip r:embed="rId3" cstate="print"/>
          <a:stretch>
            <a:fillRect/>
          </a:stretch>
        </p:blipFill>
        <p:spPr>
          <a:xfrm>
            <a:off x="7032949" y="0"/>
            <a:ext cx="5159051" cy="685798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202" rIns="0" bIns="0" rtlCol="0">
            <a:spAutoFit/>
          </a:bodyPr>
          <a:lstStyle/>
          <a:p>
            <a:pPr marL="466725">
              <a:lnSpc>
                <a:spcPct val="100000"/>
              </a:lnSpc>
              <a:spcBef>
                <a:spcPts val="100"/>
              </a:spcBef>
            </a:pPr>
            <a:r>
              <a:rPr sz="3600" dirty="0"/>
              <a:t>Forces</a:t>
            </a:r>
            <a:r>
              <a:rPr sz="3600" spc="-145" dirty="0"/>
              <a:t> </a:t>
            </a:r>
            <a:r>
              <a:rPr sz="3600" dirty="0"/>
              <a:t>Governing</a:t>
            </a:r>
            <a:r>
              <a:rPr sz="3600" spc="-95" dirty="0"/>
              <a:t> </a:t>
            </a:r>
            <a:r>
              <a:rPr sz="3600" dirty="0"/>
              <a:t>and</a:t>
            </a:r>
            <a:r>
              <a:rPr sz="3600" spc="-110" dirty="0"/>
              <a:t> </a:t>
            </a:r>
            <a:r>
              <a:rPr sz="3600" spc="-10" dirty="0"/>
              <a:t>Affecting</a:t>
            </a:r>
            <a:r>
              <a:rPr sz="3600" spc="-130" dirty="0"/>
              <a:t> </a:t>
            </a:r>
            <a:r>
              <a:rPr sz="3600" spc="-20" dirty="0"/>
              <a:t>Wind</a:t>
            </a:r>
            <a:endParaRPr sz="3600"/>
          </a:p>
        </p:txBody>
      </p:sp>
      <p:sp>
        <p:nvSpPr>
          <p:cNvPr id="3" name="object 3"/>
          <p:cNvSpPr txBox="1"/>
          <p:nvPr/>
        </p:nvSpPr>
        <p:spPr>
          <a:xfrm>
            <a:off x="578002" y="4387433"/>
            <a:ext cx="5153660" cy="1393190"/>
          </a:xfrm>
          <a:prstGeom prst="rect">
            <a:avLst/>
          </a:prstGeom>
        </p:spPr>
        <p:txBody>
          <a:bodyPr vert="horz" wrap="square" lIns="0" tIns="67310" rIns="0" bIns="0" rtlCol="0">
            <a:spAutoFit/>
          </a:bodyPr>
          <a:lstStyle/>
          <a:p>
            <a:pPr marL="240665" indent="-227965">
              <a:lnSpc>
                <a:spcPct val="100000"/>
              </a:lnSpc>
              <a:spcBef>
                <a:spcPts val="530"/>
              </a:spcBef>
              <a:buFont typeface="Arial MT"/>
              <a:buChar char="•"/>
              <a:tabLst>
                <a:tab pos="240665" algn="l"/>
              </a:tabLst>
            </a:pPr>
            <a:r>
              <a:rPr sz="2000" b="1" dirty="0">
                <a:latin typeface="Calibri"/>
                <a:cs typeface="Calibri"/>
              </a:rPr>
              <a:t>Other</a:t>
            </a:r>
            <a:r>
              <a:rPr sz="2000" b="1" spc="-30" dirty="0">
                <a:latin typeface="Calibri"/>
                <a:cs typeface="Calibri"/>
              </a:rPr>
              <a:t> </a:t>
            </a:r>
            <a:r>
              <a:rPr sz="2000" b="1" spc="-10" dirty="0">
                <a:latin typeface="Calibri"/>
                <a:cs typeface="Calibri"/>
              </a:rPr>
              <a:t>forces:</a:t>
            </a:r>
            <a:endParaRPr sz="2000">
              <a:latin typeface="Calibri"/>
              <a:cs typeface="Calibri"/>
            </a:endParaRPr>
          </a:p>
          <a:p>
            <a:pPr marL="698500" lvl="1" indent="-228600">
              <a:lnSpc>
                <a:spcPts val="1825"/>
              </a:lnSpc>
              <a:spcBef>
                <a:spcPts val="340"/>
              </a:spcBef>
              <a:buFont typeface="Arial MT"/>
              <a:buChar char="•"/>
              <a:tabLst>
                <a:tab pos="698500" algn="l"/>
              </a:tabLst>
            </a:pPr>
            <a:r>
              <a:rPr sz="1600" b="1" spc="-10" dirty="0">
                <a:latin typeface="Calibri"/>
                <a:cs typeface="Calibri"/>
              </a:rPr>
              <a:t>Centripetal</a:t>
            </a:r>
            <a:r>
              <a:rPr sz="1600" b="1" spc="-60" dirty="0">
                <a:latin typeface="Calibri"/>
                <a:cs typeface="Calibri"/>
              </a:rPr>
              <a:t> </a:t>
            </a:r>
            <a:r>
              <a:rPr sz="1600" b="1" dirty="0">
                <a:latin typeface="Calibri"/>
                <a:cs typeface="Calibri"/>
              </a:rPr>
              <a:t>force</a:t>
            </a:r>
            <a:r>
              <a:rPr sz="1600" b="1" spc="-40" dirty="0">
                <a:latin typeface="Calibri"/>
                <a:cs typeface="Calibri"/>
              </a:rPr>
              <a:t> </a:t>
            </a:r>
            <a:r>
              <a:rPr sz="1600" b="1" dirty="0">
                <a:latin typeface="Calibri"/>
                <a:cs typeface="Calibri"/>
              </a:rPr>
              <a:t>aka</a:t>
            </a:r>
            <a:r>
              <a:rPr sz="1600" b="1" spc="-60" dirty="0">
                <a:latin typeface="Calibri"/>
                <a:cs typeface="Calibri"/>
              </a:rPr>
              <a:t> </a:t>
            </a:r>
            <a:r>
              <a:rPr sz="1600" b="1" spc="-10" dirty="0">
                <a:latin typeface="Calibri"/>
                <a:cs typeface="Calibri"/>
              </a:rPr>
              <a:t>Gravity</a:t>
            </a:r>
            <a:r>
              <a:rPr sz="1600" b="1" spc="-55" dirty="0">
                <a:latin typeface="Calibri"/>
                <a:cs typeface="Calibri"/>
              </a:rPr>
              <a:t> </a:t>
            </a:r>
            <a:r>
              <a:rPr sz="1600" b="1" dirty="0">
                <a:latin typeface="Calibri"/>
                <a:cs typeface="Calibri"/>
              </a:rPr>
              <a:t>force</a:t>
            </a:r>
            <a:r>
              <a:rPr sz="1600" b="1" spc="-40" dirty="0">
                <a:latin typeface="Calibri"/>
                <a:cs typeface="Calibri"/>
              </a:rPr>
              <a:t> </a:t>
            </a:r>
            <a:r>
              <a:rPr sz="1600" b="1" dirty="0">
                <a:latin typeface="Calibri"/>
                <a:cs typeface="Calibri"/>
              </a:rPr>
              <a:t>“GF”</a:t>
            </a:r>
            <a:r>
              <a:rPr sz="1600" b="1" spc="-55" dirty="0">
                <a:latin typeface="Calibri"/>
                <a:cs typeface="Calibri"/>
              </a:rPr>
              <a:t> </a:t>
            </a:r>
            <a:r>
              <a:rPr sz="1600" b="1" dirty="0">
                <a:latin typeface="Calibri"/>
                <a:cs typeface="Calibri"/>
              </a:rPr>
              <a:t>“acts</a:t>
            </a:r>
            <a:r>
              <a:rPr sz="1600" b="1" spc="-55" dirty="0">
                <a:latin typeface="Calibri"/>
                <a:cs typeface="Calibri"/>
              </a:rPr>
              <a:t> </a:t>
            </a:r>
            <a:r>
              <a:rPr sz="1600" b="1" spc="-10" dirty="0">
                <a:latin typeface="Calibri"/>
                <a:cs typeface="Calibri"/>
              </a:rPr>
              <a:t>toward</a:t>
            </a:r>
            <a:endParaRPr sz="1600">
              <a:latin typeface="Calibri"/>
              <a:cs typeface="Calibri"/>
            </a:endParaRPr>
          </a:p>
          <a:p>
            <a:pPr marL="698500">
              <a:lnSpc>
                <a:spcPts val="1825"/>
              </a:lnSpc>
            </a:pPr>
            <a:r>
              <a:rPr sz="1600" b="1" dirty="0">
                <a:latin typeface="Calibri"/>
                <a:cs typeface="Calibri"/>
              </a:rPr>
              <a:t>Earth</a:t>
            </a:r>
            <a:r>
              <a:rPr sz="1600" b="1" spc="-55" dirty="0">
                <a:latin typeface="Calibri"/>
                <a:cs typeface="Calibri"/>
              </a:rPr>
              <a:t> </a:t>
            </a:r>
            <a:r>
              <a:rPr sz="1600" b="1" spc="-10" dirty="0">
                <a:latin typeface="Calibri"/>
                <a:cs typeface="Calibri"/>
              </a:rPr>
              <a:t>center”</a:t>
            </a:r>
            <a:endParaRPr sz="1600">
              <a:latin typeface="Calibri"/>
              <a:cs typeface="Calibri"/>
            </a:endParaRPr>
          </a:p>
          <a:p>
            <a:pPr marL="698500" marR="207010" lvl="1" indent="-229235">
              <a:lnSpc>
                <a:spcPts val="1730"/>
              </a:lnSpc>
              <a:spcBef>
                <a:spcPts val="515"/>
              </a:spcBef>
              <a:buFont typeface="Arial MT"/>
              <a:buChar char="•"/>
              <a:tabLst>
                <a:tab pos="698500" algn="l"/>
              </a:tabLst>
            </a:pPr>
            <a:r>
              <a:rPr sz="1600" b="1" spc="-10" dirty="0">
                <a:latin typeface="Calibri"/>
                <a:cs typeface="Calibri"/>
              </a:rPr>
              <a:t>Centrifugal</a:t>
            </a:r>
            <a:r>
              <a:rPr sz="1600" b="1" spc="-50" dirty="0">
                <a:latin typeface="Calibri"/>
                <a:cs typeface="Calibri"/>
              </a:rPr>
              <a:t> </a:t>
            </a:r>
            <a:r>
              <a:rPr sz="1600" b="1" dirty="0">
                <a:latin typeface="Calibri"/>
                <a:cs typeface="Calibri"/>
              </a:rPr>
              <a:t>force</a:t>
            </a:r>
            <a:r>
              <a:rPr sz="1600" b="1" spc="-55" dirty="0">
                <a:latin typeface="Calibri"/>
                <a:cs typeface="Calibri"/>
              </a:rPr>
              <a:t> </a:t>
            </a:r>
            <a:r>
              <a:rPr sz="1600" b="1" dirty="0">
                <a:latin typeface="Calibri"/>
                <a:cs typeface="Calibri"/>
              </a:rPr>
              <a:t>“CentriF”</a:t>
            </a:r>
            <a:r>
              <a:rPr sz="1600" b="1" spc="-50" dirty="0">
                <a:latin typeface="Calibri"/>
                <a:cs typeface="Calibri"/>
              </a:rPr>
              <a:t> </a:t>
            </a:r>
            <a:r>
              <a:rPr sz="1600" b="1" dirty="0">
                <a:latin typeface="Calibri"/>
                <a:cs typeface="Calibri"/>
              </a:rPr>
              <a:t>“acts</a:t>
            </a:r>
            <a:r>
              <a:rPr sz="1600" b="1" spc="-65" dirty="0">
                <a:latin typeface="Calibri"/>
                <a:cs typeface="Calibri"/>
              </a:rPr>
              <a:t> </a:t>
            </a:r>
            <a:r>
              <a:rPr sz="1600" b="1" dirty="0">
                <a:latin typeface="Calibri"/>
                <a:cs typeface="Calibri"/>
              </a:rPr>
              <a:t>outward</a:t>
            </a:r>
            <a:r>
              <a:rPr sz="1600" b="1" spc="-55" dirty="0">
                <a:latin typeface="Calibri"/>
                <a:cs typeface="Calibri"/>
              </a:rPr>
              <a:t> </a:t>
            </a:r>
            <a:r>
              <a:rPr sz="1600" b="1" dirty="0">
                <a:latin typeface="Calibri"/>
                <a:cs typeface="Calibri"/>
              </a:rPr>
              <a:t>from</a:t>
            </a:r>
            <a:r>
              <a:rPr sz="1600" b="1" spc="-60" dirty="0">
                <a:latin typeface="Calibri"/>
                <a:cs typeface="Calibri"/>
              </a:rPr>
              <a:t> </a:t>
            </a:r>
            <a:r>
              <a:rPr sz="1600" b="1" spc="-25" dirty="0">
                <a:latin typeface="Calibri"/>
                <a:cs typeface="Calibri"/>
              </a:rPr>
              <a:t>the </a:t>
            </a:r>
            <a:r>
              <a:rPr sz="1600" b="1" dirty="0">
                <a:latin typeface="Calibri"/>
                <a:cs typeface="Calibri"/>
              </a:rPr>
              <a:t>radius</a:t>
            </a:r>
            <a:r>
              <a:rPr sz="1600" b="1" spc="-40" dirty="0">
                <a:latin typeface="Calibri"/>
                <a:cs typeface="Calibri"/>
              </a:rPr>
              <a:t> </a:t>
            </a:r>
            <a:r>
              <a:rPr sz="1600" b="1" dirty="0">
                <a:latin typeface="Calibri"/>
                <a:cs typeface="Calibri"/>
              </a:rPr>
              <a:t>of</a:t>
            </a:r>
            <a:r>
              <a:rPr sz="1600" b="1" spc="-50" dirty="0">
                <a:latin typeface="Calibri"/>
                <a:cs typeface="Calibri"/>
              </a:rPr>
              <a:t> </a:t>
            </a:r>
            <a:r>
              <a:rPr sz="1600" b="1" spc="-10" dirty="0">
                <a:latin typeface="Calibri"/>
                <a:cs typeface="Calibri"/>
              </a:rPr>
              <a:t>curvature”</a:t>
            </a:r>
            <a:endParaRPr sz="1600">
              <a:latin typeface="Calibri"/>
              <a:cs typeface="Calibri"/>
            </a:endParaRPr>
          </a:p>
        </p:txBody>
      </p:sp>
      <p:grpSp>
        <p:nvGrpSpPr>
          <p:cNvPr id="4" name="object 4"/>
          <p:cNvGrpSpPr/>
          <p:nvPr/>
        </p:nvGrpSpPr>
        <p:grpSpPr>
          <a:xfrm>
            <a:off x="2290381" y="1507871"/>
            <a:ext cx="6116955" cy="3011805"/>
            <a:chOff x="2290381" y="1507871"/>
            <a:chExt cx="6116955" cy="3011805"/>
          </a:xfrm>
        </p:grpSpPr>
        <p:pic>
          <p:nvPicPr>
            <p:cNvPr id="5" name="object 5"/>
            <p:cNvPicPr/>
            <p:nvPr/>
          </p:nvPicPr>
          <p:blipFill>
            <a:blip r:embed="rId2" cstate="print"/>
            <a:stretch>
              <a:fillRect/>
            </a:stretch>
          </p:blipFill>
          <p:spPr>
            <a:xfrm>
              <a:off x="3497199" y="1507871"/>
              <a:ext cx="4909947" cy="3011804"/>
            </a:xfrm>
            <a:prstGeom prst="rect">
              <a:avLst/>
            </a:prstGeom>
          </p:spPr>
        </p:pic>
        <p:sp>
          <p:nvSpPr>
            <p:cNvPr id="6" name="object 6"/>
            <p:cNvSpPr/>
            <p:nvPr/>
          </p:nvSpPr>
          <p:spPr>
            <a:xfrm>
              <a:off x="2295144" y="1930285"/>
              <a:ext cx="3432810" cy="341630"/>
            </a:xfrm>
            <a:custGeom>
              <a:avLst/>
              <a:gdLst/>
              <a:ahLst/>
              <a:cxnLst/>
              <a:rect l="l" t="t" r="r" b="b"/>
              <a:pathLst>
                <a:path w="3432810" h="341630">
                  <a:moveTo>
                    <a:pt x="0" y="341109"/>
                  </a:moveTo>
                  <a:lnTo>
                    <a:pt x="3432682" y="341109"/>
                  </a:lnTo>
                  <a:lnTo>
                    <a:pt x="3432682" y="0"/>
                  </a:lnTo>
                  <a:lnTo>
                    <a:pt x="0" y="0"/>
                  </a:lnTo>
                  <a:lnTo>
                    <a:pt x="0" y="341109"/>
                  </a:lnTo>
                  <a:close/>
                </a:path>
              </a:pathLst>
            </a:custGeom>
            <a:ln w="9525">
              <a:solidFill>
                <a:srgbClr val="E38312"/>
              </a:solidFill>
            </a:ln>
          </p:spPr>
          <p:txBody>
            <a:bodyPr wrap="square" lIns="0" tIns="0" rIns="0" bIns="0" rtlCol="0"/>
            <a:lstStyle/>
            <a:p>
              <a:endParaRPr/>
            </a:p>
          </p:txBody>
        </p:sp>
      </p:grpSp>
      <p:sp>
        <p:nvSpPr>
          <p:cNvPr id="7" name="object 7"/>
          <p:cNvSpPr txBox="1"/>
          <p:nvPr/>
        </p:nvSpPr>
        <p:spPr>
          <a:xfrm>
            <a:off x="2295144" y="1930285"/>
            <a:ext cx="3432810" cy="341630"/>
          </a:xfrm>
          <a:prstGeom prst="rect">
            <a:avLst/>
          </a:prstGeom>
          <a:solidFill>
            <a:srgbClr val="FFFFFF"/>
          </a:solidFill>
        </p:spPr>
        <p:txBody>
          <a:bodyPr vert="horz" wrap="square" lIns="0" tIns="34290" rIns="0" bIns="0" rtlCol="0">
            <a:spAutoFit/>
          </a:bodyPr>
          <a:lstStyle/>
          <a:p>
            <a:pPr marL="91440">
              <a:lnSpc>
                <a:spcPct val="100000"/>
              </a:lnSpc>
              <a:spcBef>
                <a:spcPts val="270"/>
              </a:spcBef>
            </a:pPr>
            <a:r>
              <a:rPr sz="1400" b="1" spc="-10" dirty="0">
                <a:latin typeface="Calibri"/>
                <a:cs typeface="Calibri"/>
              </a:rPr>
              <a:t>Pressure</a:t>
            </a:r>
            <a:r>
              <a:rPr sz="1400" b="1" spc="-45" dirty="0">
                <a:latin typeface="Calibri"/>
                <a:cs typeface="Calibri"/>
              </a:rPr>
              <a:t> </a:t>
            </a:r>
            <a:r>
              <a:rPr sz="1400" b="1" spc="-10" dirty="0">
                <a:latin typeface="Calibri"/>
                <a:cs typeface="Calibri"/>
              </a:rPr>
              <a:t>gradient</a:t>
            </a:r>
            <a:r>
              <a:rPr sz="1400" b="1" spc="-35" dirty="0">
                <a:latin typeface="Calibri"/>
                <a:cs typeface="Calibri"/>
              </a:rPr>
              <a:t> </a:t>
            </a:r>
            <a:r>
              <a:rPr sz="1400" b="1" dirty="0">
                <a:latin typeface="Calibri"/>
                <a:cs typeface="Calibri"/>
              </a:rPr>
              <a:t>force</a:t>
            </a:r>
            <a:r>
              <a:rPr sz="1400" b="1" spc="-15" dirty="0">
                <a:latin typeface="Calibri"/>
                <a:cs typeface="Calibri"/>
              </a:rPr>
              <a:t> </a:t>
            </a:r>
            <a:r>
              <a:rPr sz="1400" b="1" spc="-20" dirty="0">
                <a:latin typeface="Calibri"/>
                <a:cs typeface="Calibri"/>
              </a:rPr>
              <a:t>“PGF”</a:t>
            </a:r>
            <a:endParaRPr sz="1400">
              <a:latin typeface="Calibri"/>
              <a:cs typeface="Calibri"/>
            </a:endParaRPr>
          </a:p>
        </p:txBody>
      </p:sp>
      <p:sp>
        <p:nvSpPr>
          <p:cNvPr id="8" name="object 8"/>
          <p:cNvSpPr/>
          <p:nvPr/>
        </p:nvSpPr>
        <p:spPr>
          <a:xfrm>
            <a:off x="1756664" y="2277249"/>
            <a:ext cx="2477770" cy="341630"/>
          </a:xfrm>
          <a:custGeom>
            <a:avLst/>
            <a:gdLst/>
            <a:ahLst/>
            <a:cxnLst/>
            <a:rect l="l" t="t" r="r" b="b"/>
            <a:pathLst>
              <a:path w="2477770" h="341630">
                <a:moveTo>
                  <a:pt x="0" y="341109"/>
                </a:moveTo>
                <a:lnTo>
                  <a:pt x="2477389" y="341109"/>
                </a:lnTo>
                <a:lnTo>
                  <a:pt x="2477389" y="0"/>
                </a:lnTo>
                <a:lnTo>
                  <a:pt x="0" y="0"/>
                </a:lnTo>
                <a:lnTo>
                  <a:pt x="0" y="341109"/>
                </a:lnTo>
                <a:close/>
              </a:path>
            </a:pathLst>
          </a:custGeom>
          <a:ln w="9525">
            <a:solidFill>
              <a:srgbClr val="E38312"/>
            </a:solidFill>
          </a:ln>
        </p:spPr>
        <p:txBody>
          <a:bodyPr wrap="square" lIns="0" tIns="0" rIns="0" bIns="0" rtlCol="0"/>
          <a:lstStyle/>
          <a:p>
            <a:endParaRPr/>
          </a:p>
        </p:txBody>
      </p:sp>
      <p:sp>
        <p:nvSpPr>
          <p:cNvPr id="9" name="object 9"/>
          <p:cNvSpPr txBox="1"/>
          <p:nvPr/>
        </p:nvSpPr>
        <p:spPr>
          <a:xfrm>
            <a:off x="1756664" y="2277249"/>
            <a:ext cx="2477770" cy="341630"/>
          </a:xfrm>
          <a:prstGeom prst="rect">
            <a:avLst/>
          </a:prstGeom>
          <a:solidFill>
            <a:srgbClr val="FFFFFF"/>
          </a:solidFill>
        </p:spPr>
        <p:txBody>
          <a:bodyPr vert="horz" wrap="square" lIns="0" tIns="34290" rIns="0" bIns="0" rtlCol="0">
            <a:spAutoFit/>
          </a:bodyPr>
          <a:lstStyle/>
          <a:p>
            <a:pPr marL="91440">
              <a:lnSpc>
                <a:spcPct val="100000"/>
              </a:lnSpc>
              <a:spcBef>
                <a:spcPts val="270"/>
              </a:spcBef>
            </a:pPr>
            <a:r>
              <a:rPr sz="1400" b="1" spc="-10" dirty="0">
                <a:latin typeface="Calibri"/>
                <a:cs typeface="Calibri"/>
              </a:rPr>
              <a:t>Always</a:t>
            </a:r>
            <a:r>
              <a:rPr sz="1400" b="1" spc="-25" dirty="0">
                <a:latin typeface="Calibri"/>
                <a:cs typeface="Calibri"/>
              </a:rPr>
              <a:t> </a:t>
            </a:r>
            <a:r>
              <a:rPr sz="1400" b="1" dirty="0">
                <a:latin typeface="Calibri"/>
                <a:cs typeface="Calibri"/>
              </a:rPr>
              <a:t>from</a:t>
            </a:r>
            <a:r>
              <a:rPr sz="1400" b="1" spc="260" dirty="0">
                <a:latin typeface="Calibri"/>
                <a:cs typeface="Calibri"/>
              </a:rPr>
              <a:t> </a:t>
            </a:r>
            <a:r>
              <a:rPr sz="1400" b="1" dirty="0">
                <a:latin typeface="Calibri"/>
                <a:cs typeface="Calibri"/>
              </a:rPr>
              <a:t>H</a:t>
            </a:r>
            <a:r>
              <a:rPr sz="1400" b="1" spc="285" dirty="0">
                <a:latin typeface="Calibri"/>
                <a:cs typeface="Calibri"/>
              </a:rPr>
              <a:t> </a:t>
            </a:r>
            <a:r>
              <a:rPr sz="1400" b="1" dirty="0">
                <a:latin typeface="Calibri"/>
                <a:cs typeface="Calibri"/>
              </a:rPr>
              <a:t>to</a:t>
            </a:r>
            <a:r>
              <a:rPr sz="1400" b="1" spc="270" dirty="0">
                <a:latin typeface="Calibri"/>
                <a:cs typeface="Calibri"/>
              </a:rPr>
              <a:t> </a:t>
            </a:r>
            <a:r>
              <a:rPr sz="1400" b="1" spc="-50" dirty="0">
                <a:latin typeface="Calibri"/>
                <a:cs typeface="Calibri"/>
              </a:rPr>
              <a:t>L</a:t>
            </a:r>
            <a:endParaRPr sz="1400">
              <a:latin typeface="Calibri"/>
              <a:cs typeface="Calibri"/>
            </a:endParaRPr>
          </a:p>
        </p:txBody>
      </p:sp>
      <p:sp>
        <p:nvSpPr>
          <p:cNvPr id="10" name="object 10"/>
          <p:cNvSpPr txBox="1"/>
          <p:nvPr/>
        </p:nvSpPr>
        <p:spPr>
          <a:xfrm>
            <a:off x="6995921" y="3025267"/>
            <a:ext cx="202565"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Calibri"/>
                <a:cs typeface="Calibri"/>
              </a:rPr>
              <a:t>CF</a:t>
            </a:r>
            <a:endParaRPr sz="1400">
              <a:latin typeface="Calibri"/>
              <a:cs typeface="Calibri"/>
            </a:endParaRPr>
          </a:p>
        </p:txBody>
      </p:sp>
      <p:sp>
        <p:nvSpPr>
          <p:cNvPr id="11" name="object 11"/>
          <p:cNvSpPr txBox="1"/>
          <p:nvPr/>
        </p:nvSpPr>
        <p:spPr>
          <a:xfrm>
            <a:off x="5761101" y="3267849"/>
            <a:ext cx="5292090" cy="341630"/>
          </a:xfrm>
          <a:prstGeom prst="rect">
            <a:avLst/>
          </a:prstGeom>
          <a:solidFill>
            <a:srgbClr val="FFFFFF"/>
          </a:solidFill>
          <a:ln w="9525">
            <a:solidFill>
              <a:srgbClr val="E38312"/>
            </a:solidFill>
          </a:ln>
        </p:spPr>
        <p:txBody>
          <a:bodyPr vert="horz" wrap="square" lIns="0" tIns="34925" rIns="0" bIns="0" rtlCol="0">
            <a:spAutoFit/>
          </a:bodyPr>
          <a:lstStyle/>
          <a:p>
            <a:pPr marL="92075">
              <a:lnSpc>
                <a:spcPct val="100000"/>
              </a:lnSpc>
              <a:spcBef>
                <a:spcPts val="275"/>
              </a:spcBef>
            </a:pPr>
            <a:r>
              <a:rPr sz="1400" b="1" dirty="0">
                <a:latin typeface="Calibri"/>
                <a:cs typeface="Calibri"/>
              </a:rPr>
              <a:t>90</a:t>
            </a:r>
            <a:r>
              <a:rPr sz="1350" b="1" baseline="24691" dirty="0">
                <a:latin typeface="Calibri"/>
                <a:cs typeface="Calibri"/>
              </a:rPr>
              <a:t>o</a:t>
            </a:r>
            <a:r>
              <a:rPr sz="1350" b="1" spc="135" baseline="24691" dirty="0">
                <a:latin typeface="Calibri"/>
                <a:cs typeface="Calibri"/>
              </a:rPr>
              <a:t> </a:t>
            </a:r>
            <a:r>
              <a:rPr sz="1400" b="1" dirty="0">
                <a:latin typeface="Calibri"/>
                <a:cs typeface="Calibri"/>
              </a:rPr>
              <a:t>to</a:t>
            </a:r>
            <a:r>
              <a:rPr sz="1400" b="1" spc="-30" dirty="0">
                <a:latin typeface="Calibri"/>
                <a:cs typeface="Calibri"/>
              </a:rPr>
              <a:t> </a:t>
            </a:r>
            <a:r>
              <a:rPr sz="1400" b="1" dirty="0">
                <a:latin typeface="Calibri"/>
                <a:cs typeface="Calibri"/>
              </a:rPr>
              <a:t>the</a:t>
            </a:r>
            <a:r>
              <a:rPr sz="1400" b="1" spc="-25" dirty="0">
                <a:latin typeface="Calibri"/>
                <a:cs typeface="Calibri"/>
              </a:rPr>
              <a:t> </a:t>
            </a:r>
            <a:r>
              <a:rPr sz="1400" b="1" dirty="0">
                <a:latin typeface="Calibri"/>
                <a:cs typeface="Calibri"/>
              </a:rPr>
              <a:t>RIGHT</a:t>
            </a:r>
            <a:r>
              <a:rPr sz="1400" b="1" spc="-45" dirty="0">
                <a:latin typeface="Calibri"/>
                <a:cs typeface="Calibri"/>
              </a:rPr>
              <a:t> </a:t>
            </a:r>
            <a:r>
              <a:rPr sz="1400" b="1" dirty="0">
                <a:latin typeface="Calibri"/>
                <a:cs typeface="Calibri"/>
              </a:rPr>
              <a:t>in</a:t>
            </a:r>
            <a:r>
              <a:rPr sz="1400" b="1" spc="-15" dirty="0">
                <a:latin typeface="Calibri"/>
                <a:cs typeface="Calibri"/>
              </a:rPr>
              <a:t> </a:t>
            </a:r>
            <a:r>
              <a:rPr sz="1400" b="1" dirty="0">
                <a:latin typeface="Calibri"/>
                <a:cs typeface="Calibri"/>
              </a:rPr>
              <a:t>NH</a:t>
            </a:r>
            <a:r>
              <a:rPr sz="1400" b="1" spc="-15" dirty="0">
                <a:latin typeface="Calibri"/>
                <a:cs typeface="Calibri"/>
              </a:rPr>
              <a:t> </a:t>
            </a:r>
            <a:r>
              <a:rPr sz="1400" b="1" dirty="0">
                <a:latin typeface="Calibri"/>
                <a:cs typeface="Calibri"/>
              </a:rPr>
              <a:t>and</a:t>
            </a:r>
            <a:r>
              <a:rPr sz="1400" b="1" spc="-30" dirty="0">
                <a:latin typeface="Calibri"/>
                <a:cs typeface="Calibri"/>
              </a:rPr>
              <a:t> </a:t>
            </a:r>
            <a:r>
              <a:rPr sz="1400" b="1" dirty="0">
                <a:latin typeface="Calibri"/>
                <a:cs typeface="Calibri"/>
              </a:rPr>
              <a:t>90</a:t>
            </a:r>
            <a:r>
              <a:rPr sz="1350" b="1" baseline="24691" dirty="0">
                <a:latin typeface="Calibri"/>
                <a:cs typeface="Calibri"/>
              </a:rPr>
              <a:t>o</a:t>
            </a:r>
            <a:r>
              <a:rPr sz="1350" b="1" spc="157" baseline="24691" dirty="0">
                <a:latin typeface="Calibri"/>
                <a:cs typeface="Calibri"/>
              </a:rPr>
              <a:t> </a:t>
            </a:r>
            <a:r>
              <a:rPr sz="1400" b="1" dirty="0">
                <a:latin typeface="Calibri"/>
                <a:cs typeface="Calibri"/>
              </a:rPr>
              <a:t>to</a:t>
            </a:r>
            <a:r>
              <a:rPr sz="1400" b="1" spc="-30" dirty="0">
                <a:latin typeface="Calibri"/>
                <a:cs typeface="Calibri"/>
              </a:rPr>
              <a:t> </a:t>
            </a:r>
            <a:r>
              <a:rPr sz="1400" b="1" dirty="0">
                <a:latin typeface="Calibri"/>
                <a:cs typeface="Calibri"/>
              </a:rPr>
              <a:t>the</a:t>
            </a:r>
            <a:r>
              <a:rPr sz="1400" b="1" spc="-40" dirty="0">
                <a:latin typeface="Calibri"/>
                <a:cs typeface="Calibri"/>
              </a:rPr>
              <a:t> </a:t>
            </a:r>
            <a:r>
              <a:rPr sz="1400" b="1" dirty="0">
                <a:latin typeface="Calibri"/>
                <a:cs typeface="Calibri"/>
              </a:rPr>
              <a:t>LEFT</a:t>
            </a:r>
            <a:r>
              <a:rPr sz="1400" b="1" spc="-30" dirty="0">
                <a:latin typeface="Calibri"/>
                <a:cs typeface="Calibri"/>
              </a:rPr>
              <a:t> </a:t>
            </a:r>
            <a:r>
              <a:rPr sz="1400" b="1" dirty="0">
                <a:latin typeface="Calibri"/>
                <a:cs typeface="Calibri"/>
              </a:rPr>
              <a:t>in</a:t>
            </a:r>
            <a:r>
              <a:rPr sz="1400" b="1" spc="-15" dirty="0">
                <a:latin typeface="Calibri"/>
                <a:cs typeface="Calibri"/>
              </a:rPr>
              <a:t> </a:t>
            </a:r>
            <a:r>
              <a:rPr sz="1400" b="1" spc="-25" dirty="0">
                <a:latin typeface="Calibri"/>
                <a:cs typeface="Calibri"/>
              </a:rPr>
              <a:t>SH</a:t>
            </a:r>
            <a:endParaRPr sz="1400">
              <a:latin typeface="Calibri"/>
              <a:cs typeface="Calibri"/>
            </a:endParaRPr>
          </a:p>
        </p:txBody>
      </p:sp>
      <p:sp>
        <p:nvSpPr>
          <p:cNvPr id="12" name="object 12"/>
          <p:cNvSpPr txBox="1"/>
          <p:nvPr/>
        </p:nvSpPr>
        <p:spPr>
          <a:xfrm>
            <a:off x="4943347" y="2776220"/>
            <a:ext cx="190500"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Calibri"/>
                <a:cs typeface="Calibri"/>
              </a:rPr>
              <a:t>FF</a:t>
            </a:r>
            <a:endParaRPr sz="1400">
              <a:latin typeface="Calibri"/>
              <a:cs typeface="Calibri"/>
            </a:endParaRPr>
          </a:p>
        </p:txBody>
      </p:sp>
      <p:sp>
        <p:nvSpPr>
          <p:cNvPr id="13" name="object 13"/>
          <p:cNvSpPr txBox="1"/>
          <p:nvPr/>
        </p:nvSpPr>
        <p:spPr>
          <a:xfrm>
            <a:off x="795769" y="3284105"/>
            <a:ext cx="4023995" cy="341630"/>
          </a:xfrm>
          <a:prstGeom prst="rect">
            <a:avLst/>
          </a:prstGeom>
          <a:solidFill>
            <a:srgbClr val="FFFFFF"/>
          </a:solidFill>
          <a:ln w="9525">
            <a:solidFill>
              <a:srgbClr val="E38312"/>
            </a:solidFill>
          </a:ln>
        </p:spPr>
        <p:txBody>
          <a:bodyPr vert="horz" wrap="square" lIns="0" tIns="34290" rIns="0" bIns="0" rtlCol="0">
            <a:spAutoFit/>
          </a:bodyPr>
          <a:lstStyle/>
          <a:p>
            <a:pPr marL="91440">
              <a:lnSpc>
                <a:spcPct val="100000"/>
              </a:lnSpc>
              <a:spcBef>
                <a:spcPts val="270"/>
              </a:spcBef>
            </a:pPr>
            <a:r>
              <a:rPr sz="1400" b="1" dirty="0">
                <a:latin typeface="Calibri"/>
                <a:cs typeface="Calibri"/>
              </a:rPr>
              <a:t>acts</a:t>
            </a:r>
            <a:r>
              <a:rPr sz="1400" b="1" spc="-25" dirty="0">
                <a:latin typeface="Calibri"/>
                <a:cs typeface="Calibri"/>
              </a:rPr>
              <a:t> </a:t>
            </a:r>
            <a:r>
              <a:rPr sz="1400" b="1" dirty="0">
                <a:latin typeface="Calibri"/>
                <a:cs typeface="Calibri"/>
              </a:rPr>
              <a:t>opposite</a:t>
            </a:r>
            <a:r>
              <a:rPr sz="1400" b="1" spc="-60" dirty="0">
                <a:latin typeface="Calibri"/>
                <a:cs typeface="Calibri"/>
              </a:rPr>
              <a:t> </a:t>
            </a:r>
            <a:r>
              <a:rPr sz="1400" b="1" dirty="0">
                <a:latin typeface="Calibri"/>
                <a:cs typeface="Calibri"/>
              </a:rPr>
              <a:t>to</a:t>
            </a:r>
            <a:r>
              <a:rPr sz="1400" b="1" spc="-30" dirty="0">
                <a:latin typeface="Calibri"/>
                <a:cs typeface="Calibri"/>
              </a:rPr>
              <a:t> </a:t>
            </a:r>
            <a:r>
              <a:rPr sz="1400" b="1" dirty="0">
                <a:latin typeface="Calibri"/>
                <a:cs typeface="Calibri"/>
              </a:rPr>
              <a:t>the</a:t>
            </a:r>
            <a:r>
              <a:rPr sz="1400" b="1" spc="-25" dirty="0">
                <a:latin typeface="Calibri"/>
                <a:cs typeface="Calibri"/>
              </a:rPr>
              <a:t> </a:t>
            </a:r>
            <a:r>
              <a:rPr sz="1400" b="1" dirty="0">
                <a:latin typeface="Calibri"/>
                <a:cs typeface="Calibri"/>
              </a:rPr>
              <a:t>wind</a:t>
            </a:r>
            <a:r>
              <a:rPr sz="1400" b="1" spc="-20" dirty="0">
                <a:latin typeface="Calibri"/>
                <a:cs typeface="Calibri"/>
              </a:rPr>
              <a:t> </a:t>
            </a:r>
            <a:r>
              <a:rPr sz="1400" b="1" spc="-10" dirty="0">
                <a:latin typeface="Calibri"/>
                <a:cs typeface="Calibri"/>
              </a:rPr>
              <a:t>direction</a:t>
            </a:r>
            <a:endParaRPr sz="1400">
              <a:latin typeface="Calibri"/>
              <a:cs typeface="Calibri"/>
            </a:endParaRPr>
          </a:p>
        </p:txBody>
      </p:sp>
      <p:pic>
        <p:nvPicPr>
          <p:cNvPr id="14" name="object 14"/>
          <p:cNvPicPr/>
          <p:nvPr/>
        </p:nvPicPr>
        <p:blipFill>
          <a:blip r:embed="rId3" cstate="print"/>
          <a:stretch>
            <a:fillRect/>
          </a:stretch>
        </p:blipFill>
        <p:spPr>
          <a:xfrm>
            <a:off x="8815196" y="3841750"/>
            <a:ext cx="2514600" cy="2514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2094" y="447802"/>
            <a:ext cx="1864360" cy="1818005"/>
          </a:xfrm>
          <a:prstGeom prst="rect">
            <a:avLst/>
          </a:prstGeom>
        </p:spPr>
        <p:txBody>
          <a:bodyPr vert="horz" wrap="square" lIns="0" tIns="84455" rIns="0" bIns="0" rtlCol="0">
            <a:spAutoFit/>
          </a:bodyPr>
          <a:lstStyle/>
          <a:p>
            <a:pPr marL="12700" marR="5080" algn="just">
              <a:lnSpc>
                <a:spcPts val="4540"/>
              </a:lnSpc>
              <a:spcBef>
                <a:spcPts val="665"/>
              </a:spcBef>
            </a:pPr>
            <a:r>
              <a:rPr sz="4200" spc="-30" dirty="0"/>
              <a:t>Pressure </a:t>
            </a:r>
            <a:r>
              <a:rPr sz="4200" spc="-55" dirty="0"/>
              <a:t>Gradient </a:t>
            </a:r>
            <a:r>
              <a:rPr sz="4200" spc="-10" dirty="0"/>
              <a:t>Force</a:t>
            </a:r>
            <a:endParaRPr sz="4200"/>
          </a:p>
        </p:txBody>
      </p:sp>
      <p:sp>
        <p:nvSpPr>
          <p:cNvPr id="3" name="object 3"/>
          <p:cNvSpPr txBox="1"/>
          <p:nvPr/>
        </p:nvSpPr>
        <p:spPr>
          <a:xfrm>
            <a:off x="4235322" y="1041273"/>
            <a:ext cx="6379845" cy="314960"/>
          </a:xfrm>
          <a:prstGeom prst="rect">
            <a:avLst/>
          </a:prstGeom>
        </p:spPr>
        <p:txBody>
          <a:bodyPr vert="horz" wrap="square" lIns="0" tIns="12065" rIns="0" bIns="0" rtlCol="0">
            <a:spAutoFit/>
          </a:bodyPr>
          <a:lstStyle/>
          <a:p>
            <a:pPr marL="240665" indent="-227965">
              <a:lnSpc>
                <a:spcPct val="100000"/>
              </a:lnSpc>
              <a:spcBef>
                <a:spcPts val="95"/>
              </a:spcBef>
              <a:buFont typeface="Arial MT"/>
              <a:buChar char="•"/>
              <a:tabLst>
                <a:tab pos="240665" algn="l"/>
              </a:tabLst>
            </a:pPr>
            <a:r>
              <a:rPr sz="1900" dirty="0">
                <a:latin typeface="Calibri"/>
                <a:cs typeface="Calibri"/>
              </a:rPr>
              <a:t>Which</a:t>
            </a:r>
            <a:r>
              <a:rPr sz="1900" spc="-60" dirty="0">
                <a:latin typeface="Calibri"/>
                <a:cs typeface="Calibri"/>
              </a:rPr>
              <a:t> </a:t>
            </a:r>
            <a:r>
              <a:rPr sz="1900" spc="-10" dirty="0">
                <a:latin typeface="Calibri"/>
                <a:cs typeface="Calibri"/>
              </a:rPr>
              <a:t>pressure</a:t>
            </a:r>
            <a:r>
              <a:rPr sz="1900" spc="-60" dirty="0">
                <a:latin typeface="Calibri"/>
                <a:cs typeface="Calibri"/>
              </a:rPr>
              <a:t> </a:t>
            </a:r>
            <a:r>
              <a:rPr sz="1900" spc="-10" dirty="0">
                <a:latin typeface="Calibri"/>
                <a:cs typeface="Calibri"/>
              </a:rPr>
              <a:t>gradient</a:t>
            </a:r>
            <a:r>
              <a:rPr sz="1900" spc="-30" dirty="0">
                <a:latin typeface="Calibri"/>
                <a:cs typeface="Calibri"/>
              </a:rPr>
              <a:t> </a:t>
            </a:r>
            <a:r>
              <a:rPr sz="1900" dirty="0">
                <a:latin typeface="Calibri"/>
                <a:cs typeface="Calibri"/>
              </a:rPr>
              <a:t>would</a:t>
            </a:r>
            <a:r>
              <a:rPr sz="1900" spc="-50" dirty="0">
                <a:latin typeface="Calibri"/>
                <a:cs typeface="Calibri"/>
              </a:rPr>
              <a:t> </a:t>
            </a:r>
            <a:r>
              <a:rPr sz="1900" dirty="0">
                <a:latin typeface="Calibri"/>
                <a:cs typeface="Calibri"/>
              </a:rPr>
              <a:t>result</a:t>
            </a:r>
            <a:r>
              <a:rPr sz="1900" spc="-60" dirty="0">
                <a:latin typeface="Calibri"/>
                <a:cs typeface="Calibri"/>
              </a:rPr>
              <a:t> </a:t>
            </a:r>
            <a:r>
              <a:rPr sz="1900" dirty="0">
                <a:latin typeface="Calibri"/>
                <a:cs typeface="Calibri"/>
              </a:rPr>
              <a:t>in</a:t>
            </a:r>
            <a:r>
              <a:rPr sz="1900" spc="-55" dirty="0">
                <a:latin typeface="Calibri"/>
                <a:cs typeface="Calibri"/>
              </a:rPr>
              <a:t> </a:t>
            </a:r>
            <a:r>
              <a:rPr sz="1900" spc="-10" dirty="0">
                <a:latin typeface="Calibri"/>
                <a:cs typeface="Calibri"/>
              </a:rPr>
              <a:t>greater</a:t>
            </a:r>
            <a:r>
              <a:rPr sz="1900" spc="-50" dirty="0">
                <a:latin typeface="Calibri"/>
                <a:cs typeface="Calibri"/>
              </a:rPr>
              <a:t> </a:t>
            </a:r>
            <a:r>
              <a:rPr sz="1900" dirty="0">
                <a:latin typeface="Calibri"/>
                <a:cs typeface="Calibri"/>
              </a:rPr>
              <a:t>wind</a:t>
            </a:r>
            <a:r>
              <a:rPr sz="1900" spc="-50" dirty="0">
                <a:latin typeface="Calibri"/>
                <a:cs typeface="Calibri"/>
              </a:rPr>
              <a:t> </a:t>
            </a:r>
            <a:r>
              <a:rPr sz="1900" spc="-10" dirty="0">
                <a:latin typeface="Calibri"/>
                <a:cs typeface="Calibri"/>
              </a:rPr>
              <a:t>velocity?</a:t>
            </a:r>
            <a:endParaRPr sz="1900">
              <a:latin typeface="Calibri"/>
              <a:cs typeface="Calibri"/>
            </a:endParaRPr>
          </a:p>
        </p:txBody>
      </p:sp>
      <p:pic>
        <p:nvPicPr>
          <p:cNvPr id="4" name="object 4"/>
          <p:cNvPicPr/>
          <p:nvPr/>
        </p:nvPicPr>
        <p:blipFill>
          <a:blip r:embed="rId2" cstate="print"/>
          <a:stretch>
            <a:fillRect/>
          </a:stretch>
        </p:blipFill>
        <p:spPr>
          <a:xfrm>
            <a:off x="473201" y="2480792"/>
            <a:ext cx="4863973" cy="4089654"/>
          </a:xfrm>
          <a:prstGeom prst="rect">
            <a:avLst/>
          </a:prstGeom>
        </p:spPr>
      </p:pic>
      <p:pic>
        <p:nvPicPr>
          <p:cNvPr id="5" name="object 5"/>
          <p:cNvPicPr/>
          <p:nvPr/>
        </p:nvPicPr>
        <p:blipFill>
          <a:blip r:embed="rId3" cstate="print"/>
          <a:stretch>
            <a:fillRect/>
          </a:stretch>
        </p:blipFill>
        <p:spPr>
          <a:xfrm>
            <a:off x="6336665" y="2386558"/>
            <a:ext cx="5102225" cy="4183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1309" y="0"/>
            <a:ext cx="11289665" cy="6858000"/>
            <a:chOff x="771309" y="0"/>
            <a:chExt cx="11289665" cy="6858000"/>
          </a:xfrm>
        </p:grpSpPr>
        <p:pic>
          <p:nvPicPr>
            <p:cNvPr id="3" name="object 3"/>
            <p:cNvPicPr/>
            <p:nvPr/>
          </p:nvPicPr>
          <p:blipFill>
            <a:blip r:embed="rId2" cstate="print"/>
            <a:stretch>
              <a:fillRect/>
            </a:stretch>
          </p:blipFill>
          <p:spPr>
            <a:xfrm>
              <a:off x="5998972" y="0"/>
              <a:ext cx="6061456" cy="6857989"/>
            </a:xfrm>
            <a:prstGeom prst="rect">
              <a:avLst/>
            </a:prstGeom>
          </p:spPr>
        </p:pic>
        <p:sp>
          <p:nvSpPr>
            <p:cNvPr id="4" name="object 4"/>
            <p:cNvSpPr/>
            <p:nvPr/>
          </p:nvSpPr>
          <p:spPr>
            <a:xfrm>
              <a:off x="9427463" y="610345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 name="object 5"/>
            <p:cNvSpPr/>
            <p:nvPr/>
          </p:nvSpPr>
          <p:spPr>
            <a:xfrm>
              <a:off x="9427463" y="610345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6" name="object 6"/>
            <p:cNvSpPr/>
            <p:nvPr/>
          </p:nvSpPr>
          <p:spPr>
            <a:xfrm>
              <a:off x="9661144" y="6483972"/>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7" name="object 7"/>
            <p:cNvSpPr/>
            <p:nvPr/>
          </p:nvSpPr>
          <p:spPr>
            <a:xfrm>
              <a:off x="9661144" y="6483972"/>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8" name="object 8"/>
            <p:cNvSpPr/>
            <p:nvPr/>
          </p:nvSpPr>
          <p:spPr>
            <a:xfrm>
              <a:off x="9673971" y="621885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9" name="object 9"/>
            <p:cNvSpPr/>
            <p:nvPr/>
          </p:nvSpPr>
          <p:spPr>
            <a:xfrm>
              <a:off x="9673971" y="621885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10" name="object 10"/>
            <p:cNvSpPr/>
            <p:nvPr/>
          </p:nvSpPr>
          <p:spPr>
            <a:xfrm>
              <a:off x="9907270" y="6356312"/>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11" name="object 11"/>
            <p:cNvSpPr/>
            <p:nvPr/>
          </p:nvSpPr>
          <p:spPr>
            <a:xfrm>
              <a:off x="9907270" y="6356312"/>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12" name="object 12"/>
            <p:cNvSpPr/>
            <p:nvPr/>
          </p:nvSpPr>
          <p:spPr>
            <a:xfrm>
              <a:off x="9171432" y="6476555"/>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13" name="object 13"/>
            <p:cNvSpPr/>
            <p:nvPr/>
          </p:nvSpPr>
          <p:spPr>
            <a:xfrm>
              <a:off x="9171432" y="6476555"/>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14" name="object 14"/>
            <p:cNvSpPr/>
            <p:nvPr/>
          </p:nvSpPr>
          <p:spPr>
            <a:xfrm>
              <a:off x="8674226" y="6233617"/>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15" name="object 15"/>
            <p:cNvSpPr/>
            <p:nvPr/>
          </p:nvSpPr>
          <p:spPr>
            <a:xfrm>
              <a:off x="8674226" y="6233617"/>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16" name="object 16"/>
            <p:cNvSpPr/>
            <p:nvPr/>
          </p:nvSpPr>
          <p:spPr>
            <a:xfrm>
              <a:off x="8680576" y="6479692"/>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17" name="object 17"/>
            <p:cNvSpPr/>
            <p:nvPr/>
          </p:nvSpPr>
          <p:spPr>
            <a:xfrm>
              <a:off x="8680576" y="6479692"/>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18" name="object 18"/>
            <p:cNvSpPr/>
            <p:nvPr/>
          </p:nvSpPr>
          <p:spPr>
            <a:xfrm>
              <a:off x="8441944" y="6355943"/>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19" name="object 19"/>
            <p:cNvSpPr/>
            <p:nvPr/>
          </p:nvSpPr>
          <p:spPr>
            <a:xfrm>
              <a:off x="8441944" y="6355943"/>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20" name="object 20"/>
            <p:cNvSpPr/>
            <p:nvPr/>
          </p:nvSpPr>
          <p:spPr>
            <a:xfrm>
              <a:off x="10153396"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21" name="object 21"/>
            <p:cNvSpPr/>
            <p:nvPr/>
          </p:nvSpPr>
          <p:spPr>
            <a:xfrm>
              <a:off x="10153396"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22" name="object 22"/>
            <p:cNvSpPr/>
            <p:nvPr/>
          </p:nvSpPr>
          <p:spPr>
            <a:xfrm>
              <a:off x="10156698" y="6482041"/>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23" name="object 23"/>
            <p:cNvSpPr/>
            <p:nvPr/>
          </p:nvSpPr>
          <p:spPr>
            <a:xfrm>
              <a:off x="10156698" y="6482041"/>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24" name="object 24"/>
            <p:cNvSpPr/>
            <p:nvPr/>
          </p:nvSpPr>
          <p:spPr>
            <a:xfrm>
              <a:off x="10389742" y="6356312"/>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25" name="object 25"/>
            <p:cNvSpPr/>
            <p:nvPr/>
          </p:nvSpPr>
          <p:spPr>
            <a:xfrm>
              <a:off x="10389742" y="6356312"/>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26" name="object 26"/>
            <p:cNvSpPr/>
            <p:nvPr/>
          </p:nvSpPr>
          <p:spPr>
            <a:xfrm>
              <a:off x="10394187"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27" name="object 27"/>
            <p:cNvSpPr/>
            <p:nvPr/>
          </p:nvSpPr>
          <p:spPr>
            <a:xfrm>
              <a:off x="10394187"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28" name="object 28"/>
            <p:cNvSpPr/>
            <p:nvPr/>
          </p:nvSpPr>
          <p:spPr>
            <a:xfrm>
              <a:off x="10630535"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29" name="object 29"/>
            <p:cNvSpPr/>
            <p:nvPr/>
          </p:nvSpPr>
          <p:spPr>
            <a:xfrm>
              <a:off x="10630535"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30" name="object 30"/>
            <p:cNvSpPr/>
            <p:nvPr/>
          </p:nvSpPr>
          <p:spPr>
            <a:xfrm>
              <a:off x="10631932" y="6482130"/>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31" name="object 31"/>
            <p:cNvSpPr/>
            <p:nvPr/>
          </p:nvSpPr>
          <p:spPr>
            <a:xfrm>
              <a:off x="10631932" y="6482130"/>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32" name="object 32"/>
            <p:cNvSpPr/>
            <p:nvPr/>
          </p:nvSpPr>
          <p:spPr>
            <a:xfrm>
              <a:off x="10871453"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33" name="object 33"/>
            <p:cNvSpPr/>
            <p:nvPr/>
          </p:nvSpPr>
          <p:spPr>
            <a:xfrm>
              <a:off x="10871453"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34" name="object 34"/>
            <p:cNvSpPr/>
            <p:nvPr/>
          </p:nvSpPr>
          <p:spPr>
            <a:xfrm>
              <a:off x="10871453"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35" name="object 35"/>
            <p:cNvSpPr/>
            <p:nvPr/>
          </p:nvSpPr>
          <p:spPr>
            <a:xfrm>
              <a:off x="10871453"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36" name="object 36"/>
            <p:cNvSpPr/>
            <p:nvPr/>
          </p:nvSpPr>
          <p:spPr>
            <a:xfrm>
              <a:off x="10871580" y="6357188"/>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37" name="object 37"/>
            <p:cNvSpPr/>
            <p:nvPr/>
          </p:nvSpPr>
          <p:spPr>
            <a:xfrm>
              <a:off x="10871580" y="6357188"/>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38" name="object 38"/>
            <p:cNvSpPr/>
            <p:nvPr/>
          </p:nvSpPr>
          <p:spPr>
            <a:xfrm>
              <a:off x="11112246" y="5978931"/>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39" name="object 39"/>
            <p:cNvSpPr/>
            <p:nvPr/>
          </p:nvSpPr>
          <p:spPr>
            <a:xfrm>
              <a:off x="11112246" y="5978931"/>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0" name="object 40"/>
            <p:cNvSpPr/>
            <p:nvPr/>
          </p:nvSpPr>
          <p:spPr>
            <a:xfrm>
              <a:off x="11112246"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1" name="object 41"/>
            <p:cNvSpPr/>
            <p:nvPr/>
          </p:nvSpPr>
          <p:spPr>
            <a:xfrm>
              <a:off x="11112246"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2" name="object 42"/>
            <p:cNvSpPr/>
            <p:nvPr/>
          </p:nvSpPr>
          <p:spPr>
            <a:xfrm>
              <a:off x="11348592" y="6104699"/>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7E863C"/>
            </a:solidFill>
          </p:spPr>
          <p:txBody>
            <a:bodyPr wrap="square" lIns="0" tIns="0" rIns="0" bIns="0" rtlCol="0"/>
            <a:lstStyle/>
            <a:p>
              <a:endParaRPr/>
            </a:p>
          </p:txBody>
        </p:sp>
        <p:sp>
          <p:nvSpPr>
            <p:cNvPr id="43" name="object 43"/>
            <p:cNvSpPr/>
            <p:nvPr/>
          </p:nvSpPr>
          <p:spPr>
            <a:xfrm>
              <a:off x="11348592" y="6104699"/>
              <a:ext cx="224154" cy="224154"/>
            </a:xfrm>
            <a:custGeom>
              <a:avLst/>
              <a:gdLst/>
              <a:ahLst/>
              <a:cxnLst/>
              <a:rect l="l" t="t" r="r" b="b"/>
              <a:pathLst>
                <a:path w="224154" h="224154">
                  <a:moveTo>
                    <a:pt x="0" y="224028"/>
                  </a:moveTo>
                  <a:lnTo>
                    <a:pt x="223900" y="112014"/>
                  </a:lnTo>
                  <a:lnTo>
                    <a:pt x="0" y="0"/>
                  </a:lnTo>
                  <a:lnTo>
                    <a:pt x="0" y="224028"/>
                  </a:lnTo>
                  <a:close/>
                </a:path>
              </a:pathLst>
            </a:custGeom>
            <a:ln w="6350">
              <a:solidFill>
                <a:srgbClr val="939F87"/>
              </a:solidFill>
            </a:ln>
          </p:spPr>
          <p:txBody>
            <a:bodyPr wrap="square" lIns="0" tIns="0" rIns="0" bIns="0" rtlCol="0"/>
            <a:lstStyle/>
            <a:p>
              <a:endParaRPr/>
            </a:p>
          </p:txBody>
        </p:sp>
        <p:sp>
          <p:nvSpPr>
            <p:cNvPr id="44" name="object 44"/>
            <p:cNvSpPr/>
            <p:nvPr/>
          </p:nvSpPr>
          <p:spPr>
            <a:xfrm>
              <a:off x="11352402"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5" name="object 45"/>
            <p:cNvSpPr/>
            <p:nvPr/>
          </p:nvSpPr>
          <p:spPr>
            <a:xfrm>
              <a:off x="11352402"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6" name="object 46"/>
            <p:cNvSpPr/>
            <p:nvPr/>
          </p:nvSpPr>
          <p:spPr>
            <a:xfrm>
              <a:off x="11592433" y="5727585"/>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7" name="object 47"/>
            <p:cNvSpPr/>
            <p:nvPr/>
          </p:nvSpPr>
          <p:spPr>
            <a:xfrm>
              <a:off x="11592433" y="5727585"/>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48" name="object 48"/>
            <p:cNvSpPr/>
            <p:nvPr/>
          </p:nvSpPr>
          <p:spPr>
            <a:xfrm>
              <a:off x="11585066" y="623106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49" name="object 49"/>
            <p:cNvSpPr/>
            <p:nvPr/>
          </p:nvSpPr>
          <p:spPr>
            <a:xfrm>
              <a:off x="11585066" y="623106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50" name="object 50"/>
            <p:cNvSpPr/>
            <p:nvPr/>
          </p:nvSpPr>
          <p:spPr>
            <a:xfrm>
              <a:off x="11585066" y="5979324"/>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1" name="object 51"/>
            <p:cNvSpPr/>
            <p:nvPr/>
          </p:nvSpPr>
          <p:spPr>
            <a:xfrm>
              <a:off x="11585066" y="5979324"/>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52" name="object 52"/>
            <p:cNvSpPr/>
            <p:nvPr/>
          </p:nvSpPr>
          <p:spPr>
            <a:xfrm>
              <a:off x="11352402" y="6357188"/>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53" name="object 53"/>
            <p:cNvSpPr/>
            <p:nvPr/>
          </p:nvSpPr>
          <p:spPr>
            <a:xfrm>
              <a:off x="11352402" y="6357188"/>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54" name="object 54"/>
            <p:cNvSpPr/>
            <p:nvPr/>
          </p:nvSpPr>
          <p:spPr>
            <a:xfrm>
              <a:off x="11588876" y="6486487"/>
              <a:ext cx="224154" cy="224154"/>
            </a:xfrm>
            <a:custGeom>
              <a:avLst/>
              <a:gdLst/>
              <a:ahLst/>
              <a:cxnLst/>
              <a:rect l="l" t="t" r="r" b="b"/>
              <a:pathLst>
                <a:path w="224154" h="224154">
                  <a:moveTo>
                    <a:pt x="0" y="0"/>
                  </a:moveTo>
                  <a:lnTo>
                    <a:pt x="0" y="224040"/>
                  </a:lnTo>
                  <a:lnTo>
                    <a:pt x="223900" y="112013"/>
                  </a:lnTo>
                  <a:lnTo>
                    <a:pt x="0" y="0"/>
                  </a:lnTo>
                  <a:close/>
                </a:path>
              </a:pathLst>
            </a:custGeom>
            <a:solidFill>
              <a:srgbClr val="7E863C"/>
            </a:solidFill>
          </p:spPr>
          <p:txBody>
            <a:bodyPr wrap="square" lIns="0" tIns="0" rIns="0" bIns="0" rtlCol="0"/>
            <a:lstStyle/>
            <a:p>
              <a:endParaRPr/>
            </a:p>
          </p:txBody>
        </p:sp>
        <p:sp>
          <p:nvSpPr>
            <p:cNvPr id="55" name="object 55"/>
            <p:cNvSpPr/>
            <p:nvPr/>
          </p:nvSpPr>
          <p:spPr>
            <a:xfrm>
              <a:off x="11588876" y="6486487"/>
              <a:ext cx="224154" cy="224154"/>
            </a:xfrm>
            <a:custGeom>
              <a:avLst/>
              <a:gdLst/>
              <a:ahLst/>
              <a:cxnLst/>
              <a:rect l="l" t="t" r="r" b="b"/>
              <a:pathLst>
                <a:path w="224154" h="224154">
                  <a:moveTo>
                    <a:pt x="0" y="224040"/>
                  </a:moveTo>
                  <a:lnTo>
                    <a:pt x="223900" y="112013"/>
                  </a:lnTo>
                  <a:lnTo>
                    <a:pt x="0" y="0"/>
                  </a:lnTo>
                  <a:lnTo>
                    <a:pt x="0" y="224040"/>
                  </a:lnTo>
                  <a:close/>
                </a:path>
              </a:pathLst>
            </a:custGeom>
            <a:ln w="6350">
              <a:solidFill>
                <a:srgbClr val="939F87"/>
              </a:solidFill>
            </a:ln>
          </p:spPr>
          <p:txBody>
            <a:bodyPr wrap="square" lIns="0" tIns="0" rIns="0" bIns="0" rtlCol="0"/>
            <a:lstStyle/>
            <a:p>
              <a:endParaRPr/>
            </a:p>
          </p:txBody>
        </p:sp>
        <p:sp>
          <p:nvSpPr>
            <p:cNvPr id="56" name="object 56"/>
            <p:cNvSpPr/>
            <p:nvPr/>
          </p:nvSpPr>
          <p:spPr>
            <a:xfrm>
              <a:off x="11825859" y="6107633"/>
              <a:ext cx="224154" cy="224154"/>
            </a:xfrm>
            <a:custGeom>
              <a:avLst/>
              <a:gdLst/>
              <a:ahLst/>
              <a:cxnLst/>
              <a:rect l="l" t="t" r="r" b="b"/>
              <a:pathLst>
                <a:path w="224154" h="224154">
                  <a:moveTo>
                    <a:pt x="0" y="0"/>
                  </a:moveTo>
                  <a:lnTo>
                    <a:pt x="0" y="224040"/>
                  </a:lnTo>
                  <a:lnTo>
                    <a:pt x="223900" y="112026"/>
                  </a:lnTo>
                  <a:lnTo>
                    <a:pt x="0" y="0"/>
                  </a:lnTo>
                  <a:close/>
                </a:path>
              </a:pathLst>
            </a:custGeom>
            <a:solidFill>
              <a:srgbClr val="7E863C"/>
            </a:solidFill>
          </p:spPr>
          <p:txBody>
            <a:bodyPr wrap="square" lIns="0" tIns="0" rIns="0" bIns="0" rtlCol="0"/>
            <a:lstStyle/>
            <a:p>
              <a:endParaRPr/>
            </a:p>
          </p:txBody>
        </p:sp>
        <p:sp>
          <p:nvSpPr>
            <p:cNvPr id="57" name="object 57"/>
            <p:cNvSpPr/>
            <p:nvPr/>
          </p:nvSpPr>
          <p:spPr>
            <a:xfrm>
              <a:off x="11825859" y="6107633"/>
              <a:ext cx="224154" cy="224154"/>
            </a:xfrm>
            <a:custGeom>
              <a:avLst/>
              <a:gdLst/>
              <a:ahLst/>
              <a:cxnLst/>
              <a:rect l="l" t="t" r="r" b="b"/>
              <a:pathLst>
                <a:path w="224154" h="224154">
                  <a:moveTo>
                    <a:pt x="0" y="224040"/>
                  </a:moveTo>
                  <a:lnTo>
                    <a:pt x="223900" y="112026"/>
                  </a:lnTo>
                  <a:lnTo>
                    <a:pt x="0" y="0"/>
                  </a:lnTo>
                  <a:lnTo>
                    <a:pt x="0" y="224040"/>
                  </a:lnTo>
                  <a:close/>
                </a:path>
              </a:pathLst>
            </a:custGeom>
            <a:ln w="6350">
              <a:solidFill>
                <a:srgbClr val="939F87"/>
              </a:solidFill>
            </a:ln>
          </p:spPr>
          <p:txBody>
            <a:bodyPr wrap="square" lIns="0" tIns="0" rIns="0" bIns="0" rtlCol="0"/>
            <a:lstStyle/>
            <a:p>
              <a:endParaRPr/>
            </a:p>
          </p:txBody>
        </p:sp>
        <p:sp>
          <p:nvSpPr>
            <p:cNvPr id="58" name="object 58"/>
            <p:cNvSpPr/>
            <p:nvPr/>
          </p:nvSpPr>
          <p:spPr>
            <a:xfrm>
              <a:off x="11825097" y="5855106"/>
              <a:ext cx="224154" cy="224154"/>
            </a:xfrm>
            <a:custGeom>
              <a:avLst/>
              <a:gdLst/>
              <a:ahLst/>
              <a:cxnLst/>
              <a:rect l="l" t="t" r="r" b="b"/>
              <a:pathLst>
                <a:path w="224154" h="224154">
                  <a:moveTo>
                    <a:pt x="0" y="0"/>
                  </a:moveTo>
                  <a:lnTo>
                    <a:pt x="0" y="224040"/>
                  </a:lnTo>
                  <a:lnTo>
                    <a:pt x="223900" y="112014"/>
                  </a:lnTo>
                  <a:lnTo>
                    <a:pt x="0" y="0"/>
                  </a:lnTo>
                  <a:close/>
                </a:path>
              </a:pathLst>
            </a:custGeom>
            <a:solidFill>
              <a:srgbClr val="7E863C"/>
            </a:solidFill>
          </p:spPr>
          <p:txBody>
            <a:bodyPr wrap="square" lIns="0" tIns="0" rIns="0" bIns="0" rtlCol="0"/>
            <a:lstStyle/>
            <a:p>
              <a:endParaRPr/>
            </a:p>
          </p:txBody>
        </p:sp>
        <p:sp>
          <p:nvSpPr>
            <p:cNvPr id="59" name="object 59"/>
            <p:cNvSpPr/>
            <p:nvPr/>
          </p:nvSpPr>
          <p:spPr>
            <a:xfrm>
              <a:off x="11825097" y="5855106"/>
              <a:ext cx="224154" cy="224154"/>
            </a:xfrm>
            <a:custGeom>
              <a:avLst/>
              <a:gdLst/>
              <a:ahLst/>
              <a:cxnLst/>
              <a:rect l="l" t="t" r="r" b="b"/>
              <a:pathLst>
                <a:path w="224154" h="224154">
                  <a:moveTo>
                    <a:pt x="0" y="224040"/>
                  </a:moveTo>
                  <a:lnTo>
                    <a:pt x="223900" y="112014"/>
                  </a:lnTo>
                  <a:lnTo>
                    <a:pt x="0" y="0"/>
                  </a:lnTo>
                  <a:lnTo>
                    <a:pt x="0" y="224040"/>
                  </a:lnTo>
                  <a:close/>
                </a:path>
              </a:pathLst>
            </a:custGeom>
            <a:ln w="6350">
              <a:solidFill>
                <a:srgbClr val="939F87"/>
              </a:solidFill>
            </a:ln>
          </p:spPr>
          <p:txBody>
            <a:bodyPr wrap="square" lIns="0" tIns="0" rIns="0" bIns="0" rtlCol="0"/>
            <a:lstStyle/>
            <a:p>
              <a:endParaRPr/>
            </a:p>
          </p:txBody>
        </p:sp>
        <p:sp>
          <p:nvSpPr>
            <p:cNvPr id="60" name="object 60"/>
            <p:cNvSpPr/>
            <p:nvPr/>
          </p:nvSpPr>
          <p:spPr>
            <a:xfrm>
              <a:off x="11823064" y="6361138"/>
              <a:ext cx="224154" cy="224154"/>
            </a:xfrm>
            <a:custGeom>
              <a:avLst/>
              <a:gdLst/>
              <a:ahLst/>
              <a:cxnLst/>
              <a:rect l="l" t="t" r="r" b="b"/>
              <a:pathLst>
                <a:path w="224154" h="224154">
                  <a:moveTo>
                    <a:pt x="0" y="0"/>
                  </a:moveTo>
                  <a:lnTo>
                    <a:pt x="0" y="224027"/>
                  </a:lnTo>
                  <a:lnTo>
                    <a:pt x="223900" y="112013"/>
                  </a:lnTo>
                  <a:lnTo>
                    <a:pt x="0" y="0"/>
                  </a:lnTo>
                  <a:close/>
                </a:path>
              </a:pathLst>
            </a:custGeom>
            <a:solidFill>
              <a:srgbClr val="7E863C"/>
            </a:solidFill>
          </p:spPr>
          <p:txBody>
            <a:bodyPr wrap="square" lIns="0" tIns="0" rIns="0" bIns="0" rtlCol="0"/>
            <a:lstStyle/>
            <a:p>
              <a:endParaRPr/>
            </a:p>
          </p:txBody>
        </p:sp>
        <p:sp>
          <p:nvSpPr>
            <p:cNvPr id="61" name="object 61"/>
            <p:cNvSpPr/>
            <p:nvPr/>
          </p:nvSpPr>
          <p:spPr>
            <a:xfrm>
              <a:off x="11823064" y="6361138"/>
              <a:ext cx="224154" cy="224154"/>
            </a:xfrm>
            <a:custGeom>
              <a:avLst/>
              <a:gdLst/>
              <a:ahLst/>
              <a:cxnLst/>
              <a:rect l="l" t="t" r="r" b="b"/>
              <a:pathLst>
                <a:path w="224154" h="224154">
                  <a:moveTo>
                    <a:pt x="0" y="224027"/>
                  </a:moveTo>
                  <a:lnTo>
                    <a:pt x="223900" y="112013"/>
                  </a:lnTo>
                  <a:lnTo>
                    <a:pt x="0" y="0"/>
                  </a:lnTo>
                  <a:lnTo>
                    <a:pt x="0" y="224027"/>
                  </a:lnTo>
                  <a:close/>
                </a:path>
              </a:pathLst>
            </a:custGeom>
            <a:ln w="6350">
              <a:solidFill>
                <a:srgbClr val="939F87"/>
              </a:solidFill>
            </a:ln>
          </p:spPr>
          <p:txBody>
            <a:bodyPr wrap="square" lIns="0" tIns="0" rIns="0" bIns="0" rtlCol="0"/>
            <a:lstStyle/>
            <a:p>
              <a:endParaRPr/>
            </a:p>
          </p:txBody>
        </p:sp>
        <p:sp>
          <p:nvSpPr>
            <p:cNvPr id="62" name="object 62"/>
            <p:cNvSpPr/>
            <p:nvPr/>
          </p:nvSpPr>
          <p:spPr>
            <a:xfrm>
              <a:off x="11829923" y="6482041"/>
              <a:ext cx="224154" cy="224154"/>
            </a:xfrm>
            <a:custGeom>
              <a:avLst/>
              <a:gdLst/>
              <a:ahLst/>
              <a:cxnLst/>
              <a:rect l="l" t="t" r="r" b="b"/>
              <a:pathLst>
                <a:path w="224154" h="224154">
                  <a:moveTo>
                    <a:pt x="223900" y="0"/>
                  </a:moveTo>
                  <a:lnTo>
                    <a:pt x="0" y="112026"/>
                  </a:lnTo>
                  <a:lnTo>
                    <a:pt x="223900" y="224040"/>
                  </a:lnTo>
                  <a:lnTo>
                    <a:pt x="223900" y="0"/>
                  </a:lnTo>
                  <a:close/>
                </a:path>
              </a:pathLst>
            </a:custGeom>
            <a:solidFill>
              <a:srgbClr val="A1AE92"/>
            </a:solidFill>
          </p:spPr>
          <p:txBody>
            <a:bodyPr wrap="square" lIns="0" tIns="0" rIns="0" bIns="0" rtlCol="0"/>
            <a:lstStyle/>
            <a:p>
              <a:endParaRPr/>
            </a:p>
          </p:txBody>
        </p:sp>
        <p:sp>
          <p:nvSpPr>
            <p:cNvPr id="63" name="object 63"/>
            <p:cNvSpPr/>
            <p:nvPr/>
          </p:nvSpPr>
          <p:spPr>
            <a:xfrm>
              <a:off x="11831192" y="6230835"/>
              <a:ext cx="224154" cy="224154"/>
            </a:xfrm>
            <a:custGeom>
              <a:avLst/>
              <a:gdLst/>
              <a:ahLst/>
              <a:cxnLst/>
              <a:rect l="l" t="t" r="r" b="b"/>
              <a:pathLst>
                <a:path w="224154" h="224154">
                  <a:moveTo>
                    <a:pt x="223900" y="0"/>
                  </a:moveTo>
                  <a:lnTo>
                    <a:pt x="0" y="112026"/>
                  </a:lnTo>
                  <a:lnTo>
                    <a:pt x="223900" y="224040"/>
                  </a:lnTo>
                  <a:lnTo>
                    <a:pt x="223900" y="0"/>
                  </a:lnTo>
                  <a:close/>
                </a:path>
              </a:pathLst>
            </a:custGeom>
            <a:solidFill>
              <a:srgbClr val="C1C9B6"/>
            </a:solidFill>
          </p:spPr>
          <p:txBody>
            <a:bodyPr wrap="square" lIns="0" tIns="0" rIns="0" bIns="0" rtlCol="0"/>
            <a:lstStyle/>
            <a:p>
              <a:endParaRPr/>
            </a:p>
          </p:txBody>
        </p:sp>
        <p:sp>
          <p:nvSpPr>
            <p:cNvPr id="64" name="object 64"/>
            <p:cNvSpPr/>
            <p:nvPr/>
          </p:nvSpPr>
          <p:spPr>
            <a:xfrm>
              <a:off x="11585067" y="5733224"/>
              <a:ext cx="469265" cy="598805"/>
            </a:xfrm>
            <a:custGeom>
              <a:avLst/>
              <a:gdLst/>
              <a:ahLst/>
              <a:cxnLst/>
              <a:rect l="l" t="t" r="r" b="b"/>
              <a:pathLst>
                <a:path w="469265" h="598804">
                  <a:moveTo>
                    <a:pt x="223901" y="374408"/>
                  </a:moveTo>
                  <a:lnTo>
                    <a:pt x="0" y="486422"/>
                  </a:lnTo>
                  <a:lnTo>
                    <a:pt x="223901" y="598449"/>
                  </a:lnTo>
                  <a:lnTo>
                    <a:pt x="223901" y="374408"/>
                  </a:lnTo>
                  <a:close/>
                </a:path>
                <a:path w="469265" h="598804">
                  <a:moveTo>
                    <a:pt x="468376" y="0"/>
                  </a:moveTo>
                  <a:lnTo>
                    <a:pt x="244475" y="112014"/>
                  </a:lnTo>
                  <a:lnTo>
                    <a:pt x="468376" y="224040"/>
                  </a:lnTo>
                  <a:lnTo>
                    <a:pt x="468376" y="0"/>
                  </a:lnTo>
                  <a:close/>
                </a:path>
                <a:path w="469265" h="598804">
                  <a:moveTo>
                    <a:pt x="468757" y="247180"/>
                  </a:moveTo>
                  <a:lnTo>
                    <a:pt x="244856" y="359194"/>
                  </a:lnTo>
                  <a:lnTo>
                    <a:pt x="468757" y="471208"/>
                  </a:lnTo>
                  <a:lnTo>
                    <a:pt x="468757" y="247180"/>
                  </a:lnTo>
                  <a:close/>
                </a:path>
              </a:pathLst>
            </a:custGeom>
            <a:solidFill>
              <a:srgbClr val="A1AE92"/>
            </a:solidFill>
          </p:spPr>
          <p:txBody>
            <a:bodyPr wrap="square" lIns="0" tIns="0" rIns="0" bIns="0" rtlCol="0"/>
            <a:lstStyle/>
            <a:p>
              <a:endParaRPr/>
            </a:p>
          </p:txBody>
        </p:sp>
        <p:sp>
          <p:nvSpPr>
            <p:cNvPr id="65" name="object 65"/>
            <p:cNvSpPr/>
            <p:nvPr/>
          </p:nvSpPr>
          <p:spPr>
            <a:xfrm>
              <a:off x="11350879" y="5855893"/>
              <a:ext cx="458470" cy="852169"/>
            </a:xfrm>
            <a:custGeom>
              <a:avLst/>
              <a:gdLst/>
              <a:ahLst/>
              <a:cxnLst/>
              <a:rect l="l" t="t" r="r" b="b"/>
              <a:pathLst>
                <a:path w="458470" h="852170">
                  <a:moveTo>
                    <a:pt x="223901" y="627849"/>
                  </a:moveTo>
                  <a:lnTo>
                    <a:pt x="0" y="739863"/>
                  </a:lnTo>
                  <a:lnTo>
                    <a:pt x="223901" y="851877"/>
                  </a:lnTo>
                  <a:lnTo>
                    <a:pt x="223901" y="627849"/>
                  </a:lnTo>
                  <a:close/>
                </a:path>
                <a:path w="458470" h="852170">
                  <a:moveTo>
                    <a:pt x="458089" y="501294"/>
                  </a:moveTo>
                  <a:lnTo>
                    <a:pt x="234188" y="613308"/>
                  </a:lnTo>
                  <a:lnTo>
                    <a:pt x="458089" y="725335"/>
                  </a:lnTo>
                  <a:lnTo>
                    <a:pt x="458089" y="501294"/>
                  </a:lnTo>
                  <a:close/>
                </a:path>
                <a:path w="458470" h="852170">
                  <a:moveTo>
                    <a:pt x="458089" y="0"/>
                  </a:moveTo>
                  <a:lnTo>
                    <a:pt x="234188" y="112014"/>
                  </a:lnTo>
                  <a:lnTo>
                    <a:pt x="458089" y="224040"/>
                  </a:lnTo>
                  <a:lnTo>
                    <a:pt x="458089" y="0"/>
                  </a:lnTo>
                  <a:close/>
                </a:path>
              </a:pathLst>
            </a:custGeom>
            <a:solidFill>
              <a:srgbClr val="C1C9B6"/>
            </a:solidFill>
          </p:spPr>
          <p:txBody>
            <a:bodyPr wrap="square" lIns="0" tIns="0" rIns="0" bIns="0" rtlCol="0"/>
            <a:lstStyle/>
            <a:p>
              <a:endParaRPr/>
            </a:p>
          </p:txBody>
        </p:sp>
        <p:sp>
          <p:nvSpPr>
            <p:cNvPr id="66" name="object 66"/>
            <p:cNvSpPr/>
            <p:nvPr/>
          </p:nvSpPr>
          <p:spPr>
            <a:xfrm>
              <a:off x="11348339" y="5980404"/>
              <a:ext cx="224154" cy="472440"/>
            </a:xfrm>
            <a:custGeom>
              <a:avLst/>
              <a:gdLst/>
              <a:ahLst/>
              <a:cxnLst/>
              <a:rect l="l" t="t" r="r" b="b"/>
              <a:pathLst>
                <a:path w="224154" h="472439">
                  <a:moveTo>
                    <a:pt x="223774" y="248246"/>
                  </a:moveTo>
                  <a:lnTo>
                    <a:pt x="0" y="360273"/>
                  </a:lnTo>
                  <a:lnTo>
                    <a:pt x="223774" y="472287"/>
                  </a:lnTo>
                  <a:lnTo>
                    <a:pt x="223774" y="248246"/>
                  </a:lnTo>
                  <a:close/>
                </a:path>
                <a:path w="224154" h="472439">
                  <a:moveTo>
                    <a:pt x="223774" y="0"/>
                  </a:moveTo>
                  <a:lnTo>
                    <a:pt x="0" y="112014"/>
                  </a:lnTo>
                  <a:lnTo>
                    <a:pt x="223774" y="224028"/>
                  </a:lnTo>
                  <a:lnTo>
                    <a:pt x="223774" y="0"/>
                  </a:lnTo>
                  <a:close/>
                </a:path>
              </a:pathLst>
            </a:custGeom>
            <a:solidFill>
              <a:srgbClr val="A1AE92"/>
            </a:solidFill>
          </p:spPr>
          <p:txBody>
            <a:bodyPr wrap="square" lIns="0" tIns="0" rIns="0" bIns="0" rtlCol="0"/>
            <a:lstStyle/>
            <a:p>
              <a:endParaRPr/>
            </a:p>
          </p:txBody>
        </p:sp>
        <p:sp>
          <p:nvSpPr>
            <p:cNvPr id="67" name="object 67"/>
            <p:cNvSpPr/>
            <p:nvPr/>
          </p:nvSpPr>
          <p:spPr>
            <a:xfrm>
              <a:off x="11354815" y="5731598"/>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C1C9B6"/>
            </a:solidFill>
          </p:spPr>
          <p:txBody>
            <a:bodyPr wrap="square" lIns="0" tIns="0" rIns="0" bIns="0" rtlCol="0"/>
            <a:lstStyle/>
            <a:p>
              <a:endParaRPr/>
            </a:p>
          </p:txBody>
        </p:sp>
        <p:sp>
          <p:nvSpPr>
            <p:cNvPr id="68" name="object 68"/>
            <p:cNvSpPr/>
            <p:nvPr/>
          </p:nvSpPr>
          <p:spPr>
            <a:xfrm>
              <a:off x="10871454" y="5733224"/>
              <a:ext cx="464820" cy="852169"/>
            </a:xfrm>
            <a:custGeom>
              <a:avLst/>
              <a:gdLst/>
              <a:ahLst/>
              <a:cxnLst/>
              <a:rect l="l" t="t" r="r" b="b"/>
              <a:pathLst>
                <a:path w="464820" h="852170">
                  <a:moveTo>
                    <a:pt x="223901" y="0"/>
                  </a:moveTo>
                  <a:lnTo>
                    <a:pt x="0" y="112014"/>
                  </a:lnTo>
                  <a:lnTo>
                    <a:pt x="223901" y="224040"/>
                  </a:lnTo>
                  <a:lnTo>
                    <a:pt x="223901" y="0"/>
                  </a:lnTo>
                  <a:close/>
                </a:path>
                <a:path w="464820" h="852170">
                  <a:moveTo>
                    <a:pt x="462661" y="627913"/>
                  </a:moveTo>
                  <a:lnTo>
                    <a:pt x="238760" y="739927"/>
                  </a:lnTo>
                  <a:lnTo>
                    <a:pt x="462661" y="851941"/>
                  </a:lnTo>
                  <a:lnTo>
                    <a:pt x="462661" y="627913"/>
                  </a:lnTo>
                  <a:close/>
                </a:path>
                <a:path w="464820" h="852170">
                  <a:moveTo>
                    <a:pt x="464312" y="374408"/>
                  </a:moveTo>
                  <a:lnTo>
                    <a:pt x="240411" y="486422"/>
                  </a:lnTo>
                  <a:lnTo>
                    <a:pt x="464312" y="598449"/>
                  </a:lnTo>
                  <a:lnTo>
                    <a:pt x="464312" y="374408"/>
                  </a:lnTo>
                  <a:close/>
                </a:path>
              </a:pathLst>
            </a:custGeom>
            <a:solidFill>
              <a:srgbClr val="A1AE92"/>
            </a:solidFill>
          </p:spPr>
          <p:txBody>
            <a:bodyPr wrap="square" lIns="0" tIns="0" rIns="0" bIns="0" rtlCol="0"/>
            <a:lstStyle/>
            <a:p>
              <a:endParaRPr/>
            </a:p>
          </p:txBody>
        </p:sp>
        <p:sp>
          <p:nvSpPr>
            <p:cNvPr id="69" name="object 69"/>
            <p:cNvSpPr/>
            <p:nvPr/>
          </p:nvSpPr>
          <p:spPr>
            <a:xfrm>
              <a:off x="10869675" y="6228651"/>
              <a:ext cx="224154" cy="224154"/>
            </a:xfrm>
            <a:custGeom>
              <a:avLst/>
              <a:gdLst/>
              <a:ahLst/>
              <a:cxnLst/>
              <a:rect l="l" t="t" r="r" b="b"/>
              <a:pathLst>
                <a:path w="224154" h="224154">
                  <a:moveTo>
                    <a:pt x="223774" y="0"/>
                  </a:moveTo>
                  <a:lnTo>
                    <a:pt x="0" y="112026"/>
                  </a:lnTo>
                  <a:lnTo>
                    <a:pt x="223774" y="224040"/>
                  </a:lnTo>
                  <a:lnTo>
                    <a:pt x="223774" y="0"/>
                  </a:lnTo>
                  <a:close/>
                </a:path>
              </a:pathLst>
            </a:custGeom>
            <a:solidFill>
              <a:srgbClr val="C1C9B6"/>
            </a:solidFill>
          </p:spPr>
          <p:txBody>
            <a:bodyPr wrap="square" lIns="0" tIns="0" rIns="0" bIns="0" rtlCol="0"/>
            <a:lstStyle/>
            <a:p>
              <a:endParaRPr/>
            </a:p>
          </p:txBody>
        </p:sp>
        <p:sp>
          <p:nvSpPr>
            <p:cNvPr id="70" name="object 70"/>
            <p:cNvSpPr/>
            <p:nvPr/>
          </p:nvSpPr>
          <p:spPr>
            <a:xfrm>
              <a:off x="10630535" y="5841682"/>
              <a:ext cx="706120" cy="490220"/>
            </a:xfrm>
            <a:custGeom>
              <a:avLst/>
              <a:gdLst/>
              <a:ahLst/>
              <a:cxnLst/>
              <a:rect l="l" t="t" r="r" b="b"/>
              <a:pathLst>
                <a:path w="706120" h="490220">
                  <a:moveTo>
                    <a:pt x="223901" y="265950"/>
                  </a:moveTo>
                  <a:lnTo>
                    <a:pt x="0" y="377964"/>
                  </a:lnTo>
                  <a:lnTo>
                    <a:pt x="223901" y="489991"/>
                  </a:lnTo>
                  <a:lnTo>
                    <a:pt x="223901" y="265950"/>
                  </a:lnTo>
                  <a:close/>
                </a:path>
                <a:path w="706120" h="490220">
                  <a:moveTo>
                    <a:pt x="705612" y="0"/>
                  </a:moveTo>
                  <a:lnTo>
                    <a:pt x="494538" y="124485"/>
                  </a:lnTo>
                  <a:lnTo>
                    <a:pt x="703961" y="238531"/>
                  </a:lnTo>
                  <a:lnTo>
                    <a:pt x="705612" y="0"/>
                  </a:lnTo>
                  <a:close/>
                </a:path>
              </a:pathLst>
            </a:custGeom>
            <a:solidFill>
              <a:srgbClr val="A1AE92"/>
            </a:solidFill>
          </p:spPr>
          <p:txBody>
            <a:bodyPr wrap="square" lIns="0" tIns="0" rIns="0" bIns="0" rtlCol="0"/>
            <a:lstStyle/>
            <a:p>
              <a:endParaRPr/>
            </a:p>
          </p:txBody>
        </p:sp>
        <p:sp>
          <p:nvSpPr>
            <p:cNvPr id="71" name="object 71"/>
            <p:cNvSpPr/>
            <p:nvPr/>
          </p:nvSpPr>
          <p:spPr>
            <a:xfrm>
              <a:off x="10158222" y="6358204"/>
              <a:ext cx="224154" cy="224154"/>
            </a:xfrm>
            <a:custGeom>
              <a:avLst/>
              <a:gdLst/>
              <a:ahLst/>
              <a:cxnLst/>
              <a:rect l="l" t="t" r="r" b="b"/>
              <a:pathLst>
                <a:path w="224154" h="224154">
                  <a:moveTo>
                    <a:pt x="223900" y="0"/>
                  </a:moveTo>
                  <a:lnTo>
                    <a:pt x="0" y="112013"/>
                  </a:lnTo>
                  <a:lnTo>
                    <a:pt x="223900" y="224040"/>
                  </a:lnTo>
                  <a:lnTo>
                    <a:pt x="223900" y="0"/>
                  </a:lnTo>
                  <a:close/>
                </a:path>
              </a:pathLst>
            </a:custGeom>
            <a:solidFill>
              <a:srgbClr val="C1C9B6"/>
            </a:solidFill>
          </p:spPr>
          <p:txBody>
            <a:bodyPr wrap="square" lIns="0" tIns="0" rIns="0" bIns="0" rtlCol="0"/>
            <a:lstStyle/>
            <a:p>
              <a:endParaRPr/>
            </a:p>
          </p:txBody>
        </p:sp>
        <p:sp>
          <p:nvSpPr>
            <p:cNvPr id="72" name="object 72"/>
            <p:cNvSpPr/>
            <p:nvPr/>
          </p:nvSpPr>
          <p:spPr>
            <a:xfrm>
              <a:off x="10392537" y="5855830"/>
              <a:ext cx="704215" cy="723265"/>
            </a:xfrm>
            <a:custGeom>
              <a:avLst/>
              <a:gdLst/>
              <a:ahLst/>
              <a:cxnLst/>
              <a:rect l="l" t="t" r="r" b="b"/>
              <a:pathLst>
                <a:path w="704215" h="723265">
                  <a:moveTo>
                    <a:pt x="223774" y="376720"/>
                  </a:moveTo>
                  <a:lnTo>
                    <a:pt x="0" y="488734"/>
                  </a:lnTo>
                  <a:lnTo>
                    <a:pt x="223774" y="600760"/>
                  </a:lnTo>
                  <a:lnTo>
                    <a:pt x="223774" y="376720"/>
                  </a:lnTo>
                  <a:close/>
                </a:path>
                <a:path w="704215" h="723265">
                  <a:moveTo>
                    <a:pt x="461899" y="498665"/>
                  </a:moveTo>
                  <a:lnTo>
                    <a:pt x="237998" y="610679"/>
                  </a:lnTo>
                  <a:lnTo>
                    <a:pt x="461899" y="722706"/>
                  </a:lnTo>
                  <a:lnTo>
                    <a:pt x="461899" y="498665"/>
                  </a:lnTo>
                  <a:close/>
                </a:path>
                <a:path w="704215" h="723265">
                  <a:moveTo>
                    <a:pt x="463677" y="0"/>
                  </a:moveTo>
                  <a:lnTo>
                    <a:pt x="239776" y="112014"/>
                  </a:lnTo>
                  <a:lnTo>
                    <a:pt x="463677" y="224028"/>
                  </a:lnTo>
                  <a:lnTo>
                    <a:pt x="463677" y="0"/>
                  </a:lnTo>
                  <a:close/>
                </a:path>
                <a:path w="704215" h="723265">
                  <a:moveTo>
                    <a:pt x="703961" y="124574"/>
                  </a:moveTo>
                  <a:lnTo>
                    <a:pt x="480060" y="236588"/>
                  </a:lnTo>
                  <a:lnTo>
                    <a:pt x="703961" y="348602"/>
                  </a:lnTo>
                  <a:lnTo>
                    <a:pt x="703961" y="124574"/>
                  </a:lnTo>
                  <a:close/>
                </a:path>
              </a:pathLst>
            </a:custGeom>
            <a:solidFill>
              <a:srgbClr val="A1AE92"/>
            </a:solidFill>
          </p:spPr>
          <p:txBody>
            <a:bodyPr wrap="square" lIns="0" tIns="0" rIns="0" bIns="0" rtlCol="0"/>
            <a:lstStyle/>
            <a:p>
              <a:endParaRPr/>
            </a:p>
          </p:txBody>
        </p:sp>
        <p:sp>
          <p:nvSpPr>
            <p:cNvPr id="73" name="object 73"/>
            <p:cNvSpPr/>
            <p:nvPr/>
          </p:nvSpPr>
          <p:spPr>
            <a:xfrm>
              <a:off x="10869675" y="6486487"/>
              <a:ext cx="224154" cy="224154"/>
            </a:xfrm>
            <a:custGeom>
              <a:avLst/>
              <a:gdLst/>
              <a:ahLst/>
              <a:cxnLst/>
              <a:rect l="l" t="t" r="r" b="b"/>
              <a:pathLst>
                <a:path w="224154" h="224154">
                  <a:moveTo>
                    <a:pt x="223774" y="0"/>
                  </a:moveTo>
                  <a:lnTo>
                    <a:pt x="0" y="112013"/>
                  </a:lnTo>
                  <a:lnTo>
                    <a:pt x="223774" y="224040"/>
                  </a:lnTo>
                  <a:lnTo>
                    <a:pt x="223774" y="0"/>
                  </a:lnTo>
                  <a:close/>
                </a:path>
              </a:pathLst>
            </a:custGeom>
            <a:solidFill>
              <a:srgbClr val="C1C9B6"/>
            </a:solidFill>
          </p:spPr>
          <p:txBody>
            <a:bodyPr wrap="square" lIns="0" tIns="0" rIns="0" bIns="0" rtlCol="0"/>
            <a:lstStyle/>
            <a:p>
              <a:endParaRPr/>
            </a:p>
          </p:txBody>
        </p:sp>
        <p:sp>
          <p:nvSpPr>
            <p:cNvPr id="74" name="object 74"/>
            <p:cNvSpPr/>
            <p:nvPr/>
          </p:nvSpPr>
          <p:spPr>
            <a:xfrm>
              <a:off x="8687689" y="6357632"/>
              <a:ext cx="2645410" cy="351155"/>
            </a:xfrm>
            <a:custGeom>
              <a:avLst/>
              <a:gdLst/>
              <a:ahLst/>
              <a:cxnLst/>
              <a:rect l="l" t="t" r="r" b="b"/>
              <a:pathLst>
                <a:path w="2645409" h="351154">
                  <a:moveTo>
                    <a:pt x="223901" y="0"/>
                  </a:moveTo>
                  <a:lnTo>
                    <a:pt x="0" y="112014"/>
                  </a:lnTo>
                  <a:lnTo>
                    <a:pt x="223901" y="224040"/>
                  </a:lnTo>
                  <a:lnTo>
                    <a:pt x="223901" y="0"/>
                  </a:lnTo>
                  <a:close/>
                </a:path>
                <a:path w="2645409" h="351154">
                  <a:moveTo>
                    <a:pt x="464947" y="116293"/>
                  </a:moveTo>
                  <a:lnTo>
                    <a:pt x="241046" y="228307"/>
                  </a:lnTo>
                  <a:lnTo>
                    <a:pt x="464947" y="340334"/>
                  </a:lnTo>
                  <a:lnTo>
                    <a:pt x="464947" y="116293"/>
                  </a:lnTo>
                  <a:close/>
                </a:path>
                <a:path w="2645409" h="351154">
                  <a:moveTo>
                    <a:pt x="1456690" y="124498"/>
                  </a:moveTo>
                  <a:lnTo>
                    <a:pt x="1232789" y="236512"/>
                  </a:lnTo>
                  <a:lnTo>
                    <a:pt x="1456690" y="348526"/>
                  </a:lnTo>
                  <a:lnTo>
                    <a:pt x="1456690" y="124498"/>
                  </a:lnTo>
                  <a:close/>
                </a:path>
                <a:path w="2645409" h="351154">
                  <a:moveTo>
                    <a:pt x="1928495" y="124498"/>
                  </a:moveTo>
                  <a:lnTo>
                    <a:pt x="1704594" y="236512"/>
                  </a:lnTo>
                  <a:lnTo>
                    <a:pt x="1928495" y="348526"/>
                  </a:lnTo>
                  <a:lnTo>
                    <a:pt x="1928495" y="124498"/>
                  </a:lnTo>
                  <a:close/>
                </a:path>
                <a:path w="2645409" h="351154">
                  <a:moveTo>
                    <a:pt x="2645156" y="238950"/>
                  </a:moveTo>
                  <a:lnTo>
                    <a:pt x="2421255" y="126936"/>
                  </a:lnTo>
                  <a:lnTo>
                    <a:pt x="2421255" y="350977"/>
                  </a:lnTo>
                  <a:lnTo>
                    <a:pt x="2645156" y="238950"/>
                  </a:lnTo>
                  <a:close/>
                </a:path>
              </a:pathLst>
            </a:custGeom>
            <a:solidFill>
              <a:srgbClr val="A1AE92"/>
            </a:solidFill>
          </p:spPr>
          <p:txBody>
            <a:bodyPr wrap="square" lIns="0" tIns="0" rIns="0" bIns="0" rtlCol="0"/>
            <a:lstStyle/>
            <a:p>
              <a:endParaRPr/>
            </a:p>
          </p:txBody>
        </p:sp>
        <p:sp>
          <p:nvSpPr>
            <p:cNvPr id="75" name="object 75"/>
            <p:cNvSpPr/>
            <p:nvPr/>
          </p:nvSpPr>
          <p:spPr>
            <a:xfrm>
              <a:off x="8201278" y="6355689"/>
              <a:ext cx="224154" cy="224154"/>
            </a:xfrm>
            <a:custGeom>
              <a:avLst/>
              <a:gdLst/>
              <a:ahLst/>
              <a:cxnLst/>
              <a:rect l="l" t="t" r="r" b="b"/>
              <a:pathLst>
                <a:path w="224154" h="224154">
                  <a:moveTo>
                    <a:pt x="223900" y="0"/>
                  </a:moveTo>
                  <a:lnTo>
                    <a:pt x="0" y="112014"/>
                  </a:lnTo>
                  <a:lnTo>
                    <a:pt x="223900" y="224040"/>
                  </a:lnTo>
                  <a:lnTo>
                    <a:pt x="223900" y="0"/>
                  </a:lnTo>
                  <a:close/>
                </a:path>
              </a:pathLst>
            </a:custGeom>
            <a:solidFill>
              <a:srgbClr val="C1C9B6"/>
            </a:solidFill>
          </p:spPr>
          <p:txBody>
            <a:bodyPr wrap="square" lIns="0" tIns="0" rIns="0" bIns="0" rtlCol="0"/>
            <a:lstStyle/>
            <a:p>
              <a:endParaRPr/>
            </a:p>
          </p:txBody>
        </p:sp>
        <p:sp>
          <p:nvSpPr>
            <p:cNvPr id="76" name="object 76"/>
            <p:cNvSpPr/>
            <p:nvPr/>
          </p:nvSpPr>
          <p:spPr>
            <a:xfrm>
              <a:off x="8460867" y="6237096"/>
              <a:ext cx="3561079" cy="469900"/>
            </a:xfrm>
            <a:custGeom>
              <a:avLst/>
              <a:gdLst/>
              <a:ahLst/>
              <a:cxnLst/>
              <a:rect l="l" t="t" r="r" b="b"/>
              <a:pathLst>
                <a:path w="3561079" h="469900">
                  <a:moveTo>
                    <a:pt x="196977" y="463499"/>
                  </a:moveTo>
                  <a:lnTo>
                    <a:pt x="0" y="360959"/>
                  </a:lnTo>
                  <a:lnTo>
                    <a:pt x="0" y="463499"/>
                  </a:lnTo>
                  <a:lnTo>
                    <a:pt x="196977" y="463499"/>
                  </a:lnTo>
                  <a:close/>
                </a:path>
                <a:path w="3561079" h="469900">
                  <a:moveTo>
                    <a:pt x="449072" y="367030"/>
                  </a:moveTo>
                  <a:lnTo>
                    <a:pt x="251968" y="469557"/>
                  </a:lnTo>
                  <a:lnTo>
                    <a:pt x="449072" y="469557"/>
                  </a:lnTo>
                  <a:lnTo>
                    <a:pt x="449072" y="367030"/>
                  </a:lnTo>
                  <a:close/>
                </a:path>
                <a:path w="3561079" h="469900">
                  <a:moveTo>
                    <a:pt x="671449" y="463943"/>
                  </a:moveTo>
                  <a:lnTo>
                    <a:pt x="474472" y="361403"/>
                  </a:lnTo>
                  <a:lnTo>
                    <a:pt x="474472" y="463943"/>
                  </a:lnTo>
                  <a:lnTo>
                    <a:pt x="671449" y="463943"/>
                  </a:lnTo>
                  <a:close/>
                </a:path>
                <a:path w="3561079" h="469900">
                  <a:moveTo>
                    <a:pt x="942086" y="360959"/>
                  </a:moveTo>
                  <a:lnTo>
                    <a:pt x="744982" y="463499"/>
                  </a:lnTo>
                  <a:lnTo>
                    <a:pt x="942086" y="463499"/>
                  </a:lnTo>
                  <a:lnTo>
                    <a:pt x="942086" y="360959"/>
                  </a:lnTo>
                  <a:close/>
                </a:path>
                <a:path w="3561079" h="469900">
                  <a:moveTo>
                    <a:pt x="1156081" y="465594"/>
                  </a:moveTo>
                  <a:lnTo>
                    <a:pt x="959104" y="363067"/>
                  </a:lnTo>
                  <a:lnTo>
                    <a:pt x="959104" y="465594"/>
                  </a:lnTo>
                  <a:lnTo>
                    <a:pt x="1156081" y="465594"/>
                  </a:lnTo>
                  <a:close/>
                </a:path>
                <a:path w="3561079" h="469900">
                  <a:moveTo>
                    <a:pt x="1182497" y="240855"/>
                  </a:moveTo>
                  <a:lnTo>
                    <a:pt x="958596" y="352869"/>
                  </a:lnTo>
                  <a:lnTo>
                    <a:pt x="1182497" y="464883"/>
                  </a:lnTo>
                  <a:lnTo>
                    <a:pt x="1182497" y="240855"/>
                  </a:lnTo>
                  <a:close/>
                </a:path>
                <a:path w="3561079" h="469900">
                  <a:moveTo>
                    <a:pt x="1188212" y="0"/>
                  </a:moveTo>
                  <a:lnTo>
                    <a:pt x="964311" y="112014"/>
                  </a:lnTo>
                  <a:lnTo>
                    <a:pt x="1188212" y="224028"/>
                  </a:lnTo>
                  <a:lnTo>
                    <a:pt x="1188212" y="0"/>
                  </a:lnTo>
                  <a:close/>
                </a:path>
                <a:path w="3561079" h="469900">
                  <a:moveTo>
                    <a:pt x="1424178" y="118516"/>
                  </a:moveTo>
                  <a:lnTo>
                    <a:pt x="1200277" y="230530"/>
                  </a:lnTo>
                  <a:lnTo>
                    <a:pt x="1424178" y="342557"/>
                  </a:lnTo>
                  <a:lnTo>
                    <a:pt x="1424178" y="118516"/>
                  </a:lnTo>
                  <a:close/>
                </a:path>
                <a:path w="3561079" h="469900">
                  <a:moveTo>
                    <a:pt x="1440942" y="364248"/>
                  </a:moveTo>
                  <a:lnTo>
                    <a:pt x="1243838" y="466788"/>
                  </a:lnTo>
                  <a:lnTo>
                    <a:pt x="1440942" y="466788"/>
                  </a:lnTo>
                  <a:lnTo>
                    <a:pt x="1440942" y="364248"/>
                  </a:lnTo>
                  <a:close/>
                </a:path>
                <a:path w="3561079" h="469900">
                  <a:moveTo>
                    <a:pt x="1656842" y="469061"/>
                  </a:moveTo>
                  <a:lnTo>
                    <a:pt x="1459865" y="366534"/>
                  </a:lnTo>
                  <a:lnTo>
                    <a:pt x="1459865" y="469061"/>
                  </a:lnTo>
                  <a:lnTo>
                    <a:pt x="1656842" y="469061"/>
                  </a:lnTo>
                  <a:close/>
                </a:path>
                <a:path w="3561079" h="469900">
                  <a:moveTo>
                    <a:pt x="1922526" y="366382"/>
                  </a:moveTo>
                  <a:lnTo>
                    <a:pt x="1725422" y="468909"/>
                  </a:lnTo>
                  <a:lnTo>
                    <a:pt x="1922526" y="468909"/>
                  </a:lnTo>
                  <a:lnTo>
                    <a:pt x="1922526" y="366382"/>
                  </a:lnTo>
                  <a:close/>
                </a:path>
                <a:path w="3561079" h="469900">
                  <a:moveTo>
                    <a:pt x="2130425" y="469061"/>
                  </a:moveTo>
                  <a:lnTo>
                    <a:pt x="1933448" y="366534"/>
                  </a:lnTo>
                  <a:lnTo>
                    <a:pt x="1933448" y="469061"/>
                  </a:lnTo>
                  <a:lnTo>
                    <a:pt x="2130425" y="469061"/>
                  </a:lnTo>
                  <a:close/>
                </a:path>
                <a:path w="3561079" h="469900">
                  <a:moveTo>
                    <a:pt x="2396363" y="366534"/>
                  </a:moveTo>
                  <a:lnTo>
                    <a:pt x="2199386" y="469061"/>
                  </a:lnTo>
                  <a:lnTo>
                    <a:pt x="2396363" y="469061"/>
                  </a:lnTo>
                  <a:lnTo>
                    <a:pt x="2396363" y="366534"/>
                  </a:lnTo>
                  <a:close/>
                </a:path>
                <a:path w="3561079" h="469900">
                  <a:moveTo>
                    <a:pt x="2604008" y="464959"/>
                  </a:moveTo>
                  <a:lnTo>
                    <a:pt x="2407031" y="362419"/>
                  </a:lnTo>
                  <a:lnTo>
                    <a:pt x="2407031" y="464959"/>
                  </a:lnTo>
                  <a:lnTo>
                    <a:pt x="2604008" y="464959"/>
                  </a:lnTo>
                  <a:close/>
                </a:path>
                <a:path w="3561079" h="469900">
                  <a:moveTo>
                    <a:pt x="2876042" y="366255"/>
                  </a:moveTo>
                  <a:lnTo>
                    <a:pt x="2678938" y="468795"/>
                  </a:lnTo>
                  <a:lnTo>
                    <a:pt x="2876042" y="468795"/>
                  </a:lnTo>
                  <a:lnTo>
                    <a:pt x="2876042" y="366255"/>
                  </a:lnTo>
                  <a:close/>
                </a:path>
                <a:path w="3561079" h="469900">
                  <a:moveTo>
                    <a:pt x="3083941" y="466102"/>
                  </a:moveTo>
                  <a:lnTo>
                    <a:pt x="2886964" y="363562"/>
                  </a:lnTo>
                  <a:lnTo>
                    <a:pt x="2886964" y="466102"/>
                  </a:lnTo>
                  <a:lnTo>
                    <a:pt x="3083941" y="466102"/>
                  </a:lnTo>
                  <a:close/>
                </a:path>
                <a:path w="3561079" h="469900">
                  <a:moveTo>
                    <a:pt x="3354959" y="363575"/>
                  </a:moveTo>
                  <a:lnTo>
                    <a:pt x="3157855" y="466102"/>
                  </a:lnTo>
                  <a:lnTo>
                    <a:pt x="3354959" y="466102"/>
                  </a:lnTo>
                  <a:lnTo>
                    <a:pt x="3354959" y="363575"/>
                  </a:lnTo>
                  <a:close/>
                </a:path>
                <a:path w="3561079" h="469900">
                  <a:moveTo>
                    <a:pt x="3560572" y="464959"/>
                  </a:moveTo>
                  <a:lnTo>
                    <a:pt x="3363595" y="362419"/>
                  </a:lnTo>
                  <a:lnTo>
                    <a:pt x="3363595" y="464959"/>
                  </a:lnTo>
                  <a:lnTo>
                    <a:pt x="3560572" y="464959"/>
                  </a:lnTo>
                  <a:close/>
                </a:path>
              </a:pathLst>
            </a:custGeom>
            <a:solidFill>
              <a:srgbClr val="A1AE92"/>
            </a:solidFill>
          </p:spPr>
          <p:txBody>
            <a:bodyPr wrap="square" lIns="0" tIns="0" rIns="0" bIns="0" rtlCol="0"/>
            <a:lstStyle/>
            <a:p>
              <a:endParaRPr/>
            </a:p>
          </p:txBody>
        </p:sp>
        <p:sp>
          <p:nvSpPr>
            <p:cNvPr id="77" name="object 77"/>
            <p:cNvSpPr/>
            <p:nvPr/>
          </p:nvSpPr>
          <p:spPr>
            <a:xfrm>
              <a:off x="8934576" y="6348526"/>
              <a:ext cx="224154" cy="224154"/>
            </a:xfrm>
            <a:custGeom>
              <a:avLst/>
              <a:gdLst/>
              <a:ahLst/>
              <a:cxnLst/>
              <a:rect l="l" t="t" r="r" b="b"/>
              <a:pathLst>
                <a:path w="224154" h="224154">
                  <a:moveTo>
                    <a:pt x="0" y="0"/>
                  </a:moveTo>
                  <a:lnTo>
                    <a:pt x="0" y="224027"/>
                  </a:lnTo>
                  <a:lnTo>
                    <a:pt x="223900" y="112013"/>
                  </a:lnTo>
                  <a:lnTo>
                    <a:pt x="0" y="0"/>
                  </a:lnTo>
                  <a:close/>
                </a:path>
              </a:pathLst>
            </a:custGeom>
            <a:solidFill>
              <a:srgbClr val="7E863C"/>
            </a:solidFill>
          </p:spPr>
          <p:txBody>
            <a:bodyPr wrap="square" lIns="0" tIns="0" rIns="0" bIns="0" rtlCol="0"/>
            <a:lstStyle/>
            <a:p>
              <a:endParaRPr/>
            </a:p>
          </p:txBody>
        </p:sp>
        <p:sp>
          <p:nvSpPr>
            <p:cNvPr id="78" name="object 78"/>
            <p:cNvSpPr/>
            <p:nvPr/>
          </p:nvSpPr>
          <p:spPr>
            <a:xfrm>
              <a:off x="8934576" y="6348526"/>
              <a:ext cx="224154" cy="224154"/>
            </a:xfrm>
            <a:custGeom>
              <a:avLst/>
              <a:gdLst/>
              <a:ahLst/>
              <a:cxnLst/>
              <a:rect l="l" t="t" r="r" b="b"/>
              <a:pathLst>
                <a:path w="224154" h="224154">
                  <a:moveTo>
                    <a:pt x="0" y="224027"/>
                  </a:moveTo>
                  <a:lnTo>
                    <a:pt x="223900" y="112013"/>
                  </a:lnTo>
                  <a:lnTo>
                    <a:pt x="0" y="0"/>
                  </a:lnTo>
                  <a:lnTo>
                    <a:pt x="0" y="224027"/>
                  </a:lnTo>
                  <a:close/>
                </a:path>
              </a:pathLst>
            </a:custGeom>
            <a:ln w="6350">
              <a:solidFill>
                <a:srgbClr val="939F87"/>
              </a:solidFill>
            </a:ln>
          </p:spPr>
          <p:txBody>
            <a:bodyPr wrap="square" lIns="0" tIns="0" rIns="0" bIns="0" rtlCol="0"/>
            <a:lstStyle/>
            <a:p>
              <a:endParaRPr/>
            </a:p>
          </p:txBody>
        </p:sp>
        <p:sp>
          <p:nvSpPr>
            <p:cNvPr id="79" name="object 79"/>
            <p:cNvSpPr/>
            <p:nvPr/>
          </p:nvSpPr>
          <p:spPr>
            <a:xfrm>
              <a:off x="896581" y="6442900"/>
              <a:ext cx="7231380" cy="142240"/>
            </a:xfrm>
            <a:custGeom>
              <a:avLst/>
              <a:gdLst/>
              <a:ahLst/>
              <a:cxnLst/>
              <a:rect l="l" t="t" r="r" b="b"/>
              <a:pathLst>
                <a:path w="7231380" h="142240">
                  <a:moveTo>
                    <a:pt x="7231126" y="0"/>
                  </a:moveTo>
                  <a:lnTo>
                    <a:pt x="0" y="0"/>
                  </a:lnTo>
                  <a:lnTo>
                    <a:pt x="0" y="141846"/>
                  </a:lnTo>
                  <a:lnTo>
                    <a:pt x="7231126" y="141846"/>
                  </a:lnTo>
                  <a:lnTo>
                    <a:pt x="7231126" y="0"/>
                  </a:lnTo>
                  <a:close/>
                </a:path>
              </a:pathLst>
            </a:custGeom>
            <a:solidFill>
              <a:srgbClr val="D9D9D9"/>
            </a:solidFill>
          </p:spPr>
          <p:txBody>
            <a:bodyPr wrap="square" lIns="0" tIns="0" rIns="0" bIns="0" rtlCol="0"/>
            <a:lstStyle/>
            <a:p>
              <a:endParaRPr/>
            </a:p>
          </p:txBody>
        </p:sp>
        <p:pic>
          <p:nvPicPr>
            <p:cNvPr id="80" name="object 80"/>
            <p:cNvPicPr/>
            <p:nvPr/>
          </p:nvPicPr>
          <p:blipFill>
            <a:blip r:embed="rId3" cstate="print"/>
            <a:stretch>
              <a:fillRect/>
            </a:stretch>
          </p:blipFill>
          <p:spPr>
            <a:xfrm>
              <a:off x="771309" y="295173"/>
              <a:ext cx="125014" cy="611733"/>
            </a:xfrm>
            <a:prstGeom prst="rect">
              <a:avLst/>
            </a:prstGeom>
          </p:spPr>
        </p:pic>
        <p:pic>
          <p:nvPicPr>
            <p:cNvPr id="81" name="object 81"/>
            <p:cNvPicPr/>
            <p:nvPr/>
          </p:nvPicPr>
          <p:blipFill>
            <a:blip r:embed="rId4" cstate="print"/>
            <a:stretch>
              <a:fillRect/>
            </a:stretch>
          </p:blipFill>
          <p:spPr>
            <a:xfrm>
              <a:off x="10746612" y="140588"/>
              <a:ext cx="1224978" cy="1080007"/>
            </a:xfrm>
            <a:prstGeom prst="rect">
              <a:avLst/>
            </a:prstGeom>
          </p:spPr>
        </p:pic>
      </p:grpSp>
      <p:sp>
        <p:nvSpPr>
          <p:cNvPr id="82" name="object 82"/>
          <p:cNvSpPr txBox="1"/>
          <p:nvPr/>
        </p:nvSpPr>
        <p:spPr>
          <a:xfrm>
            <a:off x="185851" y="6232258"/>
            <a:ext cx="438150" cy="443865"/>
          </a:xfrm>
          <a:prstGeom prst="rect">
            <a:avLst/>
          </a:prstGeom>
          <a:solidFill>
            <a:srgbClr val="A1AE92"/>
          </a:solidFill>
        </p:spPr>
        <p:txBody>
          <a:bodyPr vert="horz" wrap="square" lIns="0" tIns="113664" rIns="0" bIns="0" rtlCol="0">
            <a:spAutoFit/>
          </a:bodyPr>
          <a:lstStyle/>
          <a:p>
            <a:pPr marL="117475">
              <a:lnSpc>
                <a:spcPct val="100000"/>
              </a:lnSpc>
              <a:spcBef>
                <a:spcPts val="894"/>
              </a:spcBef>
            </a:pPr>
            <a:r>
              <a:rPr sz="1400" spc="55" dirty="0">
                <a:latin typeface="Times New Roman"/>
                <a:cs typeface="Times New Roman"/>
              </a:rPr>
              <a:t>03</a:t>
            </a:r>
            <a:endParaRPr sz="1400">
              <a:latin typeface="Times New Roman"/>
              <a:cs typeface="Times New Roman"/>
            </a:endParaRPr>
          </a:p>
        </p:txBody>
      </p:sp>
      <p:sp>
        <p:nvSpPr>
          <p:cNvPr id="83" name="object 83"/>
          <p:cNvSpPr txBox="1">
            <a:spLocks noGrp="1"/>
          </p:cNvSpPr>
          <p:nvPr>
            <p:ph type="title"/>
          </p:nvPr>
        </p:nvSpPr>
        <p:spPr>
          <a:prstGeom prst="rect">
            <a:avLst/>
          </a:prstGeom>
        </p:spPr>
        <p:txBody>
          <a:bodyPr vert="horz" wrap="square" lIns="0" tIns="13335" rIns="0" bIns="0" rtlCol="0">
            <a:spAutoFit/>
          </a:bodyPr>
          <a:lstStyle/>
          <a:p>
            <a:pPr marL="782955">
              <a:lnSpc>
                <a:spcPct val="100000"/>
              </a:lnSpc>
              <a:spcBef>
                <a:spcPts val="105"/>
              </a:spcBef>
            </a:pPr>
            <a:r>
              <a:rPr sz="4400" spc="320" dirty="0">
                <a:solidFill>
                  <a:srgbClr val="1F394E"/>
                </a:solidFill>
                <a:latin typeface="Times New Roman"/>
                <a:cs typeface="Times New Roman"/>
              </a:rPr>
              <a:t>Introduction</a:t>
            </a:r>
            <a:endParaRPr sz="4400">
              <a:latin typeface="Times New Roman"/>
              <a:cs typeface="Times New Roman"/>
            </a:endParaRPr>
          </a:p>
        </p:txBody>
      </p:sp>
      <p:sp>
        <p:nvSpPr>
          <p:cNvPr id="84" name="object 84"/>
          <p:cNvSpPr txBox="1"/>
          <p:nvPr/>
        </p:nvSpPr>
        <p:spPr>
          <a:xfrm>
            <a:off x="983386" y="2048332"/>
            <a:ext cx="3672204" cy="2846705"/>
          </a:xfrm>
          <a:prstGeom prst="rect">
            <a:avLst/>
          </a:prstGeom>
        </p:spPr>
        <p:txBody>
          <a:bodyPr vert="horz" wrap="square" lIns="0" tIns="89535" rIns="0" bIns="0" rtlCol="0">
            <a:spAutoFit/>
          </a:bodyPr>
          <a:lstStyle/>
          <a:p>
            <a:pPr marL="12700" marR="5080" indent="-635" algn="ctr">
              <a:lnSpc>
                <a:spcPct val="90000"/>
              </a:lnSpc>
              <a:spcBef>
                <a:spcPts val="705"/>
              </a:spcBef>
            </a:pPr>
            <a:r>
              <a:rPr sz="5000" b="1" dirty="0">
                <a:latin typeface="Segoe UI"/>
                <a:cs typeface="Segoe UI"/>
              </a:rPr>
              <a:t>The</a:t>
            </a:r>
            <a:r>
              <a:rPr sz="5000" b="1" spc="-40" dirty="0">
                <a:latin typeface="Segoe UI"/>
                <a:cs typeface="Segoe UI"/>
              </a:rPr>
              <a:t> </a:t>
            </a:r>
            <a:r>
              <a:rPr sz="5000" b="1" spc="-10" dirty="0">
                <a:latin typeface="Segoe UI"/>
                <a:cs typeface="Segoe UI"/>
              </a:rPr>
              <a:t>Vertical </a:t>
            </a:r>
            <a:r>
              <a:rPr sz="5000" b="1" dirty="0">
                <a:latin typeface="Segoe UI"/>
                <a:cs typeface="Segoe UI"/>
              </a:rPr>
              <a:t>Structure</a:t>
            </a:r>
            <a:r>
              <a:rPr sz="5000" b="1" spc="-165" dirty="0">
                <a:latin typeface="Segoe UI"/>
                <a:cs typeface="Segoe UI"/>
              </a:rPr>
              <a:t> </a:t>
            </a:r>
            <a:r>
              <a:rPr sz="5000" b="1" spc="-25" dirty="0">
                <a:latin typeface="Segoe UI"/>
                <a:cs typeface="Segoe UI"/>
              </a:rPr>
              <a:t>of the </a:t>
            </a:r>
            <a:r>
              <a:rPr sz="5000" b="1" spc="-20" dirty="0">
                <a:latin typeface="Segoe UI"/>
                <a:cs typeface="Segoe UI"/>
              </a:rPr>
              <a:t>Atmosphere</a:t>
            </a:r>
            <a:endParaRPr sz="5000" dirty="0">
              <a:latin typeface="Segoe UI"/>
              <a:cs typeface="Segoe U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81280" rIns="0" bIns="0" rtlCol="0">
            <a:spAutoFit/>
          </a:bodyPr>
          <a:lstStyle/>
          <a:p>
            <a:pPr marL="754380" marR="5080" indent="-742315">
              <a:lnSpc>
                <a:spcPts val="4320"/>
              </a:lnSpc>
              <a:spcBef>
                <a:spcPts val="640"/>
              </a:spcBef>
            </a:pPr>
            <a:r>
              <a:rPr sz="4000" spc="-25" dirty="0"/>
              <a:t>Geostrophic </a:t>
            </a:r>
            <a:r>
              <a:rPr sz="4000" spc="-20" dirty="0"/>
              <a:t>wind</a:t>
            </a:r>
            <a:endParaRPr sz="4000"/>
          </a:p>
        </p:txBody>
      </p:sp>
      <p:pic>
        <p:nvPicPr>
          <p:cNvPr id="3" name="object 3"/>
          <p:cNvPicPr/>
          <p:nvPr/>
        </p:nvPicPr>
        <p:blipFill>
          <a:blip r:embed="rId2" cstate="print"/>
          <a:stretch>
            <a:fillRect/>
          </a:stretch>
        </p:blipFill>
        <p:spPr>
          <a:xfrm>
            <a:off x="916736" y="3299218"/>
            <a:ext cx="4543044" cy="2574416"/>
          </a:xfrm>
          <a:prstGeom prst="rect">
            <a:avLst/>
          </a:prstGeom>
        </p:spPr>
      </p:pic>
      <p:sp>
        <p:nvSpPr>
          <p:cNvPr id="4" name="object 4"/>
          <p:cNvSpPr txBox="1"/>
          <p:nvPr/>
        </p:nvSpPr>
        <p:spPr>
          <a:xfrm>
            <a:off x="7086981" y="4076191"/>
            <a:ext cx="1804035" cy="1183640"/>
          </a:xfrm>
          <a:prstGeom prst="rect">
            <a:avLst/>
          </a:prstGeom>
        </p:spPr>
        <p:txBody>
          <a:bodyPr vert="horz" wrap="square" lIns="0" tIns="81280" rIns="0" bIns="0" rtlCol="0">
            <a:spAutoFit/>
          </a:bodyPr>
          <a:lstStyle/>
          <a:p>
            <a:pPr marL="402590" marR="5080" indent="-390525">
              <a:lnSpc>
                <a:spcPts val="4320"/>
              </a:lnSpc>
              <a:spcBef>
                <a:spcPts val="640"/>
              </a:spcBef>
            </a:pPr>
            <a:r>
              <a:rPr sz="4000" spc="-25" dirty="0">
                <a:latin typeface="Calibri Light"/>
                <a:cs typeface="Calibri Light"/>
              </a:rPr>
              <a:t>Gradient </a:t>
            </a:r>
            <a:r>
              <a:rPr sz="4000" spc="-20" dirty="0">
                <a:latin typeface="Calibri Light"/>
                <a:cs typeface="Calibri Light"/>
              </a:rPr>
              <a:t>wind</a:t>
            </a:r>
            <a:endParaRPr sz="4000">
              <a:latin typeface="Calibri Light"/>
              <a:cs typeface="Calibri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6076" y="401573"/>
            <a:ext cx="6741795" cy="1183640"/>
          </a:xfrm>
          <a:prstGeom prst="rect">
            <a:avLst/>
          </a:prstGeom>
        </p:spPr>
        <p:txBody>
          <a:bodyPr vert="horz" wrap="square" lIns="0" tIns="81280" rIns="0" bIns="0" rtlCol="0">
            <a:spAutoFit/>
          </a:bodyPr>
          <a:lstStyle/>
          <a:p>
            <a:pPr marL="2446655" marR="5080" indent="-2434590">
              <a:lnSpc>
                <a:spcPts val="4320"/>
              </a:lnSpc>
              <a:spcBef>
                <a:spcPts val="640"/>
              </a:spcBef>
            </a:pPr>
            <a:r>
              <a:rPr sz="4000" dirty="0"/>
              <a:t>Why</a:t>
            </a:r>
            <a:r>
              <a:rPr sz="4000" spc="-114" dirty="0"/>
              <a:t> </a:t>
            </a:r>
            <a:r>
              <a:rPr sz="4000" dirty="0"/>
              <a:t>are</a:t>
            </a:r>
            <a:r>
              <a:rPr sz="4000" spc="-110" dirty="0"/>
              <a:t> </a:t>
            </a:r>
            <a:r>
              <a:rPr sz="4000" dirty="0"/>
              <a:t>there</a:t>
            </a:r>
            <a:r>
              <a:rPr sz="4000" spc="-110" dirty="0"/>
              <a:t> </a:t>
            </a:r>
            <a:r>
              <a:rPr sz="4000" dirty="0"/>
              <a:t>no</a:t>
            </a:r>
            <a:r>
              <a:rPr sz="4000" spc="-110" dirty="0"/>
              <a:t> </a:t>
            </a:r>
            <a:r>
              <a:rPr sz="4000" dirty="0"/>
              <a:t>cyclones</a:t>
            </a:r>
            <a:r>
              <a:rPr sz="4000" spc="-125" dirty="0"/>
              <a:t> </a:t>
            </a:r>
            <a:r>
              <a:rPr sz="4000" dirty="0"/>
              <a:t>at</a:t>
            </a:r>
            <a:r>
              <a:rPr sz="4000" spc="-105" dirty="0"/>
              <a:t> </a:t>
            </a:r>
            <a:r>
              <a:rPr sz="4000" spc="-25" dirty="0"/>
              <a:t>the </a:t>
            </a:r>
            <a:r>
              <a:rPr sz="4000" spc="-10" dirty="0"/>
              <a:t>equator?</a:t>
            </a:r>
            <a:endParaRPr sz="4000"/>
          </a:p>
        </p:txBody>
      </p:sp>
      <p:pic>
        <p:nvPicPr>
          <p:cNvPr id="3" name="object 3"/>
          <p:cNvPicPr/>
          <p:nvPr/>
        </p:nvPicPr>
        <p:blipFill>
          <a:blip r:embed="rId2" cstate="print"/>
          <a:stretch>
            <a:fillRect/>
          </a:stretch>
        </p:blipFill>
        <p:spPr>
          <a:xfrm>
            <a:off x="1982470" y="1882394"/>
            <a:ext cx="7549769" cy="44739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1269" y="349453"/>
            <a:ext cx="2335530" cy="1452880"/>
          </a:xfrm>
          <a:prstGeom prst="rect">
            <a:avLst/>
          </a:prstGeom>
        </p:spPr>
        <p:txBody>
          <a:bodyPr vert="horz" wrap="square" lIns="0" tIns="118745" rIns="0" bIns="0" rtlCol="0">
            <a:spAutoFit/>
          </a:bodyPr>
          <a:lstStyle/>
          <a:p>
            <a:pPr marL="12700" marR="5080">
              <a:lnSpc>
                <a:spcPts val="3460"/>
              </a:lnSpc>
              <a:spcBef>
                <a:spcPts val="935"/>
              </a:spcBef>
            </a:pPr>
            <a:r>
              <a:rPr sz="3600" dirty="0"/>
              <a:t>The</a:t>
            </a:r>
            <a:r>
              <a:rPr sz="3600" spc="-85" dirty="0"/>
              <a:t> </a:t>
            </a:r>
            <a:r>
              <a:rPr sz="3600" spc="-10" dirty="0"/>
              <a:t>effect</a:t>
            </a:r>
            <a:r>
              <a:rPr sz="3600" spc="-100" dirty="0"/>
              <a:t> </a:t>
            </a:r>
            <a:r>
              <a:rPr sz="3600" spc="-25" dirty="0"/>
              <a:t>of </a:t>
            </a:r>
            <a:r>
              <a:rPr sz="3600" dirty="0"/>
              <a:t>the</a:t>
            </a:r>
            <a:r>
              <a:rPr sz="3600" spc="-65" dirty="0"/>
              <a:t> </a:t>
            </a:r>
            <a:r>
              <a:rPr sz="3600" spc="-10" dirty="0"/>
              <a:t>Coriolis Force</a:t>
            </a:r>
            <a:endParaRPr sz="3600"/>
          </a:p>
        </p:txBody>
      </p:sp>
      <p:sp>
        <p:nvSpPr>
          <p:cNvPr id="3" name="object 3"/>
          <p:cNvSpPr txBox="1"/>
          <p:nvPr/>
        </p:nvSpPr>
        <p:spPr>
          <a:xfrm>
            <a:off x="4789423" y="682574"/>
            <a:ext cx="4856480" cy="880110"/>
          </a:xfrm>
          <a:prstGeom prst="rect">
            <a:avLst/>
          </a:prstGeom>
        </p:spPr>
        <p:txBody>
          <a:bodyPr vert="horz" wrap="square" lIns="0" tIns="47625" rIns="0" bIns="0" rtlCol="0">
            <a:spAutoFit/>
          </a:bodyPr>
          <a:lstStyle/>
          <a:p>
            <a:pPr marL="12700" marR="5080" algn="just">
              <a:lnSpc>
                <a:spcPts val="2160"/>
              </a:lnSpc>
              <a:spcBef>
                <a:spcPts val="375"/>
              </a:spcBef>
            </a:pPr>
            <a:r>
              <a:rPr sz="2000" dirty="0">
                <a:latin typeface="Calibri"/>
                <a:cs typeface="Calibri"/>
              </a:rPr>
              <a:t>The</a:t>
            </a:r>
            <a:r>
              <a:rPr sz="2000" spc="-40" dirty="0">
                <a:latin typeface="Calibri"/>
                <a:cs typeface="Calibri"/>
              </a:rPr>
              <a:t> </a:t>
            </a:r>
            <a:r>
              <a:rPr sz="2000" dirty="0">
                <a:latin typeface="Calibri"/>
                <a:cs typeface="Calibri"/>
              </a:rPr>
              <a:t>farther</a:t>
            </a:r>
            <a:r>
              <a:rPr sz="2000" spc="-45" dirty="0">
                <a:latin typeface="Calibri"/>
                <a:cs typeface="Calibri"/>
              </a:rPr>
              <a:t> </a:t>
            </a:r>
            <a:r>
              <a:rPr sz="2000" dirty="0">
                <a:latin typeface="Calibri"/>
                <a:cs typeface="Calibri"/>
              </a:rPr>
              <a:t>from</a:t>
            </a:r>
            <a:r>
              <a:rPr sz="2000" spc="-45"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equator</a:t>
            </a:r>
            <a:r>
              <a:rPr sz="2000" spc="-35"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object</a:t>
            </a:r>
            <a:r>
              <a:rPr sz="2000" spc="-45" dirty="0">
                <a:latin typeface="Calibri"/>
                <a:cs typeface="Calibri"/>
              </a:rPr>
              <a:t> </a:t>
            </a:r>
            <a:r>
              <a:rPr sz="2000" dirty="0">
                <a:latin typeface="Calibri"/>
                <a:cs typeface="Calibri"/>
              </a:rPr>
              <a:t>is,</a:t>
            </a:r>
            <a:r>
              <a:rPr sz="2000" spc="-35" dirty="0">
                <a:latin typeface="Calibri"/>
                <a:cs typeface="Calibri"/>
              </a:rPr>
              <a:t> </a:t>
            </a:r>
            <a:r>
              <a:rPr sz="2000" spc="-25" dirty="0">
                <a:latin typeface="Calibri"/>
                <a:cs typeface="Calibri"/>
              </a:rPr>
              <a:t>the </a:t>
            </a:r>
            <a:r>
              <a:rPr sz="2000" spc="-10" dirty="0">
                <a:latin typeface="Calibri"/>
                <a:cs typeface="Calibri"/>
              </a:rPr>
              <a:t>greater</a:t>
            </a:r>
            <a:r>
              <a:rPr sz="2000" spc="-30"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deflection,</a:t>
            </a:r>
            <a:r>
              <a:rPr sz="2000" spc="-30"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faster</a:t>
            </a:r>
            <a:r>
              <a:rPr sz="2000" spc="-30" dirty="0">
                <a:latin typeface="Calibri"/>
                <a:cs typeface="Calibri"/>
              </a:rPr>
              <a:t> </a:t>
            </a:r>
            <a:r>
              <a:rPr sz="2000" dirty="0">
                <a:latin typeface="Calibri"/>
                <a:cs typeface="Calibri"/>
              </a:rPr>
              <a:t>an</a:t>
            </a:r>
            <a:r>
              <a:rPr sz="2000" spc="-35" dirty="0">
                <a:latin typeface="Calibri"/>
                <a:cs typeface="Calibri"/>
              </a:rPr>
              <a:t> </a:t>
            </a:r>
            <a:r>
              <a:rPr sz="2000" spc="-10" dirty="0">
                <a:latin typeface="Calibri"/>
                <a:cs typeface="Calibri"/>
              </a:rPr>
              <a:t>object </a:t>
            </a:r>
            <a:r>
              <a:rPr sz="2000" dirty="0">
                <a:latin typeface="Calibri"/>
                <a:cs typeface="Calibri"/>
              </a:rPr>
              <a:t>is</a:t>
            </a:r>
            <a:r>
              <a:rPr sz="2000" spc="-25" dirty="0">
                <a:latin typeface="Calibri"/>
                <a:cs typeface="Calibri"/>
              </a:rPr>
              <a:t> </a:t>
            </a:r>
            <a:r>
              <a:rPr sz="2000" dirty="0">
                <a:latin typeface="Calibri"/>
                <a:cs typeface="Calibri"/>
              </a:rPr>
              <a:t>moving,</a:t>
            </a:r>
            <a:r>
              <a:rPr sz="2000" spc="-45" dirty="0">
                <a:latin typeface="Calibri"/>
                <a:cs typeface="Calibri"/>
              </a:rPr>
              <a:t> </a:t>
            </a:r>
            <a:r>
              <a:rPr sz="2000" dirty="0">
                <a:latin typeface="Calibri"/>
                <a:cs typeface="Calibri"/>
              </a:rPr>
              <a:t>the</a:t>
            </a:r>
            <a:r>
              <a:rPr sz="2000" spc="-30" dirty="0">
                <a:latin typeface="Calibri"/>
                <a:cs typeface="Calibri"/>
              </a:rPr>
              <a:t> </a:t>
            </a:r>
            <a:r>
              <a:rPr sz="2000" spc="-10" dirty="0">
                <a:latin typeface="Calibri"/>
                <a:cs typeface="Calibri"/>
              </a:rPr>
              <a:t>greater</a:t>
            </a:r>
            <a:r>
              <a:rPr sz="2000" spc="-25" dirty="0">
                <a:latin typeface="Calibri"/>
                <a:cs typeface="Calibri"/>
              </a:rPr>
              <a:t> </a:t>
            </a:r>
            <a:r>
              <a:rPr sz="2000" dirty="0">
                <a:latin typeface="Calibri"/>
                <a:cs typeface="Calibri"/>
              </a:rPr>
              <a:t>the</a:t>
            </a:r>
            <a:r>
              <a:rPr sz="2000" spc="-30" dirty="0">
                <a:latin typeface="Calibri"/>
                <a:cs typeface="Calibri"/>
              </a:rPr>
              <a:t> </a:t>
            </a:r>
            <a:r>
              <a:rPr sz="2000" spc="-10" dirty="0">
                <a:latin typeface="Calibri"/>
                <a:cs typeface="Calibri"/>
              </a:rPr>
              <a:t>deflection</a:t>
            </a:r>
            <a:endParaRPr sz="2000">
              <a:latin typeface="Calibri"/>
              <a:cs typeface="Calibri"/>
            </a:endParaRPr>
          </a:p>
        </p:txBody>
      </p:sp>
      <p:pic>
        <p:nvPicPr>
          <p:cNvPr id="4" name="object 4"/>
          <p:cNvPicPr/>
          <p:nvPr/>
        </p:nvPicPr>
        <p:blipFill>
          <a:blip r:embed="rId2" cstate="print"/>
          <a:stretch>
            <a:fillRect/>
          </a:stretch>
        </p:blipFill>
        <p:spPr>
          <a:xfrm>
            <a:off x="1692401" y="2391151"/>
            <a:ext cx="8179222" cy="35984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000" y="347548"/>
            <a:ext cx="2469515" cy="1040765"/>
          </a:xfrm>
          <a:prstGeom prst="rect">
            <a:avLst/>
          </a:prstGeom>
        </p:spPr>
        <p:txBody>
          <a:bodyPr vert="horz" wrap="square" lIns="0" tIns="73660" rIns="0" bIns="0" rtlCol="0">
            <a:spAutoFit/>
          </a:bodyPr>
          <a:lstStyle/>
          <a:p>
            <a:pPr marL="12700" marR="5080">
              <a:lnSpc>
                <a:spcPts val="3779"/>
              </a:lnSpc>
              <a:spcBef>
                <a:spcPts val="580"/>
              </a:spcBef>
            </a:pPr>
            <a:r>
              <a:rPr sz="3500" dirty="0"/>
              <a:t>High</a:t>
            </a:r>
            <a:r>
              <a:rPr sz="3500" spc="-30" dirty="0"/>
              <a:t> </a:t>
            </a:r>
            <a:r>
              <a:rPr sz="3500" spc="-20" dirty="0"/>
              <a:t>Pressure area</a:t>
            </a:r>
            <a:endParaRPr sz="3500"/>
          </a:p>
        </p:txBody>
      </p:sp>
      <p:grpSp>
        <p:nvGrpSpPr>
          <p:cNvPr id="3" name="object 3"/>
          <p:cNvGrpSpPr/>
          <p:nvPr/>
        </p:nvGrpSpPr>
        <p:grpSpPr>
          <a:xfrm>
            <a:off x="449580" y="3198888"/>
            <a:ext cx="2314575" cy="1005205"/>
            <a:chOff x="449580" y="3198888"/>
            <a:chExt cx="2314575" cy="1005205"/>
          </a:xfrm>
        </p:grpSpPr>
        <p:pic>
          <p:nvPicPr>
            <p:cNvPr id="4" name="object 4"/>
            <p:cNvPicPr/>
            <p:nvPr/>
          </p:nvPicPr>
          <p:blipFill>
            <a:blip r:embed="rId2" cstate="print"/>
            <a:stretch>
              <a:fillRect/>
            </a:stretch>
          </p:blipFill>
          <p:spPr>
            <a:xfrm>
              <a:off x="1545336" y="3198888"/>
              <a:ext cx="1218438" cy="511289"/>
            </a:xfrm>
            <a:prstGeom prst="rect">
              <a:avLst/>
            </a:prstGeom>
          </p:spPr>
        </p:pic>
        <p:pic>
          <p:nvPicPr>
            <p:cNvPr id="5" name="object 5"/>
            <p:cNvPicPr/>
            <p:nvPr/>
          </p:nvPicPr>
          <p:blipFill>
            <a:blip r:embed="rId3" cstate="print"/>
            <a:stretch>
              <a:fillRect/>
            </a:stretch>
          </p:blipFill>
          <p:spPr>
            <a:xfrm>
              <a:off x="449580" y="3692664"/>
              <a:ext cx="1910333" cy="511289"/>
            </a:xfrm>
            <a:prstGeom prst="rect">
              <a:avLst/>
            </a:prstGeom>
          </p:spPr>
        </p:pic>
      </p:grpSp>
      <p:sp>
        <p:nvSpPr>
          <p:cNvPr id="6" name="object 6"/>
          <p:cNvSpPr txBox="1"/>
          <p:nvPr/>
        </p:nvSpPr>
        <p:spPr>
          <a:xfrm>
            <a:off x="351536" y="1607311"/>
            <a:ext cx="7211695" cy="3625850"/>
          </a:xfrm>
          <a:prstGeom prst="rect">
            <a:avLst/>
          </a:prstGeom>
        </p:spPr>
        <p:txBody>
          <a:bodyPr vert="horz" wrap="square" lIns="0" tIns="43815" rIns="0" bIns="0" rtlCol="0">
            <a:spAutoFit/>
          </a:bodyPr>
          <a:lstStyle/>
          <a:p>
            <a:pPr marL="241300" marR="5080" indent="-228600">
              <a:lnSpc>
                <a:spcPts val="1939"/>
              </a:lnSpc>
              <a:spcBef>
                <a:spcPts val="345"/>
              </a:spcBef>
              <a:buChar char="•"/>
              <a:tabLst>
                <a:tab pos="241300" algn="l"/>
                <a:tab pos="292735" algn="l"/>
              </a:tabLst>
            </a:pPr>
            <a:r>
              <a:rPr sz="1800" dirty="0">
                <a:latin typeface="Arial MT"/>
                <a:cs typeface="Arial MT"/>
              </a:rPr>
              <a:t>	</a:t>
            </a:r>
            <a:r>
              <a:rPr sz="1800" dirty="0">
                <a:latin typeface="Calibri"/>
                <a:cs typeface="Calibri"/>
              </a:rPr>
              <a:t>A</a:t>
            </a:r>
            <a:r>
              <a:rPr sz="1800" spc="-35" dirty="0">
                <a:latin typeface="Calibri"/>
                <a:cs typeface="Calibri"/>
              </a:rPr>
              <a:t> </a:t>
            </a:r>
            <a:r>
              <a:rPr sz="1800" dirty="0">
                <a:latin typeface="Calibri"/>
                <a:cs typeface="Calibri"/>
              </a:rPr>
              <a:t>high</a:t>
            </a:r>
            <a:r>
              <a:rPr sz="1800" spc="-20" dirty="0">
                <a:latin typeface="Calibri"/>
                <a:cs typeface="Calibri"/>
              </a:rPr>
              <a:t> </a:t>
            </a:r>
            <a:r>
              <a:rPr sz="1800" spc="-10" dirty="0">
                <a:latin typeface="Calibri"/>
                <a:cs typeface="Calibri"/>
              </a:rPr>
              <a:t>pressure</a:t>
            </a:r>
            <a:r>
              <a:rPr sz="1800" spc="-35" dirty="0">
                <a:latin typeface="Calibri"/>
                <a:cs typeface="Calibri"/>
              </a:rPr>
              <a:t> </a:t>
            </a:r>
            <a:r>
              <a:rPr sz="1800" dirty="0">
                <a:latin typeface="Calibri"/>
                <a:cs typeface="Calibri"/>
              </a:rPr>
              <a:t>center</a:t>
            </a:r>
            <a:r>
              <a:rPr sz="1800" spc="-25"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where</a:t>
            </a:r>
            <a:r>
              <a:rPr sz="1800" spc="-2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pressure</a:t>
            </a:r>
            <a:r>
              <a:rPr sz="1800" spc="-4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been</a:t>
            </a:r>
            <a:r>
              <a:rPr sz="1800" spc="-20" dirty="0">
                <a:latin typeface="Calibri"/>
                <a:cs typeface="Calibri"/>
              </a:rPr>
              <a:t> </a:t>
            </a:r>
            <a:r>
              <a:rPr sz="1800" spc="-10" dirty="0">
                <a:latin typeface="Calibri"/>
                <a:cs typeface="Calibri"/>
              </a:rPr>
              <a:t>measured</a:t>
            </a:r>
            <a:r>
              <a:rPr sz="1800" spc="-4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30" dirty="0">
                <a:latin typeface="Calibri"/>
                <a:cs typeface="Calibri"/>
              </a:rPr>
              <a:t> </a:t>
            </a:r>
            <a:r>
              <a:rPr sz="1800" spc="-25" dirty="0">
                <a:latin typeface="Calibri"/>
                <a:cs typeface="Calibri"/>
              </a:rPr>
              <a:t>the </a:t>
            </a:r>
            <a:r>
              <a:rPr sz="1800" dirty="0">
                <a:latin typeface="Calibri"/>
                <a:cs typeface="Calibri"/>
              </a:rPr>
              <a:t>highest</a:t>
            </a:r>
            <a:r>
              <a:rPr sz="1800" spc="-35" dirty="0">
                <a:latin typeface="Calibri"/>
                <a:cs typeface="Calibri"/>
              </a:rPr>
              <a:t> </a:t>
            </a:r>
            <a:r>
              <a:rPr sz="1800" dirty="0">
                <a:latin typeface="Calibri"/>
                <a:cs typeface="Calibri"/>
              </a:rPr>
              <a:t>relative</a:t>
            </a:r>
            <a:r>
              <a:rPr sz="1800" spc="-40"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its</a:t>
            </a:r>
            <a:r>
              <a:rPr sz="1800" spc="-40" dirty="0">
                <a:latin typeface="Calibri"/>
                <a:cs typeface="Calibri"/>
              </a:rPr>
              <a:t> </a:t>
            </a:r>
            <a:r>
              <a:rPr sz="1800" spc="-10" dirty="0">
                <a:latin typeface="Calibri"/>
                <a:cs typeface="Calibri"/>
              </a:rPr>
              <a:t>surroundings.</a:t>
            </a:r>
            <a:r>
              <a:rPr sz="1800" spc="-50"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means,</a:t>
            </a:r>
            <a:r>
              <a:rPr sz="1800" spc="-35" dirty="0">
                <a:latin typeface="Calibri"/>
                <a:cs typeface="Calibri"/>
              </a:rPr>
              <a:t> </a:t>
            </a:r>
            <a:r>
              <a:rPr sz="1800" dirty="0">
                <a:latin typeface="Calibri"/>
                <a:cs typeface="Calibri"/>
              </a:rPr>
              <a:t>moving</a:t>
            </a:r>
            <a:r>
              <a:rPr sz="1800" spc="-3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any</a:t>
            </a:r>
            <a:r>
              <a:rPr sz="1800" spc="-40" dirty="0">
                <a:latin typeface="Calibri"/>
                <a:cs typeface="Calibri"/>
              </a:rPr>
              <a:t> </a:t>
            </a:r>
            <a:r>
              <a:rPr sz="1800" spc="-10" dirty="0">
                <a:latin typeface="Calibri"/>
                <a:cs typeface="Calibri"/>
              </a:rPr>
              <a:t>direction </a:t>
            </a:r>
            <a:r>
              <a:rPr sz="1800" dirty="0">
                <a:latin typeface="Calibri"/>
                <a:cs typeface="Calibri"/>
              </a:rPr>
              <a:t>away</a:t>
            </a:r>
            <a:r>
              <a:rPr sz="1800" spc="-40" dirty="0">
                <a:latin typeface="Calibri"/>
                <a:cs typeface="Calibri"/>
              </a:rPr>
              <a:t> </a:t>
            </a:r>
            <a:r>
              <a:rPr sz="1800" dirty="0">
                <a:latin typeface="Calibri"/>
                <a:cs typeface="Calibri"/>
              </a:rPr>
              <a:t>from</a:t>
            </a:r>
            <a:r>
              <a:rPr sz="1800" spc="-6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"High"</a:t>
            </a:r>
            <a:r>
              <a:rPr sz="1800" spc="-30" dirty="0">
                <a:latin typeface="Calibri"/>
                <a:cs typeface="Calibri"/>
              </a:rPr>
              <a:t> </a:t>
            </a:r>
            <a:r>
              <a:rPr sz="1800" dirty="0">
                <a:latin typeface="Calibri"/>
                <a:cs typeface="Calibri"/>
              </a:rPr>
              <a:t>will</a:t>
            </a:r>
            <a:r>
              <a:rPr sz="1800" spc="-35" dirty="0">
                <a:latin typeface="Calibri"/>
                <a:cs typeface="Calibri"/>
              </a:rPr>
              <a:t> </a:t>
            </a:r>
            <a:r>
              <a:rPr sz="1800" dirty="0">
                <a:latin typeface="Calibri"/>
                <a:cs typeface="Calibri"/>
              </a:rPr>
              <a:t>result</a:t>
            </a:r>
            <a:r>
              <a:rPr sz="1800" spc="-45" dirty="0">
                <a:latin typeface="Calibri"/>
                <a:cs typeface="Calibri"/>
              </a:rPr>
              <a:t> </a:t>
            </a:r>
            <a:r>
              <a:rPr sz="1800" dirty="0">
                <a:latin typeface="Calibri"/>
                <a:cs typeface="Calibri"/>
              </a:rPr>
              <a:t>in</a:t>
            </a:r>
            <a:r>
              <a:rPr sz="1800" spc="-50"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decrease</a:t>
            </a:r>
            <a:r>
              <a:rPr sz="1800" spc="-50" dirty="0">
                <a:latin typeface="Calibri"/>
                <a:cs typeface="Calibri"/>
              </a:rPr>
              <a:t> </a:t>
            </a:r>
            <a:r>
              <a:rPr sz="1800" dirty="0">
                <a:latin typeface="Calibri"/>
                <a:cs typeface="Calibri"/>
              </a:rPr>
              <a:t>in</a:t>
            </a:r>
            <a:r>
              <a:rPr sz="1800" spc="-40" dirty="0">
                <a:latin typeface="Calibri"/>
                <a:cs typeface="Calibri"/>
              </a:rPr>
              <a:t> </a:t>
            </a:r>
            <a:r>
              <a:rPr sz="1800" spc="-10" dirty="0">
                <a:latin typeface="Calibri"/>
                <a:cs typeface="Calibri"/>
              </a:rPr>
              <a:t>pressure.</a:t>
            </a:r>
            <a:endParaRPr sz="1800">
              <a:latin typeface="Calibri"/>
              <a:cs typeface="Calibri"/>
            </a:endParaRPr>
          </a:p>
          <a:p>
            <a:pPr marL="241300" marR="167005" indent="-228600">
              <a:lnSpc>
                <a:spcPts val="1939"/>
              </a:lnSpc>
              <a:spcBef>
                <a:spcPts val="1625"/>
              </a:spcBef>
              <a:buFont typeface="Arial MT"/>
              <a:buChar char="•"/>
              <a:tabLst>
                <a:tab pos="241300" algn="l"/>
              </a:tabLst>
            </a:pPr>
            <a:r>
              <a:rPr sz="1800" dirty="0">
                <a:latin typeface="Calibri"/>
                <a:cs typeface="Calibri"/>
              </a:rPr>
              <a:t>A</a:t>
            </a:r>
            <a:r>
              <a:rPr sz="1800" spc="-40" dirty="0">
                <a:latin typeface="Calibri"/>
                <a:cs typeface="Calibri"/>
              </a:rPr>
              <a:t> </a:t>
            </a:r>
            <a:r>
              <a:rPr sz="1800" dirty="0">
                <a:latin typeface="Calibri"/>
                <a:cs typeface="Calibri"/>
              </a:rPr>
              <a:t>high</a:t>
            </a:r>
            <a:r>
              <a:rPr sz="1800" spc="-20" dirty="0">
                <a:latin typeface="Calibri"/>
                <a:cs typeface="Calibri"/>
              </a:rPr>
              <a:t> </a:t>
            </a:r>
            <a:r>
              <a:rPr sz="1800" spc="-10" dirty="0">
                <a:latin typeface="Calibri"/>
                <a:cs typeface="Calibri"/>
              </a:rPr>
              <a:t>pressure</a:t>
            </a:r>
            <a:r>
              <a:rPr sz="1800" spc="-45" dirty="0">
                <a:latin typeface="Calibri"/>
                <a:cs typeface="Calibri"/>
              </a:rPr>
              <a:t> </a:t>
            </a:r>
            <a:r>
              <a:rPr sz="1800" dirty="0">
                <a:latin typeface="Calibri"/>
                <a:cs typeface="Calibri"/>
              </a:rPr>
              <a:t>center</a:t>
            </a:r>
            <a:r>
              <a:rPr sz="1800" spc="-20" dirty="0">
                <a:latin typeface="Calibri"/>
                <a:cs typeface="Calibri"/>
              </a:rPr>
              <a:t> </a:t>
            </a:r>
            <a:r>
              <a:rPr sz="1800" dirty="0">
                <a:latin typeface="Calibri"/>
                <a:cs typeface="Calibri"/>
              </a:rPr>
              <a:t>also</a:t>
            </a:r>
            <a:r>
              <a:rPr sz="1800" spc="-40" dirty="0">
                <a:latin typeface="Calibri"/>
                <a:cs typeface="Calibri"/>
              </a:rPr>
              <a:t> </a:t>
            </a:r>
            <a:r>
              <a:rPr sz="1800" spc="-10" dirty="0">
                <a:latin typeface="Calibri"/>
                <a:cs typeface="Calibri"/>
              </a:rPr>
              <a:t>represents</a:t>
            </a:r>
            <a:r>
              <a:rPr sz="1800" spc="-4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center</a:t>
            </a:r>
            <a:r>
              <a:rPr sz="1800" spc="-2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an</a:t>
            </a:r>
            <a:r>
              <a:rPr sz="1800" spc="-40" dirty="0">
                <a:latin typeface="Calibri"/>
                <a:cs typeface="Calibri"/>
              </a:rPr>
              <a:t> </a:t>
            </a:r>
            <a:r>
              <a:rPr sz="1800" spc="-10" dirty="0">
                <a:latin typeface="Calibri"/>
                <a:cs typeface="Calibri"/>
              </a:rPr>
              <a:t>anticyclone </a:t>
            </a:r>
            <a:r>
              <a:rPr sz="1800" dirty="0">
                <a:latin typeface="Calibri"/>
                <a:cs typeface="Calibri"/>
              </a:rPr>
              <a:t>and</a:t>
            </a:r>
            <a:r>
              <a:rPr sz="1800" spc="-25" dirty="0">
                <a:latin typeface="Calibri"/>
                <a:cs typeface="Calibri"/>
              </a:rPr>
              <a:t> is </a:t>
            </a:r>
            <a:r>
              <a:rPr sz="1800" spc="-10" dirty="0">
                <a:latin typeface="Calibri"/>
                <a:cs typeface="Calibri"/>
              </a:rPr>
              <a:t>indicated</a:t>
            </a:r>
            <a:r>
              <a:rPr sz="1800" spc="-15" dirty="0">
                <a:latin typeface="Calibri"/>
                <a:cs typeface="Calibri"/>
              </a:rPr>
              <a:t> </a:t>
            </a:r>
            <a:r>
              <a:rPr sz="1800" dirty="0">
                <a:latin typeface="Calibri"/>
                <a:cs typeface="Calibri"/>
              </a:rPr>
              <a:t>on</a:t>
            </a:r>
            <a:r>
              <a:rPr sz="1800" spc="-3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weather</a:t>
            </a:r>
            <a:r>
              <a:rPr sz="1800" spc="-35" dirty="0">
                <a:latin typeface="Calibri"/>
                <a:cs typeface="Calibri"/>
              </a:rPr>
              <a:t> </a:t>
            </a:r>
            <a:r>
              <a:rPr sz="1800" dirty="0">
                <a:latin typeface="Calibri"/>
                <a:cs typeface="Calibri"/>
              </a:rPr>
              <a:t>map</a:t>
            </a:r>
            <a:r>
              <a:rPr sz="1800" spc="-30"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blue</a:t>
            </a:r>
            <a:r>
              <a:rPr sz="1800" spc="-20" dirty="0">
                <a:latin typeface="Calibri"/>
                <a:cs typeface="Calibri"/>
              </a:rPr>
              <a:t> "H".</a:t>
            </a:r>
            <a:endParaRPr sz="1800">
              <a:latin typeface="Calibri"/>
              <a:cs typeface="Calibri"/>
            </a:endParaRPr>
          </a:p>
          <a:p>
            <a:pPr marL="241300" marR="650875" indent="-228600">
              <a:lnSpc>
                <a:spcPts val="1939"/>
              </a:lnSpc>
              <a:spcBef>
                <a:spcPts val="1605"/>
              </a:spcBef>
              <a:buFont typeface="Arial MT"/>
              <a:buChar char="•"/>
              <a:tabLst>
                <a:tab pos="241300" algn="l"/>
              </a:tabLst>
            </a:pPr>
            <a:r>
              <a:rPr sz="1800" dirty="0">
                <a:latin typeface="Calibri"/>
                <a:cs typeface="Calibri"/>
              </a:rPr>
              <a:t>Winds</a:t>
            </a:r>
            <a:r>
              <a:rPr sz="1800" spc="-30" dirty="0">
                <a:latin typeface="Calibri"/>
                <a:cs typeface="Calibri"/>
              </a:rPr>
              <a:t> </a:t>
            </a:r>
            <a:r>
              <a:rPr sz="1800" dirty="0">
                <a:latin typeface="Calibri"/>
                <a:cs typeface="Calibri"/>
              </a:rPr>
              <a:t>flow</a:t>
            </a:r>
            <a:r>
              <a:rPr sz="1800" spc="-25" dirty="0">
                <a:latin typeface="Calibri"/>
                <a:cs typeface="Calibri"/>
              </a:rPr>
              <a:t> </a:t>
            </a:r>
            <a:r>
              <a:rPr sz="1800" b="1" dirty="0">
                <a:latin typeface="Calibri"/>
                <a:cs typeface="Calibri"/>
              </a:rPr>
              <a:t>clockwise</a:t>
            </a:r>
            <a:r>
              <a:rPr sz="1800" b="1" spc="-75" dirty="0">
                <a:latin typeface="Calibri"/>
                <a:cs typeface="Calibri"/>
              </a:rPr>
              <a:t> </a:t>
            </a:r>
            <a:r>
              <a:rPr sz="1800" dirty="0">
                <a:latin typeface="Calibri"/>
                <a:cs typeface="Calibri"/>
              </a:rPr>
              <a:t>around</a:t>
            </a:r>
            <a:r>
              <a:rPr sz="1800" spc="-30"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high</a:t>
            </a:r>
            <a:r>
              <a:rPr sz="1800" spc="-30" dirty="0">
                <a:latin typeface="Calibri"/>
                <a:cs typeface="Calibri"/>
              </a:rPr>
              <a:t> </a:t>
            </a:r>
            <a:r>
              <a:rPr sz="1800" spc="-10" dirty="0">
                <a:latin typeface="Calibri"/>
                <a:cs typeface="Calibri"/>
              </a:rPr>
              <a:t>pressure</a:t>
            </a:r>
            <a:r>
              <a:rPr sz="1800" spc="-40" dirty="0">
                <a:latin typeface="Calibri"/>
                <a:cs typeface="Calibri"/>
              </a:rPr>
              <a:t> </a:t>
            </a:r>
            <a:r>
              <a:rPr sz="1800" dirty="0">
                <a:latin typeface="Calibri"/>
                <a:cs typeface="Calibri"/>
              </a:rPr>
              <a:t>center</a:t>
            </a:r>
            <a:r>
              <a:rPr sz="1800" spc="-3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northern hemisphere,</a:t>
            </a:r>
            <a:r>
              <a:rPr sz="1800" spc="-30" dirty="0">
                <a:latin typeface="Calibri"/>
                <a:cs typeface="Calibri"/>
              </a:rPr>
              <a:t> </a:t>
            </a:r>
            <a:r>
              <a:rPr sz="1800" dirty="0">
                <a:latin typeface="Calibri"/>
                <a:cs typeface="Calibri"/>
              </a:rPr>
              <a:t>while</a:t>
            </a:r>
            <a:r>
              <a:rPr sz="1800" spc="-1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southern</a:t>
            </a:r>
            <a:r>
              <a:rPr sz="1800" spc="-25" dirty="0">
                <a:latin typeface="Calibri"/>
                <a:cs typeface="Calibri"/>
              </a:rPr>
              <a:t> </a:t>
            </a:r>
            <a:r>
              <a:rPr sz="1800" spc="-10" dirty="0">
                <a:latin typeface="Calibri"/>
                <a:cs typeface="Calibri"/>
              </a:rPr>
              <a:t>hemisphere,</a:t>
            </a:r>
            <a:r>
              <a:rPr sz="1800" spc="-25" dirty="0">
                <a:latin typeface="Calibri"/>
                <a:cs typeface="Calibri"/>
              </a:rPr>
              <a:t> </a:t>
            </a:r>
            <a:r>
              <a:rPr sz="1800" dirty="0">
                <a:latin typeface="Calibri"/>
                <a:cs typeface="Calibri"/>
              </a:rPr>
              <a:t>winds</a:t>
            </a:r>
            <a:r>
              <a:rPr sz="1800" spc="-35" dirty="0">
                <a:latin typeface="Calibri"/>
                <a:cs typeface="Calibri"/>
              </a:rPr>
              <a:t> </a:t>
            </a:r>
            <a:r>
              <a:rPr sz="1800" spc="-20" dirty="0">
                <a:latin typeface="Calibri"/>
                <a:cs typeface="Calibri"/>
              </a:rPr>
              <a:t>flow </a:t>
            </a:r>
            <a:r>
              <a:rPr sz="1800" spc="-10" dirty="0">
                <a:latin typeface="Calibri"/>
                <a:cs typeface="Calibri"/>
              </a:rPr>
              <a:t>counterclockwise</a:t>
            </a:r>
            <a:r>
              <a:rPr sz="1800" spc="-25" dirty="0">
                <a:latin typeface="Calibri"/>
                <a:cs typeface="Calibri"/>
              </a:rPr>
              <a:t> </a:t>
            </a:r>
            <a:r>
              <a:rPr sz="1800" dirty="0">
                <a:latin typeface="Calibri"/>
                <a:cs typeface="Calibri"/>
              </a:rPr>
              <a:t>around</a:t>
            </a:r>
            <a:r>
              <a:rPr sz="1800" spc="-40" dirty="0">
                <a:latin typeface="Calibri"/>
                <a:cs typeface="Calibri"/>
              </a:rPr>
              <a:t> </a:t>
            </a:r>
            <a:r>
              <a:rPr sz="1800" dirty="0">
                <a:latin typeface="Calibri"/>
                <a:cs typeface="Calibri"/>
              </a:rPr>
              <a:t>a</a:t>
            </a:r>
            <a:r>
              <a:rPr sz="1800" spc="-55" dirty="0">
                <a:latin typeface="Calibri"/>
                <a:cs typeface="Calibri"/>
              </a:rPr>
              <a:t> </a:t>
            </a:r>
            <a:r>
              <a:rPr sz="1800" spc="-20" dirty="0">
                <a:latin typeface="Calibri"/>
                <a:cs typeface="Calibri"/>
              </a:rPr>
              <a:t>high.</a:t>
            </a:r>
            <a:endParaRPr sz="1800">
              <a:latin typeface="Calibri"/>
              <a:cs typeface="Calibri"/>
            </a:endParaRPr>
          </a:p>
          <a:p>
            <a:pPr marL="241300" marR="154940" indent="-228600">
              <a:lnSpc>
                <a:spcPts val="1939"/>
              </a:lnSpc>
              <a:spcBef>
                <a:spcPts val="1610"/>
              </a:spcBef>
              <a:buFont typeface="Arial MT"/>
              <a:buChar char="•"/>
              <a:tabLst>
                <a:tab pos="241300" algn="l"/>
              </a:tabLst>
            </a:pPr>
            <a:r>
              <a:rPr sz="1800" dirty="0">
                <a:latin typeface="Calibri"/>
                <a:cs typeface="Calibri"/>
              </a:rPr>
              <a:t>Sinking</a:t>
            </a:r>
            <a:r>
              <a:rPr sz="1800" spc="-20" dirty="0">
                <a:latin typeface="Calibri"/>
                <a:cs typeface="Calibri"/>
              </a:rPr>
              <a:t> </a:t>
            </a:r>
            <a:r>
              <a:rPr sz="1800" dirty="0">
                <a:latin typeface="Calibri"/>
                <a:cs typeface="Calibri"/>
              </a:rPr>
              <a:t>air</a:t>
            </a:r>
            <a:r>
              <a:rPr sz="1800" spc="-4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vicinity</a:t>
            </a:r>
            <a:r>
              <a:rPr sz="1800" spc="-1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high</a:t>
            </a:r>
            <a:r>
              <a:rPr sz="1800" spc="-25" dirty="0">
                <a:latin typeface="Calibri"/>
                <a:cs typeface="Calibri"/>
              </a:rPr>
              <a:t> </a:t>
            </a:r>
            <a:r>
              <a:rPr sz="1800" spc="-10" dirty="0">
                <a:latin typeface="Calibri"/>
                <a:cs typeface="Calibri"/>
              </a:rPr>
              <a:t>pressure</a:t>
            </a:r>
            <a:r>
              <a:rPr sz="1800" spc="-30" dirty="0">
                <a:latin typeface="Calibri"/>
                <a:cs typeface="Calibri"/>
              </a:rPr>
              <a:t> </a:t>
            </a:r>
            <a:r>
              <a:rPr sz="1800" dirty="0">
                <a:latin typeface="Calibri"/>
                <a:cs typeface="Calibri"/>
              </a:rPr>
              <a:t>center</a:t>
            </a:r>
            <a:r>
              <a:rPr sz="1800" spc="-20" dirty="0">
                <a:latin typeface="Calibri"/>
                <a:cs typeface="Calibri"/>
              </a:rPr>
              <a:t> </a:t>
            </a:r>
            <a:r>
              <a:rPr sz="1800" spc="-10" dirty="0">
                <a:latin typeface="Calibri"/>
                <a:cs typeface="Calibri"/>
              </a:rPr>
              <a:t>suppresses</a:t>
            </a:r>
            <a:r>
              <a:rPr sz="1800" spc="-5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upward </a:t>
            </a:r>
            <a:r>
              <a:rPr sz="1800" dirty="0">
                <a:latin typeface="Calibri"/>
                <a:cs typeface="Calibri"/>
              </a:rPr>
              <a:t>motions</a:t>
            </a:r>
            <a:r>
              <a:rPr sz="1800" spc="-35" dirty="0">
                <a:latin typeface="Calibri"/>
                <a:cs typeface="Calibri"/>
              </a:rPr>
              <a:t> </a:t>
            </a:r>
            <a:r>
              <a:rPr sz="1800" dirty="0">
                <a:latin typeface="Calibri"/>
                <a:cs typeface="Calibri"/>
              </a:rPr>
              <a:t>needed</a:t>
            </a:r>
            <a:r>
              <a:rPr sz="1800" spc="-2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support</a:t>
            </a:r>
            <a:r>
              <a:rPr sz="1800" spc="-35"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development</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clouds</a:t>
            </a:r>
            <a:r>
              <a:rPr sz="1800" spc="-25"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precipitation. </a:t>
            </a:r>
            <a:r>
              <a:rPr sz="1800" dirty="0">
                <a:latin typeface="Calibri"/>
                <a:cs typeface="Calibri"/>
              </a:rPr>
              <a:t>This</a:t>
            </a:r>
            <a:r>
              <a:rPr sz="1800" spc="-50" dirty="0">
                <a:latin typeface="Calibri"/>
                <a:cs typeface="Calibri"/>
              </a:rPr>
              <a:t> </a:t>
            </a:r>
            <a:r>
              <a:rPr sz="1800" dirty="0">
                <a:latin typeface="Calibri"/>
                <a:cs typeface="Calibri"/>
              </a:rPr>
              <a:t>is</a:t>
            </a:r>
            <a:r>
              <a:rPr sz="1800" spc="-50" dirty="0">
                <a:latin typeface="Calibri"/>
                <a:cs typeface="Calibri"/>
              </a:rPr>
              <a:t> </a:t>
            </a:r>
            <a:r>
              <a:rPr sz="1800" dirty="0">
                <a:latin typeface="Calibri"/>
                <a:cs typeface="Calibri"/>
              </a:rPr>
              <a:t>why</a:t>
            </a:r>
            <a:r>
              <a:rPr sz="1800" spc="-35" dirty="0">
                <a:latin typeface="Calibri"/>
                <a:cs typeface="Calibri"/>
              </a:rPr>
              <a:t> </a:t>
            </a:r>
            <a:r>
              <a:rPr sz="1800" dirty="0">
                <a:latin typeface="Calibri"/>
                <a:cs typeface="Calibri"/>
              </a:rPr>
              <a:t>fair</a:t>
            </a:r>
            <a:r>
              <a:rPr sz="1800" spc="-45" dirty="0">
                <a:latin typeface="Calibri"/>
                <a:cs typeface="Calibri"/>
              </a:rPr>
              <a:t> </a:t>
            </a:r>
            <a:r>
              <a:rPr sz="1800" dirty="0">
                <a:latin typeface="Calibri"/>
                <a:cs typeface="Calibri"/>
              </a:rPr>
              <a:t>weather</a:t>
            </a:r>
            <a:r>
              <a:rPr sz="1800" spc="-45" dirty="0">
                <a:latin typeface="Calibri"/>
                <a:cs typeface="Calibri"/>
              </a:rPr>
              <a:t> </a:t>
            </a:r>
            <a:r>
              <a:rPr sz="1800" dirty="0">
                <a:latin typeface="Calibri"/>
                <a:cs typeface="Calibri"/>
              </a:rPr>
              <a:t>is</a:t>
            </a:r>
            <a:r>
              <a:rPr sz="1800" spc="-50" dirty="0">
                <a:latin typeface="Calibri"/>
                <a:cs typeface="Calibri"/>
              </a:rPr>
              <a:t> </a:t>
            </a:r>
            <a:r>
              <a:rPr sz="1800" dirty="0">
                <a:latin typeface="Calibri"/>
                <a:cs typeface="Calibri"/>
              </a:rPr>
              <a:t>commonly</a:t>
            </a:r>
            <a:r>
              <a:rPr sz="1800" spc="-35" dirty="0">
                <a:latin typeface="Calibri"/>
                <a:cs typeface="Calibri"/>
              </a:rPr>
              <a:t> </a:t>
            </a:r>
            <a:r>
              <a:rPr sz="1800" dirty="0">
                <a:latin typeface="Calibri"/>
                <a:cs typeface="Calibri"/>
              </a:rPr>
              <a:t>associated</a:t>
            </a:r>
            <a:r>
              <a:rPr sz="1800" spc="-45" dirty="0">
                <a:latin typeface="Calibri"/>
                <a:cs typeface="Calibri"/>
              </a:rPr>
              <a:t> </a:t>
            </a:r>
            <a:r>
              <a:rPr sz="1800" dirty="0">
                <a:latin typeface="Calibri"/>
                <a:cs typeface="Calibri"/>
              </a:rPr>
              <a:t>with</a:t>
            </a:r>
            <a:r>
              <a:rPr sz="1800" spc="-40" dirty="0">
                <a:latin typeface="Calibri"/>
                <a:cs typeface="Calibri"/>
              </a:rPr>
              <a:t> </a:t>
            </a:r>
            <a:r>
              <a:rPr sz="1800" dirty="0">
                <a:latin typeface="Calibri"/>
                <a:cs typeface="Calibri"/>
              </a:rPr>
              <a:t>an</a:t>
            </a:r>
            <a:r>
              <a:rPr sz="1800" spc="-45" dirty="0">
                <a:latin typeface="Calibri"/>
                <a:cs typeface="Calibri"/>
              </a:rPr>
              <a:t> </a:t>
            </a:r>
            <a:r>
              <a:rPr sz="1800" dirty="0">
                <a:latin typeface="Calibri"/>
                <a:cs typeface="Calibri"/>
              </a:rPr>
              <a:t>area</a:t>
            </a:r>
            <a:r>
              <a:rPr sz="1800" spc="-30" dirty="0">
                <a:latin typeface="Calibri"/>
                <a:cs typeface="Calibri"/>
              </a:rPr>
              <a:t> </a:t>
            </a:r>
            <a:r>
              <a:rPr sz="1800" dirty="0">
                <a:latin typeface="Calibri"/>
                <a:cs typeface="Calibri"/>
              </a:rPr>
              <a:t>of</a:t>
            </a:r>
            <a:r>
              <a:rPr sz="1800" spc="-50" dirty="0">
                <a:latin typeface="Calibri"/>
                <a:cs typeface="Calibri"/>
              </a:rPr>
              <a:t> </a:t>
            </a:r>
            <a:r>
              <a:rPr sz="1800" spc="-20" dirty="0">
                <a:latin typeface="Calibri"/>
                <a:cs typeface="Calibri"/>
              </a:rPr>
              <a:t>high </a:t>
            </a:r>
            <a:r>
              <a:rPr sz="1800" spc="-10" dirty="0">
                <a:latin typeface="Calibri"/>
                <a:cs typeface="Calibri"/>
              </a:rPr>
              <a:t>pressure.</a:t>
            </a:r>
            <a:endParaRPr sz="1800">
              <a:latin typeface="Calibri"/>
              <a:cs typeface="Calibri"/>
            </a:endParaRPr>
          </a:p>
        </p:txBody>
      </p:sp>
      <p:pic>
        <p:nvPicPr>
          <p:cNvPr id="7" name="object 7"/>
          <p:cNvPicPr/>
          <p:nvPr/>
        </p:nvPicPr>
        <p:blipFill>
          <a:blip r:embed="rId4" cstate="print"/>
          <a:stretch>
            <a:fillRect/>
          </a:stretch>
        </p:blipFill>
        <p:spPr>
          <a:xfrm>
            <a:off x="7850251" y="799325"/>
            <a:ext cx="4069079" cy="52591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4018" rIns="0" bIns="0" rtlCol="0">
            <a:spAutoFit/>
          </a:bodyPr>
          <a:lstStyle/>
          <a:p>
            <a:pPr marL="12700">
              <a:lnSpc>
                <a:spcPct val="100000"/>
              </a:lnSpc>
              <a:spcBef>
                <a:spcPts val="105"/>
              </a:spcBef>
            </a:pPr>
            <a:r>
              <a:rPr sz="3500" dirty="0"/>
              <a:t>Low</a:t>
            </a:r>
            <a:r>
              <a:rPr sz="3500" spc="-70" dirty="0"/>
              <a:t> </a:t>
            </a:r>
            <a:r>
              <a:rPr sz="3500" spc="-10" dirty="0"/>
              <a:t>Pressure</a:t>
            </a:r>
            <a:r>
              <a:rPr sz="3500" spc="-100" dirty="0"/>
              <a:t> </a:t>
            </a:r>
            <a:r>
              <a:rPr sz="3500" spc="-20" dirty="0"/>
              <a:t>area</a:t>
            </a:r>
            <a:endParaRPr sz="3500"/>
          </a:p>
        </p:txBody>
      </p:sp>
      <p:grpSp>
        <p:nvGrpSpPr>
          <p:cNvPr id="3" name="object 3"/>
          <p:cNvGrpSpPr/>
          <p:nvPr/>
        </p:nvGrpSpPr>
        <p:grpSpPr>
          <a:xfrm>
            <a:off x="2412492" y="3724668"/>
            <a:ext cx="2311400" cy="1005205"/>
            <a:chOff x="2412492" y="3724668"/>
            <a:chExt cx="2311400" cy="1005205"/>
          </a:xfrm>
        </p:grpSpPr>
        <p:pic>
          <p:nvPicPr>
            <p:cNvPr id="4" name="object 4"/>
            <p:cNvPicPr/>
            <p:nvPr/>
          </p:nvPicPr>
          <p:blipFill>
            <a:blip r:embed="rId2" cstate="print"/>
            <a:stretch>
              <a:fillRect/>
            </a:stretch>
          </p:blipFill>
          <p:spPr>
            <a:xfrm>
              <a:off x="2412492" y="3724668"/>
              <a:ext cx="1910333" cy="511289"/>
            </a:xfrm>
            <a:prstGeom prst="rect">
              <a:avLst/>
            </a:prstGeom>
          </p:spPr>
        </p:pic>
        <p:pic>
          <p:nvPicPr>
            <p:cNvPr id="5" name="object 5"/>
            <p:cNvPicPr/>
            <p:nvPr/>
          </p:nvPicPr>
          <p:blipFill>
            <a:blip r:embed="rId3" cstate="print"/>
            <a:stretch>
              <a:fillRect/>
            </a:stretch>
          </p:blipFill>
          <p:spPr>
            <a:xfrm>
              <a:off x="3531108" y="4218444"/>
              <a:ext cx="1192530" cy="511289"/>
            </a:xfrm>
            <a:prstGeom prst="rect">
              <a:avLst/>
            </a:prstGeom>
          </p:spPr>
        </p:pic>
      </p:grpSp>
      <p:sp>
        <p:nvSpPr>
          <p:cNvPr id="6" name="object 6"/>
          <p:cNvSpPr txBox="1"/>
          <p:nvPr/>
        </p:nvSpPr>
        <p:spPr>
          <a:xfrm>
            <a:off x="521919" y="1885315"/>
            <a:ext cx="6090920" cy="4119879"/>
          </a:xfrm>
          <a:prstGeom prst="rect">
            <a:avLst/>
          </a:prstGeom>
        </p:spPr>
        <p:txBody>
          <a:bodyPr vert="horz" wrap="square" lIns="0" tIns="43815" rIns="0" bIns="0" rtlCol="0">
            <a:spAutoFit/>
          </a:bodyPr>
          <a:lstStyle/>
          <a:p>
            <a:pPr marL="241300" marR="295275" indent="-228600">
              <a:lnSpc>
                <a:spcPts val="1939"/>
              </a:lnSpc>
              <a:spcBef>
                <a:spcPts val="345"/>
              </a:spcBef>
              <a:buFont typeface="Arial MT"/>
              <a:buChar char="•"/>
              <a:tabLst>
                <a:tab pos="241300" algn="l"/>
              </a:tabLst>
            </a:pPr>
            <a:r>
              <a:rPr sz="1800" dirty="0">
                <a:latin typeface="Calibri"/>
                <a:cs typeface="Calibri"/>
              </a:rPr>
              <a:t>A</a:t>
            </a:r>
            <a:r>
              <a:rPr sz="1800" spc="-40" dirty="0">
                <a:latin typeface="Calibri"/>
                <a:cs typeface="Calibri"/>
              </a:rPr>
              <a:t> </a:t>
            </a:r>
            <a:r>
              <a:rPr sz="1800" dirty="0">
                <a:latin typeface="Calibri"/>
                <a:cs typeface="Calibri"/>
              </a:rPr>
              <a:t>low</a:t>
            </a:r>
            <a:r>
              <a:rPr sz="1800" spc="-35" dirty="0">
                <a:latin typeface="Calibri"/>
                <a:cs typeface="Calibri"/>
              </a:rPr>
              <a:t> </a:t>
            </a:r>
            <a:r>
              <a:rPr sz="1800" spc="-10" dirty="0">
                <a:latin typeface="Calibri"/>
                <a:cs typeface="Calibri"/>
              </a:rPr>
              <a:t>pressure</a:t>
            </a:r>
            <a:r>
              <a:rPr sz="1800" spc="-40" dirty="0">
                <a:latin typeface="Calibri"/>
                <a:cs typeface="Calibri"/>
              </a:rPr>
              <a:t> </a:t>
            </a:r>
            <a:r>
              <a:rPr sz="1800" dirty="0">
                <a:latin typeface="Calibri"/>
                <a:cs typeface="Calibri"/>
              </a:rPr>
              <a:t>center</a:t>
            </a:r>
            <a:r>
              <a:rPr sz="1800" spc="-30"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where</a:t>
            </a:r>
            <a:r>
              <a:rPr sz="1800" spc="-25" dirty="0">
                <a:latin typeface="Calibri"/>
                <a:cs typeface="Calibri"/>
              </a:rPr>
              <a:t> </a:t>
            </a:r>
            <a:r>
              <a:rPr sz="1800" dirty="0">
                <a:latin typeface="Calibri"/>
                <a:cs typeface="Calibri"/>
              </a:rPr>
              <a:t>the</a:t>
            </a:r>
            <a:r>
              <a:rPr sz="1800" spc="-25" dirty="0">
                <a:latin typeface="Calibri"/>
                <a:cs typeface="Calibri"/>
              </a:rPr>
              <a:t> </a:t>
            </a:r>
            <a:r>
              <a:rPr sz="1800" spc="-10" dirty="0">
                <a:latin typeface="Calibri"/>
                <a:cs typeface="Calibri"/>
              </a:rPr>
              <a:t>pressure</a:t>
            </a:r>
            <a:r>
              <a:rPr sz="1800" spc="-45" dirty="0">
                <a:latin typeface="Calibri"/>
                <a:cs typeface="Calibri"/>
              </a:rPr>
              <a:t> </a:t>
            </a:r>
            <a:r>
              <a:rPr sz="1800" dirty="0">
                <a:latin typeface="Calibri"/>
                <a:cs typeface="Calibri"/>
              </a:rPr>
              <a:t>has</a:t>
            </a:r>
            <a:r>
              <a:rPr sz="1800" spc="-35" dirty="0">
                <a:latin typeface="Calibri"/>
                <a:cs typeface="Calibri"/>
              </a:rPr>
              <a:t> </a:t>
            </a:r>
            <a:r>
              <a:rPr sz="1800" spc="-20" dirty="0">
                <a:latin typeface="Calibri"/>
                <a:cs typeface="Calibri"/>
              </a:rPr>
              <a:t>been </a:t>
            </a:r>
            <a:r>
              <a:rPr sz="1800" dirty="0">
                <a:latin typeface="Calibri"/>
                <a:cs typeface="Calibri"/>
              </a:rPr>
              <a:t>measured</a:t>
            </a:r>
            <a:r>
              <a:rPr sz="1800" spc="-55"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be</a:t>
            </a:r>
            <a:r>
              <a:rPr sz="1800" spc="-50"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lowest</a:t>
            </a:r>
            <a:r>
              <a:rPr sz="1800" spc="-50" dirty="0">
                <a:latin typeface="Calibri"/>
                <a:cs typeface="Calibri"/>
              </a:rPr>
              <a:t> </a:t>
            </a:r>
            <a:r>
              <a:rPr sz="1800" dirty="0">
                <a:latin typeface="Calibri"/>
                <a:cs typeface="Calibri"/>
              </a:rPr>
              <a:t>relative</a:t>
            </a:r>
            <a:r>
              <a:rPr sz="1800" spc="-55"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its</a:t>
            </a:r>
            <a:r>
              <a:rPr sz="1800" spc="-55" dirty="0">
                <a:latin typeface="Calibri"/>
                <a:cs typeface="Calibri"/>
              </a:rPr>
              <a:t> </a:t>
            </a:r>
            <a:r>
              <a:rPr sz="1800" dirty="0">
                <a:latin typeface="Calibri"/>
                <a:cs typeface="Calibri"/>
              </a:rPr>
              <a:t>surroundings.</a:t>
            </a:r>
            <a:r>
              <a:rPr sz="1800" spc="-55" dirty="0">
                <a:latin typeface="Calibri"/>
                <a:cs typeface="Calibri"/>
              </a:rPr>
              <a:t> </a:t>
            </a:r>
            <a:r>
              <a:rPr sz="1800" spc="-20" dirty="0">
                <a:latin typeface="Calibri"/>
                <a:cs typeface="Calibri"/>
              </a:rPr>
              <a:t>That </a:t>
            </a:r>
            <a:r>
              <a:rPr sz="1800" dirty="0">
                <a:latin typeface="Calibri"/>
                <a:cs typeface="Calibri"/>
              </a:rPr>
              <a:t>means,</a:t>
            </a:r>
            <a:r>
              <a:rPr sz="1800" spc="-70" dirty="0">
                <a:latin typeface="Calibri"/>
                <a:cs typeface="Calibri"/>
              </a:rPr>
              <a:t> </a:t>
            </a:r>
            <a:r>
              <a:rPr sz="1800" dirty="0">
                <a:latin typeface="Calibri"/>
                <a:cs typeface="Calibri"/>
              </a:rPr>
              <a:t>moving</a:t>
            </a:r>
            <a:r>
              <a:rPr sz="1800" spc="-50" dirty="0">
                <a:latin typeface="Calibri"/>
                <a:cs typeface="Calibri"/>
              </a:rPr>
              <a:t> </a:t>
            </a:r>
            <a:r>
              <a:rPr sz="1800" dirty="0">
                <a:latin typeface="Calibri"/>
                <a:cs typeface="Calibri"/>
              </a:rPr>
              <a:t>in</a:t>
            </a:r>
            <a:r>
              <a:rPr sz="1800" spc="-55" dirty="0">
                <a:latin typeface="Calibri"/>
                <a:cs typeface="Calibri"/>
              </a:rPr>
              <a:t> </a:t>
            </a:r>
            <a:r>
              <a:rPr sz="1800" dirty="0">
                <a:latin typeface="Calibri"/>
                <a:cs typeface="Calibri"/>
              </a:rPr>
              <a:t>any</a:t>
            </a:r>
            <a:r>
              <a:rPr sz="1800" spc="-65" dirty="0">
                <a:latin typeface="Calibri"/>
                <a:cs typeface="Calibri"/>
              </a:rPr>
              <a:t> </a:t>
            </a:r>
            <a:r>
              <a:rPr sz="1800" spc="-10" dirty="0">
                <a:latin typeface="Calibri"/>
                <a:cs typeface="Calibri"/>
              </a:rPr>
              <a:t>horizontal</a:t>
            </a:r>
            <a:r>
              <a:rPr sz="1800" spc="-45" dirty="0">
                <a:latin typeface="Calibri"/>
                <a:cs typeface="Calibri"/>
              </a:rPr>
              <a:t> </a:t>
            </a:r>
            <a:r>
              <a:rPr sz="1800" dirty="0">
                <a:latin typeface="Calibri"/>
                <a:cs typeface="Calibri"/>
              </a:rPr>
              <a:t>direction</a:t>
            </a:r>
            <a:r>
              <a:rPr sz="1800" spc="-45" dirty="0">
                <a:latin typeface="Calibri"/>
                <a:cs typeface="Calibri"/>
              </a:rPr>
              <a:t> </a:t>
            </a:r>
            <a:r>
              <a:rPr sz="1800" dirty="0">
                <a:latin typeface="Calibri"/>
                <a:cs typeface="Calibri"/>
              </a:rPr>
              <a:t>away</a:t>
            </a:r>
            <a:r>
              <a:rPr sz="1800" spc="-50" dirty="0">
                <a:latin typeface="Calibri"/>
                <a:cs typeface="Calibri"/>
              </a:rPr>
              <a:t> </a:t>
            </a:r>
            <a:r>
              <a:rPr sz="1800" dirty="0">
                <a:latin typeface="Calibri"/>
                <a:cs typeface="Calibri"/>
              </a:rPr>
              <a:t>from</a:t>
            </a:r>
            <a:r>
              <a:rPr sz="1800" spc="-70" dirty="0">
                <a:latin typeface="Calibri"/>
                <a:cs typeface="Calibri"/>
              </a:rPr>
              <a:t> </a:t>
            </a:r>
            <a:r>
              <a:rPr sz="1800" spc="-25" dirty="0">
                <a:latin typeface="Calibri"/>
                <a:cs typeface="Calibri"/>
              </a:rPr>
              <a:t>the </a:t>
            </a:r>
            <a:r>
              <a:rPr sz="1800" dirty="0">
                <a:latin typeface="Calibri"/>
                <a:cs typeface="Calibri"/>
              </a:rPr>
              <a:t>"Low"</a:t>
            </a:r>
            <a:r>
              <a:rPr sz="1800" spc="-20"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result</a:t>
            </a:r>
            <a:r>
              <a:rPr sz="1800" spc="-4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an</a:t>
            </a:r>
            <a:r>
              <a:rPr sz="1800" spc="-45" dirty="0">
                <a:latin typeface="Calibri"/>
                <a:cs typeface="Calibri"/>
              </a:rPr>
              <a:t> </a:t>
            </a:r>
            <a:r>
              <a:rPr sz="1800" dirty="0">
                <a:latin typeface="Calibri"/>
                <a:cs typeface="Calibri"/>
              </a:rPr>
              <a:t>increase</a:t>
            </a:r>
            <a:r>
              <a:rPr sz="1800" spc="-30" dirty="0">
                <a:latin typeface="Calibri"/>
                <a:cs typeface="Calibri"/>
              </a:rPr>
              <a:t> </a:t>
            </a:r>
            <a:r>
              <a:rPr sz="1800" dirty="0">
                <a:latin typeface="Calibri"/>
                <a:cs typeface="Calibri"/>
              </a:rPr>
              <a:t>in</a:t>
            </a:r>
            <a:r>
              <a:rPr sz="1800" spc="-35" dirty="0">
                <a:latin typeface="Calibri"/>
                <a:cs typeface="Calibri"/>
              </a:rPr>
              <a:t> </a:t>
            </a:r>
            <a:r>
              <a:rPr sz="1800" spc="-10" dirty="0">
                <a:latin typeface="Calibri"/>
                <a:cs typeface="Calibri"/>
              </a:rPr>
              <a:t>pressure.</a:t>
            </a:r>
            <a:endParaRPr sz="1800">
              <a:latin typeface="Calibri"/>
              <a:cs typeface="Calibri"/>
            </a:endParaRPr>
          </a:p>
          <a:p>
            <a:pPr marL="240665" indent="-227965">
              <a:lnSpc>
                <a:spcPct val="100000"/>
              </a:lnSpc>
              <a:spcBef>
                <a:spcPts val="1380"/>
              </a:spcBef>
              <a:buFont typeface="Arial MT"/>
              <a:buChar char="•"/>
              <a:tabLst>
                <a:tab pos="240665" algn="l"/>
              </a:tabLst>
            </a:pPr>
            <a:r>
              <a:rPr sz="1800" dirty="0">
                <a:latin typeface="Calibri"/>
                <a:cs typeface="Calibri"/>
              </a:rPr>
              <a:t>Low</a:t>
            </a:r>
            <a:r>
              <a:rPr sz="1800" spc="-30" dirty="0">
                <a:latin typeface="Calibri"/>
                <a:cs typeface="Calibri"/>
              </a:rPr>
              <a:t> </a:t>
            </a:r>
            <a:r>
              <a:rPr sz="1800" spc="-10" dirty="0">
                <a:latin typeface="Calibri"/>
                <a:cs typeface="Calibri"/>
              </a:rPr>
              <a:t>pressure</a:t>
            </a:r>
            <a:r>
              <a:rPr sz="1800" spc="-50" dirty="0">
                <a:latin typeface="Calibri"/>
                <a:cs typeface="Calibri"/>
              </a:rPr>
              <a:t> </a:t>
            </a:r>
            <a:r>
              <a:rPr sz="1800" spc="-10" dirty="0">
                <a:latin typeface="Calibri"/>
                <a:cs typeface="Calibri"/>
              </a:rPr>
              <a:t>centers</a:t>
            </a:r>
            <a:r>
              <a:rPr sz="1800" spc="-25" dirty="0">
                <a:latin typeface="Calibri"/>
                <a:cs typeface="Calibri"/>
              </a:rPr>
              <a:t> </a:t>
            </a:r>
            <a:r>
              <a:rPr sz="1800" dirty="0">
                <a:latin typeface="Calibri"/>
                <a:cs typeface="Calibri"/>
              </a:rPr>
              <a:t>also</a:t>
            </a:r>
            <a:r>
              <a:rPr sz="1800" spc="-45" dirty="0">
                <a:latin typeface="Calibri"/>
                <a:cs typeface="Calibri"/>
              </a:rPr>
              <a:t> </a:t>
            </a:r>
            <a:r>
              <a:rPr sz="1800" spc="-10" dirty="0">
                <a:latin typeface="Calibri"/>
                <a:cs typeface="Calibri"/>
              </a:rPr>
              <a:t>represent</a:t>
            </a:r>
            <a:r>
              <a:rPr sz="1800" spc="-4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centers</a:t>
            </a:r>
            <a:r>
              <a:rPr sz="1800" spc="-25" dirty="0">
                <a:latin typeface="Calibri"/>
                <a:cs typeface="Calibri"/>
              </a:rPr>
              <a:t> </a:t>
            </a:r>
            <a:r>
              <a:rPr sz="1800" dirty="0">
                <a:latin typeface="Calibri"/>
                <a:cs typeface="Calibri"/>
              </a:rPr>
              <a:t>of</a:t>
            </a:r>
            <a:r>
              <a:rPr sz="1800" spc="-45" dirty="0">
                <a:latin typeface="Calibri"/>
                <a:cs typeface="Calibri"/>
              </a:rPr>
              <a:t> </a:t>
            </a:r>
            <a:r>
              <a:rPr sz="1800" spc="-10" dirty="0">
                <a:latin typeface="Calibri"/>
                <a:cs typeface="Calibri"/>
              </a:rPr>
              <a:t>cyclones.</a:t>
            </a:r>
            <a:endParaRPr sz="1800">
              <a:latin typeface="Calibri"/>
              <a:cs typeface="Calibri"/>
            </a:endParaRPr>
          </a:p>
          <a:p>
            <a:pPr marL="241300" marR="173355" indent="-228600">
              <a:lnSpc>
                <a:spcPts val="1939"/>
              </a:lnSpc>
              <a:spcBef>
                <a:spcPts val="1625"/>
              </a:spcBef>
              <a:buFont typeface="Arial MT"/>
              <a:buChar char="•"/>
              <a:tabLst>
                <a:tab pos="241300" algn="l"/>
              </a:tabLst>
            </a:pPr>
            <a:r>
              <a:rPr sz="1800" dirty="0">
                <a:latin typeface="Calibri"/>
                <a:cs typeface="Calibri"/>
              </a:rPr>
              <a:t>A</a:t>
            </a:r>
            <a:r>
              <a:rPr sz="1800" spc="-35" dirty="0">
                <a:latin typeface="Calibri"/>
                <a:cs typeface="Calibri"/>
              </a:rPr>
              <a:t> </a:t>
            </a:r>
            <a:r>
              <a:rPr sz="1800" dirty="0">
                <a:latin typeface="Calibri"/>
                <a:cs typeface="Calibri"/>
              </a:rPr>
              <a:t>low</a:t>
            </a:r>
            <a:r>
              <a:rPr sz="1800" spc="-35" dirty="0">
                <a:latin typeface="Calibri"/>
                <a:cs typeface="Calibri"/>
              </a:rPr>
              <a:t> </a:t>
            </a:r>
            <a:r>
              <a:rPr sz="1800" spc="-10" dirty="0">
                <a:latin typeface="Calibri"/>
                <a:cs typeface="Calibri"/>
              </a:rPr>
              <a:t>pressure</a:t>
            </a:r>
            <a:r>
              <a:rPr sz="1800" spc="-35" dirty="0">
                <a:latin typeface="Calibri"/>
                <a:cs typeface="Calibri"/>
              </a:rPr>
              <a:t> </a:t>
            </a:r>
            <a:r>
              <a:rPr sz="1800" dirty="0">
                <a:latin typeface="Calibri"/>
                <a:cs typeface="Calibri"/>
              </a:rPr>
              <a:t>center</a:t>
            </a:r>
            <a:r>
              <a:rPr sz="1800" spc="-25" dirty="0">
                <a:latin typeface="Calibri"/>
                <a:cs typeface="Calibri"/>
              </a:rPr>
              <a:t> </a:t>
            </a:r>
            <a:r>
              <a:rPr sz="1800" dirty="0">
                <a:latin typeface="Calibri"/>
                <a:cs typeface="Calibri"/>
              </a:rPr>
              <a:t>is</a:t>
            </a:r>
            <a:r>
              <a:rPr sz="1800" spc="-35" dirty="0">
                <a:latin typeface="Calibri"/>
                <a:cs typeface="Calibri"/>
              </a:rPr>
              <a:t> </a:t>
            </a:r>
            <a:r>
              <a:rPr sz="1800" spc="-10" dirty="0">
                <a:latin typeface="Calibri"/>
                <a:cs typeface="Calibri"/>
              </a:rPr>
              <a:t>indicated </a:t>
            </a:r>
            <a:r>
              <a:rPr sz="1800" dirty="0">
                <a:latin typeface="Calibri"/>
                <a:cs typeface="Calibri"/>
              </a:rPr>
              <a:t>on</a:t>
            </a:r>
            <a:r>
              <a:rPr sz="1800" spc="-25"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weather</a:t>
            </a:r>
            <a:r>
              <a:rPr sz="1800" spc="-35" dirty="0">
                <a:latin typeface="Calibri"/>
                <a:cs typeface="Calibri"/>
              </a:rPr>
              <a:t> </a:t>
            </a:r>
            <a:r>
              <a:rPr sz="1800" dirty="0">
                <a:latin typeface="Calibri"/>
                <a:cs typeface="Calibri"/>
              </a:rPr>
              <a:t>map</a:t>
            </a:r>
            <a:r>
              <a:rPr sz="1800" spc="-3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a</a:t>
            </a:r>
            <a:r>
              <a:rPr sz="1800" spc="-40" dirty="0">
                <a:latin typeface="Calibri"/>
                <a:cs typeface="Calibri"/>
              </a:rPr>
              <a:t> </a:t>
            </a:r>
            <a:r>
              <a:rPr sz="1800" spc="-25" dirty="0">
                <a:latin typeface="Calibri"/>
                <a:cs typeface="Calibri"/>
              </a:rPr>
              <a:t>red </a:t>
            </a:r>
            <a:r>
              <a:rPr sz="1800" dirty="0">
                <a:latin typeface="Calibri"/>
                <a:cs typeface="Calibri"/>
              </a:rPr>
              <a:t>"L"</a:t>
            </a:r>
            <a:r>
              <a:rPr sz="1800" spc="-30"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winds</a:t>
            </a:r>
            <a:r>
              <a:rPr sz="1800" spc="-25" dirty="0">
                <a:latin typeface="Calibri"/>
                <a:cs typeface="Calibri"/>
              </a:rPr>
              <a:t> </a:t>
            </a:r>
            <a:r>
              <a:rPr sz="1800" dirty="0">
                <a:latin typeface="Calibri"/>
                <a:cs typeface="Calibri"/>
              </a:rPr>
              <a:t>flow</a:t>
            </a:r>
            <a:r>
              <a:rPr sz="1800" spc="-15" dirty="0">
                <a:latin typeface="Calibri"/>
                <a:cs typeface="Calibri"/>
              </a:rPr>
              <a:t> </a:t>
            </a:r>
            <a:r>
              <a:rPr sz="1800" spc="-10" dirty="0">
                <a:latin typeface="Calibri"/>
                <a:cs typeface="Calibri"/>
              </a:rPr>
              <a:t>counterclockwise</a:t>
            </a:r>
            <a:r>
              <a:rPr sz="1800" spc="-15" dirty="0">
                <a:latin typeface="Calibri"/>
                <a:cs typeface="Calibri"/>
              </a:rPr>
              <a:t> </a:t>
            </a:r>
            <a:r>
              <a:rPr sz="1800" dirty="0">
                <a:latin typeface="Calibri"/>
                <a:cs typeface="Calibri"/>
              </a:rPr>
              <a:t>around</a:t>
            </a:r>
            <a:r>
              <a:rPr sz="1800" spc="-40"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low</a:t>
            </a:r>
            <a:r>
              <a:rPr sz="1800" spc="-40" dirty="0">
                <a:latin typeface="Calibri"/>
                <a:cs typeface="Calibri"/>
              </a:rPr>
              <a:t> </a:t>
            </a:r>
            <a:r>
              <a:rPr sz="1800" dirty="0">
                <a:latin typeface="Calibri"/>
                <a:cs typeface="Calibri"/>
              </a:rPr>
              <a:t>in</a:t>
            </a:r>
            <a:r>
              <a:rPr sz="1800" spc="-30" dirty="0">
                <a:latin typeface="Calibri"/>
                <a:cs typeface="Calibri"/>
              </a:rPr>
              <a:t> </a:t>
            </a:r>
            <a:r>
              <a:rPr sz="1800" spc="-25" dirty="0">
                <a:latin typeface="Calibri"/>
                <a:cs typeface="Calibri"/>
              </a:rPr>
              <a:t>the </a:t>
            </a:r>
            <a:r>
              <a:rPr sz="1800" dirty="0">
                <a:latin typeface="Calibri"/>
                <a:cs typeface="Calibri"/>
              </a:rPr>
              <a:t>northern</a:t>
            </a:r>
            <a:r>
              <a:rPr sz="1800" spc="-30" dirty="0">
                <a:latin typeface="Calibri"/>
                <a:cs typeface="Calibri"/>
              </a:rPr>
              <a:t> </a:t>
            </a:r>
            <a:r>
              <a:rPr sz="1800" spc="-10" dirty="0">
                <a:latin typeface="Calibri"/>
                <a:cs typeface="Calibri"/>
              </a:rPr>
              <a:t>hemisphere.</a:t>
            </a:r>
            <a:r>
              <a:rPr sz="1800" spc="-4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opposite</a:t>
            </a:r>
            <a:r>
              <a:rPr sz="1800" spc="-2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true</a:t>
            </a:r>
            <a:r>
              <a:rPr sz="1800" spc="-25"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the</a:t>
            </a:r>
            <a:r>
              <a:rPr sz="1800" spc="-25" dirty="0">
                <a:latin typeface="Calibri"/>
                <a:cs typeface="Calibri"/>
              </a:rPr>
              <a:t> </a:t>
            </a:r>
            <a:r>
              <a:rPr sz="1800" spc="-10" dirty="0">
                <a:latin typeface="Calibri"/>
                <a:cs typeface="Calibri"/>
              </a:rPr>
              <a:t>southern hemisphere,</a:t>
            </a:r>
            <a:r>
              <a:rPr sz="1800" spc="-50" dirty="0">
                <a:latin typeface="Calibri"/>
                <a:cs typeface="Calibri"/>
              </a:rPr>
              <a:t> </a:t>
            </a:r>
            <a:r>
              <a:rPr sz="1800" dirty="0">
                <a:latin typeface="Calibri"/>
                <a:cs typeface="Calibri"/>
              </a:rPr>
              <a:t>where</a:t>
            </a:r>
            <a:r>
              <a:rPr sz="1800" spc="-40" dirty="0">
                <a:latin typeface="Calibri"/>
                <a:cs typeface="Calibri"/>
              </a:rPr>
              <a:t> </a:t>
            </a:r>
            <a:r>
              <a:rPr sz="1800" dirty="0">
                <a:latin typeface="Calibri"/>
                <a:cs typeface="Calibri"/>
              </a:rPr>
              <a:t>winds</a:t>
            </a:r>
            <a:r>
              <a:rPr sz="1800" spc="-40" dirty="0">
                <a:latin typeface="Calibri"/>
                <a:cs typeface="Calibri"/>
              </a:rPr>
              <a:t> </a:t>
            </a:r>
            <a:r>
              <a:rPr sz="1800" dirty="0">
                <a:latin typeface="Calibri"/>
                <a:cs typeface="Calibri"/>
              </a:rPr>
              <a:t>flow</a:t>
            </a:r>
            <a:r>
              <a:rPr sz="1800" spc="-35" dirty="0">
                <a:latin typeface="Calibri"/>
                <a:cs typeface="Calibri"/>
              </a:rPr>
              <a:t> </a:t>
            </a:r>
            <a:r>
              <a:rPr sz="1800" dirty="0">
                <a:latin typeface="Calibri"/>
                <a:cs typeface="Calibri"/>
              </a:rPr>
              <a:t>clockwise</a:t>
            </a:r>
            <a:r>
              <a:rPr sz="1800" spc="-25" dirty="0">
                <a:latin typeface="Calibri"/>
                <a:cs typeface="Calibri"/>
              </a:rPr>
              <a:t> </a:t>
            </a:r>
            <a:r>
              <a:rPr sz="1800" dirty="0">
                <a:latin typeface="Calibri"/>
                <a:cs typeface="Calibri"/>
              </a:rPr>
              <a:t>around</a:t>
            </a:r>
            <a:r>
              <a:rPr sz="1800" spc="-50" dirty="0">
                <a:latin typeface="Calibri"/>
                <a:cs typeface="Calibri"/>
              </a:rPr>
              <a:t> </a:t>
            </a:r>
            <a:r>
              <a:rPr sz="1800" dirty="0">
                <a:latin typeface="Calibri"/>
                <a:cs typeface="Calibri"/>
              </a:rPr>
              <a:t>an</a:t>
            </a:r>
            <a:r>
              <a:rPr sz="1800" spc="-45" dirty="0">
                <a:latin typeface="Calibri"/>
                <a:cs typeface="Calibri"/>
              </a:rPr>
              <a:t> </a:t>
            </a:r>
            <a:r>
              <a:rPr sz="1800" dirty="0">
                <a:latin typeface="Calibri"/>
                <a:cs typeface="Calibri"/>
              </a:rPr>
              <a:t>area</a:t>
            </a:r>
            <a:r>
              <a:rPr sz="1800" spc="-50" dirty="0">
                <a:latin typeface="Calibri"/>
                <a:cs typeface="Calibri"/>
              </a:rPr>
              <a:t> </a:t>
            </a:r>
            <a:r>
              <a:rPr sz="1800" spc="-25" dirty="0">
                <a:latin typeface="Calibri"/>
                <a:cs typeface="Calibri"/>
              </a:rPr>
              <a:t>of </a:t>
            </a:r>
            <a:r>
              <a:rPr sz="1800" dirty="0">
                <a:latin typeface="Calibri"/>
                <a:cs typeface="Calibri"/>
              </a:rPr>
              <a:t>low</a:t>
            </a:r>
            <a:r>
              <a:rPr sz="1800" spc="-10" dirty="0">
                <a:latin typeface="Calibri"/>
                <a:cs typeface="Calibri"/>
              </a:rPr>
              <a:t> pressure.</a:t>
            </a:r>
            <a:endParaRPr sz="1800">
              <a:latin typeface="Calibri"/>
              <a:cs typeface="Calibri"/>
            </a:endParaRPr>
          </a:p>
          <a:p>
            <a:pPr marL="241300" marR="5080" indent="-228600">
              <a:lnSpc>
                <a:spcPts val="1939"/>
              </a:lnSpc>
              <a:spcBef>
                <a:spcPts val="1620"/>
              </a:spcBef>
              <a:buFont typeface="Arial MT"/>
              <a:buChar char="•"/>
              <a:tabLst>
                <a:tab pos="241300" algn="l"/>
              </a:tabLst>
            </a:pPr>
            <a:r>
              <a:rPr sz="1800" dirty="0">
                <a:latin typeface="Calibri"/>
                <a:cs typeface="Calibri"/>
              </a:rPr>
              <a:t>Rising</a:t>
            </a:r>
            <a:r>
              <a:rPr sz="1800" spc="-35" dirty="0">
                <a:latin typeface="Calibri"/>
                <a:cs typeface="Calibri"/>
              </a:rPr>
              <a:t> </a:t>
            </a:r>
            <a:r>
              <a:rPr sz="1800" dirty="0">
                <a:latin typeface="Calibri"/>
                <a:cs typeface="Calibri"/>
              </a:rPr>
              <a:t>motion</a:t>
            </a:r>
            <a:r>
              <a:rPr sz="1800" spc="-3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vicinity</a:t>
            </a:r>
            <a:r>
              <a:rPr sz="1800" spc="-2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low</a:t>
            </a:r>
            <a:r>
              <a:rPr sz="1800" spc="-25" dirty="0">
                <a:latin typeface="Calibri"/>
                <a:cs typeface="Calibri"/>
              </a:rPr>
              <a:t> </a:t>
            </a:r>
            <a:r>
              <a:rPr sz="1800" spc="-10" dirty="0">
                <a:latin typeface="Calibri"/>
                <a:cs typeface="Calibri"/>
              </a:rPr>
              <a:t>pressure</a:t>
            </a:r>
            <a:r>
              <a:rPr sz="1800" spc="-40" dirty="0">
                <a:latin typeface="Calibri"/>
                <a:cs typeface="Calibri"/>
              </a:rPr>
              <a:t> </a:t>
            </a:r>
            <a:r>
              <a:rPr sz="1800" dirty="0">
                <a:latin typeface="Calibri"/>
                <a:cs typeface="Calibri"/>
              </a:rPr>
              <a:t>center</a:t>
            </a:r>
            <a:r>
              <a:rPr sz="1800" spc="-30" dirty="0">
                <a:latin typeface="Calibri"/>
                <a:cs typeface="Calibri"/>
              </a:rPr>
              <a:t> </a:t>
            </a:r>
            <a:r>
              <a:rPr sz="1800" spc="-10" dirty="0">
                <a:latin typeface="Calibri"/>
                <a:cs typeface="Calibri"/>
              </a:rPr>
              <a:t>favors</a:t>
            </a:r>
            <a:r>
              <a:rPr sz="1800" spc="-50" dirty="0">
                <a:latin typeface="Calibri"/>
                <a:cs typeface="Calibri"/>
              </a:rPr>
              <a:t> </a:t>
            </a:r>
            <a:r>
              <a:rPr sz="1800" spc="-25" dirty="0">
                <a:latin typeface="Calibri"/>
                <a:cs typeface="Calibri"/>
              </a:rPr>
              <a:t>the </a:t>
            </a:r>
            <a:r>
              <a:rPr sz="1800" spc="-10" dirty="0">
                <a:latin typeface="Calibri"/>
                <a:cs typeface="Calibri"/>
              </a:rPr>
              <a:t>development</a:t>
            </a:r>
            <a:r>
              <a:rPr sz="1800" spc="-4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clouds</a:t>
            </a:r>
            <a:r>
              <a:rPr sz="1800" spc="-25"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precipitation, </a:t>
            </a:r>
            <a:r>
              <a:rPr sz="1800" dirty="0">
                <a:latin typeface="Calibri"/>
                <a:cs typeface="Calibri"/>
              </a:rPr>
              <a:t>which</a:t>
            </a:r>
            <a:r>
              <a:rPr sz="1800" spc="-1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why</a:t>
            </a:r>
            <a:r>
              <a:rPr sz="1800" spc="-25" dirty="0">
                <a:latin typeface="Calibri"/>
                <a:cs typeface="Calibri"/>
              </a:rPr>
              <a:t> </a:t>
            </a:r>
            <a:r>
              <a:rPr sz="1800" spc="-10" dirty="0">
                <a:latin typeface="Calibri"/>
                <a:cs typeface="Calibri"/>
              </a:rPr>
              <a:t>cloudy </a:t>
            </a:r>
            <a:r>
              <a:rPr sz="1800" dirty="0">
                <a:latin typeface="Calibri"/>
                <a:cs typeface="Calibri"/>
              </a:rPr>
              <a:t>weather</a:t>
            </a:r>
            <a:r>
              <a:rPr sz="1800" spc="-70" dirty="0">
                <a:latin typeface="Calibri"/>
                <a:cs typeface="Calibri"/>
              </a:rPr>
              <a:t> </a:t>
            </a:r>
            <a:r>
              <a:rPr sz="1800" dirty="0">
                <a:latin typeface="Calibri"/>
                <a:cs typeface="Calibri"/>
              </a:rPr>
              <a:t>(and</a:t>
            </a:r>
            <a:r>
              <a:rPr sz="1800" spc="-60" dirty="0">
                <a:latin typeface="Calibri"/>
                <a:cs typeface="Calibri"/>
              </a:rPr>
              <a:t> </a:t>
            </a:r>
            <a:r>
              <a:rPr sz="1800" dirty="0">
                <a:latin typeface="Calibri"/>
                <a:cs typeface="Calibri"/>
              </a:rPr>
              <a:t>likely</a:t>
            </a:r>
            <a:r>
              <a:rPr sz="1800" spc="-50" dirty="0">
                <a:latin typeface="Calibri"/>
                <a:cs typeface="Calibri"/>
              </a:rPr>
              <a:t> </a:t>
            </a:r>
            <a:r>
              <a:rPr sz="1800" spc="-10" dirty="0">
                <a:latin typeface="Calibri"/>
                <a:cs typeface="Calibri"/>
              </a:rPr>
              <a:t>precipitation)</a:t>
            </a:r>
            <a:r>
              <a:rPr sz="1800" spc="-40" dirty="0">
                <a:latin typeface="Calibri"/>
                <a:cs typeface="Calibri"/>
              </a:rPr>
              <a:t> </a:t>
            </a:r>
            <a:r>
              <a:rPr sz="1800" dirty="0">
                <a:latin typeface="Calibri"/>
                <a:cs typeface="Calibri"/>
              </a:rPr>
              <a:t>are</a:t>
            </a:r>
            <a:r>
              <a:rPr sz="1800" spc="-70" dirty="0">
                <a:latin typeface="Calibri"/>
                <a:cs typeface="Calibri"/>
              </a:rPr>
              <a:t> </a:t>
            </a:r>
            <a:r>
              <a:rPr sz="1800" dirty="0">
                <a:latin typeface="Calibri"/>
                <a:cs typeface="Calibri"/>
              </a:rPr>
              <a:t>commonly</a:t>
            </a:r>
            <a:r>
              <a:rPr sz="1800" spc="-60" dirty="0">
                <a:latin typeface="Calibri"/>
                <a:cs typeface="Calibri"/>
              </a:rPr>
              <a:t> </a:t>
            </a:r>
            <a:r>
              <a:rPr sz="1800" spc="-10" dirty="0">
                <a:latin typeface="Calibri"/>
                <a:cs typeface="Calibri"/>
              </a:rPr>
              <a:t>associated </a:t>
            </a:r>
            <a:r>
              <a:rPr sz="1800" dirty="0">
                <a:latin typeface="Calibri"/>
                <a:cs typeface="Calibri"/>
              </a:rPr>
              <a:t>with</a:t>
            </a:r>
            <a:r>
              <a:rPr sz="1800" spc="-30"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area</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low</a:t>
            </a:r>
            <a:r>
              <a:rPr sz="1800" spc="-20" dirty="0">
                <a:latin typeface="Calibri"/>
                <a:cs typeface="Calibri"/>
              </a:rPr>
              <a:t> </a:t>
            </a:r>
            <a:r>
              <a:rPr sz="1800" spc="-10" dirty="0">
                <a:latin typeface="Calibri"/>
                <a:cs typeface="Calibri"/>
              </a:rPr>
              <a:t>pressure.</a:t>
            </a:r>
            <a:endParaRPr sz="1800">
              <a:latin typeface="Calibri"/>
              <a:cs typeface="Calibri"/>
            </a:endParaRPr>
          </a:p>
        </p:txBody>
      </p:sp>
      <p:pic>
        <p:nvPicPr>
          <p:cNvPr id="7" name="object 7"/>
          <p:cNvPicPr/>
          <p:nvPr/>
        </p:nvPicPr>
        <p:blipFill>
          <a:blip r:embed="rId4" cstate="print"/>
          <a:stretch>
            <a:fillRect/>
          </a:stretch>
        </p:blipFill>
        <p:spPr>
          <a:xfrm>
            <a:off x="6922261" y="136525"/>
            <a:ext cx="5094732" cy="65849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1898" rIns="0" bIns="0" rtlCol="0">
            <a:spAutoFit/>
          </a:bodyPr>
          <a:lstStyle/>
          <a:p>
            <a:pPr marL="2105660">
              <a:lnSpc>
                <a:spcPct val="100000"/>
              </a:lnSpc>
              <a:spcBef>
                <a:spcPts val="100"/>
              </a:spcBef>
            </a:pPr>
            <a:r>
              <a:rPr sz="5700" dirty="0"/>
              <a:t>High,</a:t>
            </a:r>
            <a:r>
              <a:rPr sz="5700" spc="-114" dirty="0"/>
              <a:t> </a:t>
            </a:r>
            <a:r>
              <a:rPr sz="5700" dirty="0"/>
              <a:t>low</a:t>
            </a:r>
            <a:r>
              <a:rPr sz="5700" spc="-114" dirty="0"/>
              <a:t> </a:t>
            </a:r>
            <a:r>
              <a:rPr sz="5700" dirty="0"/>
              <a:t>and</a:t>
            </a:r>
            <a:r>
              <a:rPr sz="5700" spc="-114" dirty="0"/>
              <a:t> </a:t>
            </a:r>
            <a:r>
              <a:rPr sz="5700" dirty="0"/>
              <a:t>Wind</a:t>
            </a:r>
            <a:r>
              <a:rPr sz="5700" spc="-110" dirty="0"/>
              <a:t> </a:t>
            </a:r>
            <a:r>
              <a:rPr sz="5700" spc="-20" dirty="0"/>
              <a:t>Flow</a:t>
            </a:r>
            <a:endParaRPr sz="5700"/>
          </a:p>
        </p:txBody>
      </p:sp>
      <p:pic>
        <p:nvPicPr>
          <p:cNvPr id="3" name="object 3"/>
          <p:cNvPicPr/>
          <p:nvPr/>
        </p:nvPicPr>
        <p:blipFill>
          <a:blip r:embed="rId2" cstate="print"/>
          <a:stretch>
            <a:fillRect/>
          </a:stretch>
        </p:blipFill>
        <p:spPr>
          <a:xfrm>
            <a:off x="380428" y="2642616"/>
            <a:ext cx="3930015" cy="3605784"/>
          </a:xfrm>
          <a:prstGeom prst="rect">
            <a:avLst/>
          </a:prstGeom>
        </p:spPr>
      </p:pic>
      <p:pic>
        <p:nvPicPr>
          <p:cNvPr id="4" name="object 4"/>
          <p:cNvPicPr/>
          <p:nvPr/>
        </p:nvPicPr>
        <p:blipFill>
          <a:blip r:embed="rId3" cstate="print"/>
          <a:stretch>
            <a:fillRect/>
          </a:stretch>
        </p:blipFill>
        <p:spPr>
          <a:xfrm>
            <a:off x="7824343" y="2642628"/>
            <a:ext cx="3987291" cy="36056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2148" y="2740151"/>
            <a:ext cx="3244215" cy="1790064"/>
            <a:chOff x="422148" y="2740151"/>
            <a:chExt cx="3244215" cy="1790064"/>
          </a:xfrm>
        </p:grpSpPr>
        <p:pic>
          <p:nvPicPr>
            <p:cNvPr id="3" name="object 3"/>
            <p:cNvPicPr/>
            <p:nvPr/>
          </p:nvPicPr>
          <p:blipFill>
            <a:blip r:embed="rId2" cstate="print"/>
            <a:stretch>
              <a:fillRect/>
            </a:stretch>
          </p:blipFill>
          <p:spPr>
            <a:xfrm>
              <a:off x="422148" y="2740151"/>
              <a:ext cx="3243833" cy="1200150"/>
            </a:xfrm>
            <a:prstGeom prst="rect">
              <a:avLst/>
            </a:prstGeom>
          </p:spPr>
        </p:pic>
        <p:pic>
          <p:nvPicPr>
            <p:cNvPr id="4" name="object 4"/>
            <p:cNvPicPr/>
            <p:nvPr/>
          </p:nvPicPr>
          <p:blipFill>
            <a:blip r:embed="rId3" cstate="print"/>
            <a:stretch>
              <a:fillRect/>
            </a:stretch>
          </p:blipFill>
          <p:spPr>
            <a:xfrm>
              <a:off x="422148" y="3329939"/>
              <a:ext cx="3019805" cy="1200150"/>
            </a:xfrm>
            <a:prstGeom prst="rect">
              <a:avLst/>
            </a:prstGeom>
          </p:spPr>
        </p:pic>
      </p:grpSp>
      <p:sp>
        <p:nvSpPr>
          <p:cNvPr id="5" name="object 5"/>
          <p:cNvSpPr txBox="1"/>
          <p:nvPr/>
        </p:nvSpPr>
        <p:spPr>
          <a:xfrm>
            <a:off x="746556" y="2867990"/>
            <a:ext cx="2447290" cy="1270635"/>
          </a:xfrm>
          <a:prstGeom prst="rect">
            <a:avLst/>
          </a:prstGeom>
        </p:spPr>
        <p:txBody>
          <a:bodyPr vert="horz" wrap="square" lIns="0" tIns="85725" rIns="0" bIns="0" rtlCol="0">
            <a:spAutoFit/>
          </a:bodyPr>
          <a:lstStyle/>
          <a:p>
            <a:pPr marL="12700" marR="5080">
              <a:lnSpc>
                <a:spcPts val="4650"/>
              </a:lnSpc>
              <a:spcBef>
                <a:spcPts val="675"/>
              </a:spcBef>
            </a:pPr>
            <a:r>
              <a:rPr sz="4300" spc="-45" dirty="0">
                <a:latin typeface="Calibri Light"/>
                <a:cs typeface="Calibri Light"/>
              </a:rPr>
              <a:t>General</a:t>
            </a:r>
            <a:r>
              <a:rPr sz="4300" spc="-180" dirty="0">
                <a:latin typeface="Calibri Light"/>
                <a:cs typeface="Calibri Light"/>
              </a:rPr>
              <a:t> </a:t>
            </a:r>
            <a:r>
              <a:rPr sz="4300" spc="-25" dirty="0">
                <a:latin typeface="Calibri Light"/>
                <a:cs typeface="Calibri Light"/>
              </a:rPr>
              <a:t>Air </a:t>
            </a:r>
            <a:r>
              <a:rPr sz="4300" spc="-10" dirty="0">
                <a:latin typeface="Calibri Light"/>
                <a:cs typeface="Calibri Light"/>
              </a:rPr>
              <a:t>Circulation</a:t>
            </a:r>
            <a:endParaRPr sz="4300">
              <a:latin typeface="Calibri Light"/>
              <a:cs typeface="Calibri Light"/>
            </a:endParaRPr>
          </a:p>
        </p:txBody>
      </p:sp>
      <p:pic>
        <p:nvPicPr>
          <p:cNvPr id="6" name="object 6"/>
          <p:cNvPicPr/>
          <p:nvPr/>
        </p:nvPicPr>
        <p:blipFill>
          <a:blip r:embed="rId4" cstate="print"/>
          <a:stretch>
            <a:fillRect/>
          </a:stretch>
        </p:blipFill>
        <p:spPr>
          <a:xfrm>
            <a:off x="7032949" y="0"/>
            <a:ext cx="5159051" cy="68579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1286" y="1011682"/>
            <a:ext cx="3333750" cy="894080"/>
          </a:xfrm>
          <a:prstGeom prst="rect">
            <a:avLst/>
          </a:prstGeom>
        </p:spPr>
        <p:txBody>
          <a:bodyPr vert="horz" wrap="square" lIns="0" tIns="64135" rIns="0" bIns="0" rtlCol="0">
            <a:spAutoFit/>
          </a:bodyPr>
          <a:lstStyle/>
          <a:p>
            <a:pPr marL="12700" marR="5080">
              <a:lnSpc>
                <a:spcPts val="3240"/>
              </a:lnSpc>
              <a:spcBef>
                <a:spcPts val="505"/>
              </a:spcBef>
            </a:pPr>
            <a:r>
              <a:rPr sz="3000" dirty="0"/>
              <a:t>Global</a:t>
            </a:r>
            <a:r>
              <a:rPr sz="3000" spc="-60" dirty="0"/>
              <a:t> </a:t>
            </a:r>
            <a:r>
              <a:rPr sz="3000" dirty="0"/>
              <a:t>Air</a:t>
            </a:r>
            <a:r>
              <a:rPr sz="3000" spc="-55" dirty="0"/>
              <a:t> </a:t>
            </a:r>
            <a:r>
              <a:rPr sz="3000" spc="-10" dirty="0"/>
              <a:t>Circulation </a:t>
            </a:r>
            <a:r>
              <a:rPr sz="3000" spc="-20" dirty="0"/>
              <a:t>Single-</a:t>
            </a:r>
            <a:r>
              <a:rPr sz="3000" dirty="0"/>
              <a:t>Cell</a:t>
            </a:r>
            <a:r>
              <a:rPr sz="3000" spc="50" dirty="0"/>
              <a:t> </a:t>
            </a:r>
            <a:r>
              <a:rPr sz="3000" spc="-10" dirty="0"/>
              <a:t>Circulation</a:t>
            </a:r>
            <a:endParaRPr sz="3000"/>
          </a:p>
        </p:txBody>
      </p:sp>
      <p:sp>
        <p:nvSpPr>
          <p:cNvPr id="3" name="object 3"/>
          <p:cNvSpPr txBox="1"/>
          <p:nvPr/>
        </p:nvSpPr>
        <p:spPr>
          <a:xfrm>
            <a:off x="1661286" y="2464688"/>
            <a:ext cx="3838575" cy="3552190"/>
          </a:xfrm>
          <a:prstGeom prst="rect">
            <a:avLst/>
          </a:prstGeom>
        </p:spPr>
        <p:txBody>
          <a:bodyPr vert="horz" wrap="square" lIns="0" tIns="43180" rIns="0" bIns="0" rtlCol="0">
            <a:spAutoFit/>
          </a:bodyPr>
          <a:lstStyle/>
          <a:p>
            <a:pPr marL="241300" marR="5080" indent="-228600">
              <a:lnSpc>
                <a:spcPct val="90000"/>
              </a:lnSpc>
              <a:spcBef>
                <a:spcPts val="340"/>
              </a:spcBef>
              <a:buFont typeface="Arial MT"/>
              <a:buChar char="•"/>
              <a:tabLst>
                <a:tab pos="241300" algn="l"/>
              </a:tabLst>
            </a:pPr>
            <a:r>
              <a:rPr sz="2000" dirty="0">
                <a:latin typeface="Calibri"/>
                <a:cs typeface="Calibri"/>
              </a:rPr>
              <a:t>One</a:t>
            </a:r>
            <a:r>
              <a:rPr sz="2000" spc="-55" dirty="0">
                <a:latin typeface="Calibri"/>
                <a:cs typeface="Calibri"/>
              </a:rPr>
              <a:t> </a:t>
            </a:r>
            <a:r>
              <a:rPr sz="2000" dirty="0">
                <a:latin typeface="Calibri"/>
                <a:cs typeface="Calibri"/>
              </a:rPr>
              <a:t>way</a:t>
            </a:r>
            <a:r>
              <a:rPr sz="2000" spc="-60" dirty="0">
                <a:latin typeface="Calibri"/>
                <a:cs typeface="Calibri"/>
              </a:rPr>
              <a:t> </a:t>
            </a:r>
            <a:r>
              <a:rPr sz="2000" dirty="0">
                <a:latin typeface="Calibri"/>
                <a:cs typeface="Calibri"/>
              </a:rPr>
              <a:t>to</a:t>
            </a:r>
            <a:r>
              <a:rPr sz="2000" spc="-40" dirty="0">
                <a:latin typeface="Calibri"/>
                <a:cs typeface="Calibri"/>
              </a:rPr>
              <a:t> </a:t>
            </a:r>
            <a:r>
              <a:rPr sz="2000" spc="-20" dirty="0">
                <a:latin typeface="Calibri"/>
                <a:cs typeface="Calibri"/>
              </a:rPr>
              <a:t>transfer</a:t>
            </a:r>
            <a:r>
              <a:rPr sz="2000" spc="-40" dirty="0">
                <a:latin typeface="Calibri"/>
                <a:cs typeface="Calibri"/>
              </a:rPr>
              <a:t> </a:t>
            </a:r>
            <a:r>
              <a:rPr sz="2000" dirty="0">
                <a:latin typeface="Calibri"/>
                <a:cs typeface="Calibri"/>
              </a:rPr>
              <a:t>heat</a:t>
            </a:r>
            <a:r>
              <a:rPr sz="2000" spc="-45" dirty="0">
                <a:latin typeface="Calibri"/>
                <a:cs typeface="Calibri"/>
              </a:rPr>
              <a:t> </a:t>
            </a:r>
            <a:r>
              <a:rPr sz="2000" dirty="0">
                <a:latin typeface="Calibri"/>
                <a:cs typeface="Calibri"/>
              </a:rPr>
              <a:t>from</a:t>
            </a:r>
            <a:r>
              <a:rPr sz="2000" spc="-45" dirty="0">
                <a:latin typeface="Calibri"/>
                <a:cs typeface="Calibri"/>
              </a:rPr>
              <a:t> </a:t>
            </a:r>
            <a:r>
              <a:rPr sz="2000" spc="-25" dirty="0">
                <a:latin typeface="Calibri"/>
                <a:cs typeface="Calibri"/>
              </a:rPr>
              <a:t>the </a:t>
            </a:r>
            <a:r>
              <a:rPr sz="2000" dirty="0">
                <a:latin typeface="Calibri"/>
                <a:cs typeface="Calibri"/>
              </a:rPr>
              <a:t>equator</a:t>
            </a:r>
            <a:r>
              <a:rPr sz="2000" spc="-30" dirty="0">
                <a:latin typeface="Calibri"/>
                <a:cs typeface="Calibri"/>
              </a:rPr>
              <a:t> </a:t>
            </a:r>
            <a:r>
              <a:rPr sz="2000" dirty="0">
                <a:latin typeface="Calibri"/>
                <a:cs typeface="Calibri"/>
              </a:rPr>
              <a:t>to</a:t>
            </a:r>
            <a:r>
              <a:rPr sz="2000" spc="-30"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poles</a:t>
            </a:r>
            <a:r>
              <a:rPr sz="2000" spc="-40" dirty="0">
                <a:latin typeface="Calibri"/>
                <a:cs typeface="Calibri"/>
              </a:rPr>
              <a:t> </a:t>
            </a:r>
            <a:r>
              <a:rPr sz="2000" dirty="0">
                <a:latin typeface="Calibri"/>
                <a:cs typeface="Calibri"/>
              </a:rPr>
              <a:t>would</a:t>
            </a:r>
            <a:r>
              <a:rPr sz="2000" spc="-40" dirty="0">
                <a:latin typeface="Calibri"/>
                <a:cs typeface="Calibri"/>
              </a:rPr>
              <a:t> </a:t>
            </a:r>
            <a:r>
              <a:rPr sz="2000" dirty="0">
                <a:latin typeface="Calibri"/>
                <a:cs typeface="Calibri"/>
              </a:rPr>
              <a:t>be</a:t>
            </a:r>
            <a:r>
              <a:rPr sz="2000" spc="-35" dirty="0">
                <a:latin typeface="Calibri"/>
                <a:cs typeface="Calibri"/>
              </a:rPr>
              <a:t> to </a:t>
            </a:r>
            <a:r>
              <a:rPr sz="2000" dirty="0">
                <a:latin typeface="Calibri"/>
                <a:cs typeface="Calibri"/>
              </a:rPr>
              <a:t>have</a:t>
            </a:r>
            <a:r>
              <a:rPr sz="2000" spc="-55" dirty="0">
                <a:latin typeface="Calibri"/>
                <a:cs typeface="Calibri"/>
              </a:rPr>
              <a:t> </a:t>
            </a:r>
            <a:r>
              <a:rPr sz="2000" dirty="0">
                <a:latin typeface="Calibri"/>
                <a:cs typeface="Calibri"/>
              </a:rPr>
              <a:t>a</a:t>
            </a:r>
            <a:r>
              <a:rPr sz="2000" spc="-55" dirty="0">
                <a:latin typeface="Calibri"/>
                <a:cs typeface="Calibri"/>
              </a:rPr>
              <a:t> </a:t>
            </a:r>
            <a:r>
              <a:rPr sz="2000" dirty="0">
                <a:latin typeface="Calibri"/>
                <a:cs typeface="Calibri"/>
              </a:rPr>
              <a:t>single</a:t>
            </a:r>
            <a:r>
              <a:rPr sz="2000" spc="-55" dirty="0">
                <a:latin typeface="Calibri"/>
                <a:cs typeface="Calibri"/>
              </a:rPr>
              <a:t> </a:t>
            </a:r>
            <a:r>
              <a:rPr sz="2000" dirty="0">
                <a:latin typeface="Calibri"/>
                <a:cs typeface="Calibri"/>
              </a:rPr>
              <a:t>circulation</a:t>
            </a:r>
            <a:r>
              <a:rPr sz="2000" spc="-55" dirty="0">
                <a:latin typeface="Calibri"/>
                <a:cs typeface="Calibri"/>
              </a:rPr>
              <a:t> </a:t>
            </a:r>
            <a:r>
              <a:rPr sz="2000" dirty="0">
                <a:latin typeface="Calibri"/>
                <a:cs typeface="Calibri"/>
              </a:rPr>
              <a:t>cell</a:t>
            </a:r>
            <a:r>
              <a:rPr sz="2000" spc="-50" dirty="0">
                <a:latin typeface="Calibri"/>
                <a:cs typeface="Calibri"/>
              </a:rPr>
              <a:t> </a:t>
            </a:r>
            <a:r>
              <a:rPr sz="2000" spc="-10" dirty="0">
                <a:latin typeface="Calibri"/>
                <a:cs typeface="Calibri"/>
              </a:rPr>
              <a:t>where </a:t>
            </a:r>
            <a:r>
              <a:rPr sz="2000" dirty="0">
                <a:latin typeface="Calibri"/>
                <a:cs typeface="Calibri"/>
              </a:rPr>
              <a:t>air</a:t>
            </a:r>
            <a:r>
              <a:rPr sz="2000" spc="-40" dirty="0">
                <a:latin typeface="Calibri"/>
                <a:cs typeface="Calibri"/>
              </a:rPr>
              <a:t> </a:t>
            </a:r>
            <a:r>
              <a:rPr sz="2000" dirty="0">
                <a:latin typeface="Calibri"/>
                <a:cs typeface="Calibri"/>
              </a:rPr>
              <a:t>moved</a:t>
            </a:r>
            <a:r>
              <a:rPr sz="2000" spc="-55" dirty="0">
                <a:latin typeface="Calibri"/>
                <a:cs typeface="Calibri"/>
              </a:rPr>
              <a:t> </a:t>
            </a:r>
            <a:r>
              <a:rPr sz="2000" dirty="0">
                <a:latin typeface="Calibri"/>
                <a:cs typeface="Calibri"/>
              </a:rPr>
              <a:t>from</a:t>
            </a:r>
            <a:r>
              <a:rPr sz="2000" spc="-45"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tropics</a:t>
            </a:r>
            <a:r>
              <a:rPr sz="2000" spc="-45" dirty="0">
                <a:latin typeface="Calibri"/>
                <a:cs typeface="Calibri"/>
              </a:rPr>
              <a:t> </a:t>
            </a:r>
            <a:r>
              <a:rPr sz="2000" dirty="0">
                <a:latin typeface="Calibri"/>
                <a:cs typeface="Calibri"/>
              </a:rPr>
              <a:t>to</a:t>
            </a:r>
            <a:r>
              <a:rPr sz="2000" spc="-45" dirty="0">
                <a:latin typeface="Calibri"/>
                <a:cs typeface="Calibri"/>
              </a:rPr>
              <a:t> </a:t>
            </a:r>
            <a:r>
              <a:rPr sz="2000" spc="-25" dirty="0">
                <a:latin typeface="Calibri"/>
                <a:cs typeface="Calibri"/>
              </a:rPr>
              <a:t>the </a:t>
            </a:r>
            <a:r>
              <a:rPr sz="2000" dirty="0">
                <a:latin typeface="Calibri"/>
                <a:cs typeface="Calibri"/>
              </a:rPr>
              <a:t>poles</a:t>
            </a:r>
            <a:r>
              <a:rPr sz="2000" spc="-25" dirty="0">
                <a:latin typeface="Calibri"/>
                <a:cs typeface="Calibri"/>
              </a:rPr>
              <a:t> </a:t>
            </a:r>
            <a:r>
              <a:rPr sz="2000" dirty="0">
                <a:latin typeface="Calibri"/>
                <a:cs typeface="Calibri"/>
              </a:rPr>
              <a:t>and</a:t>
            </a:r>
            <a:r>
              <a:rPr sz="2000" spc="-15" dirty="0">
                <a:latin typeface="Calibri"/>
                <a:cs typeface="Calibri"/>
              </a:rPr>
              <a:t> </a:t>
            </a:r>
            <a:r>
              <a:rPr sz="2000" dirty="0">
                <a:latin typeface="Calibri"/>
                <a:cs typeface="Calibri"/>
              </a:rPr>
              <a:t>back.</a:t>
            </a:r>
            <a:r>
              <a:rPr sz="2000" spc="-35" dirty="0">
                <a:latin typeface="Calibri"/>
                <a:cs typeface="Calibri"/>
              </a:rPr>
              <a:t> </a:t>
            </a:r>
            <a:r>
              <a:rPr sz="2000" dirty="0">
                <a:latin typeface="Calibri"/>
                <a:cs typeface="Calibri"/>
              </a:rPr>
              <a:t>This</a:t>
            </a:r>
            <a:r>
              <a:rPr sz="2000" spc="-5" dirty="0">
                <a:latin typeface="Calibri"/>
                <a:cs typeface="Calibri"/>
              </a:rPr>
              <a:t> </a:t>
            </a:r>
            <a:r>
              <a:rPr sz="2000" spc="-10" dirty="0">
                <a:latin typeface="Calibri"/>
                <a:cs typeface="Calibri"/>
              </a:rPr>
              <a:t>single-</a:t>
            </a:r>
            <a:r>
              <a:rPr sz="2000" spc="-20" dirty="0">
                <a:latin typeface="Calibri"/>
                <a:cs typeface="Calibri"/>
              </a:rPr>
              <a:t>cell </a:t>
            </a:r>
            <a:r>
              <a:rPr sz="2000" dirty="0">
                <a:latin typeface="Calibri"/>
                <a:cs typeface="Calibri"/>
              </a:rPr>
              <a:t>circulation</a:t>
            </a:r>
            <a:r>
              <a:rPr sz="2000" spc="-60" dirty="0">
                <a:latin typeface="Calibri"/>
                <a:cs typeface="Calibri"/>
              </a:rPr>
              <a:t> </a:t>
            </a:r>
            <a:r>
              <a:rPr sz="2000" dirty="0">
                <a:latin typeface="Calibri"/>
                <a:cs typeface="Calibri"/>
              </a:rPr>
              <a:t>model</a:t>
            </a:r>
            <a:r>
              <a:rPr sz="2000" spc="-55" dirty="0">
                <a:latin typeface="Calibri"/>
                <a:cs typeface="Calibri"/>
              </a:rPr>
              <a:t> </a:t>
            </a:r>
            <a:r>
              <a:rPr sz="2000" dirty="0">
                <a:latin typeface="Calibri"/>
                <a:cs typeface="Calibri"/>
              </a:rPr>
              <a:t>was</a:t>
            </a:r>
            <a:r>
              <a:rPr sz="2000" spc="-55" dirty="0">
                <a:latin typeface="Calibri"/>
                <a:cs typeface="Calibri"/>
              </a:rPr>
              <a:t> </a:t>
            </a:r>
            <a:r>
              <a:rPr sz="2000" spc="-20" dirty="0">
                <a:latin typeface="Calibri"/>
                <a:cs typeface="Calibri"/>
              </a:rPr>
              <a:t>first </a:t>
            </a:r>
            <a:r>
              <a:rPr sz="2000" dirty="0">
                <a:latin typeface="Calibri"/>
                <a:cs typeface="Calibri"/>
              </a:rPr>
              <a:t>proposed</a:t>
            </a:r>
            <a:r>
              <a:rPr sz="2000" spc="-50" dirty="0">
                <a:latin typeface="Calibri"/>
                <a:cs typeface="Calibri"/>
              </a:rPr>
              <a:t> </a:t>
            </a:r>
            <a:r>
              <a:rPr sz="2000" dirty="0">
                <a:latin typeface="Calibri"/>
                <a:cs typeface="Calibri"/>
              </a:rPr>
              <a:t>by</a:t>
            </a:r>
            <a:r>
              <a:rPr sz="2000" spc="-50" dirty="0">
                <a:latin typeface="Calibri"/>
                <a:cs typeface="Calibri"/>
              </a:rPr>
              <a:t> </a:t>
            </a:r>
            <a:r>
              <a:rPr sz="2000" dirty="0">
                <a:latin typeface="Calibri"/>
                <a:cs typeface="Calibri"/>
              </a:rPr>
              <a:t>Hadley</a:t>
            </a:r>
            <a:r>
              <a:rPr sz="2000" spc="-35" dirty="0">
                <a:latin typeface="Calibri"/>
                <a:cs typeface="Calibri"/>
              </a:rPr>
              <a:t> </a:t>
            </a:r>
            <a:r>
              <a:rPr sz="2000" dirty="0">
                <a:latin typeface="Calibri"/>
                <a:cs typeface="Calibri"/>
              </a:rPr>
              <a:t>in</a:t>
            </a:r>
            <a:r>
              <a:rPr sz="2000" spc="-40" dirty="0">
                <a:latin typeface="Calibri"/>
                <a:cs typeface="Calibri"/>
              </a:rPr>
              <a:t> </a:t>
            </a:r>
            <a:r>
              <a:rPr sz="2000" dirty="0">
                <a:latin typeface="Calibri"/>
                <a:cs typeface="Calibri"/>
              </a:rPr>
              <a:t>the</a:t>
            </a:r>
            <a:r>
              <a:rPr sz="2000" spc="-40" dirty="0">
                <a:latin typeface="Calibri"/>
                <a:cs typeface="Calibri"/>
              </a:rPr>
              <a:t> </a:t>
            </a:r>
            <a:r>
              <a:rPr sz="2000" spc="-10" dirty="0">
                <a:latin typeface="Calibri"/>
                <a:cs typeface="Calibri"/>
              </a:rPr>
              <a:t>1700’s.</a:t>
            </a:r>
            <a:endParaRPr sz="2000">
              <a:latin typeface="Calibri"/>
              <a:cs typeface="Calibri"/>
            </a:endParaRPr>
          </a:p>
          <a:p>
            <a:pPr marL="241300" marR="50800" indent="-228600">
              <a:lnSpc>
                <a:spcPct val="90000"/>
              </a:lnSpc>
              <a:spcBef>
                <a:spcPts val="1600"/>
              </a:spcBef>
              <a:buFont typeface="Arial MT"/>
              <a:buChar char="•"/>
              <a:tabLst>
                <a:tab pos="241300" algn="l"/>
              </a:tabLst>
            </a:pPr>
            <a:r>
              <a:rPr sz="2000" dirty="0">
                <a:latin typeface="Calibri"/>
                <a:cs typeface="Calibri"/>
              </a:rPr>
              <a:t>Air</a:t>
            </a:r>
            <a:r>
              <a:rPr sz="2000" spc="-60" dirty="0">
                <a:latin typeface="Calibri"/>
                <a:cs typeface="Calibri"/>
              </a:rPr>
              <a:t> </a:t>
            </a:r>
            <a:r>
              <a:rPr sz="2000" dirty="0">
                <a:latin typeface="Calibri"/>
                <a:cs typeface="Calibri"/>
              </a:rPr>
              <a:t>circulation</a:t>
            </a:r>
            <a:r>
              <a:rPr sz="2000" spc="-55" dirty="0">
                <a:latin typeface="Calibri"/>
                <a:cs typeface="Calibri"/>
              </a:rPr>
              <a:t> </a:t>
            </a:r>
            <a:r>
              <a:rPr sz="2000" dirty="0">
                <a:latin typeface="Calibri"/>
                <a:cs typeface="Calibri"/>
              </a:rPr>
              <a:t>around</a:t>
            </a:r>
            <a:r>
              <a:rPr sz="2000" spc="-55" dirty="0">
                <a:latin typeface="Calibri"/>
                <a:cs typeface="Calibri"/>
              </a:rPr>
              <a:t> </a:t>
            </a:r>
            <a:r>
              <a:rPr sz="2000" dirty="0">
                <a:latin typeface="Calibri"/>
                <a:cs typeface="Calibri"/>
              </a:rPr>
              <a:t>the</a:t>
            </a:r>
            <a:r>
              <a:rPr sz="2000" spc="-70" dirty="0">
                <a:latin typeface="Calibri"/>
                <a:cs typeface="Calibri"/>
              </a:rPr>
              <a:t> </a:t>
            </a:r>
            <a:r>
              <a:rPr sz="2000" spc="-10" dirty="0">
                <a:latin typeface="Calibri"/>
                <a:cs typeface="Calibri"/>
              </a:rPr>
              <a:t>globe </a:t>
            </a:r>
            <a:r>
              <a:rPr sz="2000" dirty="0">
                <a:latin typeface="Calibri"/>
                <a:cs typeface="Calibri"/>
              </a:rPr>
              <a:t>would</a:t>
            </a:r>
            <a:r>
              <a:rPr sz="2000" spc="-40" dirty="0">
                <a:latin typeface="Calibri"/>
                <a:cs typeface="Calibri"/>
              </a:rPr>
              <a:t> </a:t>
            </a:r>
            <a:r>
              <a:rPr sz="2000" dirty="0">
                <a:latin typeface="Calibri"/>
                <a:cs typeface="Calibri"/>
              </a:rPr>
              <a:t>be</a:t>
            </a:r>
            <a:r>
              <a:rPr sz="2000" spc="-35" dirty="0">
                <a:latin typeface="Calibri"/>
                <a:cs typeface="Calibri"/>
              </a:rPr>
              <a:t> </a:t>
            </a:r>
            <a:r>
              <a:rPr sz="2000" dirty="0">
                <a:latin typeface="Calibri"/>
                <a:cs typeface="Calibri"/>
              </a:rPr>
              <a:t>simple</a:t>
            </a:r>
            <a:r>
              <a:rPr sz="2000" spc="-15" dirty="0">
                <a:latin typeface="Calibri"/>
                <a:cs typeface="Calibri"/>
              </a:rPr>
              <a:t> </a:t>
            </a:r>
            <a:r>
              <a:rPr sz="2000" dirty="0">
                <a:latin typeface="Calibri"/>
                <a:cs typeface="Calibri"/>
              </a:rPr>
              <a:t>(and</a:t>
            </a:r>
            <a:r>
              <a:rPr sz="2000" spc="-30" dirty="0">
                <a:latin typeface="Calibri"/>
                <a:cs typeface="Calibri"/>
              </a:rPr>
              <a:t> </a:t>
            </a:r>
            <a:r>
              <a:rPr sz="2000" dirty="0">
                <a:latin typeface="Calibri"/>
                <a:cs typeface="Calibri"/>
              </a:rPr>
              <a:t>the</a:t>
            </a:r>
            <a:r>
              <a:rPr sz="2000" spc="-30" dirty="0">
                <a:latin typeface="Calibri"/>
                <a:cs typeface="Calibri"/>
              </a:rPr>
              <a:t> </a:t>
            </a:r>
            <a:r>
              <a:rPr sz="2000" spc="-10" dirty="0">
                <a:latin typeface="Calibri"/>
                <a:cs typeface="Calibri"/>
              </a:rPr>
              <a:t>weather </a:t>
            </a:r>
            <a:r>
              <a:rPr sz="2000" dirty="0">
                <a:latin typeface="Calibri"/>
                <a:cs typeface="Calibri"/>
              </a:rPr>
              <a:t>boring)</a:t>
            </a:r>
            <a:r>
              <a:rPr sz="2000" spc="-45" dirty="0">
                <a:latin typeface="Calibri"/>
                <a:cs typeface="Calibri"/>
              </a:rPr>
              <a:t> </a:t>
            </a:r>
            <a:r>
              <a:rPr sz="2000" dirty="0">
                <a:latin typeface="Calibri"/>
                <a:cs typeface="Calibri"/>
              </a:rPr>
              <a:t>if</a:t>
            </a:r>
            <a:r>
              <a:rPr sz="2000" spc="-25"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Earth</a:t>
            </a:r>
            <a:r>
              <a:rPr sz="2000" spc="-35" dirty="0">
                <a:latin typeface="Calibri"/>
                <a:cs typeface="Calibri"/>
              </a:rPr>
              <a:t> </a:t>
            </a:r>
            <a:r>
              <a:rPr sz="2000" dirty="0">
                <a:latin typeface="Calibri"/>
                <a:cs typeface="Calibri"/>
              </a:rPr>
              <a:t>did</a:t>
            </a:r>
            <a:r>
              <a:rPr sz="2000" spc="-35" dirty="0">
                <a:latin typeface="Calibri"/>
                <a:cs typeface="Calibri"/>
              </a:rPr>
              <a:t> </a:t>
            </a:r>
            <a:r>
              <a:rPr sz="2000" dirty="0">
                <a:latin typeface="Calibri"/>
                <a:cs typeface="Calibri"/>
              </a:rPr>
              <a:t>not</a:t>
            </a:r>
            <a:r>
              <a:rPr sz="2000" spc="-30" dirty="0">
                <a:latin typeface="Calibri"/>
                <a:cs typeface="Calibri"/>
              </a:rPr>
              <a:t> </a:t>
            </a:r>
            <a:r>
              <a:rPr sz="2000" spc="-10" dirty="0">
                <a:latin typeface="Calibri"/>
                <a:cs typeface="Calibri"/>
              </a:rPr>
              <a:t>rotate </a:t>
            </a:r>
            <a:r>
              <a:rPr sz="2000" dirty="0">
                <a:latin typeface="Calibri"/>
                <a:cs typeface="Calibri"/>
              </a:rPr>
              <a:t>and</a:t>
            </a:r>
            <a:r>
              <a:rPr sz="2000" spc="-5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rotation</a:t>
            </a:r>
            <a:r>
              <a:rPr sz="2000" spc="-35" dirty="0">
                <a:latin typeface="Calibri"/>
                <a:cs typeface="Calibri"/>
              </a:rPr>
              <a:t> </a:t>
            </a:r>
            <a:r>
              <a:rPr sz="2000" dirty="0">
                <a:latin typeface="Calibri"/>
                <a:cs typeface="Calibri"/>
              </a:rPr>
              <a:t>was</a:t>
            </a:r>
            <a:r>
              <a:rPr sz="2000" spc="-40" dirty="0">
                <a:latin typeface="Calibri"/>
                <a:cs typeface="Calibri"/>
              </a:rPr>
              <a:t> </a:t>
            </a:r>
            <a:r>
              <a:rPr sz="2000" dirty="0">
                <a:latin typeface="Calibri"/>
                <a:cs typeface="Calibri"/>
              </a:rPr>
              <a:t>not</a:t>
            </a:r>
            <a:r>
              <a:rPr sz="2000" spc="-45" dirty="0">
                <a:latin typeface="Calibri"/>
                <a:cs typeface="Calibri"/>
              </a:rPr>
              <a:t> </a:t>
            </a:r>
            <a:r>
              <a:rPr sz="2000" spc="-10" dirty="0">
                <a:latin typeface="Calibri"/>
                <a:cs typeface="Calibri"/>
              </a:rPr>
              <a:t>tilted relative</a:t>
            </a:r>
            <a:r>
              <a:rPr sz="2000" spc="-15" dirty="0">
                <a:latin typeface="Calibri"/>
                <a:cs typeface="Calibri"/>
              </a:rPr>
              <a:t> </a:t>
            </a:r>
            <a:r>
              <a:rPr sz="2000" dirty="0">
                <a:latin typeface="Calibri"/>
                <a:cs typeface="Calibri"/>
              </a:rPr>
              <a:t>to</a:t>
            </a:r>
            <a:r>
              <a:rPr sz="2000" spc="-55" dirty="0">
                <a:latin typeface="Calibri"/>
                <a:cs typeface="Calibri"/>
              </a:rPr>
              <a:t> </a:t>
            </a:r>
            <a:r>
              <a:rPr sz="2000" dirty="0">
                <a:latin typeface="Calibri"/>
                <a:cs typeface="Calibri"/>
              </a:rPr>
              <a:t>the</a:t>
            </a:r>
            <a:r>
              <a:rPr sz="2000" spc="-45" dirty="0">
                <a:latin typeface="Calibri"/>
                <a:cs typeface="Calibri"/>
              </a:rPr>
              <a:t> </a:t>
            </a:r>
            <a:r>
              <a:rPr sz="2000" spc="-20" dirty="0">
                <a:latin typeface="Calibri"/>
                <a:cs typeface="Calibri"/>
              </a:rPr>
              <a:t>Sun.</a:t>
            </a:r>
            <a:endParaRPr sz="2000">
              <a:latin typeface="Calibri"/>
              <a:cs typeface="Calibri"/>
            </a:endParaRPr>
          </a:p>
        </p:txBody>
      </p:sp>
      <p:pic>
        <p:nvPicPr>
          <p:cNvPr id="4" name="object 4"/>
          <p:cNvPicPr/>
          <p:nvPr/>
        </p:nvPicPr>
        <p:blipFill>
          <a:blip r:embed="rId2" cstate="print"/>
          <a:stretch>
            <a:fillRect/>
          </a:stretch>
        </p:blipFill>
        <p:spPr>
          <a:xfrm>
            <a:off x="6515354" y="1897760"/>
            <a:ext cx="4094226" cy="30624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170" y="879424"/>
            <a:ext cx="2103120" cy="1264285"/>
          </a:xfrm>
          <a:prstGeom prst="rect">
            <a:avLst/>
          </a:prstGeom>
        </p:spPr>
        <p:txBody>
          <a:bodyPr vert="horz" wrap="square" lIns="0" tIns="57785" rIns="0" bIns="0" rtlCol="0">
            <a:spAutoFit/>
          </a:bodyPr>
          <a:lstStyle/>
          <a:p>
            <a:pPr marL="12700" marR="5080">
              <a:lnSpc>
                <a:spcPct val="90000"/>
              </a:lnSpc>
              <a:spcBef>
                <a:spcPts val="455"/>
              </a:spcBef>
            </a:pPr>
            <a:r>
              <a:rPr dirty="0"/>
              <a:t>Global</a:t>
            </a:r>
            <a:r>
              <a:rPr spc="-25" dirty="0"/>
              <a:t> Air </a:t>
            </a:r>
            <a:r>
              <a:rPr dirty="0"/>
              <a:t>Circulation</a:t>
            </a:r>
            <a:r>
              <a:rPr spc="-105" dirty="0"/>
              <a:t> </a:t>
            </a:r>
            <a:r>
              <a:rPr spc="-25" dirty="0"/>
              <a:t>(3- </a:t>
            </a:r>
            <a:r>
              <a:rPr dirty="0"/>
              <a:t>Cells</a:t>
            </a:r>
            <a:r>
              <a:rPr spc="-70" dirty="0"/>
              <a:t> </a:t>
            </a:r>
            <a:r>
              <a:rPr spc="-20" dirty="0"/>
              <a:t>Pattern</a:t>
            </a:r>
            <a:r>
              <a:rPr spc="-75" dirty="0"/>
              <a:t> </a:t>
            </a:r>
            <a:r>
              <a:rPr spc="-50" dirty="0"/>
              <a:t>)</a:t>
            </a:r>
          </a:p>
        </p:txBody>
      </p:sp>
      <p:sp>
        <p:nvSpPr>
          <p:cNvPr id="3" name="object 3"/>
          <p:cNvSpPr txBox="1"/>
          <p:nvPr/>
        </p:nvSpPr>
        <p:spPr>
          <a:xfrm>
            <a:off x="626770" y="2936494"/>
            <a:ext cx="4792345" cy="2275840"/>
          </a:xfrm>
          <a:prstGeom prst="rect">
            <a:avLst/>
          </a:prstGeom>
        </p:spPr>
        <p:txBody>
          <a:bodyPr vert="horz" wrap="square" lIns="0" tIns="40005" rIns="0" bIns="0" rtlCol="0">
            <a:spAutoFit/>
          </a:bodyPr>
          <a:lstStyle/>
          <a:p>
            <a:pPr marL="12700" marR="55244">
              <a:lnSpc>
                <a:spcPct val="90000"/>
              </a:lnSpc>
              <a:spcBef>
                <a:spcPts val="315"/>
              </a:spcBef>
            </a:pPr>
            <a:r>
              <a:rPr sz="1800" dirty="0">
                <a:latin typeface="Calibri"/>
                <a:cs typeface="Calibri"/>
              </a:rPr>
              <a:t>Since</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Earth</a:t>
            </a:r>
            <a:r>
              <a:rPr sz="1800" spc="-45" dirty="0">
                <a:latin typeface="Calibri"/>
                <a:cs typeface="Calibri"/>
              </a:rPr>
              <a:t> </a:t>
            </a:r>
            <a:r>
              <a:rPr sz="1800" spc="-10" dirty="0">
                <a:latin typeface="Calibri"/>
                <a:cs typeface="Calibri"/>
              </a:rPr>
              <a:t>rotates,</a:t>
            </a:r>
            <a:r>
              <a:rPr sz="1800" spc="-40" dirty="0">
                <a:latin typeface="Calibri"/>
                <a:cs typeface="Calibri"/>
              </a:rPr>
              <a:t> </a:t>
            </a:r>
            <a:r>
              <a:rPr sz="1800" dirty="0">
                <a:latin typeface="Calibri"/>
                <a:cs typeface="Calibri"/>
              </a:rPr>
              <a:t>its</a:t>
            </a:r>
            <a:r>
              <a:rPr sz="1800" spc="-40" dirty="0">
                <a:latin typeface="Calibri"/>
                <a:cs typeface="Calibri"/>
              </a:rPr>
              <a:t> </a:t>
            </a:r>
            <a:r>
              <a:rPr sz="1800" dirty="0">
                <a:latin typeface="Calibri"/>
                <a:cs typeface="Calibri"/>
              </a:rPr>
              <a:t>axis</a:t>
            </a:r>
            <a:r>
              <a:rPr sz="1800" spc="-4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tilted</a:t>
            </a:r>
            <a:r>
              <a:rPr sz="1800" spc="-1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there</a:t>
            </a:r>
            <a:r>
              <a:rPr sz="1800" spc="-25" dirty="0">
                <a:latin typeface="Calibri"/>
                <a:cs typeface="Calibri"/>
              </a:rPr>
              <a:t> is </a:t>
            </a:r>
            <a:r>
              <a:rPr sz="1800" dirty="0">
                <a:latin typeface="Calibri"/>
                <a:cs typeface="Calibri"/>
              </a:rPr>
              <a:t>more</a:t>
            </a:r>
            <a:r>
              <a:rPr sz="1800" spc="-40" dirty="0">
                <a:latin typeface="Calibri"/>
                <a:cs typeface="Calibri"/>
              </a:rPr>
              <a:t> </a:t>
            </a:r>
            <a:r>
              <a:rPr sz="1800" dirty="0">
                <a:latin typeface="Calibri"/>
                <a:cs typeface="Calibri"/>
              </a:rPr>
              <a:t>land</a:t>
            </a:r>
            <a:r>
              <a:rPr sz="1800" spc="-25"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Northern</a:t>
            </a:r>
            <a:r>
              <a:rPr sz="1800" spc="-30" dirty="0">
                <a:latin typeface="Calibri"/>
                <a:cs typeface="Calibri"/>
              </a:rPr>
              <a:t> </a:t>
            </a:r>
            <a:r>
              <a:rPr sz="1800" spc="-10" dirty="0">
                <a:latin typeface="Calibri"/>
                <a:cs typeface="Calibri"/>
              </a:rPr>
              <a:t>Hemisphere</a:t>
            </a:r>
            <a:r>
              <a:rPr sz="1800" spc="-30" dirty="0">
                <a:latin typeface="Calibri"/>
                <a:cs typeface="Calibri"/>
              </a:rPr>
              <a:t> </a:t>
            </a:r>
            <a:r>
              <a:rPr sz="1800" dirty="0">
                <a:latin typeface="Calibri"/>
                <a:cs typeface="Calibri"/>
              </a:rPr>
              <a:t>than</a:t>
            </a:r>
            <a:r>
              <a:rPr sz="1800" spc="-40" dirty="0">
                <a:latin typeface="Calibri"/>
                <a:cs typeface="Calibri"/>
              </a:rPr>
              <a:t> </a:t>
            </a:r>
            <a:r>
              <a:rPr sz="1800" dirty="0">
                <a:latin typeface="Calibri"/>
                <a:cs typeface="Calibri"/>
              </a:rPr>
              <a:t>in</a:t>
            </a:r>
            <a:r>
              <a:rPr sz="1800" spc="-25" dirty="0">
                <a:latin typeface="Calibri"/>
                <a:cs typeface="Calibri"/>
              </a:rPr>
              <a:t> the </a:t>
            </a:r>
            <a:r>
              <a:rPr sz="1800" dirty="0">
                <a:latin typeface="Calibri"/>
                <a:cs typeface="Calibri"/>
              </a:rPr>
              <a:t>Southern</a:t>
            </a:r>
            <a:r>
              <a:rPr sz="1800" spc="-35" dirty="0">
                <a:latin typeface="Calibri"/>
                <a:cs typeface="Calibri"/>
              </a:rPr>
              <a:t> </a:t>
            </a:r>
            <a:r>
              <a:rPr sz="1800" spc="-10" dirty="0">
                <a:latin typeface="Calibri"/>
                <a:cs typeface="Calibri"/>
              </a:rPr>
              <a:t>Hemisphere,</a:t>
            </a:r>
            <a:r>
              <a:rPr sz="1800" spc="-3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actual</a:t>
            </a:r>
            <a:r>
              <a:rPr sz="1800" spc="-30" dirty="0">
                <a:latin typeface="Calibri"/>
                <a:cs typeface="Calibri"/>
              </a:rPr>
              <a:t> </a:t>
            </a:r>
            <a:r>
              <a:rPr sz="1800" dirty="0">
                <a:latin typeface="Calibri"/>
                <a:cs typeface="Calibri"/>
              </a:rPr>
              <a:t>global</a:t>
            </a:r>
            <a:r>
              <a:rPr sz="1800" spc="-35" dirty="0">
                <a:latin typeface="Calibri"/>
                <a:cs typeface="Calibri"/>
              </a:rPr>
              <a:t> </a:t>
            </a:r>
            <a:r>
              <a:rPr sz="1800" spc="-25" dirty="0">
                <a:latin typeface="Calibri"/>
                <a:cs typeface="Calibri"/>
              </a:rPr>
              <a:t>air </a:t>
            </a:r>
            <a:r>
              <a:rPr sz="1800" spc="-10" dirty="0">
                <a:latin typeface="Calibri"/>
                <a:cs typeface="Calibri"/>
              </a:rPr>
              <a:t>circulation</a:t>
            </a:r>
            <a:r>
              <a:rPr sz="1800" spc="-20" dirty="0">
                <a:latin typeface="Calibri"/>
                <a:cs typeface="Calibri"/>
              </a:rPr>
              <a:t> </a:t>
            </a:r>
            <a:r>
              <a:rPr sz="1800" spc="-10" dirty="0">
                <a:latin typeface="Calibri"/>
                <a:cs typeface="Calibri"/>
              </a:rPr>
              <a:t>pattern</a:t>
            </a:r>
            <a:r>
              <a:rPr sz="1800" spc="-2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much</a:t>
            </a:r>
            <a:r>
              <a:rPr sz="1800" spc="-25" dirty="0">
                <a:latin typeface="Calibri"/>
                <a:cs typeface="Calibri"/>
              </a:rPr>
              <a:t> </a:t>
            </a:r>
            <a:r>
              <a:rPr sz="1800" dirty="0">
                <a:latin typeface="Calibri"/>
                <a:cs typeface="Calibri"/>
              </a:rPr>
              <a:t>more</a:t>
            </a:r>
            <a:r>
              <a:rPr sz="1800" spc="-20" dirty="0">
                <a:latin typeface="Calibri"/>
                <a:cs typeface="Calibri"/>
              </a:rPr>
              <a:t> </a:t>
            </a:r>
            <a:r>
              <a:rPr sz="1800" spc="-10" dirty="0">
                <a:latin typeface="Calibri"/>
                <a:cs typeface="Calibri"/>
              </a:rPr>
              <a:t>complicated.</a:t>
            </a:r>
            <a:endParaRPr sz="1800">
              <a:latin typeface="Calibri"/>
              <a:cs typeface="Calibri"/>
            </a:endParaRPr>
          </a:p>
          <a:p>
            <a:pPr marL="12700" marR="5080">
              <a:lnSpc>
                <a:spcPct val="90000"/>
              </a:lnSpc>
            </a:pPr>
            <a:r>
              <a:rPr sz="1800" dirty="0">
                <a:latin typeface="Calibri"/>
                <a:cs typeface="Calibri"/>
              </a:rPr>
              <a:t>Instead</a:t>
            </a:r>
            <a:r>
              <a:rPr sz="1800" spc="-3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a:t>
            </a:r>
            <a:r>
              <a:rPr sz="1800" spc="-15" dirty="0">
                <a:latin typeface="Calibri"/>
                <a:cs typeface="Calibri"/>
              </a:rPr>
              <a:t> </a:t>
            </a:r>
            <a:r>
              <a:rPr sz="1800" spc="-10" dirty="0">
                <a:latin typeface="Calibri"/>
                <a:cs typeface="Calibri"/>
              </a:rPr>
              <a:t>single-</a:t>
            </a:r>
            <a:r>
              <a:rPr sz="1800" dirty="0">
                <a:latin typeface="Calibri"/>
                <a:cs typeface="Calibri"/>
              </a:rPr>
              <a:t>cell</a:t>
            </a:r>
            <a:r>
              <a:rPr sz="1800" spc="-35" dirty="0">
                <a:latin typeface="Calibri"/>
                <a:cs typeface="Calibri"/>
              </a:rPr>
              <a:t> </a:t>
            </a:r>
            <a:r>
              <a:rPr sz="1800" spc="-10" dirty="0">
                <a:latin typeface="Calibri"/>
                <a:cs typeface="Calibri"/>
              </a:rPr>
              <a:t>circulation,</a:t>
            </a:r>
            <a:r>
              <a:rPr sz="1800" dirty="0">
                <a:latin typeface="Calibri"/>
                <a:cs typeface="Calibri"/>
              </a:rPr>
              <a:t> the</a:t>
            </a:r>
            <a:r>
              <a:rPr sz="1800" spc="-20" dirty="0">
                <a:latin typeface="Calibri"/>
                <a:cs typeface="Calibri"/>
              </a:rPr>
              <a:t> </a:t>
            </a:r>
            <a:r>
              <a:rPr sz="1800" dirty="0">
                <a:latin typeface="Calibri"/>
                <a:cs typeface="Calibri"/>
              </a:rPr>
              <a:t>global</a:t>
            </a:r>
            <a:r>
              <a:rPr sz="1800" spc="-25" dirty="0">
                <a:latin typeface="Calibri"/>
                <a:cs typeface="Calibri"/>
              </a:rPr>
              <a:t> </a:t>
            </a:r>
            <a:r>
              <a:rPr sz="1800" spc="-10" dirty="0">
                <a:latin typeface="Calibri"/>
                <a:cs typeface="Calibri"/>
              </a:rPr>
              <a:t>model </a:t>
            </a:r>
            <a:r>
              <a:rPr sz="1800" dirty="0">
                <a:latin typeface="Calibri"/>
                <a:cs typeface="Calibri"/>
              </a:rPr>
              <a:t>consists</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three</a:t>
            </a:r>
            <a:r>
              <a:rPr sz="1800" spc="-25" dirty="0">
                <a:latin typeface="Calibri"/>
                <a:cs typeface="Calibri"/>
              </a:rPr>
              <a:t> </a:t>
            </a:r>
            <a:r>
              <a:rPr sz="1800" spc="-10" dirty="0">
                <a:latin typeface="Calibri"/>
                <a:cs typeface="Calibri"/>
              </a:rPr>
              <a:t>circulation</a:t>
            </a:r>
            <a:r>
              <a:rPr sz="1800" spc="-20" dirty="0">
                <a:latin typeface="Calibri"/>
                <a:cs typeface="Calibri"/>
              </a:rPr>
              <a:t> </a:t>
            </a:r>
            <a:r>
              <a:rPr sz="1800" dirty="0">
                <a:latin typeface="Calibri"/>
                <a:cs typeface="Calibri"/>
              </a:rPr>
              <a:t>cells</a:t>
            </a:r>
            <a:r>
              <a:rPr sz="1800" spc="-30" dirty="0">
                <a:latin typeface="Calibri"/>
                <a:cs typeface="Calibri"/>
              </a:rPr>
              <a:t> </a:t>
            </a:r>
            <a:r>
              <a:rPr sz="1800" dirty="0">
                <a:latin typeface="Calibri"/>
                <a:cs typeface="Calibri"/>
              </a:rPr>
              <a:t>in</a:t>
            </a:r>
            <a:r>
              <a:rPr sz="1800" spc="-30" dirty="0">
                <a:latin typeface="Calibri"/>
                <a:cs typeface="Calibri"/>
              </a:rPr>
              <a:t> </a:t>
            </a:r>
            <a:r>
              <a:rPr sz="1800" spc="-20" dirty="0">
                <a:latin typeface="Calibri"/>
                <a:cs typeface="Calibri"/>
              </a:rPr>
              <a:t>each </a:t>
            </a:r>
            <a:r>
              <a:rPr sz="1800" spc="-10" dirty="0">
                <a:latin typeface="Calibri"/>
                <a:cs typeface="Calibri"/>
              </a:rPr>
              <a:t>hemisphere.</a:t>
            </a:r>
            <a:r>
              <a:rPr sz="1800" spc="-35" dirty="0">
                <a:latin typeface="Calibri"/>
                <a:cs typeface="Calibri"/>
              </a:rPr>
              <a:t> </a:t>
            </a:r>
            <a:r>
              <a:rPr sz="1800" dirty="0">
                <a:latin typeface="Calibri"/>
                <a:cs typeface="Calibri"/>
              </a:rPr>
              <a:t>These</a:t>
            </a:r>
            <a:r>
              <a:rPr sz="1800" spc="-30" dirty="0">
                <a:latin typeface="Calibri"/>
                <a:cs typeface="Calibri"/>
              </a:rPr>
              <a:t> </a:t>
            </a:r>
            <a:r>
              <a:rPr sz="1800" dirty="0">
                <a:latin typeface="Calibri"/>
                <a:cs typeface="Calibri"/>
              </a:rPr>
              <a:t>three</a:t>
            </a:r>
            <a:r>
              <a:rPr sz="1800" spc="-25" dirty="0">
                <a:latin typeface="Calibri"/>
                <a:cs typeface="Calibri"/>
              </a:rPr>
              <a:t> </a:t>
            </a:r>
            <a:r>
              <a:rPr sz="1800" dirty="0">
                <a:latin typeface="Calibri"/>
                <a:cs typeface="Calibri"/>
              </a:rPr>
              <a:t>cells</a:t>
            </a:r>
            <a:r>
              <a:rPr sz="1800" spc="-2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known</a:t>
            </a:r>
            <a:r>
              <a:rPr sz="1800" spc="-20" dirty="0">
                <a:latin typeface="Calibri"/>
                <a:cs typeface="Calibri"/>
              </a:rPr>
              <a:t> </a:t>
            </a:r>
            <a:r>
              <a:rPr sz="1800" dirty="0">
                <a:latin typeface="Calibri"/>
                <a:cs typeface="Calibri"/>
              </a:rPr>
              <a:t>as</a:t>
            </a:r>
            <a:r>
              <a:rPr sz="1800" spc="-35" dirty="0">
                <a:latin typeface="Calibri"/>
                <a:cs typeface="Calibri"/>
              </a:rPr>
              <a:t> </a:t>
            </a:r>
            <a:r>
              <a:rPr sz="1800" spc="-25" dirty="0">
                <a:latin typeface="Calibri"/>
                <a:cs typeface="Calibri"/>
              </a:rPr>
              <a:t>the </a:t>
            </a:r>
            <a:r>
              <a:rPr sz="1800" dirty="0">
                <a:latin typeface="Calibri"/>
                <a:cs typeface="Calibri"/>
              </a:rPr>
              <a:t>tropical</a:t>
            </a:r>
            <a:r>
              <a:rPr sz="1800" spc="-45" dirty="0">
                <a:latin typeface="Calibri"/>
                <a:cs typeface="Calibri"/>
              </a:rPr>
              <a:t> </a:t>
            </a:r>
            <a:r>
              <a:rPr sz="1800" dirty="0">
                <a:latin typeface="Calibri"/>
                <a:cs typeface="Calibri"/>
              </a:rPr>
              <a:t>cell</a:t>
            </a:r>
            <a:r>
              <a:rPr sz="1800" spc="-40" dirty="0">
                <a:latin typeface="Calibri"/>
                <a:cs typeface="Calibri"/>
              </a:rPr>
              <a:t> </a:t>
            </a:r>
            <a:r>
              <a:rPr sz="1800" dirty="0">
                <a:latin typeface="Calibri"/>
                <a:cs typeface="Calibri"/>
              </a:rPr>
              <a:t>(also</a:t>
            </a:r>
            <a:r>
              <a:rPr sz="1800" spc="-40" dirty="0">
                <a:latin typeface="Calibri"/>
                <a:cs typeface="Calibri"/>
              </a:rPr>
              <a:t> </a:t>
            </a:r>
            <a:r>
              <a:rPr sz="1800" dirty="0">
                <a:latin typeface="Calibri"/>
                <a:cs typeface="Calibri"/>
              </a:rPr>
              <a:t>called</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Hadley</a:t>
            </a:r>
            <a:r>
              <a:rPr sz="1800" spc="-40" dirty="0">
                <a:latin typeface="Calibri"/>
                <a:cs typeface="Calibri"/>
              </a:rPr>
              <a:t> </a:t>
            </a:r>
            <a:r>
              <a:rPr sz="1800" dirty="0">
                <a:latin typeface="Calibri"/>
                <a:cs typeface="Calibri"/>
              </a:rPr>
              <a:t>cell),</a:t>
            </a:r>
            <a:r>
              <a:rPr sz="1800" spc="-30" dirty="0">
                <a:latin typeface="Calibri"/>
                <a:cs typeface="Calibri"/>
              </a:rPr>
              <a:t> </a:t>
            </a:r>
            <a:r>
              <a:rPr sz="1800" spc="-25" dirty="0">
                <a:latin typeface="Calibri"/>
                <a:cs typeface="Calibri"/>
              </a:rPr>
              <a:t>the </a:t>
            </a:r>
            <a:r>
              <a:rPr sz="1800" dirty="0">
                <a:latin typeface="Calibri"/>
                <a:cs typeface="Calibri"/>
              </a:rPr>
              <a:t>midlatitude</a:t>
            </a:r>
            <a:r>
              <a:rPr sz="1800" spc="-35" dirty="0">
                <a:latin typeface="Calibri"/>
                <a:cs typeface="Calibri"/>
              </a:rPr>
              <a:t> </a:t>
            </a:r>
            <a:r>
              <a:rPr sz="1800" dirty="0">
                <a:latin typeface="Calibri"/>
                <a:cs typeface="Calibri"/>
              </a:rPr>
              <a:t>cell</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polar</a:t>
            </a:r>
            <a:r>
              <a:rPr sz="1800" spc="-40" dirty="0">
                <a:latin typeface="Calibri"/>
                <a:cs typeface="Calibri"/>
              </a:rPr>
              <a:t> </a:t>
            </a:r>
            <a:r>
              <a:rPr sz="1800" spc="-20" dirty="0">
                <a:latin typeface="Calibri"/>
                <a:cs typeface="Calibri"/>
              </a:rPr>
              <a:t>cell.</a:t>
            </a:r>
            <a:endParaRPr sz="1800">
              <a:latin typeface="Calibri"/>
              <a:cs typeface="Calibri"/>
            </a:endParaRPr>
          </a:p>
        </p:txBody>
      </p:sp>
      <p:pic>
        <p:nvPicPr>
          <p:cNvPr id="4" name="object 4"/>
          <p:cNvPicPr/>
          <p:nvPr/>
        </p:nvPicPr>
        <p:blipFill>
          <a:blip r:embed="rId2" cstate="print"/>
          <a:stretch>
            <a:fillRect/>
          </a:stretch>
        </p:blipFill>
        <p:spPr>
          <a:xfrm>
            <a:off x="6096000" y="1340345"/>
            <a:ext cx="5177790" cy="445414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02793" rIns="0" bIns="0" rtlCol="0">
            <a:spAutoFit/>
          </a:bodyPr>
          <a:lstStyle/>
          <a:p>
            <a:pPr marL="4259580">
              <a:lnSpc>
                <a:spcPct val="100000"/>
              </a:lnSpc>
              <a:spcBef>
                <a:spcPts val="105"/>
              </a:spcBef>
            </a:pPr>
            <a:r>
              <a:rPr sz="4400" dirty="0"/>
              <a:t>Hadley</a:t>
            </a:r>
            <a:r>
              <a:rPr sz="4400" spc="-55" dirty="0"/>
              <a:t> </a:t>
            </a:r>
            <a:r>
              <a:rPr sz="4400" spc="-20" dirty="0"/>
              <a:t>Cell</a:t>
            </a:r>
            <a:endParaRPr sz="4400"/>
          </a:p>
        </p:txBody>
      </p:sp>
      <p:sp>
        <p:nvSpPr>
          <p:cNvPr id="3" name="object 3"/>
          <p:cNvSpPr txBox="1"/>
          <p:nvPr/>
        </p:nvSpPr>
        <p:spPr>
          <a:xfrm>
            <a:off x="4729098" y="1981326"/>
            <a:ext cx="3568700" cy="2447290"/>
          </a:xfrm>
          <a:prstGeom prst="rect">
            <a:avLst/>
          </a:prstGeom>
        </p:spPr>
        <p:txBody>
          <a:bodyPr vert="horz" wrap="square" lIns="0" tIns="36195" rIns="0" bIns="0" rtlCol="0">
            <a:spAutoFit/>
          </a:bodyPr>
          <a:lstStyle/>
          <a:p>
            <a:pPr marL="12700" marR="66040">
              <a:lnSpc>
                <a:spcPct val="90100"/>
              </a:lnSpc>
              <a:spcBef>
                <a:spcPts val="285"/>
              </a:spcBef>
            </a:pPr>
            <a:r>
              <a:rPr sz="1600" b="1" dirty="0">
                <a:latin typeface="Calibri"/>
                <a:cs typeface="Calibri"/>
              </a:rPr>
              <a:t>At</a:t>
            </a:r>
            <a:r>
              <a:rPr sz="1600" b="1" spc="-40" dirty="0">
                <a:latin typeface="Calibri"/>
                <a:cs typeface="Calibri"/>
              </a:rPr>
              <a:t> </a:t>
            </a:r>
            <a:r>
              <a:rPr sz="1600" b="1" dirty="0">
                <a:latin typeface="Calibri"/>
                <a:cs typeface="Calibri"/>
              </a:rPr>
              <a:t>low</a:t>
            </a:r>
            <a:r>
              <a:rPr sz="1600" b="1" spc="-45" dirty="0">
                <a:latin typeface="Calibri"/>
                <a:cs typeface="Calibri"/>
              </a:rPr>
              <a:t> </a:t>
            </a:r>
            <a:r>
              <a:rPr sz="1600" b="1" dirty="0">
                <a:latin typeface="Calibri"/>
                <a:cs typeface="Calibri"/>
              </a:rPr>
              <a:t>latitudes,</a:t>
            </a:r>
            <a:r>
              <a:rPr sz="1600" b="1" spc="-35" dirty="0">
                <a:latin typeface="Calibri"/>
                <a:cs typeface="Calibri"/>
              </a:rPr>
              <a:t> </a:t>
            </a:r>
            <a:r>
              <a:rPr sz="1600" b="1" dirty="0">
                <a:latin typeface="Calibri"/>
                <a:cs typeface="Calibri"/>
              </a:rPr>
              <a:t>air</a:t>
            </a:r>
            <a:r>
              <a:rPr sz="1600" b="1" spc="-35" dirty="0">
                <a:latin typeface="Calibri"/>
                <a:cs typeface="Calibri"/>
              </a:rPr>
              <a:t> </a:t>
            </a:r>
            <a:r>
              <a:rPr sz="1600" b="1" dirty="0">
                <a:latin typeface="Calibri"/>
                <a:cs typeface="Calibri"/>
              </a:rPr>
              <a:t>moves</a:t>
            </a:r>
            <a:r>
              <a:rPr sz="1600" b="1" spc="-40" dirty="0">
                <a:latin typeface="Calibri"/>
                <a:cs typeface="Calibri"/>
              </a:rPr>
              <a:t> </a:t>
            </a:r>
            <a:r>
              <a:rPr sz="1600" b="1" spc="-10" dirty="0">
                <a:latin typeface="Calibri"/>
                <a:cs typeface="Calibri"/>
              </a:rPr>
              <a:t>toward</a:t>
            </a:r>
            <a:r>
              <a:rPr sz="1600" b="1" spc="-30" dirty="0">
                <a:latin typeface="Calibri"/>
                <a:cs typeface="Calibri"/>
              </a:rPr>
              <a:t> </a:t>
            </a:r>
            <a:r>
              <a:rPr sz="1600" b="1" spc="-25" dirty="0">
                <a:latin typeface="Calibri"/>
                <a:cs typeface="Calibri"/>
              </a:rPr>
              <a:t>the </a:t>
            </a:r>
            <a:r>
              <a:rPr sz="1600" b="1" spc="-20" dirty="0">
                <a:latin typeface="Calibri"/>
                <a:cs typeface="Calibri"/>
              </a:rPr>
              <a:t>equator,</a:t>
            </a:r>
            <a:r>
              <a:rPr sz="1600" b="1" spc="-25" dirty="0">
                <a:latin typeface="Calibri"/>
                <a:cs typeface="Calibri"/>
              </a:rPr>
              <a:t> </a:t>
            </a:r>
            <a:r>
              <a:rPr sz="1600" b="1" dirty="0">
                <a:latin typeface="Calibri"/>
                <a:cs typeface="Calibri"/>
              </a:rPr>
              <a:t>where</a:t>
            </a:r>
            <a:r>
              <a:rPr sz="1600" b="1" spc="-35" dirty="0">
                <a:latin typeface="Calibri"/>
                <a:cs typeface="Calibri"/>
              </a:rPr>
              <a:t> </a:t>
            </a:r>
            <a:r>
              <a:rPr sz="1600" b="1" dirty="0">
                <a:latin typeface="Calibri"/>
                <a:cs typeface="Calibri"/>
              </a:rPr>
              <a:t>it</a:t>
            </a:r>
            <a:r>
              <a:rPr sz="1600" b="1" spc="-50" dirty="0">
                <a:latin typeface="Calibri"/>
                <a:cs typeface="Calibri"/>
              </a:rPr>
              <a:t> </a:t>
            </a:r>
            <a:r>
              <a:rPr sz="1600" b="1" dirty="0">
                <a:latin typeface="Calibri"/>
                <a:cs typeface="Calibri"/>
              </a:rPr>
              <a:t>is</a:t>
            </a:r>
            <a:r>
              <a:rPr sz="1600" b="1" spc="-40" dirty="0">
                <a:latin typeface="Calibri"/>
                <a:cs typeface="Calibri"/>
              </a:rPr>
              <a:t> </a:t>
            </a:r>
            <a:r>
              <a:rPr sz="1600" b="1" dirty="0">
                <a:latin typeface="Calibri"/>
                <a:cs typeface="Calibri"/>
              </a:rPr>
              <a:t>heated</a:t>
            </a:r>
            <a:r>
              <a:rPr sz="1600" b="1" spc="-30" dirty="0">
                <a:latin typeface="Calibri"/>
                <a:cs typeface="Calibri"/>
              </a:rPr>
              <a:t> </a:t>
            </a:r>
            <a:r>
              <a:rPr sz="1600" b="1" dirty="0">
                <a:latin typeface="Calibri"/>
                <a:cs typeface="Calibri"/>
              </a:rPr>
              <a:t>and</a:t>
            </a:r>
            <a:r>
              <a:rPr sz="1600" b="1" spc="-35" dirty="0">
                <a:latin typeface="Calibri"/>
                <a:cs typeface="Calibri"/>
              </a:rPr>
              <a:t> </a:t>
            </a:r>
            <a:r>
              <a:rPr sz="1600" b="1" spc="-10" dirty="0">
                <a:latin typeface="Calibri"/>
                <a:cs typeface="Calibri"/>
              </a:rPr>
              <a:t>rises </a:t>
            </a:r>
            <a:r>
              <a:rPr sz="1600" b="1" spc="-20" dirty="0">
                <a:latin typeface="Calibri"/>
                <a:cs typeface="Calibri"/>
              </a:rPr>
              <a:t>vertically.</a:t>
            </a:r>
            <a:r>
              <a:rPr sz="1600" b="1" spc="-45" dirty="0">
                <a:latin typeface="Calibri"/>
                <a:cs typeface="Calibri"/>
              </a:rPr>
              <a:t> </a:t>
            </a:r>
            <a:r>
              <a:rPr sz="1600" b="1" dirty="0">
                <a:latin typeface="Calibri"/>
                <a:cs typeface="Calibri"/>
              </a:rPr>
              <a:t>In</a:t>
            </a:r>
            <a:r>
              <a:rPr sz="1600" b="1" spc="-35" dirty="0">
                <a:latin typeface="Calibri"/>
                <a:cs typeface="Calibri"/>
              </a:rPr>
              <a:t> </a:t>
            </a:r>
            <a:r>
              <a:rPr sz="1600" b="1" dirty="0">
                <a:latin typeface="Calibri"/>
                <a:cs typeface="Calibri"/>
              </a:rPr>
              <a:t>the</a:t>
            </a:r>
            <a:r>
              <a:rPr sz="1600" b="1" spc="-25" dirty="0">
                <a:latin typeface="Calibri"/>
                <a:cs typeface="Calibri"/>
              </a:rPr>
              <a:t> </a:t>
            </a:r>
            <a:r>
              <a:rPr sz="1600" b="1" dirty="0">
                <a:latin typeface="Calibri"/>
                <a:cs typeface="Calibri"/>
              </a:rPr>
              <a:t>upper</a:t>
            </a:r>
            <a:r>
              <a:rPr sz="1600" b="1" spc="-10" dirty="0">
                <a:latin typeface="Calibri"/>
                <a:cs typeface="Calibri"/>
              </a:rPr>
              <a:t> </a:t>
            </a:r>
            <a:r>
              <a:rPr sz="1600" b="1" dirty="0">
                <a:latin typeface="Calibri"/>
                <a:cs typeface="Calibri"/>
              </a:rPr>
              <a:t>atmosphere,</a:t>
            </a:r>
            <a:r>
              <a:rPr sz="1600" b="1" spc="-20" dirty="0">
                <a:latin typeface="Calibri"/>
                <a:cs typeface="Calibri"/>
              </a:rPr>
              <a:t> </a:t>
            </a:r>
            <a:r>
              <a:rPr sz="1600" b="1" spc="-25" dirty="0">
                <a:latin typeface="Calibri"/>
                <a:cs typeface="Calibri"/>
              </a:rPr>
              <a:t>air </a:t>
            </a:r>
            <a:r>
              <a:rPr sz="1600" b="1" dirty="0">
                <a:latin typeface="Calibri"/>
                <a:cs typeface="Calibri"/>
              </a:rPr>
              <a:t>moves</a:t>
            </a:r>
            <a:r>
              <a:rPr sz="1600" b="1" spc="-35" dirty="0">
                <a:latin typeface="Calibri"/>
                <a:cs typeface="Calibri"/>
              </a:rPr>
              <a:t> </a:t>
            </a:r>
            <a:r>
              <a:rPr sz="1600" b="1" spc="-10" dirty="0">
                <a:latin typeface="Calibri"/>
                <a:cs typeface="Calibri"/>
              </a:rPr>
              <a:t>poleward.</a:t>
            </a:r>
            <a:r>
              <a:rPr sz="1600" b="1" spc="-20" dirty="0">
                <a:latin typeface="Calibri"/>
                <a:cs typeface="Calibri"/>
              </a:rPr>
              <a:t> </a:t>
            </a:r>
            <a:r>
              <a:rPr sz="1600" b="1" dirty="0">
                <a:latin typeface="Calibri"/>
                <a:cs typeface="Calibri"/>
              </a:rPr>
              <a:t>This</a:t>
            </a:r>
            <a:r>
              <a:rPr sz="1600" b="1" spc="-35" dirty="0">
                <a:latin typeface="Calibri"/>
                <a:cs typeface="Calibri"/>
              </a:rPr>
              <a:t> </a:t>
            </a:r>
            <a:r>
              <a:rPr sz="1600" b="1" dirty="0">
                <a:latin typeface="Calibri"/>
                <a:cs typeface="Calibri"/>
              </a:rPr>
              <a:t>forms</a:t>
            </a:r>
            <a:r>
              <a:rPr sz="1600" b="1" spc="-10" dirty="0">
                <a:latin typeface="Calibri"/>
                <a:cs typeface="Calibri"/>
              </a:rPr>
              <a:t> </a:t>
            </a:r>
            <a:r>
              <a:rPr sz="1600" b="1" dirty="0">
                <a:latin typeface="Calibri"/>
                <a:cs typeface="Calibri"/>
              </a:rPr>
              <a:t>a</a:t>
            </a:r>
            <a:r>
              <a:rPr sz="1600" b="1" spc="-35" dirty="0">
                <a:latin typeface="Calibri"/>
                <a:cs typeface="Calibri"/>
              </a:rPr>
              <a:t> </a:t>
            </a:r>
            <a:r>
              <a:rPr sz="1600" b="1" spc="-10" dirty="0">
                <a:latin typeface="Calibri"/>
                <a:cs typeface="Calibri"/>
              </a:rPr>
              <a:t>convection </a:t>
            </a:r>
            <a:r>
              <a:rPr sz="1600" b="1" dirty="0">
                <a:latin typeface="Calibri"/>
                <a:cs typeface="Calibri"/>
              </a:rPr>
              <a:t>cell</a:t>
            </a:r>
            <a:r>
              <a:rPr sz="1600" b="1" spc="-50" dirty="0">
                <a:latin typeface="Calibri"/>
                <a:cs typeface="Calibri"/>
              </a:rPr>
              <a:t> </a:t>
            </a:r>
            <a:r>
              <a:rPr sz="1600" b="1" dirty="0">
                <a:latin typeface="Calibri"/>
                <a:cs typeface="Calibri"/>
              </a:rPr>
              <a:t>that</a:t>
            </a:r>
            <a:r>
              <a:rPr sz="1600" b="1" spc="-40" dirty="0">
                <a:latin typeface="Calibri"/>
                <a:cs typeface="Calibri"/>
              </a:rPr>
              <a:t> </a:t>
            </a:r>
            <a:r>
              <a:rPr sz="1600" b="1" spc="-10" dirty="0">
                <a:latin typeface="Calibri"/>
                <a:cs typeface="Calibri"/>
              </a:rPr>
              <a:t>covers</a:t>
            </a:r>
            <a:r>
              <a:rPr sz="1600" b="1" spc="-30" dirty="0">
                <a:latin typeface="Calibri"/>
                <a:cs typeface="Calibri"/>
              </a:rPr>
              <a:t> </a:t>
            </a:r>
            <a:r>
              <a:rPr sz="1600" b="1" dirty="0">
                <a:latin typeface="Calibri"/>
                <a:cs typeface="Calibri"/>
              </a:rPr>
              <a:t>tropical</a:t>
            </a:r>
            <a:r>
              <a:rPr sz="1600" b="1" spc="-30" dirty="0">
                <a:latin typeface="Calibri"/>
                <a:cs typeface="Calibri"/>
              </a:rPr>
              <a:t> </a:t>
            </a:r>
            <a:r>
              <a:rPr sz="1600" b="1" dirty="0">
                <a:latin typeface="Calibri"/>
                <a:cs typeface="Calibri"/>
              </a:rPr>
              <a:t>and</a:t>
            </a:r>
            <a:r>
              <a:rPr sz="1600" b="1" spc="-20" dirty="0">
                <a:latin typeface="Calibri"/>
                <a:cs typeface="Calibri"/>
              </a:rPr>
              <a:t> </a:t>
            </a:r>
            <a:r>
              <a:rPr sz="1600" b="1" spc="-10" dirty="0">
                <a:latin typeface="Calibri"/>
                <a:cs typeface="Calibri"/>
              </a:rPr>
              <a:t>sub-tropical climates.</a:t>
            </a:r>
            <a:endParaRPr sz="1600">
              <a:latin typeface="Calibri"/>
              <a:cs typeface="Calibri"/>
            </a:endParaRPr>
          </a:p>
          <a:p>
            <a:pPr marL="12700" marR="5080">
              <a:lnSpc>
                <a:spcPts val="1730"/>
              </a:lnSpc>
              <a:spcBef>
                <a:spcPts val="1610"/>
              </a:spcBef>
            </a:pPr>
            <a:r>
              <a:rPr sz="1600" b="1" dirty="0">
                <a:latin typeface="Calibri"/>
                <a:cs typeface="Calibri"/>
              </a:rPr>
              <a:t>This</a:t>
            </a:r>
            <a:r>
              <a:rPr sz="1600" b="1" spc="-35" dirty="0">
                <a:latin typeface="Calibri"/>
                <a:cs typeface="Calibri"/>
              </a:rPr>
              <a:t> </a:t>
            </a:r>
            <a:r>
              <a:rPr sz="1600" b="1" dirty="0">
                <a:latin typeface="Calibri"/>
                <a:cs typeface="Calibri"/>
              </a:rPr>
              <a:t>cell</a:t>
            </a:r>
            <a:r>
              <a:rPr sz="1600" b="1" spc="-35" dirty="0">
                <a:latin typeface="Calibri"/>
                <a:cs typeface="Calibri"/>
              </a:rPr>
              <a:t> </a:t>
            </a:r>
            <a:r>
              <a:rPr sz="1600" b="1" dirty="0">
                <a:latin typeface="Calibri"/>
                <a:cs typeface="Calibri"/>
              </a:rPr>
              <a:t>is</a:t>
            </a:r>
            <a:r>
              <a:rPr sz="1600" b="1" spc="-40" dirty="0">
                <a:latin typeface="Calibri"/>
                <a:cs typeface="Calibri"/>
              </a:rPr>
              <a:t> </a:t>
            </a:r>
            <a:r>
              <a:rPr sz="1600" b="1" dirty="0">
                <a:latin typeface="Calibri"/>
                <a:cs typeface="Calibri"/>
              </a:rPr>
              <a:t>named</a:t>
            </a:r>
            <a:r>
              <a:rPr sz="1600" b="1" spc="-10" dirty="0">
                <a:latin typeface="Calibri"/>
                <a:cs typeface="Calibri"/>
              </a:rPr>
              <a:t> </a:t>
            </a:r>
            <a:r>
              <a:rPr sz="1600" b="1" dirty="0">
                <a:latin typeface="Calibri"/>
                <a:cs typeface="Calibri"/>
              </a:rPr>
              <a:t>for</a:t>
            </a:r>
            <a:r>
              <a:rPr sz="1600" b="1" spc="-15" dirty="0">
                <a:latin typeface="Calibri"/>
                <a:cs typeface="Calibri"/>
              </a:rPr>
              <a:t> </a:t>
            </a:r>
            <a:r>
              <a:rPr sz="1600" b="1" dirty="0">
                <a:latin typeface="Calibri"/>
                <a:cs typeface="Calibri"/>
              </a:rPr>
              <a:t>English</a:t>
            </a:r>
            <a:r>
              <a:rPr sz="1600" b="1" spc="-20" dirty="0">
                <a:latin typeface="Calibri"/>
                <a:cs typeface="Calibri"/>
              </a:rPr>
              <a:t> </a:t>
            </a:r>
            <a:r>
              <a:rPr sz="1600" b="1" spc="-10" dirty="0">
                <a:latin typeface="Calibri"/>
                <a:cs typeface="Calibri"/>
              </a:rPr>
              <a:t>physicist</a:t>
            </a:r>
            <a:r>
              <a:rPr sz="1600" b="1" spc="-30" dirty="0">
                <a:latin typeface="Calibri"/>
                <a:cs typeface="Calibri"/>
              </a:rPr>
              <a:t> </a:t>
            </a:r>
            <a:r>
              <a:rPr sz="1600" b="1" spc="-25" dirty="0">
                <a:latin typeface="Calibri"/>
                <a:cs typeface="Calibri"/>
              </a:rPr>
              <a:t>and </a:t>
            </a:r>
            <a:r>
              <a:rPr sz="1600" b="1" spc="-10" dirty="0">
                <a:latin typeface="Calibri"/>
                <a:cs typeface="Calibri"/>
              </a:rPr>
              <a:t>meteorologist</a:t>
            </a:r>
            <a:r>
              <a:rPr sz="1600" b="1" spc="-55" dirty="0">
                <a:latin typeface="Calibri"/>
                <a:cs typeface="Calibri"/>
              </a:rPr>
              <a:t> </a:t>
            </a:r>
            <a:r>
              <a:rPr sz="1600" b="1" dirty="0">
                <a:latin typeface="Calibri"/>
                <a:cs typeface="Calibri"/>
              </a:rPr>
              <a:t>George</a:t>
            </a:r>
            <a:r>
              <a:rPr sz="1600" b="1" spc="-40" dirty="0">
                <a:latin typeface="Calibri"/>
                <a:cs typeface="Calibri"/>
              </a:rPr>
              <a:t> </a:t>
            </a:r>
            <a:r>
              <a:rPr sz="1600" b="1" spc="-20" dirty="0">
                <a:latin typeface="Calibri"/>
                <a:cs typeface="Calibri"/>
              </a:rPr>
              <a:t>Hadley,</a:t>
            </a:r>
            <a:r>
              <a:rPr sz="1600" b="1" spc="-40" dirty="0">
                <a:latin typeface="Calibri"/>
                <a:cs typeface="Calibri"/>
              </a:rPr>
              <a:t> </a:t>
            </a:r>
            <a:r>
              <a:rPr sz="1600" b="1" spc="-25" dirty="0">
                <a:latin typeface="Calibri"/>
                <a:cs typeface="Calibri"/>
              </a:rPr>
              <a:t>who </a:t>
            </a:r>
            <a:r>
              <a:rPr sz="1600" b="1" dirty="0">
                <a:latin typeface="Calibri"/>
                <a:cs typeface="Calibri"/>
              </a:rPr>
              <a:t>proposed</a:t>
            </a:r>
            <a:r>
              <a:rPr sz="1600" b="1" spc="-30" dirty="0">
                <a:latin typeface="Calibri"/>
                <a:cs typeface="Calibri"/>
              </a:rPr>
              <a:t> </a:t>
            </a:r>
            <a:r>
              <a:rPr sz="1600" b="1" dirty="0">
                <a:latin typeface="Calibri"/>
                <a:cs typeface="Calibri"/>
              </a:rPr>
              <a:t>the</a:t>
            </a:r>
            <a:r>
              <a:rPr sz="1600" b="1" spc="-60" dirty="0">
                <a:latin typeface="Calibri"/>
                <a:cs typeface="Calibri"/>
              </a:rPr>
              <a:t> </a:t>
            </a:r>
            <a:r>
              <a:rPr sz="1600" b="1" dirty="0">
                <a:latin typeface="Calibri"/>
                <a:cs typeface="Calibri"/>
              </a:rPr>
              <a:t>single</a:t>
            </a:r>
            <a:r>
              <a:rPr sz="1600" b="1" spc="-65" dirty="0">
                <a:latin typeface="Calibri"/>
                <a:cs typeface="Calibri"/>
              </a:rPr>
              <a:t> </a:t>
            </a:r>
            <a:r>
              <a:rPr sz="1600" b="1" dirty="0">
                <a:latin typeface="Calibri"/>
                <a:cs typeface="Calibri"/>
              </a:rPr>
              <a:t>circulation</a:t>
            </a:r>
            <a:r>
              <a:rPr sz="1600" b="1" spc="-60" dirty="0">
                <a:latin typeface="Calibri"/>
                <a:cs typeface="Calibri"/>
              </a:rPr>
              <a:t> </a:t>
            </a:r>
            <a:r>
              <a:rPr sz="1600" b="1" dirty="0">
                <a:latin typeface="Calibri"/>
                <a:cs typeface="Calibri"/>
              </a:rPr>
              <a:t>for</a:t>
            </a:r>
            <a:r>
              <a:rPr sz="1600" b="1" spc="-60" dirty="0">
                <a:latin typeface="Calibri"/>
                <a:cs typeface="Calibri"/>
              </a:rPr>
              <a:t> </a:t>
            </a:r>
            <a:r>
              <a:rPr sz="1600" b="1" spc="-20" dirty="0">
                <a:latin typeface="Calibri"/>
                <a:cs typeface="Calibri"/>
              </a:rPr>
              <a:t>each </a:t>
            </a:r>
            <a:r>
              <a:rPr sz="1600" b="1" dirty="0">
                <a:latin typeface="Calibri"/>
                <a:cs typeface="Calibri"/>
              </a:rPr>
              <a:t>hemisphere</a:t>
            </a:r>
            <a:r>
              <a:rPr sz="1600" b="1" spc="-30" dirty="0">
                <a:latin typeface="Calibri"/>
                <a:cs typeface="Calibri"/>
              </a:rPr>
              <a:t> </a:t>
            </a:r>
            <a:r>
              <a:rPr sz="1600" b="1" dirty="0">
                <a:latin typeface="Calibri"/>
                <a:cs typeface="Calibri"/>
              </a:rPr>
              <a:t>in</a:t>
            </a:r>
            <a:r>
              <a:rPr sz="1600" b="1" spc="-50" dirty="0">
                <a:latin typeface="Calibri"/>
                <a:cs typeface="Calibri"/>
              </a:rPr>
              <a:t> </a:t>
            </a:r>
            <a:r>
              <a:rPr sz="1600" b="1" spc="-10" dirty="0">
                <a:latin typeface="Calibri"/>
                <a:cs typeface="Calibri"/>
              </a:rPr>
              <a:t>1735.</a:t>
            </a:r>
            <a:endParaRPr sz="1600">
              <a:latin typeface="Calibri"/>
              <a:cs typeface="Calibri"/>
            </a:endParaRPr>
          </a:p>
        </p:txBody>
      </p:sp>
      <p:pic>
        <p:nvPicPr>
          <p:cNvPr id="4" name="object 4"/>
          <p:cNvPicPr/>
          <p:nvPr/>
        </p:nvPicPr>
        <p:blipFill>
          <a:blip r:embed="rId2" cstate="print"/>
          <a:stretch>
            <a:fillRect/>
          </a:stretch>
        </p:blipFill>
        <p:spPr>
          <a:xfrm>
            <a:off x="527380" y="1801367"/>
            <a:ext cx="3583051" cy="30855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309" y="6490512"/>
            <a:ext cx="2336165"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001F5F"/>
                </a:solidFill>
                <a:latin typeface="Times New Roman"/>
                <a:cs typeface="Times New Roman"/>
              </a:rPr>
              <a:t>Directorate</a:t>
            </a:r>
            <a:r>
              <a:rPr sz="1200" b="1" spc="-100" dirty="0">
                <a:solidFill>
                  <a:srgbClr val="001F5F"/>
                </a:solidFill>
                <a:latin typeface="Times New Roman"/>
                <a:cs typeface="Times New Roman"/>
              </a:rPr>
              <a:t> </a:t>
            </a:r>
            <a:r>
              <a:rPr sz="1200" b="1" spc="30" dirty="0">
                <a:solidFill>
                  <a:srgbClr val="001F5F"/>
                </a:solidFill>
                <a:latin typeface="Times New Roman"/>
                <a:cs typeface="Times New Roman"/>
              </a:rPr>
              <a:t>General</a:t>
            </a:r>
            <a:r>
              <a:rPr sz="1200" b="1" spc="-95" dirty="0">
                <a:solidFill>
                  <a:srgbClr val="001F5F"/>
                </a:solidFill>
                <a:latin typeface="Times New Roman"/>
                <a:cs typeface="Times New Roman"/>
              </a:rPr>
              <a:t> </a:t>
            </a:r>
            <a:r>
              <a:rPr sz="1200" b="1" spc="60" dirty="0">
                <a:solidFill>
                  <a:srgbClr val="001F5F"/>
                </a:solidFill>
                <a:latin typeface="Times New Roman"/>
                <a:cs typeface="Times New Roman"/>
              </a:rPr>
              <a:t>of</a:t>
            </a:r>
            <a:r>
              <a:rPr sz="1200" b="1" spc="-90" dirty="0">
                <a:solidFill>
                  <a:srgbClr val="001F5F"/>
                </a:solidFill>
                <a:latin typeface="Times New Roman"/>
                <a:cs typeface="Times New Roman"/>
              </a:rPr>
              <a:t> </a:t>
            </a:r>
            <a:r>
              <a:rPr sz="1200" b="1" spc="35" dirty="0">
                <a:solidFill>
                  <a:srgbClr val="001F5F"/>
                </a:solidFill>
                <a:latin typeface="Times New Roman"/>
                <a:cs typeface="Times New Roman"/>
              </a:rPr>
              <a:t>Meteorolo</a:t>
            </a:r>
            <a:endParaRPr sz="1200">
              <a:latin typeface="Times New Roman"/>
              <a:cs typeface="Times New Roman"/>
            </a:endParaRPr>
          </a:p>
        </p:txBody>
      </p:sp>
      <p:sp>
        <p:nvSpPr>
          <p:cNvPr id="3" name="object 3"/>
          <p:cNvSpPr txBox="1"/>
          <p:nvPr/>
        </p:nvSpPr>
        <p:spPr>
          <a:xfrm>
            <a:off x="2463850" y="6518452"/>
            <a:ext cx="176530" cy="167640"/>
          </a:xfrm>
          <a:prstGeom prst="rect">
            <a:avLst/>
          </a:prstGeom>
        </p:spPr>
        <p:txBody>
          <a:bodyPr vert="horz" wrap="square" lIns="0" tIns="0" rIns="0" bIns="0" rtlCol="0">
            <a:spAutoFit/>
          </a:bodyPr>
          <a:lstStyle/>
          <a:p>
            <a:pPr>
              <a:lnSpc>
                <a:spcPts val="1320"/>
              </a:lnSpc>
            </a:pPr>
            <a:r>
              <a:rPr sz="1200" b="1" spc="65" dirty="0">
                <a:solidFill>
                  <a:srgbClr val="001F5F"/>
                </a:solidFill>
                <a:latin typeface="Times New Roman"/>
                <a:cs typeface="Times New Roman"/>
              </a:rPr>
              <a:t>gy</a:t>
            </a:r>
            <a:endParaRPr sz="1200">
              <a:latin typeface="Times New Roman"/>
              <a:cs typeface="Times New Roman"/>
            </a:endParaRPr>
          </a:p>
        </p:txBody>
      </p:sp>
      <p:grpSp>
        <p:nvGrpSpPr>
          <p:cNvPr id="4" name="object 4"/>
          <p:cNvGrpSpPr/>
          <p:nvPr/>
        </p:nvGrpSpPr>
        <p:grpSpPr>
          <a:xfrm>
            <a:off x="132549" y="152272"/>
            <a:ext cx="3854450" cy="989330"/>
            <a:chOff x="132549" y="152272"/>
            <a:chExt cx="3854450" cy="989330"/>
          </a:xfrm>
        </p:grpSpPr>
        <p:sp>
          <p:nvSpPr>
            <p:cNvPr id="5" name="object 5"/>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6" name="object 6"/>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7" name="object 7"/>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8" name="object 8"/>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9" name="object 9"/>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0" name="object 10"/>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1" name="object 11"/>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 name="object 12"/>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 name="object 13"/>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4" name="object 14"/>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sp>
          <p:nvSpPr>
            <p:cNvPr id="15" name="object 15"/>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6" name="object 16"/>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7" name="object 17"/>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8" name="object 18"/>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9" name="object 19"/>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20" name="object 20"/>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sp>
          <p:nvSpPr>
            <p:cNvPr id="21" name="object 21"/>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2" name="object 22"/>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3" name="object 23"/>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4" name="object 24"/>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5" name="object 25"/>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6" name="object 26"/>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7" name="object 27"/>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8" name="object 28"/>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9" name="object 29"/>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0" name="object 30"/>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1" name="object 31"/>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2" name="object 32"/>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3" name="object 33"/>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34" name="object 34"/>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35" name="object 35"/>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36" name="object 36"/>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37" name="object 37"/>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38" name="object 38"/>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39" name="object 39"/>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0" name="object 40"/>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1" name="object 41"/>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2" name="object 42"/>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3" name="object 43"/>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4" name="object 44"/>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5" name="object 45"/>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6" name="object 46"/>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7" name="object 47"/>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8" name="object 48"/>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9" name="object 49"/>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0" name="object 50"/>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1" name="object 51"/>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2" name="object 52"/>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3" name="object 53"/>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54" name="object 54"/>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55" name="object 55"/>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6" name="object 56"/>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7" name="object 57"/>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58" name="object 58"/>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59" name="object 59"/>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60" name="object 60"/>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61" name="object 61"/>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62" name="object 62"/>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63" name="object 63"/>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64" name="object 64"/>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65" name="object 65"/>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66" name="object 66"/>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67" name="object 67"/>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68" name="object 68"/>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69" name="object 69"/>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70" name="object 70"/>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1" name="object 71"/>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72" name="object 72"/>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73" name="object 73"/>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74" name="object 74"/>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5" name="object 75"/>
            <p:cNvSpPr/>
            <p:nvPr/>
          </p:nvSpPr>
          <p:spPr>
            <a:xfrm>
              <a:off x="854824" y="157479"/>
              <a:ext cx="2645410" cy="351155"/>
            </a:xfrm>
            <a:custGeom>
              <a:avLst/>
              <a:gdLst/>
              <a:ahLst/>
              <a:cxnLst/>
              <a:rect l="l" t="t" r="r" b="b"/>
              <a:pathLst>
                <a:path w="2645410" h="351155">
                  <a:moveTo>
                    <a:pt x="223888" y="0"/>
                  </a:moveTo>
                  <a:lnTo>
                    <a:pt x="0" y="112014"/>
                  </a:lnTo>
                  <a:lnTo>
                    <a:pt x="223888" y="224028"/>
                  </a:lnTo>
                  <a:lnTo>
                    <a:pt x="223888" y="0"/>
                  </a:lnTo>
                  <a:close/>
                </a:path>
                <a:path w="2645410" h="351155">
                  <a:moveTo>
                    <a:pt x="940574" y="114427"/>
                  </a:moveTo>
                  <a:lnTo>
                    <a:pt x="716673" y="2413"/>
                  </a:lnTo>
                  <a:lnTo>
                    <a:pt x="716673" y="226441"/>
                  </a:lnTo>
                  <a:lnTo>
                    <a:pt x="940574" y="114427"/>
                  </a:lnTo>
                  <a:close/>
                </a:path>
                <a:path w="2645410" h="351155">
                  <a:moveTo>
                    <a:pt x="1412379" y="114427"/>
                  </a:moveTo>
                  <a:lnTo>
                    <a:pt x="1188478" y="2413"/>
                  </a:lnTo>
                  <a:lnTo>
                    <a:pt x="1188478" y="226441"/>
                  </a:lnTo>
                  <a:lnTo>
                    <a:pt x="1412379" y="114427"/>
                  </a:lnTo>
                  <a:close/>
                </a:path>
                <a:path w="2645410" h="351155">
                  <a:moveTo>
                    <a:pt x="2404122" y="122555"/>
                  </a:moveTo>
                  <a:lnTo>
                    <a:pt x="2180221" y="10541"/>
                  </a:lnTo>
                  <a:lnTo>
                    <a:pt x="2180221" y="234569"/>
                  </a:lnTo>
                  <a:lnTo>
                    <a:pt x="2404122" y="122555"/>
                  </a:lnTo>
                  <a:close/>
                </a:path>
                <a:path w="2645410" h="351155">
                  <a:moveTo>
                    <a:pt x="2645168" y="238887"/>
                  </a:moveTo>
                  <a:lnTo>
                    <a:pt x="2421255" y="126873"/>
                  </a:lnTo>
                  <a:lnTo>
                    <a:pt x="2421255" y="350901"/>
                  </a:lnTo>
                  <a:lnTo>
                    <a:pt x="2645168" y="238887"/>
                  </a:lnTo>
                  <a:close/>
                </a:path>
              </a:pathLst>
            </a:custGeom>
            <a:solidFill>
              <a:srgbClr val="A1AE92"/>
            </a:solidFill>
          </p:spPr>
          <p:txBody>
            <a:bodyPr wrap="square" lIns="0" tIns="0" rIns="0" bIns="0" rtlCol="0"/>
            <a:lstStyle/>
            <a:p>
              <a:endParaRPr/>
            </a:p>
          </p:txBody>
        </p:sp>
        <p:sp>
          <p:nvSpPr>
            <p:cNvPr id="76" name="object 76"/>
            <p:cNvSpPr/>
            <p:nvPr/>
          </p:nvSpPr>
          <p:spPr>
            <a:xfrm>
              <a:off x="3762501" y="286257"/>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77" name="object 77"/>
            <p:cNvSpPr/>
            <p:nvPr/>
          </p:nvSpPr>
          <p:spPr>
            <a:xfrm>
              <a:off x="166217" y="159384"/>
              <a:ext cx="3561079" cy="469900"/>
            </a:xfrm>
            <a:custGeom>
              <a:avLst/>
              <a:gdLst/>
              <a:ahLst/>
              <a:cxnLst/>
              <a:rect l="l" t="t" r="r" b="b"/>
              <a:pathLst>
                <a:path w="3561079" h="469900">
                  <a:moveTo>
                    <a:pt x="197053" y="4572"/>
                  </a:moveTo>
                  <a:lnTo>
                    <a:pt x="0" y="4572"/>
                  </a:lnTo>
                  <a:lnTo>
                    <a:pt x="197053" y="107061"/>
                  </a:lnTo>
                  <a:lnTo>
                    <a:pt x="197053" y="4572"/>
                  </a:lnTo>
                  <a:close/>
                </a:path>
                <a:path w="3561079" h="469900">
                  <a:moveTo>
                    <a:pt x="402717" y="3429"/>
                  </a:moveTo>
                  <a:lnTo>
                    <a:pt x="205651" y="3429"/>
                  </a:lnTo>
                  <a:lnTo>
                    <a:pt x="205651" y="105918"/>
                  </a:lnTo>
                  <a:lnTo>
                    <a:pt x="402717" y="3429"/>
                  </a:lnTo>
                  <a:close/>
                </a:path>
                <a:path w="3561079" h="469900">
                  <a:moveTo>
                    <a:pt x="673671" y="3429"/>
                  </a:moveTo>
                  <a:lnTo>
                    <a:pt x="476618" y="3429"/>
                  </a:lnTo>
                  <a:lnTo>
                    <a:pt x="673671" y="105918"/>
                  </a:lnTo>
                  <a:lnTo>
                    <a:pt x="673671" y="3429"/>
                  </a:lnTo>
                  <a:close/>
                </a:path>
                <a:path w="3561079" h="469900">
                  <a:moveTo>
                    <a:pt x="881672" y="762"/>
                  </a:moveTo>
                  <a:lnTo>
                    <a:pt x="684618" y="762"/>
                  </a:lnTo>
                  <a:lnTo>
                    <a:pt x="684618" y="103251"/>
                  </a:lnTo>
                  <a:lnTo>
                    <a:pt x="881672" y="762"/>
                  </a:lnTo>
                  <a:close/>
                </a:path>
                <a:path w="3561079" h="469900">
                  <a:moveTo>
                    <a:pt x="1153566" y="4572"/>
                  </a:moveTo>
                  <a:lnTo>
                    <a:pt x="956564" y="4572"/>
                  </a:lnTo>
                  <a:lnTo>
                    <a:pt x="1153566" y="107061"/>
                  </a:lnTo>
                  <a:lnTo>
                    <a:pt x="1153566" y="4572"/>
                  </a:lnTo>
                  <a:close/>
                </a:path>
                <a:path w="3561079" h="469900">
                  <a:moveTo>
                    <a:pt x="1361211" y="508"/>
                  </a:moveTo>
                  <a:lnTo>
                    <a:pt x="1164234" y="508"/>
                  </a:lnTo>
                  <a:lnTo>
                    <a:pt x="1164234" y="102997"/>
                  </a:lnTo>
                  <a:lnTo>
                    <a:pt x="1361211" y="508"/>
                  </a:lnTo>
                  <a:close/>
                </a:path>
                <a:path w="3561079" h="469900">
                  <a:moveTo>
                    <a:pt x="1627149" y="508"/>
                  </a:moveTo>
                  <a:lnTo>
                    <a:pt x="1430172" y="508"/>
                  </a:lnTo>
                  <a:lnTo>
                    <a:pt x="1627149" y="102997"/>
                  </a:lnTo>
                  <a:lnTo>
                    <a:pt x="1627149" y="508"/>
                  </a:lnTo>
                  <a:close/>
                </a:path>
                <a:path w="3561079" h="469900">
                  <a:moveTo>
                    <a:pt x="1835175" y="635"/>
                  </a:moveTo>
                  <a:lnTo>
                    <a:pt x="1638071" y="635"/>
                  </a:lnTo>
                  <a:lnTo>
                    <a:pt x="1638071" y="103124"/>
                  </a:lnTo>
                  <a:lnTo>
                    <a:pt x="1835175" y="635"/>
                  </a:lnTo>
                  <a:close/>
                </a:path>
                <a:path w="3561079" h="469900">
                  <a:moveTo>
                    <a:pt x="2100732" y="508"/>
                  </a:moveTo>
                  <a:lnTo>
                    <a:pt x="1903755" y="508"/>
                  </a:lnTo>
                  <a:lnTo>
                    <a:pt x="2100732" y="102997"/>
                  </a:lnTo>
                  <a:lnTo>
                    <a:pt x="2100732" y="508"/>
                  </a:lnTo>
                  <a:close/>
                </a:path>
                <a:path w="3561079" h="469900">
                  <a:moveTo>
                    <a:pt x="2316759" y="2794"/>
                  </a:moveTo>
                  <a:lnTo>
                    <a:pt x="2119655" y="2794"/>
                  </a:lnTo>
                  <a:lnTo>
                    <a:pt x="2119655" y="105295"/>
                  </a:lnTo>
                  <a:lnTo>
                    <a:pt x="2316759" y="2794"/>
                  </a:lnTo>
                  <a:close/>
                </a:path>
                <a:path w="3561079" h="469900">
                  <a:moveTo>
                    <a:pt x="2360320" y="239014"/>
                  </a:moveTo>
                  <a:lnTo>
                    <a:pt x="2136419" y="127000"/>
                  </a:lnTo>
                  <a:lnTo>
                    <a:pt x="2136419" y="351028"/>
                  </a:lnTo>
                  <a:lnTo>
                    <a:pt x="2360320" y="239014"/>
                  </a:lnTo>
                  <a:close/>
                </a:path>
                <a:path w="3561079" h="469900">
                  <a:moveTo>
                    <a:pt x="2596286" y="357505"/>
                  </a:moveTo>
                  <a:lnTo>
                    <a:pt x="2372385" y="245491"/>
                  </a:lnTo>
                  <a:lnTo>
                    <a:pt x="2372385" y="469519"/>
                  </a:lnTo>
                  <a:lnTo>
                    <a:pt x="2596286" y="357505"/>
                  </a:lnTo>
                  <a:close/>
                </a:path>
                <a:path w="3561079" h="469900">
                  <a:moveTo>
                    <a:pt x="2601493" y="3937"/>
                  </a:moveTo>
                  <a:lnTo>
                    <a:pt x="2404516" y="3937"/>
                  </a:lnTo>
                  <a:lnTo>
                    <a:pt x="2601493" y="106426"/>
                  </a:lnTo>
                  <a:lnTo>
                    <a:pt x="2601493" y="3937"/>
                  </a:lnTo>
                  <a:close/>
                </a:path>
                <a:path w="3561079" h="469900">
                  <a:moveTo>
                    <a:pt x="2602001" y="116713"/>
                  </a:moveTo>
                  <a:lnTo>
                    <a:pt x="2378100" y="4699"/>
                  </a:lnTo>
                  <a:lnTo>
                    <a:pt x="2378100" y="228727"/>
                  </a:lnTo>
                  <a:lnTo>
                    <a:pt x="2602001" y="116713"/>
                  </a:lnTo>
                  <a:close/>
                </a:path>
                <a:path w="3561079" h="469900">
                  <a:moveTo>
                    <a:pt x="2815615" y="6096"/>
                  </a:moveTo>
                  <a:lnTo>
                    <a:pt x="2618511" y="6096"/>
                  </a:lnTo>
                  <a:lnTo>
                    <a:pt x="2618511" y="108585"/>
                  </a:lnTo>
                  <a:lnTo>
                    <a:pt x="2815615" y="6096"/>
                  </a:lnTo>
                  <a:close/>
                </a:path>
                <a:path w="3561079" h="469900">
                  <a:moveTo>
                    <a:pt x="3086112" y="5588"/>
                  </a:moveTo>
                  <a:lnTo>
                    <a:pt x="2889148" y="5588"/>
                  </a:lnTo>
                  <a:lnTo>
                    <a:pt x="3086112" y="108077"/>
                  </a:lnTo>
                  <a:lnTo>
                    <a:pt x="3086112" y="5588"/>
                  </a:lnTo>
                  <a:close/>
                </a:path>
                <a:path w="3561079" h="469900">
                  <a:moveTo>
                    <a:pt x="3308629" y="0"/>
                  </a:moveTo>
                  <a:lnTo>
                    <a:pt x="3111512" y="0"/>
                  </a:lnTo>
                  <a:lnTo>
                    <a:pt x="3111512" y="102489"/>
                  </a:lnTo>
                  <a:lnTo>
                    <a:pt x="3308629" y="0"/>
                  </a:lnTo>
                  <a:close/>
                </a:path>
                <a:path w="3561079" h="469900">
                  <a:moveTo>
                    <a:pt x="3560597" y="6096"/>
                  </a:moveTo>
                  <a:lnTo>
                    <a:pt x="3363620" y="6096"/>
                  </a:lnTo>
                  <a:lnTo>
                    <a:pt x="3560597" y="108585"/>
                  </a:lnTo>
                  <a:lnTo>
                    <a:pt x="3560597" y="6096"/>
                  </a:lnTo>
                  <a:close/>
                </a:path>
              </a:pathLst>
            </a:custGeom>
            <a:solidFill>
              <a:srgbClr val="A1AE92"/>
            </a:solidFill>
          </p:spPr>
          <p:txBody>
            <a:bodyPr wrap="square" lIns="0" tIns="0" rIns="0" bIns="0" rtlCol="0"/>
            <a:lstStyle/>
            <a:p>
              <a:endParaRPr/>
            </a:p>
          </p:txBody>
        </p:sp>
        <p:sp>
          <p:nvSpPr>
            <p:cNvPr id="78" name="object 78"/>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79" name="object 79"/>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sp>
        <p:nvSpPr>
          <p:cNvPr id="80" name="object 80"/>
          <p:cNvSpPr/>
          <p:nvPr/>
        </p:nvSpPr>
        <p:spPr>
          <a:xfrm>
            <a:off x="2482976" y="6559283"/>
            <a:ext cx="8791575" cy="140970"/>
          </a:xfrm>
          <a:custGeom>
            <a:avLst/>
            <a:gdLst/>
            <a:ahLst/>
            <a:cxnLst/>
            <a:rect l="l" t="t" r="r" b="b"/>
            <a:pathLst>
              <a:path w="8791575" h="140970">
                <a:moveTo>
                  <a:pt x="8791448" y="0"/>
                </a:moveTo>
                <a:lnTo>
                  <a:pt x="0" y="0"/>
                </a:lnTo>
                <a:lnTo>
                  <a:pt x="0" y="140474"/>
                </a:lnTo>
                <a:lnTo>
                  <a:pt x="8791448" y="140474"/>
                </a:lnTo>
                <a:lnTo>
                  <a:pt x="8791448" y="0"/>
                </a:lnTo>
                <a:close/>
              </a:path>
            </a:pathLst>
          </a:custGeom>
          <a:solidFill>
            <a:srgbClr val="D9D9D9"/>
          </a:solidFill>
        </p:spPr>
        <p:txBody>
          <a:bodyPr wrap="square" lIns="0" tIns="0" rIns="0" bIns="0" rtlCol="0"/>
          <a:lstStyle/>
          <a:p>
            <a:endParaRPr/>
          </a:p>
        </p:txBody>
      </p:sp>
      <p:sp>
        <p:nvSpPr>
          <p:cNvPr id="81" name="object 81"/>
          <p:cNvSpPr txBox="1"/>
          <p:nvPr/>
        </p:nvSpPr>
        <p:spPr>
          <a:xfrm>
            <a:off x="11365610" y="6369931"/>
            <a:ext cx="438150" cy="443865"/>
          </a:xfrm>
          <a:prstGeom prst="rect">
            <a:avLst/>
          </a:prstGeom>
          <a:solidFill>
            <a:srgbClr val="A1AE92"/>
          </a:solidFill>
        </p:spPr>
        <p:txBody>
          <a:bodyPr vert="horz" wrap="square" lIns="0" tIns="113664" rIns="0" bIns="0" rtlCol="0">
            <a:spAutoFit/>
          </a:bodyPr>
          <a:lstStyle/>
          <a:p>
            <a:pPr marL="122555">
              <a:lnSpc>
                <a:spcPct val="100000"/>
              </a:lnSpc>
              <a:spcBef>
                <a:spcPts val="894"/>
              </a:spcBef>
            </a:pPr>
            <a:r>
              <a:rPr sz="1400" spc="35" dirty="0">
                <a:latin typeface="Times New Roman"/>
                <a:cs typeface="Times New Roman"/>
              </a:rPr>
              <a:t>04</a:t>
            </a:r>
            <a:endParaRPr sz="1400">
              <a:latin typeface="Times New Roman"/>
              <a:cs typeface="Times New Roman"/>
            </a:endParaRPr>
          </a:p>
        </p:txBody>
      </p:sp>
      <p:pic>
        <p:nvPicPr>
          <p:cNvPr id="82" name="object 82"/>
          <p:cNvPicPr/>
          <p:nvPr/>
        </p:nvPicPr>
        <p:blipFill>
          <a:blip r:embed="rId2" cstate="print"/>
          <a:stretch>
            <a:fillRect/>
          </a:stretch>
        </p:blipFill>
        <p:spPr>
          <a:xfrm>
            <a:off x="10746613" y="140588"/>
            <a:ext cx="1224978" cy="1080007"/>
          </a:xfrm>
          <a:prstGeom prst="rect">
            <a:avLst/>
          </a:prstGeom>
        </p:spPr>
      </p:pic>
      <p:pic>
        <p:nvPicPr>
          <p:cNvPr id="83" name="object 83"/>
          <p:cNvPicPr/>
          <p:nvPr/>
        </p:nvPicPr>
        <p:blipFill>
          <a:blip r:embed="rId3" cstate="print"/>
          <a:stretch>
            <a:fillRect/>
          </a:stretch>
        </p:blipFill>
        <p:spPr>
          <a:xfrm>
            <a:off x="6042659" y="858011"/>
            <a:ext cx="3495293" cy="1229106"/>
          </a:xfrm>
          <a:prstGeom prst="rect">
            <a:avLst/>
          </a:prstGeom>
        </p:spPr>
      </p:pic>
      <p:sp>
        <p:nvSpPr>
          <p:cNvPr id="84" name="object 84"/>
          <p:cNvSpPr txBox="1">
            <a:spLocks noGrp="1"/>
          </p:cNvSpPr>
          <p:nvPr>
            <p:ph type="title"/>
          </p:nvPr>
        </p:nvSpPr>
        <p:spPr>
          <a:xfrm>
            <a:off x="6376542" y="987297"/>
            <a:ext cx="2801620" cy="696595"/>
          </a:xfrm>
          <a:prstGeom prst="rect">
            <a:avLst/>
          </a:prstGeom>
        </p:spPr>
        <p:txBody>
          <a:bodyPr vert="horz" wrap="square" lIns="0" tIns="13335" rIns="0" bIns="0" rtlCol="0">
            <a:spAutoFit/>
          </a:bodyPr>
          <a:lstStyle/>
          <a:p>
            <a:pPr marL="12700">
              <a:lnSpc>
                <a:spcPct val="100000"/>
              </a:lnSpc>
              <a:spcBef>
                <a:spcPts val="105"/>
              </a:spcBef>
            </a:pPr>
            <a:r>
              <a:rPr sz="4400" spc="-75" dirty="0"/>
              <a:t>Troposphere</a:t>
            </a:r>
            <a:endParaRPr sz="4400"/>
          </a:p>
        </p:txBody>
      </p:sp>
      <p:grpSp>
        <p:nvGrpSpPr>
          <p:cNvPr id="85" name="object 85"/>
          <p:cNvGrpSpPr/>
          <p:nvPr/>
        </p:nvGrpSpPr>
        <p:grpSpPr>
          <a:xfrm>
            <a:off x="298704" y="1744979"/>
            <a:ext cx="3717290" cy="4109720"/>
            <a:chOff x="298704" y="1744979"/>
            <a:chExt cx="3717290" cy="4109720"/>
          </a:xfrm>
        </p:grpSpPr>
        <p:pic>
          <p:nvPicPr>
            <p:cNvPr id="86" name="object 86"/>
            <p:cNvPicPr/>
            <p:nvPr/>
          </p:nvPicPr>
          <p:blipFill>
            <a:blip r:embed="rId4" cstate="print"/>
            <a:stretch>
              <a:fillRect/>
            </a:stretch>
          </p:blipFill>
          <p:spPr>
            <a:xfrm>
              <a:off x="433019" y="1744979"/>
              <a:ext cx="3582974" cy="3582924"/>
            </a:xfrm>
            <a:prstGeom prst="rect">
              <a:avLst/>
            </a:prstGeom>
          </p:spPr>
        </p:pic>
        <p:pic>
          <p:nvPicPr>
            <p:cNvPr id="87" name="object 87"/>
            <p:cNvPicPr/>
            <p:nvPr/>
          </p:nvPicPr>
          <p:blipFill>
            <a:blip r:embed="rId5" cstate="print"/>
            <a:stretch>
              <a:fillRect/>
            </a:stretch>
          </p:blipFill>
          <p:spPr>
            <a:xfrm>
              <a:off x="298704" y="5343144"/>
              <a:ext cx="1059942" cy="511289"/>
            </a:xfrm>
            <a:prstGeom prst="rect">
              <a:avLst/>
            </a:prstGeom>
          </p:spPr>
        </p:pic>
      </p:grpSp>
      <p:sp>
        <p:nvSpPr>
          <p:cNvPr id="88" name="object 88"/>
          <p:cNvSpPr txBox="1"/>
          <p:nvPr/>
        </p:nvSpPr>
        <p:spPr>
          <a:xfrm>
            <a:off x="6165596" y="2087117"/>
            <a:ext cx="4807204" cy="3429144"/>
          </a:xfrm>
          <a:prstGeom prst="rect">
            <a:avLst/>
          </a:prstGeom>
        </p:spPr>
        <p:txBody>
          <a:bodyPr vert="horz" wrap="square" lIns="0" tIns="12700" rIns="0" bIns="0" rtlCol="0">
            <a:spAutoFit/>
          </a:bodyPr>
          <a:lstStyle/>
          <a:p>
            <a:pPr marL="184785" indent="-172085">
              <a:lnSpc>
                <a:spcPct val="100000"/>
              </a:lnSpc>
              <a:spcBef>
                <a:spcPts val="100"/>
              </a:spcBef>
              <a:buFont typeface="Arial MT"/>
              <a:buChar char="•"/>
              <a:tabLst>
                <a:tab pos="184785" algn="l"/>
              </a:tabLst>
            </a:pPr>
            <a:r>
              <a:rPr sz="1800" dirty="0">
                <a:latin typeface="Segoe UI Light"/>
                <a:cs typeface="Segoe UI Light"/>
              </a:rPr>
              <a:t>lowest</a:t>
            </a:r>
            <a:r>
              <a:rPr sz="1800" spc="-65" dirty="0">
                <a:latin typeface="Segoe UI Light"/>
                <a:cs typeface="Segoe UI Light"/>
              </a:rPr>
              <a:t> </a:t>
            </a:r>
            <a:r>
              <a:rPr sz="1800" dirty="0">
                <a:latin typeface="Segoe UI Light"/>
                <a:cs typeface="Segoe UI Light"/>
              </a:rPr>
              <a:t>layer</a:t>
            </a:r>
            <a:r>
              <a:rPr sz="1800" spc="-50" dirty="0">
                <a:latin typeface="Segoe UI Light"/>
                <a:cs typeface="Segoe UI Light"/>
              </a:rPr>
              <a:t> </a:t>
            </a:r>
            <a:r>
              <a:rPr sz="1800" dirty="0">
                <a:latin typeface="Segoe UI Light"/>
                <a:cs typeface="Segoe UI Light"/>
              </a:rPr>
              <a:t>of</a:t>
            </a:r>
            <a:r>
              <a:rPr sz="1800" spc="-50" dirty="0">
                <a:latin typeface="Segoe UI Light"/>
                <a:cs typeface="Segoe UI Light"/>
              </a:rPr>
              <a:t> </a:t>
            </a:r>
            <a:r>
              <a:rPr sz="1800" spc="-10" dirty="0">
                <a:latin typeface="Segoe UI Light"/>
                <a:cs typeface="Segoe UI Light"/>
              </a:rPr>
              <a:t>Earth’s</a:t>
            </a:r>
            <a:r>
              <a:rPr sz="1800" spc="-70" dirty="0">
                <a:latin typeface="Segoe UI Light"/>
                <a:cs typeface="Segoe UI Light"/>
              </a:rPr>
              <a:t> </a:t>
            </a:r>
            <a:r>
              <a:rPr sz="1800" spc="-10" dirty="0">
                <a:latin typeface="Segoe UI Light"/>
                <a:cs typeface="Segoe UI Light"/>
              </a:rPr>
              <a:t>atmosphere.</a:t>
            </a:r>
            <a:endParaRPr sz="1800" dirty="0">
              <a:latin typeface="Segoe UI Light"/>
              <a:cs typeface="Segoe UI Light"/>
            </a:endParaRPr>
          </a:p>
          <a:p>
            <a:pPr marL="184785" indent="-172085">
              <a:lnSpc>
                <a:spcPct val="100000"/>
              </a:lnSpc>
              <a:buFont typeface="Arial MT"/>
              <a:buChar char="•"/>
              <a:tabLst>
                <a:tab pos="184785" algn="l"/>
              </a:tabLst>
            </a:pPr>
            <a:r>
              <a:rPr sz="2400" b="1" dirty="0">
                <a:latin typeface="Segoe UI Light"/>
                <a:cs typeface="Segoe UI Light"/>
              </a:rPr>
              <a:t>~3/4</a:t>
            </a:r>
            <a:r>
              <a:rPr sz="2400" b="1" spc="-50" dirty="0">
                <a:latin typeface="Segoe UI Light"/>
                <a:cs typeface="Segoe UI Light"/>
              </a:rPr>
              <a:t> </a:t>
            </a:r>
            <a:r>
              <a:rPr sz="1800" dirty="0">
                <a:latin typeface="Segoe UI Light"/>
                <a:cs typeface="Segoe UI Light"/>
              </a:rPr>
              <a:t>of</a:t>
            </a:r>
            <a:r>
              <a:rPr sz="1800" spc="-45" dirty="0">
                <a:latin typeface="Segoe UI Light"/>
                <a:cs typeface="Segoe UI Light"/>
              </a:rPr>
              <a:t> </a:t>
            </a:r>
            <a:r>
              <a:rPr sz="1800" dirty="0">
                <a:latin typeface="Segoe UI Light"/>
                <a:cs typeface="Segoe UI Light"/>
              </a:rPr>
              <a:t>mass</a:t>
            </a:r>
            <a:r>
              <a:rPr sz="1800" spc="-50" dirty="0">
                <a:latin typeface="Segoe UI Light"/>
                <a:cs typeface="Segoe UI Light"/>
              </a:rPr>
              <a:t> </a:t>
            </a:r>
            <a:r>
              <a:rPr sz="1800" dirty="0">
                <a:latin typeface="Segoe UI Light"/>
                <a:cs typeface="Segoe UI Light"/>
              </a:rPr>
              <a:t>of</a:t>
            </a:r>
            <a:r>
              <a:rPr sz="1800" spc="-50" dirty="0">
                <a:latin typeface="Segoe UI Light"/>
                <a:cs typeface="Segoe UI Light"/>
              </a:rPr>
              <a:t> </a:t>
            </a:r>
            <a:r>
              <a:rPr sz="1800" spc="-10" dirty="0">
                <a:latin typeface="Segoe UI Light"/>
                <a:cs typeface="Segoe UI Light"/>
              </a:rPr>
              <a:t>atmosphere</a:t>
            </a:r>
            <a:endParaRPr sz="1800" dirty="0">
              <a:latin typeface="Segoe UI Light"/>
              <a:cs typeface="Segoe UI Light"/>
            </a:endParaRPr>
          </a:p>
          <a:p>
            <a:pPr marL="184785" indent="-172085">
              <a:lnSpc>
                <a:spcPct val="100000"/>
              </a:lnSpc>
              <a:buFont typeface="Arial MT"/>
              <a:buChar char="•"/>
              <a:tabLst>
                <a:tab pos="184785" algn="l"/>
              </a:tabLst>
            </a:pPr>
            <a:r>
              <a:rPr sz="1800" dirty="0">
                <a:latin typeface="Segoe UI Light"/>
                <a:cs typeface="Segoe UI Light"/>
              </a:rPr>
              <a:t>Most</a:t>
            </a:r>
            <a:r>
              <a:rPr sz="1800" spc="-40" dirty="0">
                <a:latin typeface="Segoe UI Light"/>
                <a:cs typeface="Segoe UI Light"/>
              </a:rPr>
              <a:t> </a:t>
            </a:r>
            <a:r>
              <a:rPr sz="1800" dirty="0">
                <a:latin typeface="Segoe UI Light"/>
                <a:cs typeface="Segoe UI Light"/>
              </a:rPr>
              <a:t>weather</a:t>
            </a:r>
            <a:r>
              <a:rPr sz="1800" spc="-50" dirty="0">
                <a:latin typeface="Segoe UI Light"/>
                <a:cs typeface="Segoe UI Light"/>
              </a:rPr>
              <a:t> </a:t>
            </a:r>
            <a:r>
              <a:rPr sz="1800" dirty="0">
                <a:latin typeface="Segoe UI Light"/>
                <a:cs typeface="Segoe UI Light"/>
              </a:rPr>
              <a:t>occurs</a:t>
            </a:r>
            <a:r>
              <a:rPr sz="1800" spc="-40" dirty="0">
                <a:latin typeface="Segoe UI Light"/>
                <a:cs typeface="Segoe UI Light"/>
              </a:rPr>
              <a:t> </a:t>
            </a:r>
            <a:r>
              <a:rPr sz="1800" dirty="0">
                <a:latin typeface="Segoe UI Light"/>
                <a:cs typeface="Segoe UI Light"/>
              </a:rPr>
              <a:t>in</a:t>
            </a:r>
            <a:r>
              <a:rPr sz="1800" spc="-45" dirty="0">
                <a:latin typeface="Segoe UI Light"/>
                <a:cs typeface="Segoe UI Light"/>
              </a:rPr>
              <a:t> </a:t>
            </a:r>
            <a:r>
              <a:rPr sz="1800" dirty="0">
                <a:latin typeface="Segoe UI Light"/>
                <a:cs typeface="Segoe UI Light"/>
              </a:rPr>
              <a:t>this</a:t>
            </a:r>
            <a:r>
              <a:rPr sz="1800" spc="-40" dirty="0">
                <a:latin typeface="Segoe UI Light"/>
                <a:cs typeface="Segoe UI Light"/>
              </a:rPr>
              <a:t> </a:t>
            </a:r>
            <a:r>
              <a:rPr sz="1800" spc="-10" dirty="0">
                <a:latin typeface="Segoe UI Light"/>
                <a:cs typeface="Segoe UI Light"/>
              </a:rPr>
              <a:t>layer</a:t>
            </a:r>
            <a:endParaRPr sz="1800" dirty="0">
              <a:latin typeface="Segoe UI Light"/>
              <a:cs typeface="Segoe UI Light"/>
            </a:endParaRPr>
          </a:p>
          <a:p>
            <a:pPr marL="184785" marR="843280" indent="-172720">
              <a:lnSpc>
                <a:spcPct val="100000"/>
              </a:lnSpc>
              <a:buFont typeface="Arial MT"/>
              <a:buChar char="•"/>
              <a:tabLst>
                <a:tab pos="184785" algn="l"/>
              </a:tabLst>
            </a:pPr>
            <a:r>
              <a:rPr sz="1800" dirty="0">
                <a:latin typeface="Segoe UI Light"/>
                <a:cs typeface="Segoe UI Light"/>
              </a:rPr>
              <a:t>The</a:t>
            </a:r>
            <a:r>
              <a:rPr sz="1800" spc="-50" dirty="0">
                <a:latin typeface="Segoe UI Light"/>
                <a:cs typeface="Segoe UI Light"/>
              </a:rPr>
              <a:t> </a:t>
            </a:r>
            <a:r>
              <a:rPr sz="1800" dirty="0">
                <a:latin typeface="Segoe UI Light"/>
                <a:cs typeface="Segoe UI Light"/>
              </a:rPr>
              <a:t>top</a:t>
            </a:r>
            <a:r>
              <a:rPr sz="1800" spc="-45" dirty="0">
                <a:latin typeface="Segoe UI Light"/>
                <a:cs typeface="Segoe UI Light"/>
              </a:rPr>
              <a:t> </a:t>
            </a:r>
            <a:r>
              <a:rPr sz="1800" dirty="0">
                <a:latin typeface="Segoe UI Light"/>
                <a:cs typeface="Segoe UI Light"/>
              </a:rPr>
              <a:t>of</a:t>
            </a:r>
            <a:r>
              <a:rPr sz="1800" spc="-45" dirty="0">
                <a:latin typeface="Segoe UI Light"/>
                <a:cs typeface="Segoe UI Light"/>
              </a:rPr>
              <a:t> </a:t>
            </a:r>
            <a:r>
              <a:rPr sz="1800" spc="-10" dirty="0">
                <a:latin typeface="Segoe UI Light"/>
                <a:cs typeface="Segoe UI Light"/>
              </a:rPr>
              <a:t>troposphere</a:t>
            </a:r>
            <a:r>
              <a:rPr sz="1800" spc="-40" dirty="0">
                <a:latin typeface="Segoe UI Light"/>
                <a:cs typeface="Segoe UI Light"/>
              </a:rPr>
              <a:t> </a:t>
            </a:r>
            <a:r>
              <a:rPr sz="1800" dirty="0">
                <a:latin typeface="Segoe UI Light"/>
                <a:cs typeface="Segoe UI Light"/>
              </a:rPr>
              <a:t>is</a:t>
            </a:r>
            <a:r>
              <a:rPr sz="1800" spc="-40" dirty="0">
                <a:latin typeface="Segoe UI Light"/>
                <a:cs typeface="Segoe UI Light"/>
              </a:rPr>
              <a:t> </a:t>
            </a:r>
            <a:r>
              <a:rPr sz="1800" dirty="0">
                <a:latin typeface="Segoe UI Light"/>
                <a:cs typeface="Segoe UI Light"/>
              </a:rPr>
              <a:t>called</a:t>
            </a:r>
            <a:r>
              <a:rPr sz="1800" spc="-50" dirty="0">
                <a:latin typeface="Segoe UI Light"/>
                <a:cs typeface="Segoe UI Light"/>
              </a:rPr>
              <a:t> </a:t>
            </a:r>
            <a:r>
              <a:rPr sz="1800" spc="-25" dirty="0">
                <a:latin typeface="Segoe UI Light"/>
                <a:cs typeface="Segoe UI Light"/>
              </a:rPr>
              <a:t>the </a:t>
            </a:r>
            <a:r>
              <a:rPr sz="1800" spc="-10" dirty="0">
                <a:latin typeface="Segoe UI Light"/>
                <a:cs typeface="Segoe UI Light"/>
              </a:rPr>
              <a:t>tropopause.</a:t>
            </a:r>
            <a:endParaRPr sz="1800" dirty="0">
              <a:latin typeface="Segoe UI Light"/>
              <a:cs typeface="Segoe UI Light"/>
            </a:endParaRPr>
          </a:p>
          <a:p>
            <a:pPr marL="184150" indent="-171450">
              <a:lnSpc>
                <a:spcPct val="100000"/>
              </a:lnSpc>
              <a:buFont typeface="Arial MT"/>
              <a:buChar char="•"/>
              <a:tabLst>
                <a:tab pos="184150" algn="l"/>
              </a:tabLst>
            </a:pPr>
            <a:r>
              <a:rPr sz="1800" dirty="0">
                <a:latin typeface="Segoe UI Light"/>
                <a:cs typeface="Segoe UI Light"/>
              </a:rPr>
              <a:t>Midlatitude</a:t>
            </a:r>
            <a:r>
              <a:rPr sz="1800" spc="-30" dirty="0">
                <a:latin typeface="Segoe UI Light"/>
                <a:cs typeface="Segoe UI Light"/>
              </a:rPr>
              <a:t> </a:t>
            </a:r>
            <a:r>
              <a:rPr sz="1800" dirty="0">
                <a:latin typeface="Segoe UI Light"/>
                <a:cs typeface="Segoe UI Light"/>
              </a:rPr>
              <a:t>jet</a:t>
            </a:r>
            <a:r>
              <a:rPr sz="1800" spc="-50" dirty="0">
                <a:latin typeface="Segoe UI Light"/>
                <a:cs typeface="Segoe UI Light"/>
              </a:rPr>
              <a:t> </a:t>
            </a:r>
            <a:r>
              <a:rPr sz="1800" dirty="0">
                <a:latin typeface="Segoe UI Light"/>
                <a:cs typeface="Segoe UI Light"/>
              </a:rPr>
              <a:t>stream</a:t>
            </a:r>
            <a:r>
              <a:rPr sz="1800" spc="-70" dirty="0">
                <a:latin typeface="Segoe UI Light"/>
                <a:cs typeface="Segoe UI Light"/>
              </a:rPr>
              <a:t> </a:t>
            </a:r>
            <a:r>
              <a:rPr sz="1800" dirty="0">
                <a:latin typeface="Segoe UI Light"/>
                <a:cs typeface="Segoe UI Light"/>
              </a:rPr>
              <a:t>tends</a:t>
            </a:r>
            <a:r>
              <a:rPr sz="1800" spc="-35" dirty="0">
                <a:latin typeface="Segoe UI Light"/>
                <a:cs typeface="Segoe UI Light"/>
              </a:rPr>
              <a:t> </a:t>
            </a:r>
            <a:r>
              <a:rPr sz="1800" dirty="0">
                <a:latin typeface="Segoe UI Light"/>
                <a:cs typeface="Segoe UI Light"/>
              </a:rPr>
              <a:t>to</a:t>
            </a:r>
            <a:r>
              <a:rPr sz="1800" spc="-35" dirty="0">
                <a:latin typeface="Segoe UI Light"/>
                <a:cs typeface="Segoe UI Light"/>
              </a:rPr>
              <a:t> </a:t>
            </a:r>
            <a:r>
              <a:rPr sz="1800" dirty="0">
                <a:latin typeface="Segoe UI Light"/>
                <a:cs typeface="Segoe UI Light"/>
              </a:rPr>
              <a:t>be</a:t>
            </a:r>
            <a:r>
              <a:rPr sz="1800" spc="-40" dirty="0">
                <a:latin typeface="Segoe UI Light"/>
                <a:cs typeface="Segoe UI Light"/>
              </a:rPr>
              <a:t> </a:t>
            </a:r>
            <a:r>
              <a:rPr sz="1800" spc="-10" dirty="0">
                <a:latin typeface="Segoe UI Light"/>
                <a:cs typeface="Segoe UI Light"/>
              </a:rPr>
              <a:t>strongest</a:t>
            </a:r>
            <a:endParaRPr sz="1800" dirty="0">
              <a:latin typeface="Segoe UI Light"/>
              <a:cs typeface="Segoe UI Light"/>
            </a:endParaRPr>
          </a:p>
          <a:p>
            <a:pPr marL="198120">
              <a:lnSpc>
                <a:spcPct val="100000"/>
              </a:lnSpc>
            </a:pPr>
            <a:r>
              <a:rPr sz="1800" dirty="0">
                <a:latin typeface="Segoe UI Light"/>
                <a:cs typeface="Segoe UI Light"/>
              </a:rPr>
              <a:t>near</a:t>
            </a:r>
            <a:r>
              <a:rPr sz="1800" spc="-35" dirty="0">
                <a:latin typeface="Segoe UI Light"/>
                <a:cs typeface="Segoe UI Light"/>
              </a:rPr>
              <a:t> </a:t>
            </a:r>
            <a:r>
              <a:rPr sz="1800" dirty="0">
                <a:latin typeface="Segoe UI Light"/>
                <a:cs typeface="Segoe UI Light"/>
              </a:rPr>
              <a:t>the</a:t>
            </a:r>
            <a:r>
              <a:rPr sz="1800" spc="-50" dirty="0">
                <a:latin typeface="Segoe UI Light"/>
                <a:cs typeface="Segoe UI Light"/>
              </a:rPr>
              <a:t> </a:t>
            </a:r>
            <a:r>
              <a:rPr sz="1800" spc="-10" dirty="0">
                <a:latin typeface="Segoe UI Light"/>
                <a:cs typeface="Segoe UI Light"/>
              </a:rPr>
              <a:t>tropopause.</a:t>
            </a:r>
            <a:endParaRPr sz="1800" dirty="0">
              <a:latin typeface="Segoe UI Light"/>
              <a:cs typeface="Segoe UI Light"/>
            </a:endParaRPr>
          </a:p>
          <a:p>
            <a:pPr marL="12700" marR="5080" indent="172085">
              <a:lnSpc>
                <a:spcPct val="100000"/>
              </a:lnSpc>
              <a:buFont typeface="Arial MT"/>
              <a:buChar char="•"/>
              <a:tabLst>
                <a:tab pos="184785" algn="l"/>
              </a:tabLst>
            </a:pPr>
            <a:r>
              <a:rPr sz="1800" dirty="0">
                <a:latin typeface="Segoe UI Light"/>
                <a:cs typeface="Segoe UI Light"/>
              </a:rPr>
              <a:t>As</a:t>
            </a:r>
            <a:r>
              <a:rPr sz="1800" spc="-40" dirty="0">
                <a:latin typeface="Segoe UI Light"/>
                <a:cs typeface="Segoe UI Light"/>
              </a:rPr>
              <a:t> </a:t>
            </a:r>
            <a:r>
              <a:rPr sz="1800" dirty="0">
                <a:latin typeface="Segoe UI Light"/>
                <a:cs typeface="Segoe UI Light"/>
              </a:rPr>
              <a:t>the</a:t>
            </a:r>
            <a:r>
              <a:rPr sz="1800" spc="-55" dirty="0">
                <a:latin typeface="Segoe UI Light"/>
                <a:cs typeface="Segoe UI Light"/>
              </a:rPr>
              <a:t> </a:t>
            </a:r>
            <a:r>
              <a:rPr sz="1800" dirty="0">
                <a:latin typeface="Segoe UI Light"/>
                <a:cs typeface="Segoe UI Light"/>
              </a:rPr>
              <a:t>density</a:t>
            </a:r>
            <a:r>
              <a:rPr sz="1800" spc="-35" dirty="0">
                <a:latin typeface="Segoe UI Light"/>
                <a:cs typeface="Segoe UI Light"/>
              </a:rPr>
              <a:t> </a:t>
            </a:r>
            <a:r>
              <a:rPr sz="1800" dirty="0">
                <a:latin typeface="Segoe UI Light"/>
                <a:cs typeface="Segoe UI Light"/>
              </a:rPr>
              <a:t>of</a:t>
            </a:r>
            <a:r>
              <a:rPr sz="1800" spc="-40" dirty="0">
                <a:latin typeface="Segoe UI Light"/>
                <a:cs typeface="Segoe UI Light"/>
              </a:rPr>
              <a:t> </a:t>
            </a:r>
            <a:r>
              <a:rPr sz="1800" dirty="0">
                <a:latin typeface="Segoe UI Light"/>
                <a:cs typeface="Segoe UI Light"/>
              </a:rPr>
              <a:t>the</a:t>
            </a:r>
            <a:r>
              <a:rPr sz="1800" spc="-40" dirty="0">
                <a:latin typeface="Segoe UI Light"/>
                <a:cs typeface="Segoe UI Light"/>
              </a:rPr>
              <a:t> </a:t>
            </a:r>
            <a:r>
              <a:rPr sz="1800" dirty="0">
                <a:latin typeface="Segoe UI Light"/>
                <a:cs typeface="Segoe UI Light"/>
              </a:rPr>
              <a:t>gases</a:t>
            </a:r>
            <a:r>
              <a:rPr sz="1800" spc="-35" dirty="0">
                <a:latin typeface="Segoe UI Light"/>
                <a:cs typeface="Segoe UI Light"/>
              </a:rPr>
              <a:t> </a:t>
            </a:r>
            <a:r>
              <a:rPr sz="1800" dirty="0">
                <a:latin typeface="Segoe UI Light"/>
                <a:cs typeface="Segoe UI Light"/>
              </a:rPr>
              <a:t>in</a:t>
            </a:r>
            <a:r>
              <a:rPr sz="1800" spc="-40" dirty="0">
                <a:latin typeface="Segoe UI Light"/>
                <a:cs typeface="Segoe UI Light"/>
              </a:rPr>
              <a:t> </a:t>
            </a:r>
            <a:r>
              <a:rPr sz="1800" dirty="0">
                <a:latin typeface="Segoe UI Light"/>
                <a:cs typeface="Segoe UI Light"/>
              </a:rPr>
              <a:t>this</a:t>
            </a:r>
            <a:r>
              <a:rPr sz="1800" spc="-45" dirty="0">
                <a:latin typeface="Segoe UI Light"/>
                <a:cs typeface="Segoe UI Light"/>
              </a:rPr>
              <a:t> </a:t>
            </a:r>
            <a:r>
              <a:rPr sz="1800" spc="-10" dirty="0">
                <a:latin typeface="Segoe UI Light"/>
                <a:cs typeface="Segoe UI Light"/>
              </a:rPr>
              <a:t>layer </a:t>
            </a:r>
            <a:r>
              <a:rPr sz="1800" dirty="0">
                <a:latin typeface="Segoe UI Light"/>
                <a:cs typeface="Segoe UI Light"/>
              </a:rPr>
              <a:t>decrease</a:t>
            </a:r>
            <a:r>
              <a:rPr sz="1800" spc="-75" dirty="0">
                <a:latin typeface="Segoe UI Light"/>
                <a:cs typeface="Segoe UI Light"/>
              </a:rPr>
              <a:t> </a:t>
            </a:r>
            <a:r>
              <a:rPr sz="1800" dirty="0">
                <a:latin typeface="Segoe UI Light"/>
                <a:cs typeface="Segoe UI Light"/>
              </a:rPr>
              <a:t>with</a:t>
            </a:r>
            <a:r>
              <a:rPr sz="1800" spc="-60" dirty="0">
                <a:latin typeface="Segoe UI Light"/>
                <a:cs typeface="Segoe UI Light"/>
              </a:rPr>
              <a:t> </a:t>
            </a:r>
            <a:r>
              <a:rPr sz="1800" dirty="0">
                <a:latin typeface="Segoe UI Light"/>
                <a:cs typeface="Segoe UI Light"/>
              </a:rPr>
              <a:t>height,</a:t>
            </a:r>
            <a:r>
              <a:rPr sz="1800" spc="-35" dirty="0">
                <a:latin typeface="Segoe UI Light"/>
                <a:cs typeface="Segoe UI Light"/>
              </a:rPr>
              <a:t> </a:t>
            </a:r>
            <a:r>
              <a:rPr sz="1800" dirty="0">
                <a:latin typeface="Segoe UI Light"/>
                <a:cs typeface="Segoe UI Light"/>
              </a:rPr>
              <a:t>the</a:t>
            </a:r>
            <a:r>
              <a:rPr sz="1800" spc="-45" dirty="0">
                <a:latin typeface="Segoe UI Light"/>
                <a:cs typeface="Segoe UI Light"/>
              </a:rPr>
              <a:t> </a:t>
            </a:r>
            <a:r>
              <a:rPr sz="1800" dirty="0">
                <a:latin typeface="Segoe UI Light"/>
                <a:cs typeface="Segoe UI Light"/>
              </a:rPr>
              <a:t>air</a:t>
            </a:r>
            <a:r>
              <a:rPr sz="1800" spc="-50" dirty="0">
                <a:latin typeface="Segoe UI Light"/>
                <a:cs typeface="Segoe UI Light"/>
              </a:rPr>
              <a:t> </a:t>
            </a:r>
            <a:r>
              <a:rPr sz="1800" dirty="0">
                <a:latin typeface="Segoe UI Light"/>
                <a:cs typeface="Segoe UI Light"/>
              </a:rPr>
              <a:t>becomes</a:t>
            </a:r>
            <a:r>
              <a:rPr sz="1800" spc="-25" dirty="0">
                <a:latin typeface="Segoe UI Light"/>
                <a:cs typeface="Segoe UI Light"/>
              </a:rPr>
              <a:t> </a:t>
            </a:r>
            <a:r>
              <a:rPr sz="1800" spc="-10" dirty="0">
                <a:latin typeface="Segoe UI Light"/>
                <a:cs typeface="Segoe UI Light"/>
              </a:rPr>
              <a:t>thinner. Therefore,</a:t>
            </a:r>
            <a:r>
              <a:rPr sz="1800" spc="-35" dirty="0">
                <a:latin typeface="Segoe UI Light"/>
                <a:cs typeface="Segoe UI Light"/>
              </a:rPr>
              <a:t> </a:t>
            </a:r>
            <a:r>
              <a:rPr sz="1800" dirty="0">
                <a:latin typeface="Segoe UI Light"/>
                <a:cs typeface="Segoe UI Light"/>
              </a:rPr>
              <a:t>the</a:t>
            </a:r>
            <a:r>
              <a:rPr sz="1800" spc="-35" dirty="0">
                <a:latin typeface="Segoe UI Light"/>
                <a:cs typeface="Segoe UI Light"/>
              </a:rPr>
              <a:t> </a:t>
            </a:r>
            <a:r>
              <a:rPr sz="1800" spc="-10" dirty="0">
                <a:latin typeface="Segoe UI Light"/>
                <a:cs typeface="Segoe UI Light"/>
              </a:rPr>
              <a:t>temperature</a:t>
            </a:r>
            <a:r>
              <a:rPr sz="1800" spc="-35" dirty="0">
                <a:latin typeface="Segoe UI Light"/>
                <a:cs typeface="Segoe UI Light"/>
              </a:rPr>
              <a:t> </a:t>
            </a:r>
            <a:r>
              <a:rPr sz="1800" dirty="0">
                <a:latin typeface="Segoe UI Light"/>
                <a:cs typeface="Segoe UI Light"/>
              </a:rPr>
              <a:t>in</a:t>
            </a:r>
            <a:r>
              <a:rPr sz="1800" spc="-45" dirty="0">
                <a:latin typeface="Segoe UI Light"/>
                <a:cs typeface="Segoe UI Light"/>
              </a:rPr>
              <a:t> </a:t>
            </a:r>
            <a:r>
              <a:rPr sz="1800" dirty="0">
                <a:latin typeface="Segoe UI Light"/>
                <a:cs typeface="Segoe UI Light"/>
              </a:rPr>
              <a:t>the</a:t>
            </a:r>
            <a:r>
              <a:rPr sz="1800" spc="-35" dirty="0">
                <a:latin typeface="Segoe UI Light"/>
                <a:cs typeface="Segoe UI Light"/>
              </a:rPr>
              <a:t> </a:t>
            </a:r>
            <a:r>
              <a:rPr sz="1800" spc="-10" dirty="0">
                <a:latin typeface="Segoe UI Light"/>
                <a:cs typeface="Segoe UI Light"/>
              </a:rPr>
              <a:t>troposphere </a:t>
            </a:r>
            <a:r>
              <a:rPr sz="1800" dirty="0">
                <a:latin typeface="Segoe UI Light"/>
                <a:cs typeface="Segoe UI Light"/>
              </a:rPr>
              <a:t>also</a:t>
            </a:r>
            <a:r>
              <a:rPr sz="1800" spc="-55" dirty="0">
                <a:latin typeface="Segoe UI Light"/>
                <a:cs typeface="Segoe UI Light"/>
              </a:rPr>
              <a:t> </a:t>
            </a:r>
            <a:r>
              <a:rPr sz="1800" dirty="0">
                <a:latin typeface="Segoe UI Light"/>
                <a:cs typeface="Segoe UI Light"/>
              </a:rPr>
              <a:t>decreases</a:t>
            </a:r>
            <a:r>
              <a:rPr sz="1800" spc="-70" dirty="0">
                <a:latin typeface="Segoe UI Light"/>
                <a:cs typeface="Segoe UI Light"/>
              </a:rPr>
              <a:t> </a:t>
            </a:r>
            <a:r>
              <a:rPr sz="1800" dirty="0">
                <a:latin typeface="Segoe UI Light"/>
                <a:cs typeface="Segoe UI Light"/>
              </a:rPr>
              <a:t>with</a:t>
            </a:r>
            <a:r>
              <a:rPr sz="1800" spc="-60" dirty="0">
                <a:latin typeface="Segoe UI Light"/>
                <a:cs typeface="Segoe UI Light"/>
              </a:rPr>
              <a:t> </a:t>
            </a:r>
            <a:r>
              <a:rPr sz="1800" spc="-10" dirty="0">
                <a:latin typeface="Segoe UI Light"/>
                <a:cs typeface="Segoe UI Light"/>
              </a:rPr>
              <a:t>height</a:t>
            </a:r>
            <a:endParaRPr sz="1800" dirty="0">
              <a:latin typeface="Segoe UI Light"/>
              <a:cs typeface="Segoe UI Light"/>
            </a:endParaRPr>
          </a:p>
          <a:p>
            <a:pPr marL="652145">
              <a:lnSpc>
                <a:spcPct val="100000"/>
              </a:lnSpc>
            </a:pPr>
            <a:r>
              <a:rPr sz="1800" u="sng" dirty="0">
                <a:uFill>
                  <a:solidFill>
                    <a:srgbClr val="000000"/>
                  </a:solidFill>
                </a:uFill>
                <a:latin typeface="Segoe UI Light"/>
                <a:cs typeface="Segoe UI Light"/>
              </a:rPr>
              <a:t>(by</a:t>
            </a:r>
            <a:r>
              <a:rPr sz="1800" u="sng" spc="-20"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~6.5C</a:t>
            </a:r>
            <a:r>
              <a:rPr sz="1800" u="sng" spc="-15"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per</a:t>
            </a:r>
            <a:r>
              <a:rPr sz="1800" u="sng" spc="-10"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km,</a:t>
            </a:r>
            <a:r>
              <a:rPr sz="1800" u="sng" spc="-15"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3.6</a:t>
            </a:r>
            <a:r>
              <a:rPr sz="1800" u="sng" spc="-15"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F</a:t>
            </a:r>
            <a:r>
              <a:rPr sz="1800" u="sng" spc="10"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per</a:t>
            </a:r>
            <a:r>
              <a:rPr sz="1800" u="sng" spc="-5" dirty="0">
                <a:uFill>
                  <a:solidFill>
                    <a:srgbClr val="000000"/>
                  </a:solidFill>
                </a:uFill>
                <a:latin typeface="Segoe UI Light"/>
                <a:cs typeface="Segoe UI Light"/>
              </a:rPr>
              <a:t> </a:t>
            </a:r>
            <a:r>
              <a:rPr sz="1800" u="sng" dirty="0">
                <a:uFill>
                  <a:solidFill>
                    <a:srgbClr val="000000"/>
                  </a:solidFill>
                </a:uFill>
                <a:latin typeface="Segoe UI Light"/>
                <a:cs typeface="Segoe UI Light"/>
              </a:rPr>
              <a:t>1000</a:t>
            </a:r>
            <a:r>
              <a:rPr sz="1800" u="sng" spc="-35" dirty="0">
                <a:uFill>
                  <a:solidFill>
                    <a:srgbClr val="000000"/>
                  </a:solidFill>
                </a:uFill>
                <a:latin typeface="Segoe UI Light"/>
                <a:cs typeface="Segoe UI Light"/>
              </a:rPr>
              <a:t> </a:t>
            </a:r>
            <a:r>
              <a:rPr sz="1800" u="sng" spc="-25" dirty="0">
                <a:uFill>
                  <a:solidFill>
                    <a:srgbClr val="000000"/>
                  </a:solidFill>
                </a:uFill>
                <a:latin typeface="Segoe UI Light"/>
                <a:cs typeface="Segoe UI Light"/>
              </a:rPr>
              <a:t>ft)</a:t>
            </a:r>
            <a:endParaRPr sz="1800" dirty="0">
              <a:latin typeface="Segoe UI Light"/>
              <a:cs typeface="Segoe UI Light"/>
            </a:endParaRPr>
          </a:p>
        </p:txBody>
      </p:sp>
      <p:sp>
        <p:nvSpPr>
          <p:cNvPr id="89" name="object 89"/>
          <p:cNvSpPr txBox="1"/>
          <p:nvPr/>
        </p:nvSpPr>
        <p:spPr>
          <a:xfrm>
            <a:off x="430479" y="5392928"/>
            <a:ext cx="72961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Surface</a:t>
            </a:r>
            <a:endParaRPr sz="1800">
              <a:latin typeface="Calibri"/>
              <a:cs typeface="Calibri"/>
            </a:endParaRPr>
          </a:p>
        </p:txBody>
      </p:sp>
      <p:grpSp>
        <p:nvGrpSpPr>
          <p:cNvPr id="90" name="object 90"/>
          <p:cNvGrpSpPr/>
          <p:nvPr/>
        </p:nvGrpSpPr>
        <p:grpSpPr>
          <a:xfrm>
            <a:off x="2880360" y="5349240"/>
            <a:ext cx="1310005" cy="519430"/>
            <a:chOff x="2880360" y="5349240"/>
            <a:chExt cx="1310005" cy="519430"/>
          </a:xfrm>
        </p:grpSpPr>
        <p:pic>
          <p:nvPicPr>
            <p:cNvPr id="91" name="object 91"/>
            <p:cNvPicPr/>
            <p:nvPr/>
          </p:nvPicPr>
          <p:blipFill>
            <a:blip r:embed="rId6" cstate="print"/>
            <a:stretch>
              <a:fillRect/>
            </a:stretch>
          </p:blipFill>
          <p:spPr>
            <a:xfrm>
              <a:off x="2880360" y="5349240"/>
              <a:ext cx="439686" cy="511289"/>
            </a:xfrm>
            <a:prstGeom prst="rect">
              <a:avLst/>
            </a:prstGeom>
          </p:spPr>
        </p:pic>
        <p:pic>
          <p:nvPicPr>
            <p:cNvPr id="92" name="object 92"/>
            <p:cNvPicPr/>
            <p:nvPr/>
          </p:nvPicPr>
          <p:blipFill>
            <a:blip r:embed="rId7" cstate="print"/>
            <a:stretch>
              <a:fillRect/>
            </a:stretch>
          </p:blipFill>
          <p:spPr>
            <a:xfrm>
              <a:off x="3015996" y="5356860"/>
              <a:ext cx="820674" cy="511289"/>
            </a:xfrm>
            <a:prstGeom prst="rect">
              <a:avLst/>
            </a:prstGeom>
          </p:spPr>
        </p:pic>
        <p:pic>
          <p:nvPicPr>
            <p:cNvPr id="93" name="object 93"/>
            <p:cNvPicPr/>
            <p:nvPr/>
          </p:nvPicPr>
          <p:blipFill>
            <a:blip r:embed="rId8" cstate="print"/>
            <a:stretch>
              <a:fillRect/>
            </a:stretch>
          </p:blipFill>
          <p:spPr>
            <a:xfrm>
              <a:off x="3531108" y="5356860"/>
              <a:ext cx="659129" cy="511289"/>
            </a:xfrm>
            <a:prstGeom prst="rect">
              <a:avLst/>
            </a:prstGeom>
          </p:spPr>
        </p:pic>
      </p:grpSp>
      <p:sp>
        <p:nvSpPr>
          <p:cNvPr id="94" name="object 94"/>
          <p:cNvSpPr txBox="1"/>
          <p:nvPr/>
        </p:nvSpPr>
        <p:spPr>
          <a:xfrm>
            <a:off x="3011551" y="5406339"/>
            <a:ext cx="103060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dirty="0">
                <a:latin typeface="Calibri"/>
                <a:cs typeface="Calibri"/>
              </a:rPr>
              <a:t>1000 </a:t>
            </a:r>
            <a:r>
              <a:rPr sz="1800" b="1" spc="-25" dirty="0">
                <a:latin typeface="Calibri"/>
                <a:cs typeface="Calibri"/>
              </a:rPr>
              <a:t>hPa</a:t>
            </a:r>
            <a:endParaRPr sz="1800">
              <a:latin typeface="Calibri"/>
              <a:cs typeface="Calibri"/>
            </a:endParaRPr>
          </a:p>
        </p:txBody>
      </p:sp>
      <p:grpSp>
        <p:nvGrpSpPr>
          <p:cNvPr id="95" name="object 95"/>
          <p:cNvGrpSpPr/>
          <p:nvPr/>
        </p:nvGrpSpPr>
        <p:grpSpPr>
          <a:xfrm>
            <a:off x="1642872" y="5335523"/>
            <a:ext cx="1075690" cy="532765"/>
            <a:chOff x="1642872" y="5335523"/>
            <a:chExt cx="1075690" cy="532765"/>
          </a:xfrm>
        </p:grpSpPr>
        <p:pic>
          <p:nvPicPr>
            <p:cNvPr id="96" name="object 96"/>
            <p:cNvPicPr/>
            <p:nvPr/>
          </p:nvPicPr>
          <p:blipFill>
            <a:blip r:embed="rId9" cstate="print"/>
            <a:stretch>
              <a:fillRect/>
            </a:stretch>
          </p:blipFill>
          <p:spPr>
            <a:xfrm>
              <a:off x="1642872" y="5349239"/>
              <a:ext cx="439686" cy="511289"/>
            </a:xfrm>
            <a:prstGeom prst="rect">
              <a:avLst/>
            </a:prstGeom>
          </p:spPr>
        </p:pic>
        <p:pic>
          <p:nvPicPr>
            <p:cNvPr id="97" name="object 97"/>
            <p:cNvPicPr/>
            <p:nvPr/>
          </p:nvPicPr>
          <p:blipFill>
            <a:blip r:embed="rId10" cstate="print"/>
            <a:stretch>
              <a:fillRect/>
            </a:stretch>
          </p:blipFill>
          <p:spPr>
            <a:xfrm>
              <a:off x="1830324" y="5356859"/>
              <a:ext cx="537210" cy="511289"/>
            </a:xfrm>
            <a:prstGeom prst="rect">
              <a:avLst/>
            </a:prstGeom>
          </p:spPr>
        </p:pic>
        <p:pic>
          <p:nvPicPr>
            <p:cNvPr id="98" name="object 98"/>
            <p:cNvPicPr/>
            <p:nvPr/>
          </p:nvPicPr>
          <p:blipFill>
            <a:blip r:embed="rId11" cstate="print"/>
            <a:stretch>
              <a:fillRect/>
            </a:stretch>
          </p:blipFill>
          <p:spPr>
            <a:xfrm>
              <a:off x="2061972" y="5335523"/>
              <a:ext cx="535686" cy="511289"/>
            </a:xfrm>
            <a:prstGeom prst="rect">
              <a:avLst/>
            </a:prstGeom>
          </p:spPr>
        </p:pic>
        <p:pic>
          <p:nvPicPr>
            <p:cNvPr id="99" name="object 99"/>
            <p:cNvPicPr/>
            <p:nvPr/>
          </p:nvPicPr>
          <p:blipFill>
            <a:blip r:embed="rId12" cstate="print"/>
            <a:stretch>
              <a:fillRect/>
            </a:stretch>
          </p:blipFill>
          <p:spPr>
            <a:xfrm>
              <a:off x="2292095" y="5356859"/>
              <a:ext cx="425970" cy="511289"/>
            </a:xfrm>
            <a:prstGeom prst="rect">
              <a:avLst/>
            </a:prstGeom>
          </p:spPr>
        </p:pic>
      </p:grpSp>
      <p:sp>
        <p:nvSpPr>
          <p:cNvPr id="100" name="object 100"/>
          <p:cNvSpPr txBox="1"/>
          <p:nvPr/>
        </p:nvSpPr>
        <p:spPr>
          <a:xfrm>
            <a:off x="1774698" y="5406034"/>
            <a:ext cx="7956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spc="-80" dirty="0">
                <a:latin typeface="Arial"/>
                <a:cs typeface="Arial"/>
              </a:rPr>
              <a:t> </a:t>
            </a:r>
            <a:r>
              <a:rPr sz="1800" b="1" spc="-20" dirty="0">
                <a:latin typeface="Calibri"/>
                <a:cs typeface="Calibri"/>
              </a:rPr>
              <a:t>17</a:t>
            </a:r>
            <a:r>
              <a:rPr sz="1800" spc="-20" dirty="0">
                <a:latin typeface="MS PGothic"/>
                <a:cs typeface="MS PGothic"/>
              </a:rPr>
              <a:t>°</a:t>
            </a:r>
            <a:r>
              <a:rPr sz="1800" b="1" spc="-20" dirty="0">
                <a:latin typeface="Calibri"/>
                <a:cs typeface="Calibri"/>
              </a:rPr>
              <a:t>C</a:t>
            </a:r>
            <a:endParaRPr sz="1800">
              <a:latin typeface="Calibri"/>
              <a:cs typeface="Calibri"/>
            </a:endParaRPr>
          </a:p>
        </p:txBody>
      </p:sp>
      <p:grpSp>
        <p:nvGrpSpPr>
          <p:cNvPr id="101" name="object 101"/>
          <p:cNvGrpSpPr/>
          <p:nvPr/>
        </p:nvGrpSpPr>
        <p:grpSpPr>
          <a:xfrm>
            <a:off x="321563" y="1386852"/>
            <a:ext cx="1258570" cy="519430"/>
            <a:chOff x="321563" y="1386852"/>
            <a:chExt cx="1258570" cy="519430"/>
          </a:xfrm>
        </p:grpSpPr>
        <p:pic>
          <p:nvPicPr>
            <p:cNvPr id="102" name="object 102"/>
            <p:cNvPicPr/>
            <p:nvPr/>
          </p:nvPicPr>
          <p:blipFill>
            <a:blip r:embed="rId13" cstate="print"/>
            <a:stretch>
              <a:fillRect/>
            </a:stretch>
          </p:blipFill>
          <p:spPr>
            <a:xfrm>
              <a:off x="321563" y="1386852"/>
              <a:ext cx="439686" cy="511289"/>
            </a:xfrm>
            <a:prstGeom prst="rect">
              <a:avLst/>
            </a:prstGeom>
          </p:spPr>
        </p:pic>
        <p:pic>
          <p:nvPicPr>
            <p:cNvPr id="103" name="object 103"/>
            <p:cNvPicPr/>
            <p:nvPr/>
          </p:nvPicPr>
          <p:blipFill>
            <a:blip r:embed="rId14" cstate="print"/>
            <a:stretch>
              <a:fillRect/>
            </a:stretch>
          </p:blipFill>
          <p:spPr>
            <a:xfrm>
              <a:off x="457200" y="1394472"/>
              <a:ext cx="421398" cy="511289"/>
            </a:xfrm>
            <a:prstGeom prst="rect">
              <a:avLst/>
            </a:prstGeom>
          </p:spPr>
        </p:pic>
        <p:pic>
          <p:nvPicPr>
            <p:cNvPr id="104" name="object 104"/>
            <p:cNvPicPr/>
            <p:nvPr/>
          </p:nvPicPr>
          <p:blipFill>
            <a:blip r:embed="rId15" cstate="print"/>
            <a:stretch>
              <a:fillRect/>
            </a:stretch>
          </p:blipFill>
          <p:spPr>
            <a:xfrm>
              <a:off x="573023" y="1394472"/>
              <a:ext cx="375678" cy="511289"/>
            </a:xfrm>
            <a:prstGeom prst="rect">
              <a:avLst/>
            </a:prstGeom>
          </p:spPr>
        </p:pic>
        <p:pic>
          <p:nvPicPr>
            <p:cNvPr id="105" name="object 105"/>
            <p:cNvPicPr/>
            <p:nvPr/>
          </p:nvPicPr>
          <p:blipFill>
            <a:blip r:embed="rId16" cstate="print"/>
            <a:stretch>
              <a:fillRect/>
            </a:stretch>
          </p:blipFill>
          <p:spPr>
            <a:xfrm>
              <a:off x="643127" y="1394472"/>
              <a:ext cx="589026" cy="511289"/>
            </a:xfrm>
            <a:prstGeom prst="rect">
              <a:avLst/>
            </a:prstGeom>
          </p:spPr>
        </p:pic>
        <p:pic>
          <p:nvPicPr>
            <p:cNvPr id="106" name="object 106"/>
            <p:cNvPicPr/>
            <p:nvPr/>
          </p:nvPicPr>
          <p:blipFill>
            <a:blip r:embed="rId17" cstate="print"/>
            <a:stretch>
              <a:fillRect/>
            </a:stretch>
          </p:blipFill>
          <p:spPr>
            <a:xfrm>
              <a:off x="926591" y="1394472"/>
              <a:ext cx="653034" cy="511289"/>
            </a:xfrm>
            <a:prstGeom prst="rect">
              <a:avLst/>
            </a:prstGeom>
          </p:spPr>
        </p:pic>
      </p:grpSp>
      <p:sp>
        <p:nvSpPr>
          <p:cNvPr id="107" name="object 107"/>
          <p:cNvSpPr txBox="1"/>
          <p:nvPr/>
        </p:nvSpPr>
        <p:spPr>
          <a:xfrm>
            <a:off x="452729" y="1444244"/>
            <a:ext cx="92646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dirty="0">
                <a:latin typeface="Calibri"/>
                <a:cs typeface="Calibri"/>
              </a:rPr>
              <a:t>6-20</a:t>
            </a:r>
            <a:r>
              <a:rPr sz="1800" b="1" spc="-25" dirty="0">
                <a:latin typeface="Calibri"/>
                <a:cs typeface="Calibri"/>
              </a:rPr>
              <a:t> km</a:t>
            </a:r>
            <a:endParaRPr sz="1800">
              <a:latin typeface="Calibri"/>
              <a:cs typeface="Calibri"/>
            </a:endParaRPr>
          </a:p>
        </p:txBody>
      </p:sp>
      <p:grpSp>
        <p:nvGrpSpPr>
          <p:cNvPr id="108" name="object 108"/>
          <p:cNvGrpSpPr/>
          <p:nvPr/>
        </p:nvGrpSpPr>
        <p:grpSpPr>
          <a:xfrm>
            <a:off x="2964179" y="1373136"/>
            <a:ext cx="1194435" cy="519430"/>
            <a:chOff x="2964179" y="1373136"/>
            <a:chExt cx="1194435" cy="519430"/>
          </a:xfrm>
        </p:grpSpPr>
        <p:pic>
          <p:nvPicPr>
            <p:cNvPr id="109" name="object 109"/>
            <p:cNvPicPr/>
            <p:nvPr/>
          </p:nvPicPr>
          <p:blipFill>
            <a:blip r:embed="rId18" cstate="print"/>
            <a:stretch>
              <a:fillRect/>
            </a:stretch>
          </p:blipFill>
          <p:spPr>
            <a:xfrm>
              <a:off x="2964179" y="1373136"/>
              <a:ext cx="439686" cy="511289"/>
            </a:xfrm>
            <a:prstGeom prst="rect">
              <a:avLst/>
            </a:prstGeom>
          </p:spPr>
        </p:pic>
        <p:pic>
          <p:nvPicPr>
            <p:cNvPr id="110" name="object 110"/>
            <p:cNvPicPr/>
            <p:nvPr/>
          </p:nvPicPr>
          <p:blipFill>
            <a:blip r:embed="rId19" cstate="print"/>
            <a:stretch>
              <a:fillRect/>
            </a:stretch>
          </p:blipFill>
          <p:spPr>
            <a:xfrm>
              <a:off x="3099815" y="1380756"/>
              <a:ext cx="704850" cy="511289"/>
            </a:xfrm>
            <a:prstGeom prst="rect">
              <a:avLst/>
            </a:prstGeom>
          </p:spPr>
        </p:pic>
        <p:pic>
          <p:nvPicPr>
            <p:cNvPr id="111" name="object 111"/>
            <p:cNvPicPr/>
            <p:nvPr/>
          </p:nvPicPr>
          <p:blipFill>
            <a:blip r:embed="rId20" cstate="print"/>
            <a:stretch>
              <a:fillRect/>
            </a:stretch>
          </p:blipFill>
          <p:spPr>
            <a:xfrm>
              <a:off x="3499103" y="1380756"/>
              <a:ext cx="659129" cy="511289"/>
            </a:xfrm>
            <a:prstGeom prst="rect">
              <a:avLst/>
            </a:prstGeom>
          </p:spPr>
        </p:pic>
      </p:grpSp>
      <p:sp>
        <p:nvSpPr>
          <p:cNvPr id="112" name="object 112"/>
          <p:cNvSpPr txBox="1"/>
          <p:nvPr/>
        </p:nvSpPr>
        <p:spPr>
          <a:xfrm>
            <a:off x="3096005" y="1429258"/>
            <a:ext cx="914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dirty="0">
                <a:latin typeface="Calibri"/>
                <a:cs typeface="Calibri"/>
              </a:rPr>
              <a:t>250</a:t>
            </a:r>
            <a:r>
              <a:rPr sz="1800" b="1" spc="-25" dirty="0">
                <a:latin typeface="Calibri"/>
                <a:cs typeface="Calibri"/>
              </a:rPr>
              <a:t> hPa</a:t>
            </a:r>
            <a:endParaRPr sz="1800">
              <a:latin typeface="Calibri"/>
              <a:cs typeface="Calibri"/>
            </a:endParaRPr>
          </a:p>
        </p:txBody>
      </p:sp>
      <p:grpSp>
        <p:nvGrpSpPr>
          <p:cNvPr id="113" name="object 113"/>
          <p:cNvGrpSpPr/>
          <p:nvPr/>
        </p:nvGrpSpPr>
        <p:grpSpPr>
          <a:xfrm>
            <a:off x="1613916" y="1357896"/>
            <a:ext cx="1145540" cy="532765"/>
            <a:chOff x="1613916" y="1357896"/>
            <a:chExt cx="1145540" cy="532765"/>
          </a:xfrm>
        </p:grpSpPr>
        <p:pic>
          <p:nvPicPr>
            <p:cNvPr id="114" name="object 114"/>
            <p:cNvPicPr/>
            <p:nvPr/>
          </p:nvPicPr>
          <p:blipFill>
            <a:blip r:embed="rId21" cstate="print"/>
            <a:stretch>
              <a:fillRect/>
            </a:stretch>
          </p:blipFill>
          <p:spPr>
            <a:xfrm>
              <a:off x="1613916" y="1371612"/>
              <a:ext cx="439686" cy="511289"/>
            </a:xfrm>
            <a:prstGeom prst="rect">
              <a:avLst/>
            </a:prstGeom>
          </p:spPr>
        </p:pic>
        <p:pic>
          <p:nvPicPr>
            <p:cNvPr id="115" name="object 115"/>
            <p:cNvPicPr/>
            <p:nvPr/>
          </p:nvPicPr>
          <p:blipFill>
            <a:blip r:embed="rId22" cstate="print"/>
            <a:stretch>
              <a:fillRect/>
            </a:stretch>
          </p:blipFill>
          <p:spPr>
            <a:xfrm>
              <a:off x="1801368" y="1379232"/>
              <a:ext cx="375678" cy="511289"/>
            </a:xfrm>
            <a:prstGeom prst="rect">
              <a:avLst/>
            </a:prstGeom>
          </p:spPr>
        </p:pic>
        <p:pic>
          <p:nvPicPr>
            <p:cNvPr id="116" name="object 116"/>
            <p:cNvPicPr/>
            <p:nvPr/>
          </p:nvPicPr>
          <p:blipFill>
            <a:blip r:embed="rId23" cstate="print"/>
            <a:stretch>
              <a:fillRect/>
            </a:stretch>
          </p:blipFill>
          <p:spPr>
            <a:xfrm>
              <a:off x="1871472" y="1379232"/>
              <a:ext cx="537210" cy="511289"/>
            </a:xfrm>
            <a:prstGeom prst="rect">
              <a:avLst/>
            </a:prstGeom>
          </p:spPr>
        </p:pic>
        <p:pic>
          <p:nvPicPr>
            <p:cNvPr id="117" name="object 117"/>
            <p:cNvPicPr/>
            <p:nvPr/>
          </p:nvPicPr>
          <p:blipFill>
            <a:blip r:embed="rId24" cstate="print"/>
            <a:stretch>
              <a:fillRect/>
            </a:stretch>
          </p:blipFill>
          <p:spPr>
            <a:xfrm>
              <a:off x="2103120" y="1357896"/>
              <a:ext cx="535686" cy="511289"/>
            </a:xfrm>
            <a:prstGeom prst="rect">
              <a:avLst/>
            </a:prstGeom>
          </p:spPr>
        </p:pic>
        <p:pic>
          <p:nvPicPr>
            <p:cNvPr id="118" name="object 118"/>
            <p:cNvPicPr/>
            <p:nvPr/>
          </p:nvPicPr>
          <p:blipFill>
            <a:blip r:embed="rId25" cstate="print"/>
            <a:stretch>
              <a:fillRect/>
            </a:stretch>
          </p:blipFill>
          <p:spPr>
            <a:xfrm>
              <a:off x="2333244" y="1379232"/>
              <a:ext cx="425970" cy="511289"/>
            </a:xfrm>
            <a:prstGeom prst="rect">
              <a:avLst/>
            </a:prstGeom>
          </p:spPr>
        </p:pic>
      </p:grpSp>
      <p:sp>
        <p:nvSpPr>
          <p:cNvPr id="119" name="object 119"/>
          <p:cNvSpPr txBox="1"/>
          <p:nvPr/>
        </p:nvSpPr>
        <p:spPr>
          <a:xfrm>
            <a:off x="1745742" y="1427734"/>
            <a:ext cx="8661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spc="-90" dirty="0">
                <a:latin typeface="Arial"/>
                <a:cs typeface="Arial"/>
              </a:rPr>
              <a:t> </a:t>
            </a:r>
            <a:r>
              <a:rPr sz="1800" b="1" dirty="0">
                <a:latin typeface="Calibri"/>
                <a:cs typeface="Calibri"/>
              </a:rPr>
              <a:t>-</a:t>
            </a:r>
            <a:r>
              <a:rPr sz="1800" b="1" spc="-20" dirty="0">
                <a:latin typeface="Calibri"/>
                <a:cs typeface="Calibri"/>
              </a:rPr>
              <a:t>51</a:t>
            </a:r>
            <a:r>
              <a:rPr sz="1800" spc="-20" dirty="0">
                <a:latin typeface="MS PGothic"/>
                <a:cs typeface="MS PGothic"/>
              </a:rPr>
              <a:t>°</a:t>
            </a:r>
            <a:r>
              <a:rPr sz="1800" b="1" spc="-20" dirty="0">
                <a:latin typeface="Calibri"/>
                <a:cs typeface="Calibri"/>
              </a:rPr>
              <a:t>C</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7290" y="4888179"/>
            <a:ext cx="1788160" cy="574675"/>
          </a:xfrm>
          <a:prstGeom prst="rect">
            <a:avLst/>
          </a:prstGeom>
        </p:spPr>
        <p:txBody>
          <a:bodyPr vert="horz" wrap="square" lIns="0" tIns="12700" rIns="0" bIns="0" rtlCol="0">
            <a:spAutoFit/>
          </a:bodyPr>
          <a:lstStyle/>
          <a:p>
            <a:pPr marL="12700">
              <a:lnSpc>
                <a:spcPct val="100000"/>
              </a:lnSpc>
              <a:spcBef>
                <a:spcPts val="100"/>
              </a:spcBef>
            </a:pPr>
            <a:r>
              <a:rPr sz="3600" spc="-25" dirty="0">
                <a:latin typeface="Calibri Light"/>
                <a:cs typeface="Calibri Light"/>
              </a:rPr>
              <a:t>Ferrel</a:t>
            </a:r>
            <a:r>
              <a:rPr sz="3600" spc="-165" dirty="0">
                <a:latin typeface="Calibri Light"/>
                <a:cs typeface="Calibri Light"/>
              </a:rPr>
              <a:t> </a:t>
            </a:r>
            <a:r>
              <a:rPr sz="3600" spc="-20" dirty="0">
                <a:latin typeface="Calibri Light"/>
                <a:cs typeface="Calibri Light"/>
              </a:rPr>
              <a:t>cell</a:t>
            </a:r>
            <a:endParaRPr sz="3600">
              <a:latin typeface="Calibri Light"/>
              <a:cs typeface="Calibri Light"/>
            </a:endParaRPr>
          </a:p>
        </p:txBody>
      </p:sp>
      <p:grpSp>
        <p:nvGrpSpPr>
          <p:cNvPr id="3" name="object 3"/>
          <p:cNvGrpSpPr/>
          <p:nvPr/>
        </p:nvGrpSpPr>
        <p:grpSpPr>
          <a:xfrm>
            <a:off x="8525256" y="4381512"/>
            <a:ext cx="2174240" cy="758190"/>
            <a:chOff x="8525256" y="4381512"/>
            <a:chExt cx="2174240" cy="758190"/>
          </a:xfrm>
        </p:grpSpPr>
        <p:pic>
          <p:nvPicPr>
            <p:cNvPr id="4" name="object 4"/>
            <p:cNvPicPr/>
            <p:nvPr/>
          </p:nvPicPr>
          <p:blipFill>
            <a:blip r:embed="rId2" cstate="print"/>
            <a:stretch>
              <a:fillRect/>
            </a:stretch>
          </p:blipFill>
          <p:spPr>
            <a:xfrm>
              <a:off x="9704832" y="4381512"/>
              <a:ext cx="994409" cy="511289"/>
            </a:xfrm>
            <a:prstGeom prst="rect">
              <a:avLst/>
            </a:prstGeom>
          </p:spPr>
        </p:pic>
        <p:pic>
          <p:nvPicPr>
            <p:cNvPr id="5" name="object 5"/>
            <p:cNvPicPr/>
            <p:nvPr/>
          </p:nvPicPr>
          <p:blipFill>
            <a:blip r:embed="rId3" cstate="print"/>
            <a:stretch>
              <a:fillRect/>
            </a:stretch>
          </p:blipFill>
          <p:spPr>
            <a:xfrm>
              <a:off x="8525256" y="4628400"/>
              <a:ext cx="1450086" cy="511289"/>
            </a:xfrm>
            <a:prstGeom prst="rect">
              <a:avLst/>
            </a:prstGeom>
          </p:spPr>
        </p:pic>
      </p:grpSp>
      <p:grpSp>
        <p:nvGrpSpPr>
          <p:cNvPr id="6" name="object 6"/>
          <p:cNvGrpSpPr/>
          <p:nvPr/>
        </p:nvGrpSpPr>
        <p:grpSpPr>
          <a:xfrm>
            <a:off x="4090415" y="4628400"/>
            <a:ext cx="4105275" cy="758190"/>
            <a:chOff x="4090415" y="4628400"/>
            <a:chExt cx="4105275" cy="758190"/>
          </a:xfrm>
        </p:grpSpPr>
        <p:pic>
          <p:nvPicPr>
            <p:cNvPr id="7" name="object 7"/>
            <p:cNvPicPr/>
            <p:nvPr/>
          </p:nvPicPr>
          <p:blipFill>
            <a:blip r:embed="rId4" cstate="print"/>
            <a:stretch>
              <a:fillRect/>
            </a:stretch>
          </p:blipFill>
          <p:spPr>
            <a:xfrm>
              <a:off x="4090415" y="4628400"/>
              <a:ext cx="1203198" cy="511289"/>
            </a:xfrm>
            <a:prstGeom prst="rect">
              <a:avLst/>
            </a:prstGeom>
          </p:spPr>
        </p:pic>
        <p:pic>
          <p:nvPicPr>
            <p:cNvPr id="8" name="object 8"/>
            <p:cNvPicPr/>
            <p:nvPr/>
          </p:nvPicPr>
          <p:blipFill>
            <a:blip r:embed="rId5" cstate="print"/>
            <a:stretch>
              <a:fillRect/>
            </a:stretch>
          </p:blipFill>
          <p:spPr>
            <a:xfrm>
              <a:off x="5439155" y="4628400"/>
              <a:ext cx="1183386" cy="511289"/>
            </a:xfrm>
            <a:prstGeom prst="rect">
              <a:avLst/>
            </a:prstGeom>
          </p:spPr>
        </p:pic>
        <p:pic>
          <p:nvPicPr>
            <p:cNvPr id="9" name="object 9"/>
            <p:cNvPicPr/>
            <p:nvPr/>
          </p:nvPicPr>
          <p:blipFill>
            <a:blip r:embed="rId6" cstate="print"/>
            <a:stretch>
              <a:fillRect/>
            </a:stretch>
          </p:blipFill>
          <p:spPr>
            <a:xfrm>
              <a:off x="6979919" y="4628400"/>
              <a:ext cx="555498" cy="511289"/>
            </a:xfrm>
            <a:prstGeom prst="rect">
              <a:avLst/>
            </a:prstGeom>
          </p:spPr>
        </p:pic>
        <p:pic>
          <p:nvPicPr>
            <p:cNvPr id="10" name="object 10"/>
            <p:cNvPicPr/>
            <p:nvPr/>
          </p:nvPicPr>
          <p:blipFill>
            <a:blip r:embed="rId7" cstate="print"/>
            <a:stretch>
              <a:fillRect/>
            </a:stretch>
          </p:blipFill>
          <p:spPr>
            <a:xfrm>
              <a:off x="7281671" y="4628400"/>
              <a:ext cx="913637" cy="511289"/>
            </a:xfrm>
            <a:prstGeom prst="rect">
              <a:avLst/>
            </a:prstGeom>
          </p:spPr>
        </p:pic>
        <p:pic>
          <p:nvPicPr>
            <p:cNvPr id="11" name="object 11"/>
            <p:cNvPicPr/>
            <p:nvPr/>
          </p:nvPicPr>
          <p:blipFill>
            <a:blip r:embed="rId8" cstate="print"/>
            <a:stretch>
              <a:fillRect/>
            </a:stretch>
          </p:blipFill>
          <p:spPr>
            <a:xfrm>
              <a:off x="4090415" y="4875288"/>
              <a:ext cx="1541526" cy="511289"/>
            </a:xfrm>
            <a:prstGeom prst="rect">
              <a:avLst/>
            </a:prstGeom>
          </p:spPr>
        </p:pic>
        <p:pic>
          <p:nvPicPr>
            <p:cNvPr id="12" name="object 12"/>
            <p:cNvPicPr/>
            <p:nvPr/>
          </p:nvPicPr>
          <p:blipFill>
            <a:blip r:embed="rId9" cstate="print"/>
            <a:stretch>
              <a:fillRect/>
            </a:stretch>
          </p:blipFill>
          <p:spPr>
            <a:xfrm>
              <a:off x="5777483" y="4875288"/>
              <a:ext cx="1239773" cy="511289"/>
            </a:xfrm>
            <a:prstGeom prst="rect">
              <a:avLst/>
            </a:prstGeom>
          </p:spPr>
        </p:pic>
      </p:grpSp>
      <p:sp>
        <p:nvSpPr>
          <p:cNvPr id="13" name="object 13"/>
          <p:cNvSpPr txBox="1"/>
          <p:nvPr/>
        </p:nvSpPr>
        <p:spPr>
          <a:xfrm>
            <a:off x="4222241" y="4430725"/>
            <a:ext cx="6870065" cy="794385"/>
          </a:xfrm>
          <a:prstGeom prst="rect">
            <a:avLst/>
          </a:prstGeom>
        </p:spPr>
        <p:txBody>
          <a:bodyPr vert="horz" wrap="square" lIns="0" tIns="40005" rIns="0" bIns="0" rtlCol="0">
            <a:spAutoFit/>
          </a:bodyPr>
          <a:lstStyle/>
          <a:p>
            <a:pPr marL="12700" marR="5080">
              <a:lnSpc>
                <a:spcPct val="90000"/>
              </a:lnSpc>
              <a:spcBef>
                <a:spcPts val="315"/>
              </a:spcBef>
            </a:pPr>
            <a:r>
              <a:rPr sz="1800" dirty="0">
                <a:latin typeface="Calibri"/>
                <a:cs typeface="Calibri"/>
              </a:rPr>
              <a:t>In</a:t>
            </a:r>
            <a:r>
              <a:rPr sz="1800" spc="-45" dirty="0">
                <a:latin typeface="Calibri"/>
                <a:cs typeface="Calibri"/>
              </a:rPr>
              <a:t> </a:t>
            </a:r>
            <a:r>
              <a:rPr sz="1800" dirty="0">
                <a:latin typeface="Calibri"/>
                <a:cs typeface="Calibri"/>
              </a:rPr>
              <a:t>this</a:t>
            </a:r>
            <a:r>
              <a:rPr sz="1800" spc="-35" dirty="0">
                <a:latin typeface="Calibri"/>
                <a:cs typeface="Calibri"/>
              </a:rPr>
              <a:t> </a:t>
            </a:r>
            <a:r>
              <a:rPr sz="1800" spc="-10" dirty="0">
                <a:latin typeface="Calibri"/>
                <a:cs typeface="Calibri"/>
              </a:rPr>
              <a:t>mid-</a:t>
            </a:r>
            <a:r>
              <a:rPr sz="1800" dirty="0">
                <a:latin typeface="Calibri"/>
                <a:cs typeface="Calibri"/>
              </a:rPr>
              <a:t>latitude</a:t>
            </a:r>
            <a:r>
              <a:rPr sz="1800" spc="-25" dirty="0">
                <a:latin typeface="Calibri"/>
                <a:cs typeface="Calibri"/>
              </a:rPr>
              <a:t> </a:t>
            </a:r>
            <a:r>
              <a:rPr sz="1800" dirty="0">
                <a:latin typeface="Calibri"/>
                <a:cs typeface="Calibri"/>
              </a:rPr>
              <a:t>atmospheric</a:t>
            </a:r>
            <a:r>
              <a:rPr sz="1800" spc="-35" dirty="0">
                <a:latin typeface="Calibri"/>
                <a:cs typeface="Calibri"/>
              </a:rPr>
              <a:t> </a:t>
            </a:r>
            <a:r>
              <a:rPr sz="1800" spc="-10" dirty="0">
                <a:latin typeface="Calibri"/>
                <a:cs typeface="Calibri"/>
              </a:rPr>
              <a:t>circulation</a:t>
            </a:r>
            <a:r>
              <a:rPr sz="1800" spc="-20" dirty="0">
                <a:latin typeface="Calibri"/>
                <a:cs typeface="Calibri"/>
              </a:rPr>
              <a:t> </a:t>
            </a:r>
            <a:r>
              <a:rPr sz="1800" dirty="0">
                <a:latin typeface="Calibri"/>
                <a:cs typeface="Calibri"/>
              </a:rPr>
              <a:t>cell,</a:t>
            </a:r>
            <a:r>
              <a:rPr sz="1800" spc="-15" dirty="0">
                <a:latin typeface="Calibri"/>
                <a:cs typeface="Calibri"/>
              </a:rPr>
              <a:t> </a:t>
            </a:r>
            <a:r>
              <a:rPr sz="1800" dirty="0">
                <a:latin typeface="Calibri"/>
                <a:cs typeface="Calibri"/>
              </a:rPr>
              <a:t>air</a:t>
            </a:r>
            <a:r>
              <a:rPr sz="1800" spc="-35" dirty="0">
                <a:latin typeface="Calibri"/>
                <a:cs typeface="Calibri"/>
              </a:rPr>
              <a:t> </a:t>
            </a:r>
            <a:r>
              <a:rPr sz="1800" dirty="0">
                <a:latin typeface="Calibri"/>
                <a:cs typeface="Calibri"/>
              </a:rPr>
              <a:t>near</a:t>
            </a:r>
            <a:r>
              <a:rPr sz="1800" spc="-30" dirty="0">
                <a:latin typeface="Calibri"/>
                <a:cs typeface="Calibri"/>
              </a:rPr>
              <a:t> </a:t>
            </a:r>
            <a:r>
              <a:rPr sz="1800" dirty="0">
                <a:latin typeface="Calibri"/>
                <a:cs typeface="Calibri"/>
              </a:rPr>
              <a:t>the</a:t>
            </a:r>
            <a:r>
              <a:rPr sz="1800" spc="-30" dirty="0">
                <a:latin typeface="Calibri"/>
                <a:cs typeface="Calibri"/>
              </a:rPr>
              <a:t> </a:t>
            </a:r>
            <a:r>
              <a:rPr sz="1800" b="1" dirty="0">
                <a:latin typeface="Calibri"/>
                <a:cs typeface="Calibri"/>
              </a:rPr>
              <a:t>surface</a:t>
            </a:r>
            <a:r>
              <a:rPr sz="1800" b="1" spc="-50" dirty="0">
                <a:latin typeface="Calibri"/>
                <a:cs typeface="Calibri"/>
              </a:rPr>
              <a:t> </a:t>
            </a:r>
            <a:r>
              <a:rPr sz="1800" spc="-10" dirty="0">
                <a:latin typeface="Calibri"/>
                <a:cs typeface="Calibri"/>
              </a:rPr>
              <a:t>flows </a:t>
            </a:r>
            <a:r>
              <a:rPr sz="1800" b="1" dirty="0">
                <a:latin typeface="Calibri"/>
                <a:cs typeface="Calibri"/>
              </a:rPr>
              <a:t>poleward</a:t>
            </a:r>
            <a:r>
              <a:rPr sz="1800" b="1" spc="-40" dirty="0">
                <a:latin typeface="Calibri"/>
                <a:cs typeface="Calibri"/>
              </a:rPr>
              <a:t> </a:t>
            </a:r>
            <a:r>
              <a:rPr sz="1800" dirty="0">
                <a:latin typeface="Calibri"/>
                <a:cs typeface="Calibri"/>
              </a:rPr>
              <a:t>and</a:t>
            </a:r>
            <a:r>
              <a:rPr sz="1800" spc="-55" dirty="0">
                <a:latin typeface="Calibri"/>
                <a:cs typeface="Calibri"/>
              </a:rPr>
              <a:t> </a:t>
            </a:r>
            <a:r>
              <a:rPr sz="1800" b="1" dirty="0">
                <a:latin typeface="Calibri"/>
                <a:cs typeface="Calibri"/>
              </a:rPr>
              <a:t>eastward</a:t>
            </a:r>
            <a:r>
              <a:rPr sz="1800" dirty="0">
                <a:latin typeface="Calibri"/>
                <a:cs typeface="Calibri"/>
              </a:rPr>
              <a:t>,</a:t>
            </a:r>
            <a:r>
              <a:rPr sz="1800" spc="-60" dirty="0">
                <a:latin typeface="Calibri"/>
                <a:cs typeface="Calibri"/>
              </a:rPr>
              <a:t> </a:t>
            </a:r>
            <a:r>
              <a:rPr sz="1800" dirty="0">
                <a:latin typeface="Calibri"/>
                <a:cs typeface="Calibri"/>
              </a:rPr>
              <a:t>while</a:t>
            </a:r>
            <a:r>
              <a:rPr sz="1800" spc="-15" dirty="0">
                <a:latin typeface="Calibri"/>
                <a:cs typeface="Calibri"/>
              </a:rPr>
              <a:t> </a:t>
            </a:r>
            <a:r>
              <a:rPr sz="1800" b="1" dirty="0">
                <a:latin typeface="Calibri"/>
                <a:cs typeface="Calibri"/>
              </a:rPr>
              <a:t>air</a:t>
            </a:r>
            <a:r>
              <a:rPr sz="1800" b="1" spc="-40" dirty="0">
                <a:latin typeface="Calibri"/>
                <a:cs typeface="Calibri"/>
              </a:rPr>
              <a:t> </a:t>
            </a:r>
            <a:r>
              <a:rPr sz="1800" b="1" dirty="0">
                <a:latin typeface="Calibri"/>
                <a:cs typeface="Calibri"/>
              </a:rPr>
              <a:t>higher</a:t>
            </a:r>
            <a:r>
              <a:rPr sz="1800" b="1" spc="-7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35" dirty="0">
                <a:latin typeface="Calibri"/>
                <a:cs typeface="Calibri"/>
              </a:rPr>
              <a:t> </a:t>
            </a:r>
            <a:r>
              <a:rPr sz="1800" b="1" dirty="0">
                <a:latin typeface="Calibri"/>
                <a:cs typeface="Calibri"/>
              </a:rPr>
              <a:t>atmosphere</a:t>
            </a:r>
            <a:r>
              <a:rPr sz="1800" b="1" spc="-45" dirty="0">
                <a:latin typeface="Calibri"/>
                <a:cs typeface="Calibri"/>
              </a:rPr>
              <a:t> </a:t>
            </a:r>
            <a:r>
              <a:rPr sz="1800" spc="-10" dirty="0">
                <a:latin typeface="Calibri"/>
                <a:cs typeface="Calibri"/>
              </a:rPr>
              <a:t>moves </a:t>
            </a:r>
            <a:r>
              <a:rPr sz="1800" b="1" spc="-10" dirty="0">
                <a:latin typeface="Calibri"/>
                <a:cs typeface="Calibri"/>
              </a:rPr>
              <a:t>equatorward</a:t>
            </a:r>
            <a:r>
              <a:rPr sz="1800" b="1" spc="-50" dirty="0">
                <a:latin typeface="Calibri"/>
                <a:cs typeface="Calibri"/>
              </a:rPr>
              <a:t> </a:t>
            </a:r>
            <a:r>
              <a:rPr sz="1800" dirty="0">
                <a:latin typeface="Calibri"/>
                <a:cs typeface="Calibri"/>
              </a:rPr>
              <a:t>and</a:t>
            </a:r>
            <a:r>
              <a:rPr sz="1800" spc="5" dirty="0">
                <a:latin typeface="Calibri"/>
                <a:cs typeface="Calibri"/>
              </a:rPr>
              <a:t> </a:t>
            </a:r>
            <a:r>
              <a:rPr sz="1800" b="1" spc="-10" dirty="0">
                <a:latin typeface="Calibri"/>
                <a:cs typeface="Calibri"/>
              </a:rPr>
              <a:t>westward</a:t>
            </a:r>
            <a:r>
              <a:rPr sz="1800" spc="-10" dirty="0">
                <a:latin typeface="Calibri"/>
                <a:cs typeface="Calibri"/>
              </a:rPr>
              <a:t>.</a:t>
            </a:r>
            <a:endParaRPr sz="1800">
              <a:latin typeface="Calibri"/>
              <a:cs typeface="Calibri"/>
            </a:endParaRPr>
          </a:p>
        </p:txBody>
      </p:sp>
      <p:pic>
        <p:nvPicPr>
          <p:cNvPr id="14" name="object 14"/>
          <p:cNvPicPr/>
          <p:nvPr/>
        </p:nvPicPr>
        <p:blipFill>
          <a:blip r:embed="rId10" cstate="print"/>
          <a:stretch>
            <a:fillRect/>
          </a:stretch>
        </p:blipFill>
        <p:spPr>
          <a:xfrm>
            <a:off x="10218419" y="5326379"/>
            <a:ext cx="1116329" cy="511289"/>
          </a:xfrm>
          <a:prstGeom prst="rect">
            <a:avLst/>
          </a:prstGeom>
        </p:spPr>
      </p:pic>
      <p:sp>
        <p:nvSpPr>
          <p:cNvPr id="15" name="object 15"/>
          <p:cNvSpPr txBox="1"/>
          <p:nvPr/>
        </p:nvSpPr>
        <p:spPr>
          <a:xfrm>
            <a:off x="4222241" y="5376164"/>
            <a:ext cx="6965950" cy="793750"/>
          </a:xfrm>
          <a:prstGeom prst="rect">
            <a:avLst/>
          </a:prstGeom>
        </p:spPr>
        <p:txBody>
          <a:bodyPr vert="horz" wrap="square" lIns="0" tIns="43815" rIns="0" bIns="0" rtlCol="0">
            <a:spAutoFit/>
          </a:bodyPr>
          <a:lstStyle/>
          <a:p>
            <a:pPr marL="12700" marR="5080">
              <a:lnSpc>
                <a:spcPts val="1939"/>
              </a:lnSpc>
              <a:spcBef>
                <a:spcPts val="345"/>
              </a:spcBef>
            </a:pPr>
            <a:r>
              <a:rPr sz="1800" spc="-10" dirty="0">
                <a:latin typeface="Calibri"/>
                <a:cs typeface="Calibri"/>
              </a:rPr>
              <a:t>Proposed</a:t>
            </a:r>
            <a:r>
              <a:rPr sz="1800" spc="-4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William</a:t>
            </a:r>
            <a:r>
              <a:rPr sz="1800" spc="-15" dirty="0">
                <a:latin typeface="Calibri"/>
                <a:cs typeface="Calibri"/>
              </a:rPr>
              <a:t> </a:t>
            </a:r>
            <a:r>
              <a:rPr sz="1800" dirty="0">
                <a:latin typeface="Calibri"/>
                <a:cs typeface="Calibri"/>
              </a:rPr>
              <a:t>Ferrell</a:t>
            </a:r>
            <a:r>
              <a:rPr sz="1800" spc="-5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1856,</a:t>
            </a:r>
            <a:r>
              <a:rPr sz="1800" spc="-40" dirty="0">
                <a:latin typeface="Calibri"/>
                <a:cs typeface="Calibri"/>
              </a:rPr>
              <a:t> </a:t>
            </a:r>
            <a:r>
              <a:rPr sz="1800" dirty="0">
                <a:latin typeface="Calibri"/>
                <a:cs typeface="Calibri"/>
              </a:rPr>
              <a:t>it</a:t>
            </a:r>
            <a:r>
              <a:rPr sz="1800" spc="-35" dirty="0">
                <a:latin typeface="Calibri"/>
                <a:cs typeface="Calibri"/>
              </a:rPr>
              <a:t> </a:t>
            </a:r>
            <a:r>
              <a:rPr sz="1800" dirty="0">
                <a:latin typeface="Calibri"/>
                <a:cs typeface="Calibri"/>
              </a:rPr>
              <a:t>was</a:t>
            </a:r>
            <a:r>
              <a:rPr sz="1800" spc="-4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first</a:t>
            </a:r>
            <a:r>
              <a:rPr sz="1800" spc="-3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account</a:t>
            </a:r>
            <a:r>
              <a:rPr sz="1800" spc="-35" dirty="0">
                <a:latin typeface="Calibri"/>
                <a:cs typeface="Calibri"/>
              </a:rPr>
              <a:t> </a:t>
            </a:r>
            <a:r>
              <a:rPr sz="1800" dirty="0">
                <a:latin typeface="Calibri"/>
                <a:cs typeface="Calibri"/>
              </a:rPr>
              <a:t>for</a:t>
            </a:r>
            <a:r>
              <a:rPr sz="1800" spc="-40" dirty="0">
                <a:latin typeface="Calibri"/>
                <a:cs typeface="Calibri"/>
              </a:rPr>
              <a:t> </a:t>
            </a:r>
            <a:r>
              <a:rPr sz="1800" b="1" spc="-10" dirty="0">
                <a:latin typeface="Calibri"/>
                <a:cs typeface="Calibri"/>
              </a:rPr>
              <a:t>westerly </a:t>
            </a:r>
            <a:r>
              <a:rPr sz="1800" dirty="0">
                <a:latin typeface="Calibri"/>
                <a:cs typeface="Calibri"/>
              </a:rPr>
              <a:t>winds</a:t>
            </a:r>
            <a:r>
              <a:rPr sz="1800" spc="-30" dirty="0">
                <a:latin typeface="Calibri"/>
                <a:cs typeface="Calibri"/>
              </a:rPr>
              <a:t> </a:t>
            </a:r>
            <a:r>
              <a:rPr sz="1800" dirty="0">
                <a:latin typeface="Calibri"/>
                <a:cs typeface="Calibri"/>
              </a:rPr>
              <a:t>between</a:t>
            </a:r>
            <a:r>
              <a:rPr sz="1800" spc="-25" dirty="0">
                <a:latin typeface="Calibri"/>
                <a:cs typeface="Calibri"/>
              </a:rPr>
              <a:t> </a:t>
            </a:r>
            <a:r>
              <a:rPr sz="1800" dirty="0">
                <a:latin typeface="Calibri"/>
                <a:cs typeface="Calibri"/>
              </a:rPr>
              <a:t>35°</a:t>
            </a:r>
            <a:r>
              <a:rPr sz="1800" spc="-4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60°</a:t>
            </a:r>
            <a:r>
              <a:rPr sz="1800" spc="-45" dirty="0">
                <a:latin typeface="Calibri"/>
                <a:cs typeface="Calibri"/>
              </a:rPr>
              <a:t> </a:t>
            </a:r>
            <a:r>
              <a:rPr sz="1800" dirty="0">
                <a:latin typeface="Calibri"/>
                <a:cs typeface="Calibri"/>
              </a:rPr>
              <a:t>N/S,</a:t>
            </a:r>
            <a:r>
              <a:rPr sz="1800" spc="-35" dirty="0">
                <a:latin typeface="Calibri"/>
                <a:cs typeface="Calibri"/>
              </a:rPr>
              <a:t> </a:t>
            </a:r>
            <a:r>
              <a:rPr sz="1800" dirty="0">
                <a:latin typeface="Calibri"/>
                <a:cs typeface="Calibri"/>
              </a:rPr>
              <a:t>which</a:t>
            </a:r>
            <a:r>
              <a:rPr sz="1800" spc="-20" dirty="0">
                <a:latin typeface="Calibri"/>
                <a:cs typeface="Calibri"/>
              </a:rPr>
              <a:t> </a:t>
            </a:r>
            <a:r>
              <a:rPr sz="1800" dirty="0">
                <a:latin typeface="Calibri"/>
                <a:cs typeface="Calibri"/>
              </a:rPr>
              <a:t>are</a:t>
            </a:r>
            <a:r>
              <a:rPr sz="1800" spc="-45" dirty="0">
                <a:latin typeface="Calibri"/>
                <a:cs typeface="Calibri"/>
              </a:rPr>
              <a:t> </a:t>
            </a:r>
            <a:r>
              <a:rPr sz="1800" dirty="0">
                <a:latin typeface="Calibri"/>
                <a:cs typeface="Calibri"/>
              </a:rPr>
              <a:t>caused</a:t>
            </a:r>
            <a:r>
              <a:rPr sz="1800" spc="-30" dirty="0">
                <a:latin typeface="Calibri"/>
                <a:cs typeface="Calibri"/>
              </a:rPr>
              <a:t> </a:t>
            </a:r>
            <a:r>
              <a:rPr sz="1800" dirty="0">
                <a:latin typeface="Calibri"/>
                <a:cs typeface="Calibri"/>
              </a:rPr>
              <a:t>by</a:t>
            </a:r>
            <a:r>
              <a:rPr sz="1800" spc="-45" dirty="0">
                <a:latin typeface="Calibri"/>
                <a:cs typeface="Calibri"/>
              </a:rPr>
              <a:t> </a:t>
            </a:r>
            <a:r>
              <a:rPr sz="1800" dirty="0">
                <a:latin typeface="Calibri"/>
                <a:cs typeface="Calibri"/>
              </a:rPr>
              <a:t>friction,</a:t>
            </a:r>
            <a:r>
              <a:rPr sz="1800" spc="-25" dirty="0">
                <a:latin typeface="Calibri"/>
                <a:cs typeface="Calibri"/>
              </a:rPr>
              <a:t> </a:t>
            </a:r>
            <a:r>
              <a:rPr sz="1800" dirty="0">
                <a:latin typeface="Calibri"/>
                <a:cs typeface="Calibri"/>
              </a:rPr>
              <a:t>not</a:t>
            </a:r>
            <a:r>
              <a:rPr sz="1800" spc="-30" dirty="0">
                <a:latin typeface="Calibri"/>
                <a:cs typeface="Calibri"/>
              </a:rPr>
              <a:t> </a:t>
            </a:r>
            <a:r>
              <a:rPr sz="1800" spc="-20" dirty="0">
                <a:latin typeface="Calibri"/>
                <a:cs typeface="Calibri"/>
              </a:rPr>
              <a:t>heat </a:t>
            </a:r>
            <a:r>
              <a:rPr sz="1800" spc="-10" dirty="0">
                <a:latin typeface="Calibri"/>
                <a:cs typeface="Calibri"/>
              </a:rPr>
              <a:t>differences</a:t>
            </a:r>
            <a:r>
              <a:rPr sz="1800" spc="-35" dirty="0">
                <a:latin typeface="Calibri"/>
                <a:cs typeface="Calibri"/>
              </a:rPr>
              <a:t> </a:t>
            </a:r>
            <a:r>
              <a:rPr sz="1800" dirty="0">
                <a:latin typeface="Calibri"/>
                <a:cs typeface="Calibri"/>
              </a:rPr>
              <a:t>at</a:t>
            </a:r>
            <a:r>
              <a:rPr sz="1800" spc="-6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equator</a:t>
            </a:r>
            <a:r>
              <a:rPr sz="1800" spc="-45"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poles.</a:t>
            </a:r>
            <a:endParaRPr sz="1800">
              <a:latin typeface="Calibri"/>
              <a:cs typeface="Calibri"/>
            </a:endParaRPr>
          </a:p>
        </p:txBody>
      </p:sp>
      <p:pic>
        <p:nvPicPr>
          <p:cNvPr id="16" name="object 16"/>
          <p:cNvPicPr/>
          <p:nvPr/>
        </p:nvPicPr>
        <p:blipFill>
          <a:blip r:embed="rId11" cstate="print"/>
          <a:stretch>
            <a:fillRect/>
          </a:stretch>
        </p:blipFill>
        <p:spPr>
          <a:xfrm>
            <a:off x="2019300" y="601726"/>
            <a:ext cx="8153400" cy="35463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094" y="836421"/>
            <a:ext cx="2021839" cy="665480"/>
          </a:xfrm>
          <a:prstGeom prst="rect">
            <a:avLst/>
          </a:prstGeom>
        </p:spPr>
        <p:txBody>
          <a:bodyPr vert="horz" wrap="square" lIns="0" tIns="12700" rIns="0" bIns="0" rtlCol="0">
            <a:spAutoFit/>
          </a:bodyPr>
          <a:lstStyle/>
          <a:p>
            <a:pPr marL="12700">
              <a:lnSpc>
                <a:spcPct val="100000"/>
              </a:lnSpc>
              <a:spcBef>
                <a:spcPts val="100"/>
              </a:spcBef>
            </a:pPr>
            <a:r>
              <a:rPr sz="4200" dirty="0">
                <a:latin typeface="Calibri Light"/>
                <a:cs typeface="Calibri Light"/>
              </a:rPr>
              <a:t>Polar</a:t>
            </a:r>
            <a:r>
              <a:rPr sz="4200" spc="-120" dirty="0">
                <a:latin typeface="Calibri Light"/>
                <a:cs typeface="Calibri Light"/>
              </a:rPr>
              <a:t> </a:t>
            </a:r>
            <a:r>
              <a:rPr sz="4200" spc="-20" dirty="0">
                <a:latin typeface="Calibri Light"/>
                <a:cs typeface="Calibri Light"/>
              </a:rPr>
              <a:t>Cell</a:t>
            </a:r>
            <a:endParaRPr sz="4200">
              <a:latin typeface="Calibri Light"/>
              <a:cs typeface="Calibri Light"/>
            </a:endParaRPr>
          </a:p>
        </p:txBody>
      </p:sp>
      <p:pic>
        <p:nvPicPr>
          <p:cNvPr id="3" name="object 3"/>
          <p:cNvPicPr/>
          <p:nvPr/>
        </p:nvPicPr>
        <p:blipFill>
          <a:blip r:embed="rId2" cstate="print"/>
          <a:stretch>
            <a:fillRect/>
          </a:stretch>
        </p:blipFill>
        <p:spPr>
          <a:xfrm>
            <a:off x="8019288" y="950988"/>
            <a:ext cx="1355598" cy="511289"/>
          </a:xfrm>
          <a:prstGeom prst="rect">
            <a:avLst/>
          </a:prstGeom>
        </p:spPr>
      </p:pic>
      <p:pic>
        <p:nvPicPr>
          <p:cNvPr id="4" name="object 4"/>
          <p:cNvPicPr/>
          <p:nvPr/>
        </p:nvPicPr>
        <p:blipFill>
          <a:blip r:embed="rId3" cstate="print"/>
          <a:stretch>
            <a:fillRect/>
          </a:stretch>
        </p:blipFill>
        <p:spPr>
          <a:xfrm>
            <a:off x="9776459" y="1225308"/>
            <a:ext cx="1866138" cy="511289"/>
          </a:xfrm>
          <a:prstGeom prst="rect">
            <a:avLst/>
          </a:prstGeom>
        </p:spPr>
      </p:pic>
      <p:sp>
        <p:nvSpPr>
          <p:cNvPr id="5" name="object 5"/>
          <p:cNvSpPr txBox="1">
            <a:spLocks noGrp="1"/>
          </p:cNvSpPr>
          <p:nvPr>
            <p:ph type="title"/>
          </p:nvPr>
        </p:nvSpPr>
        <p:spPr>
          <a:xfrm>
            <a:off x="3096514" y="725804"/>
            <a:ext cx="8538210"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333333"/>
                </a:solidFill>
                <a:latin typeface="Calibri"/>
                <a:cs typeface="Calibri"/>
              </a:rPr>
              <a:t>At</a:t>
            </a:r>
            <a:r>
              <a:rPr sz="1800" spc="-55" dirty="0">
                <a:solidFill>
                  <a:srgbClr val="333333"/>
                </a:solidFill>
                <a:latin typeface="Calibri"/>
                <a:cs typeface="Calibri"/>
              </a:rPr>
              <a:t> </a:t>
            </a:r>
            <a:r>
              <a:rPr sz="1800" dirty="0">
                <a:solidFill>
                  <a:srgbClr val="333333"/>
                </a:solidFill>
                <a:latin typeface="Calibri"/>
                <a:cs typeface="Calibri"/>
              </a:rPr>
              <a:t>higher</a:t>
            </a:r>
            <a:r>
              <a:rPr sz="1800" spc="-35" dirty="0">
                <a:solidFill>
                  <a:srgbClr val="333333"/>
                </a:solidFill>
                <a:latin typeface="Calibri"/>
                <a:cs typeface="Calibri"/>
              </a:rPr>
              <a:t> </a:t>
            </a:r>
            <a:r>
              <a:rPr sz="1800" dirty="0">
                <a:solidFill>
                  <a:srgbClr val="333333"/>
                </a:solidFill>
                <a:latin typeface="Calibri"/>
                <a:cs typeface="Calibri"/>
              </a:rPr>
              <a:t>latitudes,</a:t>
            </a:r>
            <a:r>
              <a:rPr sz="1800" spc="-35" dirty="0">
                <a:solidFill>
                  <a:srgbClr val="333333"/>
                </a:solidFill>
                <a:latin typeface="Calibri"/>
                <a:cs typeface="Calibri"/>
              </a:rPr>
              <a:t> </a:t>
            </a:r>
            <a:r>
              <a:rPr sz="1800" dirty="0">
                <a:solidFill>
                  <a:srgbClr val="333333"/>
                </a:solidFill>
                <a:latin typeface="Calibri"/>
                <a:cs typeface="Calibri"/>
              </a:rPr>
              <a:t>air</a:t>
            </a:r>
            <a:r>
              <a:rPr sz="1800" spc="-40" dirty="0">
                <a:solidFill>
                  <a:srgbClr val="333333"/>
                </a:solidFill>
                <a:latin typeface="Calibri"/>
                <a:cs typeface="Calibri"/>
              </a:rPr>
              <a:t> </a:t>
            </a:r>
            <a:r>
              <a:rPr sz="1800" dirty="0">
                <a:solidFill>
                  <a:srgbClr val="333333"/>
                </a:solidFill>
                <a:latin typeface="Calibri"/>
                <a:cs typeface="Calibri"/>
              </a:rPr>
              <a:t>rises</a:t>
            </a:r>
            <a:r>
              <a:rPr sz="1800" spc="-50" dirty="0">
                <a:solidFill>
                  <a:srgbClr val="333333"/>
                </a:solidFill>
                <a:latin typeface="Calibri"/>
                <a:cs typeface="Calibri"/>
              </a:rPr>
              <a:t> </a:t>
            </a:r>
            <a:r>
              <a:rPr sz="1800" dirty="0">
                <a:solidFill>
                  <a:srgbClr val="333333"/>
                </a:solidFill>
                <a:latin typeface="Calibri"/>
                <a:cs typeface="Calibri"/>
              </a:rPr>
              <a:t>and</a:t>
            </a:r>
            <a:r>
              <a:rPr sz="1800" spc="-25" dirty="0">
                <a:solidFill>
                  <a:srgbClr val="333333"/>
                </a:solidFill>
                <a:latin typeface="Calibri"/>
                <a:cs typeface="Calibri"/>
              </a:rPr>
              <a:t> </a:t>
            </a:r>
            <a:r>
              <a:rPr sz="1800" spc="-10" dirty="0">
                <a:solidFill>
                  <a:srgbClr val="333333"/>
                </a:solidFill>
                <a:latin typeface="Calibri"/>
                <a:cs typeface="Calibri"/>
              </a:rPr>
              <a:t>travels</a:t>
            </a:r>
            <a:r>
              <a:rPr sz="1800" spc="-60" dirty="0">
                <a:solidFill>
                  <a:srgbClr val="333333"/>
                </a:solidFill>
                <a:latin typeface="Calibri"/>
                <a:cs typeface="Calibri"/>
              </a:rPr>
              <a:t> </a:t>
            </a:r>
            <a:r>
              <a:rPr sz="1800" dirty="0">
                <a:solidFill>
                  <a:srgbClr val="333333"/>
                </a:solidFill>
                <a:latin typeface="Calibri"/>
                <a:cs typeface="Calibri"/>
              </a:rPr>
              <a:t>toward</a:t>
            </a:r>
            <a:r>
              <a:rPr sz="1800" spc="-15" dirty="0">
                <a:solidFill>
                  <a:srgbClr val="333333"/>
                </a:solidFill>
                <a:latin typeface="Calibri"/>
                <a:cs typeface="Calibri"/>
              </a:rPr>
              <a:t> </a:t>
            </a:r>
            <a:r>
              <a:rPr sz="1800" dirty="0">
                <a:solidFill>
                  <a:srgbClr val="333333"/>
                </a:solidFill>
                <a:latin typeface="Calibri"/>
                <a:cs typeface="Calibri"/>
              </a:rPr>
              <a:t>the</a:t>
            </a:r>
            <a:r>
              <a:rPr sz="1800" spc="-40" dirty="0">
                <a:solidFill>
                  <a:srgbClr val="333333"/>
                </a:solidFill>
                <a:latin typeface="Calibri"/>
                <a:cs typeface="Calibri"/>
              </a:rPr>
              <a:t> </a:t>
            </a:r>
            <a:r>
              <a:rPr sz="1800" dirty="0">
                <a:solidFill>
                  <a:srgbClr val="333333"/>
                </a:solidFill>
                <a:latin typeface="Calibri"/>
                <a:cs typeface="Calibri"/>
              </a:rPr>
              <a:t>poles.</a:t>
            </a:r>
            <a:r>
              <a:rPr sz="1800" spc="-45" dirty="0">
                <a:solidFill>
                  <a:srgbClr val="333333"/>
                </a:solidFill>
                <a:latin typeface="Calibri"/>
                <a:cs typeface="Calibri"/>
              </a:rPr>
              <a:t> </a:t>
            </a:r>
            <a:r>
              <a:rPr sz="1800" dirty="0">
                <a:solidFill>
                  <a:srgbClr val="333333"/>
                </a:solidFill>
                <a:latin typeface="Calibri"/>
                <a:cs typeface="Calibri"/>
              </a:rPr>
              <a:t>Once</a:t>
            </a:r>
            <a:r>
              <a:rPr sz="1800" spc="-30" dirty="0">
                <a:solidFill>
                  <a:srgbClr val="333333"/>
                </a:solidFill>
                <a:latin typeface="Calibri"/>
                <a:cs typeface="Calibri"/>
              </a:rPr>
              <a:t> </a:t>
            </a:r>
            <a:r>
              <a:rPr sz="1800" dirty="0">
                <a:solidFill>
                  <a:srgbClr val="333333"/>
                </a:solidFill>
                <a:latin typeface="Calibri"/>
                <a:cs typeface="Calibri"/>
              </a:rPr>
              <a:t>over</a:t>
            </a:r>
            <a:r>
              <a:rPr sz="1800" spc="-40" dirty="0">
                <a:solidFill>
                  <a:srgbClr val="333333"/>
                </a:solidFill>
                <a:latin typeface="Calibri"/>
                <a:cs typeface="Calibri"/>
              </a:rPr>
              <a:t> </a:t>
            </a:r>
            <a:r>
              <a:rPr sz="1800" dirty="0">
                <a:solidFill>
                  <a:srgbClr val="333333"/>
                </a:solidFill>
                <a:latin typeface="Calibri"/>
                <a:cs typeface="Calibri"/>
              </a:rPr>
              <a:t>the</a:t>
            </a:r>
            <a:r>
              <a:rPr sz="1800" spc="-25" dirty="0">
                <a:solidFill>
                  <a:srgbClr val="333333"/>
                </a:solidFill>
                <a:latin typeface="Calibri"/>
                <a:cs typeface="Calibri"/>
              </a:rPr>
              <a:t> </a:t>
            </a:r>
            <a:r>
              <a:rPr sz="1800" dirty="0">
                <a:solidFill>
                  <a:srgbClr val="333333"/>
                </a:solidFill>
                <a:latin typeface="Calibri"/>
                <a:cs typeface="Calibri"/>
              </a:rPr>
              <a:t>poles,</a:t>
            </a:r>
            <a:r>
              <a:rPr sz="1800" spc="-35" dirty="0">
                <a:solidFill>
                  <a:srgbClr val="333333"/>
                </a:solidFill>
                <a:latin typeface="Calibri"/>
                <a:cs typeface="Calibri"/>
              </a:rPr>
              <a:t> </a:t>
            </a:r>
            <a:r>
              <a:rPr sz="1800" dirty="0">
                <a:solidFill>
                  <a:srgbClr val="333333"/>
                </a:solidFill>
                <a:latin typeface="Calibri"/>
                <a:cs typeface="Calibri"/>
              </a:rPr>
              <a:t>the</a:t>
            </a:r>
            <a:r>
              <a:rPr sz="1800" spc="-40" dirty="0">
                <a:solidFill>
                  <a:srgbClr val="333333"/>
                </a:solidFill>
                <a:latin typeface="Calibri"/>
                <a:cs typeface="Calibri"/>
              </a:rPr>
              <a:t> </a:t>
            </a:r>
            <a:r>
              <a:rPr sz="1800" dirty="0">
                <a:solidFill>
                  <a:srgbClr val="333333"/>
                </a:solidFill>
                <a:latin typeface="Calibri"/>
                <a:cs typeface="Calibri"/>
              </a:rPr>
              <a:t>air</a:t>
            </a:r>
            <a:r>
              <a:rPr sz="1800" spc="-30" dirty="0">
                <a:solidFill>
                  <a:srgbClr val="333333"/>
                </a:solidFill>
                <a:latin typeface="Calibri"/>
                <a:cs typeface="Calibri"/>
              </a:rPr>
              <a:t> </a:t>
            </a:r>
            <a:r>
              <a:rPr sz="1800" spc="-10" dirty="0">
                <a:solidFill>
                  <a:srgbClr val="333333"/>
                </a:solidFill>
                <a:latin typeface="Calibri"/>
                <a:cs typeface="Calibri"/>
              </a:rPr>
              <a:t>sinks, </a:t>
            </a:r>
            <a:r>
              <a:rPr sz="1800" dirty="0">
                <a:solidFill>
                  <a:srgbClr val="333333"/>
                </a:solidFill>
                <a:latin typeface="Calibri"/>
                <a:cs typeface="Calibri"/>
              </a:rPr>
              <a:t>forming</a:t>
            </a:r>
            <a:r>
              <a:rPr sz="1800" spc="-35" dirty="0">
                <a:solidFill>
                  <a:srgbClr val="333333"/>
                </a:solidFill>
                <a:latin typeface="Calibri"/>
                <a:cs typeface="Calibri"/>
              </a:rPr>
              <a:t> </a:t>
            </a:r>
            <a:r>
              <a:rPr sz="1800" dirty="0">
                <a:solidFill>
                  <a:srgbClr val="333333"/>
                </a:solidFill>
                <a:latin typeface="Calibri"/>
                <a:cs typeface="Calibri"/>
              </a:rPr>
              <a:t>areas</a:t>
            </a:r>
            <a:r>
              <a:rPr sz="1800" spc="-30" dirty="0">
                <a:solidFill>
                  <a:srgbClr val="333333"/>
                </a:solidFill>
                <a:latin typeface="Calibri"/>
                <a:cs typeface="Calibri"/>
              </a:rPr>
              <a:t> </a:t>
            </a:r>
            <a:r>
              <a:rPr sz="1800" dirty="0">
                <a:solidFill>
                  <a:srgbClr val="333333"/>
                </a:solidFill>
                <a:latin typeface="Calibri"/>
                <a:cs typeface="Calibri"/>
              </a:rPr>
              <a:t>of</a:t>
            </a:r>
            <a:r>
              <a:rPr sz="1800" spc="-40" dirty="0">
                <a:solidFill>
                  <a:srgbClr val="333333"/>
                </a:solidFill>
                <a:latin typeface="Calibri"/>
                <a:cs typeface="Calibri"/>
              </a:rPr>
              <a:t> </a:t>
            </a:r>
            <a:r>
              <a:rPr sz="1800" dirty="0">
                <a:solidFill>
                  <a:srgbClr val="333333"/>
                </a:solidFill>
                <a:latin typeface="Calibri"/>
                <a:cs typeface="Calibri"/>
              </a:rPr>
              <a:t>high</a:t>
            </a:r>
            <a:r>
              <a:rPr sz="1800" spc="-20" dirty="0">
                <a:solidFill>
                  <a:srgbClr val="333333"/>
                </a:solidFill>
                <a:latin typeface="Calibri"/>
                <a:cs typeface="Calibri"/>
              </a:rPr>
              <a:t> </a:t>
            </a:r>
            <a:r>
              <a:rPr sz="1800" spc="-10" dirty="0">
                <a:solidFill>
                  <a:srgbClr val="333333"/>
                </a:solidFill>
                <a:latin typeface="Calibri"/>
                <a:cs typeface="Calibri"/>
              </a:rPr>
              <a:t>atmospheric</a:t>
            </a:r>
            <a:r>
              <a:rPr sz="1800" spc="-35" dirty="0">
                <a:solidFill>
                  <a:srgbClr val="333333"/>
                </a:solidFill>
                <a:latin typeface="Calibri"/>
                <a:cs typeface="Calibri"/>
              </a:rPr>
              <a:t> </a:t>
            </a:r>
            <a:r>
              <a:rPr sz="1800" spc="-10" dirty="0">
                <a:solidFill>
                  <a:srgbClr val="333333"/>
                </a:solidFill>
                <a:latin typeface="Calibri"/>
                <a:cs typeface="Calibri"/>
              </a:rPr>
              <a:t>pressure</a:t>
            </a:r>
            <a:r>
              <a:rPr sz="1800" spc="-45" dirty="0">
                <a:solidFill>
                  <a:srgbClr val="333333"/>
                </a:solidFill>
                <a:latin typeface="Calibri"/>
                <a:cs typeface="Calibri"/>
              </a:rPr>
              <a:t> </a:t>
            </a:r>
            <a:r>
              <a:rPr sz="1800" dirty="0">
                <a:solidFill>
                  <a:srgbClr val="333333"/>
                </a:solidFill>
                <a:latin typeface="Calibri"/>
                <a:cs typeface="Calibri"/>
              </a:rPr>
              <a:t>called</a:t>
            </a:r>
            <a:r>
              <a:rPr sz="1800" spc="-10" dirty="0">
                <a:solidFill>
                  <a:srgbClr val="333333"/>
                </a:solidFill>
                <a:latin typeface="Calibri"/>
                <a:cs typeface="Calibri"/>
              </a:rPr>
              <a:t> </a:t>
            </a:r>
            <a:r>
              <a:rPr sz="1800" dirty="0">
                <a:solidFill>
                  <a:srgbClr val="333333"/>
                </a:solidFill>
                <a:latin typeface="Calibri"/>
                <a:cs typeface="Calibri"/>
              </a:rPr>
              <a:t>the</a:t>
            </a:r>
            <a:r>
              <a:rPr sz="1800" spc="-10" dirty="0">
                <a:solidFill>
                  <a:srgbClr val="333333"/>
                </a:solidFill>
                <a:latin typeface="Calibri"/>
                <a:cs typeface="Calibri"/>
              </a:rPr>
              <a:t> </a:t>
            </a:r>
            <a:r>
              <a:rPr sz="1800" b="1" dirty="0">
                <a:solidFill>
                  <a:srgbClr val="333333"/>
                </a:solidFill>
                <a:latin typeface="Calibri"/>
                <a:cs typeface="Calibri"/>
              </a:rPr>
              <a:t>polar</a:t>
            </a:r>
            <a:r>
              <a:rPr sz="1800" b="1" spc="-50" dirty="0">
                <a:solidFill>
                  <a:srgbClr val="333333"/>
                </a:solidFill>
                <a:latin typeface="Calibri"/>
                <a:cs typeface="Calibri"/>
              </a:rPr>
              <a:t> </a:t>
            </a:r>
            <a:r>
              <a:rPr sz="1800" b="1" dirty="0">
                <a:solidFill>
                  <a:srgbClr val="333333"/>
                </a:solidFill>
                <a:latin typeface="Calibri"/>
                <a:cs typeface="Calibri"/>
              </a:rPr>
              <a:t>highs</a:t>
            </a:r>
            <a:r>
              <a:rPr sz="1800" dirty="0">
                <a:solidFill>
                  <a:srgbClr val="333333"/>
                </a:solidFill>
                <a:latin typeface="Calibri"/>
                <a:cs typeface="Calibri"/>
              </a:rPr>
              <a:t>.</a:t>
            </a:r>
            <a:r>
              <a:rPr sz="1800" spc="-45" dirty="0">
                <a:solidFill>
                  <a:srgbClr val="333333"/>
                </a:solidFill>
                <a:latin typeface="Calibri"/>
                <a:cs typeface="Calibri"/>
              </a:rPr>
              <a:t> </a:t>
            </a:r>
            <a:r>
              <a:rPr sz="1800" dirty="0">
                <a:solidFill>
                  <a:srgbClr val="333333"/>
                </a:solidFill>
                <a:latin typeface="Calibri"/>
                <a:cs typeface="Calibri"/>
              </a:rPr>
              <a:t>At</a:t>
            </a:r>
            <a:r>
              <a:rPr sz="1800" spc="-60" dirty="0">
                <a:solidFill>
                  <a:srgbClr val="333333"/>
                </a:solidFill>
                <a:latin typeface="Calibri"/>
                <a:cs typeface="Calibri"/>
              </a:rPr>
              <a:t> </a:t>
            </a:r>
            <a:r>
              <a:rPr sz="1800" dirty="0">
                <a:solidFill>
                  <a:srgbClr val="333333"/>
                </a:solidFill>
                <a:latin typeface="Calibri"/>
                <a:cs typeface="Calibri"/>
              </a:rPr>
              <a:t>the</a:t>
            </a:r>
            <a:r>
              <a:rPr sz="1800" spc="-35" dirty="0">
                <a:solidFill>
                  <a:srgbClr val="333333"/>
                </a:solidFill>
                <a:latin typeface="Calibri"/>
                <a:cs typeface="Calibri"/>
              </a:rPr>
              <a:t> </a:t>
            </a:r>
            <a:r>
              <a:rPr sz="1800" dirty="0">
                <a:solidFill>
                  <a:srgbClr val="333333"/>
                </a:solidFill>
                <a:latin typeface="Calibri"/>
                <a:cs typeface="Calibri"/>
              </a:rPr>
              <a:t>surface,</a:t>
            </a:r>
            <a:r>
              <a:rPr sz="1800" spc="-30" dirty="0">
                <a:solidFill>
                  <a:srgbClr val="333333"/>
                </a:solidFill>
                <a:latin typeface="Calibri"/>
                <a:cs typeface="Calibri"/>
              </a:rPr>
              <a:t> </a:t>
            </a:r>
            <a:r>
              <a:rPr sz="1800" dirty="0">
                <a:solidFill>
                  <a:srgbClr val="333333"/>
                </a:solidFill>
                <a:latin typeface="Calibri"/>
                <a:cs typeface="Calibri"/>
              </a:rPr>
              <a:t>air</a:t>
            </a:r>
            <a:r>
              <a:rPr sz="1800" spc="-40" dirty="0">
                <a:solidFill>
                  <a:srgbClr val="333333"/>
                </a:solidFill>
                <a:latin typeface="Calibri"/>
                <a:cs typeface="Calibri"/>
              </a:rPr>
              <a:t> </a:t>
            </a:r>
            <a:r>
              <a:rPr sz="1800" spc="-10" dirty="0">
                <a:solidFill>
                  <a:srgbClr val="333333"/>
                </a:solidFill>
                <a:latin typeface="Calibri"/>
                <a:cs typeface="Calibri"/>
              </a:rPr>
              <a:t>moves </a:t>
            </a:r>
            <a:r>
              <a:rPr sz="1800" dirty="0">
                <a:solidFill>
                  <a:srgbClr val="333333"/>
                </a:solidFill>
                <a:latin typeface="Calibri"/>
                <a:cs typeface="Calibri"/>
              </a:rPr>
              <a:t>outward</a:t>
            </a:r>
            <a:r>
              <a:rPr sz="1800" spc="-50" dirty="0">
                <a:solidFill>
                  <a:srgbClr val="333333"/>
                </a:solidFill>
                <a:latin typeface="Calibri"/>
                <a:cs typeface="Calibri"/>
              </a:rPr>
              <a:t> </a:t>
            </a:r>
            <a:r>
              <a:rPr sz="1800" dirty="0">
                <a:solidFill>
                  <a:srgbClr val="333333"/>
                </a:solidFill>
                <a:latin typeface="Calibri"/>
                <a:cs typeface="Calibri"/>
              </a:rPr>
              <a:t>from</a:t>
            </a:r>
            <a:r>
              <a:rPr sz="1800" spc="-55" dirty="0">
                <a:solidFill>
                  <a:srgbClr val="333333"/>
                </a:solidFill>
                <a:latin typeface="Calibri"/>
                <a:cs typeface="Calibri"/>
              </a:rPr>
              <a:t> </a:t>
            </a:r>
            <a:r>
              <a:rPr sz="1800" dirty="0">
                <a:solidFill>
                  <a:srgbClr val="333333"/>
                </a:solidFill>
                <a:latin typeface="Calibri"/>
                <a:cs typeface="Calibri"/>
              </a:rPr>
              <a:t>the</a:t>
            </a:r>
            <a:r>
              <a:rPr sz="1800" spc="-40" dirty="0">
                <a:solidFill>
                  <a:srgbClr val="333333"/>
                </a:solidFill>
                <a:latin typeface="Calibri"/>
                <a:cs typeface="Calibri"/>
              </a:rPr>
              <a:t> </a:t>
            </a:r>
            <a:r>
              <a:rPr sz="1800" dirty="0">
                <a:solidFill>
                  <a:srgbClr val="333333"/>
                </a:solidFill>
                <a:latin typeface="Calibri"/>
                <a:cs typeface="Calibri"/>
              </a:rPr>
              <a:t>polar</a:t>
            </a:r>
            <a:r>
              <a:rPr sz="1800" spc="-55" dirty="0">
                <a:solidFill>
                  <a:srgbClr val="333333"/>
                </a:solidFill>
                <a:latin typeface="Calibri"/>
                <a:cs typeface="Calibri"/>
              </a:rPr>
              <a:t> </a:t>
            </a:r>
            <a:r>
              <a:rPr sz="1800" dirty="0">
                <a:solidFill>
                  <a:srgbClr val="333333"/>
                </a:solidFill>
                <a:latin typeface="Calibri"/>
                <a:cs typeface="Calibri"/>
              </a:rPr>
              <a:t>highs,</a:t>
            </a:r>
            <a:r>
              <a:rPr sz="1800" spc="-50" dirty="0">
                <a:solidFill>
                  <a:srgbClr val="333333"/>
                </a:solidFill>
                <a:latin typeface="Calibri"/>
                <a:cs typeface="Calibri"/>
              </a:rPr>
              <a:t> </a:t>
            </a:r>
            <a:r>
              <a:rPr sz="1800" dirty="0">
                <a:solidFill>
                  <a:srgbClr val="333333"/>
                </a:solidFill>
                <a:latin typeface="Calibri"/>
                <a:cs typeface="Calibri"/>
              </a:rPr>
              <a:t>creating</a:t>
            </a:r>
            <a:r>
              <a:rPr sz="1800" spc="-40" dirty="0">
                <a:solidFill>
                  <a:srgbClr val="333333"/>
                </a:solidFill>
                <a:latin typeface="Calibri"/>
                <a:cs typeface="Calibri"/>
              </a:rPr>
              <a:t> </a:t>
            </a:r>
            <a:r>
              <a:rPr sz="1800" spc="-10" dirty="0">
                <a:solidFill>
                  <a:srgbClr val="333333"/>
                </a:solidFill>
                <a:latin typeface="Calibri"/>
                <a:cs typeface="Calibri"/>
              </a:rPr>
              <a:t>east-</a:t>
            </a:r>
            <a:r>
              <a:rPr sz="1800" dirty="0">
                <a:solidFill>
                  <a:srgbClr val="333333"/>
                </a:solidFill>
                <a:latin typeface="Calibri"/>
                <a:cs typeface="Calibri"/>
              </a:rPr>
              <a:t>blowing</a:t>
            </a:r>
            <a:r>
              <a:rPr sz="1800" spc="-45" dirty="0">
                <a:solidFill>
                  <a:srgbClr val="333333"/>
                </a:solidFill>
                <a:latin typeface="Calibri"/>
                <a:cs typeface="Calibri"/>
              </a:rPr>
              <a:t> </a:t>
            </a:r>
            <a:r>
              <a:rPr sz="1800" dirty="0">
                <a:solidFill>
                  <a:srgbClr val="333333"/>
                </a:solidFill>
                <a:latin typeface="Calibri"/>
                <a:cs typeface="Calibri"/>
              </a:rPr>
              <a:t>surface</a:t>
            </a:r>
            <a:r>
              <a:rPr sz="1800" spc="-55" dirty="0">
                <a:solidFill>
                  <a:srgbClr val="333333"/>
                </a:solidFill>
                <a:latin typeface="Calibri"/>
                <a:cs typeface="Calibri"/>
              </a:rPr>
              <a:t> </a:t>
            </a:r>
            <a:r>
              <a:rPr sz="1800" dirty="0">
                <a:solidFill>
                  <a:srgbClr val="333333"/>
                </a:solidFill>
                <a:latin typeface="Calibri"/>
                <a:cs typeface="Calibri"/>
              </a:rPr>
              <a:t>winds</a:t>
            </a:r>
            <a:r>
              <a:rPr sz="1800" spc="-40" dirty="0">
                <a:solidFill>
                  <a:srgbClr val="333333"/>
                </a:solidFill>
                <a:latin typeface="Calibri"/>
                <a:cs typeface="Calibri"/>
              </a:rPr>
              <a:t> </a:t>
            </a:r>
            <a:r>
              <a:rPr sz="1800" dirty="0">
                <a:solidFill>
                  <a:srgbClr val="333333"/>
                </a:solidFill>
                <a:latin typeface="Calibri"/>
                <a:cs typeface="Calibri"/>
              </a:rPr>
              <a:t>called</a:t>
            </a:r>
            <a:r>
              <a:rPr sz="1800" spc="-15" dirty="0">
                <a:solidFill>
                  <a:srgbClr val="333333"/>
                </a:solidFill>
                <a:latin typeface="Calibri"/>
                <a:cs typeface="Calibri"/>
              </a:rPr>
              <a:t> </a:t>
            </a:r>
            <a:r>
              <a:rPr sz="1800" b="1" dirty="0">
                <a:solidFill>
                  <a:srgbClr val="333333"/>
                </a:solidFill>
                <a:latin typeface="Calibri"/>
                <a:cs typeface="Calibri"/>
              </a:rPr>
              <a:t>polar</a:t>
            </a:r>
            <a:r>
              <a:rPr sz="1800" b="1" spc="-80" dirty="0">
                <a:solidFill>
                  <a:srgbClr val="333333"/>
                </a:solidFill>
                <a:latin typeface="Calibri"/>
                <a:cs typeface="Calibri"/>
              </a:rPr>
              <a:t> </a:t>
            </a:r>
            <a:r>
              <a:rPr sz="1800" b="1" spc="-10" dirty="0">
                <a:solidFill>
                  <a:srgbClr val="333333"/>
                </a:solidFill>
                <a:latin typeface="Calibri"/>
                <a:cs typeface="Calibri"/>
              </a:rPr>
              <a:t>easterlies.</a:t>
            </a:r>
            <a:r>
              <a:rPr sz="1800" b="1" spc="-75" dirty="0">
                <a:solidFill>
                  <a:srgbClr val="333333"/>
                </a:solidFill>
                <a:latin typeface="Calibri"/>
                <a:cs typeface="Calibri"/>
              </a:rPr>
              <a:t> </a:t>
            </a:r>
            <a:r>
              <a:rPr sz="1800" spc="-25" dirty="0">
                <a:solidFill>
                  <a:srgbClr val="333333"/>
                </a:solidFill>
                <a:latin typeface="Calibri"/>
                <a:cs typeface="Calibri"/>
              </a:rPr>
              <a:t>It </a:t>
            </a:r>
            <a:r>
              <a:rPr sz="1800" dirty="0">
                <a:solidFill>
                  <a:srgbClr val="333333"/>
                </a:solidFill>
                <a:latin typeface="Calibri"/>
                <a:cs typeface="Calibri"/>
              </a:rPr>
              <a:t>is</a:t>
            </a:r>
            <a:r>
              <a:rPr sz="1800" spc="-35" dirty="0">
                <a:solidFill>
                  <a:srgbClr val="333333"/>
                </a:solidFill>
                <a:latin typeface="Calibri"/>
                <a:cs typeface="Calibri"/>
              </a:rPr>
              <a:t> </a:t>
            </a:r>
            <a:r>
              <a:rPr sz="1800" dirty="0">
                <a:solidFill>
                  <a:srgbClr val="333333"/>
                </a:solidFill>
                <a:latin typeface="Calibri"/>
                <a:cs typeface="Calibri"/>
              </a:rPr>
              <a:t>the</a:t>
            </a:r>
            <a:r>
              <a:rPr sz="1800" spc="-15" dirty="0">
                <a:solidFill>
                  <a:srgbClr val="333333"/>
                </a:solidFill>
                <a:latin typeface="Calibri"/>
                <a:cs typeface="Calibri"/>
              </a:rPr>
              <a:t> </a:t>
            </a:r>
            <a:r>
              <a:rPr sz="1800" dirty="0">
                <a:solidFill>
                  <a:srgbClr val="333333"/>
                </a:solidFill>
                <a:latin typeface="Calibri"/>
                <a:cs typeface="Calibri"/>
              </a:rPr>
              <a:t>smallest</a:t>
            </a:r>
            <a:r>
              <a:rPr sz="1800" spc="-45" dirty="0">
                <a:solidFill>
                  <a:srgbClr val="333333"/>
                </a:solidFill>
                <a:latin typeface="Calibri"/>
                <a:cs typeface="Calibri"/>
              </a:rPr>
              <a:t> </a:t>
            </a:r>
            <a:r>
              <a:rPr sz="1800" dirty="0">
                <a:solidFill>
                  <a:srgbClr val="333333"/>
                </a:solidFill>
                <a:latin typeface="Calibri"/>
                <a:cs typeface="Calibri"/>
              </a:rPr>
              <a:t>and</a:t>
            </a:r>
            <a:r>
              <a:rPr sz="1800" spc="-20" dirty="0">
                <a:solidFill>
                  <a:srgbClr val="333333"/>
                </a:solidFill>
                <a:latin typeface="Calibri"/>
                <a:cs typeface="Calibri"/>
              </a:rPr>
              <a:t> </a:t>
            </a:r>
            <a:r>
              <a:rPr sz="1800" spc="-10" dirty="0">
                <a:solidFill>
                  <a:srgbClr val="333333"/>
                </a:solidFill>
                <a:latin typeface="Calibri"/>
                <a:cs typeface="Calibri"/>
              </a:rPr>
              <a:t>weakest</a:t>
            </a:r>
            <a:r>
              <a:rPr sz="1800" spc="-35" dirty="0">
                <a:solidFill>
                  <a:srgbClr val="333333"/>
                </a:solidFill>
                <a:latin typeface="Calibri"/>
                <a:cs typeface="Calibri"/>
              </a:rPr>
              <a:t> </a:t>
            </a:r>
            <a:r>
              <a:rPr sz="1800" dirty="0">
                <a:solidFill>
                  <a:srgbClr val="333333"/>
                </a:solidFill>
                <a:latin typeface="Calibri"/>
                <a:cs typeface="Calibri"/>
              </a:rPr>
              <a:t>of</a:t>
            </a:r>
            <a:r>
              <a:rPr sz="1800" spc="-35" dirty="0">
                <a:solidFill>
                  <a:srgbClr val="333333"/>
                </a:solidFill>
                <a:latin typeface="Calibri"/>
                <a:cs typeface="Calibri"/>
              </a:rPr>
              <a:t> </a:t>
            </a:r>
            <a:r>
              <a:rPr sz="1800" dirty="0">
                <a:solidFill>
                  <a:srgbClr val="333333"/>
                </a:solidFill>
                <a:latin typeface="Calibri"/>
                <a:cs typeface="Calibri"/>
              </a:rPr>
              <a:t>the</a:t>
            </a:r>
            <a:r>
              <a:rPr sz="1800" spc="-20" dirty="0">
                <a:solidFill>
                  <a:srgbClr val="333333"/>
                </a:solidFill>
                <a:latin typeface="Calibri"/>
                <a:cs typeface="Calibri"/>
              </a:rPr>
              <a:t> </a:t>
            </a:r>
            <a:r>
              <a:rPr sz="1800" spc="-10" dirty="0">
                <a:solidFill>
                  <a:srgbClr val="333333"/>
                </a:solidFill>
                <a:latin typeface="Calibri"/>
                <a:cs typeface="Calibri"/>
              </a:rPr>
              <a:t>cells.</a:t>
            </a:r>
            <a:endParaRPr sz="1800">
              <a:latin typeface="Calibri"/>
              <a:cs typeface="Calibri"/>
            </a:endParaRPr>
          </a:p>
        </p:txBody>
      </p:sp>
      <p:pic>
        <p:nvPicPr>
          <p:cNvPr id="6" name="object 6"/>
          <p:cNvPicPr/>
          <p:nvPr/>
        </p:nvPicPr>
        <p:blipFill>
          <a:blip r:embed="rId4" cstate="print"/>
          <a:stretch>
            <a:fillRect/>
          </a:stretch>
        </p:blipFill>
        <p:spPr>
          <a:xfrm>
            <a:off x="3038094" y="2273477"/>
            <a:ext cx="5596254" cy="395935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8870" rIns="0" bIns="0" rtlCol="0">
            <a:spAutoFit/>
          </a:bodyPr>
          <a:lstStyle/>
          <a:p>
            <a:pPr marL="262890">
              <a:lnSpc>
                <a:spcPct val="100000"/>
              </a:lnSpc>
              <a:spcBef>
                <a:spcPts val="105"/>
              </a:spcBef>
            </a:pPr>
            <a:r>
              <a:rPr sz="4700" spc="-60" dirty="0"/>
              <a:t>Trade</a:t>
            </a:r>
            <a:r>
              <a:rPr sz="4700" spc="-175" dirty="0"/>
              <a:t> </a:t>
            </a:r>
            <a:r>
              <a:rPr sz="4700" spc="-10" dirty="0"/>
              <a:t>Winds</a:t>
            </a:r>
            <a:endParaRPr sz="4700"/>
          </a:p>
        </p:txBody>
      </p:sp>
      <p:sp>
        <p:nvSpPr>
          <p:cNvPr id="3" name="object 3"/>
          <p:cNvSpPr txBox="1">
            <a:spLocks noGrp="1"/>
          </p:cNvSpPr>
          <p:nvPr>
            <p:ph type="body" idx="1"/>
          </p:nvPr>
        </p:nvSpPr>
        <p:spPr>
          <a:prstGeom prst="rect">
            <a:avLst/>
          </a:prstGeom>
        </p:spPr>
        <p:txBody>
          <a:bodyPr vert="horz" wrap="square" lIns="0" tIns="43815" rIns="0" bIns="0" rtlCol="0">
            <a:spAutoFit/>
          </a:bodyPr>
          <a:lstStyle/>
          <a:p>
            <a:pPr marL="241300" marR="473075" indent="-228600">
              <a:lnSpc>
                <a:spcPts val="1939"/>
              </a:lnSpc>
              <a:spcBef>
                <a:spcPts val="345"/>
              </a:spcBef>
              <a:buFont typeface="Arial MT"/>
              <a:buChar char="•"/>
              <a:tabLst>
                <a:tab pos="241300" algn="l"/>
              </a:tabLst>
            </a:pPr>
            <a:r>
              <a:rPr dirty="0"/>
              <a:t>It</a:t>
            </a:r>
            <a:r>
              <a:rPr spc="-45" dirty="0"/>
              <a:t> </a:t>
            </a:r>
            <a:r>
              <a:rPr dirty="0"/>
              <a:t>is</a:t>
            </a:r>
            <a:r>
              <a:rPr spc="-40" dirty="0"/>
              <a:t> </a:t>
            </a:r>
            <a:r>
              <a:rPr dirty="0"/>
              <a:t>a</a:t>
            </a:r>
            <a:r>
              <a:rPr spc="-45" dirty="0"/>
              <a:t> </a:t>
            </a:r>
            <a:r>
              <a:rPr spc="-10" dirty="0"/>
              <a:t>pattern</a:t>
            </a:r>
            <a:r>
              <a:rPr spc="-30" dirty="0"/>
              <a:t> </a:t>
            </a:r>
            <a:r>
              <a:rPr dirty="0"/>
              <a:t>of</a:t>
            </a:r>
            <a:r>
              <a:rPr spc="-40" dirty="0"/>
              <a:t> </a:t>
            </a:r>
            <a:r>
              <a:rPr dirty="0"/>
              <a:t>wind</a:t>
            </a:r>
            <a:r>
              <a:rPr spc="-15" dirty="0"/>
              <a:t> </a:t>
            </a:r>
            <a:r>
              <a:rPr dirty="0"/>
              <a:t>that</a:t>
            </a:r>
            <a:r>
              <a:rPr spc="-40" dirty="0"/>
              <a:t> </a:t>
            </a:r>
            <a:r>
              <a:rPr dirty="0"/>
              <a:t>are</a:t>
            </a:r>
            <a:r>
              <a:rPr spc="-40" dirty="0"/>
              <a:t> </a:t>
            </a:r>
            <a:r>
              <a:rPr dirty="0"/>
              <a:t>found</a:t>
            </a:r>
            <a:r>
              <a:rPr spc="-25" dirty="0"/>
              <a:t> </a:t>
            </a:r>
            <a:r>
              <a:rPr dirty="0"/>
              <a:t>in</a:t>
            </a:r>
            <a:r>
              <a:rPr spc="-25" dirty="0"/>
              <a:t> </a:t>
            </a:r>
            <a:r>
              <a:rPr dirty="0"/>
              <a:t>bands</a:t>
            </a:r>
            <a:r>
              <a:rPr spc="-35" dirty="0"/>
              <a:t> </a:t>
            </a:r>
            <a:r>
              <a:rPr dirty="0"/>
              <a:t>around</a:t>
            </a:r>
            <a:r>
              <a:rPr spc="-35" dirty="0"/>
              <a:t> </a:t>
            </a:r>
            <a:r>
              <a:rPr spc="-25" dirty="0"/>
              <a:t>the </a:t>
            </a:r>
            <a:r>
              <a:rPr dirty="0"/>
              <a:t>Earth's</a:t>
            </a:r>
            <a:r>
              <a:rPr spc="-75" dirty="0"/>
              <a:t> </a:t>
            </a:r>
            <a:r>
              <a:rPr dirty="0"/>
              <a:t>equatorial</a:t>
            </a:r>
            <a:r>
              <a:rPr spc="-75" dirty="0"/>
              <a:t> </a:t>
            </a:r>
            <a:r>
              <a:rPr spc="-10" dirty="0"/>
              <a:t>region.</a:t>
            </a:r>
          </a:p>
          <a:p>
            <a:pPr marL="241300" marR="5080" indent="-228600" algn="just">
              <a:lnSpc>
                <a:spcPts val="1939"/>
              </a:lnSpc>
              <a:spcBef>
                <a:spcPts val="1620"/>
              </a:spcBef>
              <a:buFont typeface="Arial MT"/>
              <a:buChar char="•"/>
              <a:tabLst>
                <a:tab pos="241300" algn="l"/>
              </a:tabLst>
            </a:pPr>
            <a:r>
              <a:rPr dirty="0"/>
              <a:t>It</a:t>
            </a:r>
            <a:r>
              <a:rPr spc="-50" dirty="0"/>
              <a:t> </a:t>
            </a:r>
            <a:r>
              <a:rPr dirty="0"/>
              <a:t>is</a:t>
            </a:r>
            <a:r>
              <a:rPr spc="-45" dirty="0"/>
              <a:t> </a:t>
            </a:r>
            <a:r>
              <a:rPr dirty="0"/>
              <a:t>the</a:t>
            </a:r>
            <a:r>
              <a:rPr spc="-45" dirty="0"/>
              <a:t> </a:t>
            </a:r>
            <a:r>
              <a:rPr dirty="0"/>
              <a:t>prevailing</a:t>
            </a:r>
            <a:r>
              <a:rPr spc="-20" dirty="0"/>
              <a:t> </a:t>
            </a:r>
            <a:r>
              <a:rPr dirty="0"/>
              <a:t>winds</a:t>
            </a:r>
            <a:r>
              <a:rPr spc="-30" dirty="0"/>
              <a:t> </a:t>
            </a:r>
            <a:r>
              <a:rPr dirty="0"/>
              <a:t>in</a:t>
            </a:r>
            <a:r>
              <a:rPr spc="-35" dirty="0"/>
              <a:t> </a:t>
            </a:r>
            <a:r>
              <a:rPr dirty="0"/>
              <a:t>the</a:t>
            </a:r>
            <a:r>
              <a:rPr spc="-40" dirty="0"/>
              <a:t> </a:t>
            </a:r>
            <a:r>
              <a:rPr dirty="0"/>
              <a:t>tropics,</a:t>
            </a:r>
            <a:r>
              <a:rPr spc="-40" dirty="0"/>
              <a:t> </a:t>
            </a:r>
            <a:r>
              <a:rPr dirty="0"/>
              <a:t>blowing</a:t>
            </a:r>
            <a:r>
              <a:rPr spc="-20" dirty="0"/>
              <a:t> </a:t>
            </a:r>
            <a:r>
              <a:rPr dirty="0"/>
              <a:t>from</a:t>
            </a:r>
            <a:r>
              <a:rPr spc="-40" dirty="0"/>
              <a:t> </a:t>
            </a:r>
            <a:r>
              <a:rPr dirty="0"/>
              <a:t>the</a:t>
            </a:r>
            <a:r>
              <a:rPr spc="-30" dirty="0"/>
              <a:t> </a:t>
            </a:r>
            <a:r>
              <a:rPr spc="-10" dirty="0"/>
              <a:t>high- pressure</a:t>
            </a:r>
            <a:r>
              <a:rPr spc="-45" dirty="0"/>
              <a:t> </a:t>
            </a:r>
            <a:r>
              <a:rPr dirty="0"/>
              <a:t>area</a:t>
            </a:r>
            <a:r>
              <a:rPr spc="-40" dirty="0"/>
              <a:t> </a:t>
            </a:r>
            <a:r>
              <a:rPr dirty="0"/>
              <a:t>in</a:t>
            </a:r>
            <a:r>
              <a:rPr spc="-30" dirty="0"/>
              <a:t> </a:t>
            </a:r>
            <a:r>
              <a:rPr dirty="0"/>
              <a:t>the</a:t>
            </a:r>
            <a:r>
              <a:rPr spc="-45" dirty="0"/>
              <a:t> </a:t>
            </a:r>
            <a:r>
              <a:rPr dirty="0"/>
              <a:t>horse</a:t>
            </a:r>
            <a:r>
              <a:rPr spc="-30" dirty="0"/>
              <a:t> </a:t>
            </a:r>
            <a:r>
              <a:rPr dirty="0"/>
              <a:t>latitudes</a:t>
            </a:r>
            <a:r>
              <a:rPr spc="-40" dirty="0"/>
              <a:t> </a:t>
            </a:r>
            <a:r>
              <a:rPr spc="-10" dirty="0"/>
              <a:t>towards</a:t>
            </a:r>
            <a:r>
              <a:rPr spc="-30" dirty="0"/>
              <a:t> </a:t>
            </a:r>
            <a:r>
              <a:rPr dirty="0"/>
              <a:t>the</a:t>
            </a:r>
            <a:r>
              <a:rPr spc="-45" dirty="0"/>
              <a:t> </a:t>
            </a:r>
            <a:r>
              <a:rPr spc="-10" dirty="0"/>
              <a:t>low-pressure </a:t>
            </a:r>
            <a:r>
              <a:rPr dirty="0"/>
              <a:t>area</a:t>
            </a:r>
            <a:r>
              <a:rPr spc="-50" dirty="0"/>
              <a:t> </a:t>
            </a:r>
            <a:r>
              <a:rPr dirty="0"/>
              <a:t>around</a:t>
            </a:r>
            <a:r>
              <a:rPr spc="-35" dirty="0"/>
              <a:t> </a:t>
            </a:r>
            <a:r>
              <a:rPr dirty="0"/>
              <a:t>the</a:t>
            </a:r>
            <a:r>
              <a:rPr spc="-55" dirty="0"/>
              <a:t> </a:t>
            </a:r>
            <a:r>
              <a:rPr spc="-10" dirty="0"/>
              <a:t>equator.</a:t>
            </a:r>
          </a:p>
          <a:p>
            <a:pPr marL="241300" marR="318770" indent="-228600">
              <a:lnSpc>
                <a:spcPct val="90000"/>
              </a:lnSpc>
              <a:spcBef>
                <a:spcPts val="1575"/>
              </a:spcBef>
              <a:buFont typeface="Arial MT"/>
              <a:buChar char="•"/>
              <a:tabLst>
                <a:tab pos="241300" algn="l"/>
              </a:tabLst>
            </a:pPr>
            <a:r>
              <a:rPr dirty="0"/>
              <a:t>It</a:t>
            </a:r>
            <a:r>
              <a:rPr spc="-40" dirty="0"/>
              <a:t> </a:t>
            </a:r>
            <a:r>
              <a:rPr dirty="0"/>
              <a:t>blows</a:t>
            </a:r>
            <a:r>
              <a:rPr spc="-15" dirty="0"/>
              <a:t> </a:t>
            </a:r>
            <a:r>
              <a:rPr spc="-10" dirty="0"/>
              <a:t>predominantly</a:t>
            </a:r>
            <a:r>
              <a:rPr spc="-20" dirty="0"/>
              <a:t> </a:t>
            </a:r>
            <a:r>
              <a:rPr dirty="0"/>
              <a:t>from</a:t>
            </a:r>
            <a:r>
              <a:rPr spc="-30" dirty="0"/>
              <a:t> </a:t>
            </a:r>
            <a:r>
              <a:rPr dirty="0"/>
              <a:t>the</a:t>
            </a:r>
            <a:r>
              <a:rPr spc="-35" dirty="0"/>
              <a:t> </a:t>
            </a:r>
            <a:r>
              <a:rPr spc="-10" dirty="0"/>
              <a:t>northeast</a:t>
            </a:r>
            <a:r>
              <a:rPr spc="-25" dirty="0"/>
              <a:t> </a:t>
            </a:r>
            <a:r>
              <a:rPr dirty="0"/>
              <a:t>in</a:t>
            </a:r>
            <a:r>
              <a:rPr spc="-20" dirty="0"/>
              <a:t> </a:t>
            </a:r>
            <a:r>
              <a:rPr dirty="0"/>
              <a:t>the</a:t>
            </a:r>
            <a:r>
              <a:rPr spc="-30" dirty="0"/>
              <a:t> </a:t>
            </a:r>
            <a:r>
              <a:rPr spc="-10" dirty="0"/>
              <a:t>northern hemisphere</a:t>
            </a:r>
            <a:r>
              <a:rPr spc="-35" dirty="0"/>
              <a:t> </a:t>
            </a:r>
            <a:r>
              <a:rPr dirty="0"/>
              <a:t>and</a:t>
            </a:r>
            <a:r>
              <a:rPr spc="-25" dirty="0"/>
              <a:t> </a:t>
            </a:r>
            <a:r>
              <a:rPr dirty="0"/>
              <a:t>from</a:t>
            </a:r>
            <a:r>
              <a:rPr spc="-35" dirty="0"/>
              <a:t> </a:t>
            </a:r>
            <a:r>
              <a:rPr dirty="0"/>
              <a:t>the</a:t>
            </a:r>
            <a:r>
              <a:rPr spc="-35" dirty="0"/>
              <a:t> </a:t>
            </a:r>
            <a:r>
              <a:rPr dirty="0"/>
              <a:t>southeast</a:t>
            </a:r>
            <a:r>
              <a:rPr spc="-40" dirty="0"/>
              <a:t> </a:t>
            </a:r>
            <a:r>
              <a:rPr dirty="0"/>
              <a:t>in</a:t>
            </a:r>
            <a:r>
              <a:rPr spc="-25" dirty="0"/>
              <a:t> </a:t>
            </a:r>
            <a:r>
              <a:rPr dirty="0"/>
              <a:t>the</a:t>
            </a:r>
            <a:r>
              <a:rPr spc="-20" dirty="0"/>
              <a:t> </a:t>
            </a:r>
            <a:r>
              <a:rPr spc="-10" dirty="0"/>
              <a:t>southern hemisphere.</a:t>
            </a:r>
          </a:p>
          <a:p>
            <a:pPr marL="241300" marR="13335" indent="-228600" algn="just">
              <a:lnSpc>
                <a:spcPts val="1939"/>
              </a:lnSpc>
              <a:spcBef>
                <a:spcPts val="1630"/>
              </a:spcBef>
              <a:buFont typeface="Arial MT"/>
              <a:buChar char="•"/>
              <a:tabLst>
                <a:tab pos="241300" algn="l"/>
              </a:tabLst>
            </a:pPr>
            <a:r>
              <a:rPr dirty="0"/>
              <a:t>It</a:t>
            </a:r>
            <a:r>
              <a:rPr spc="-50" dirty="0"/>
              <a:t> </a:t>
            </a:r>
            <a:r>
              <a:rPr dirty="0"/>
              <a:t>acts</a:t>
            </a:r>
            <a:r>
              <a:rPr spc="-45" dirty="0"/>
              <a:t> </a:t>
            </a:r>
            <a:r>
              <a:rPr dirty="0"/>
              <a:t>as</a:t>
            </a:r>
            <a:r>
              <a:rPr spc="-45" dirty="0"/>
              <a:t> </a:t>
            </a:r>
            <a:r>
              <a:rPr dirty="0"/>
              <a:t>the</a:t>
            </a:r>
            <a:r>
              <a:rPr spc="-40" dirty="0"/>
              <a:t> </a:t>
            </a:r>
            <a:r>
              <a:rPr dirty="0"/>
              <a:t>steering</a:t>
            </a:r>
            <a:r>
              <a:rPr spc="-30" dirty="0"/>
              <a:t> </a:t>
            </a:r>
            <a:r>
              <a:rPr dirty="0"/>
              <a:t>flow</a:t>
            </a:r>
            <a:r>
              <a:rPr spc="-25" dirty="0"/>
              <a:t> </a:t>
            </a:r>
            <a:r>
              <a:rPr dirty="0"/>
              <a:t>for</a:t>
            </a:r>
            <a:r>
              <a:rPr spc="-40" dirty="0"/>
              <a:t> </a:t>
            </a:r>
            <a:r>
              <a:rPr dirty="0"/>
              <a:t>tropical</a:t>
            </a:r>
            <a:r>
              <a:rPr spc="-40" dirty="0"/>
              <a:t> </a:t>
            </a:r>
            <a:r>
              <a:rPr dirty="0"/>
              <a:t>cyclones</a:t>
            </a:r>
            <a:r>
              <a:rPr spc="-30" dirty="0"/>
              <a:t> </a:t>
            </a:r>
            <a:r>
              <a:rPr dirty="0"/>
              <a:t>that</a:t>
            </a:r>
            <a:r>
              <a:rPr spc="-50" dirty="0"/>
              <a:t> </a:t>
            </a:r>
            <a:r>
              <a:rPr dirty="0"/>
              <a:t>form</a:t>
            </a:r>
            <a:r>
              <a:rPr spc="-45" dirty="0"/>
              <a:t> </a:t>
            </a:r>
            <a:r>
              <a:rPr spc="-20" dirty="0"/>
              <a:t>over </a:t>
            </a:r>
            <a:r>
              <a:rPr dirty="0"/>
              <a:t>world's</a:t>
            </a:r>
            <a:r>
              <a:rPr spc="-45" dirty="0"/>
              <a:t> </a:t>
            </a:r>
            <a:r>
              <a:rPr dirty="0"/>
              <a:t>oceans,</a:t>
            </a:r>
            <a:r>
              <a:rPr spc="-50" dirty="0"/>
              <a:t> </a:t>
            </a:r>
            <a:r>
              <a:rPr dirty="0"/>
              <a:t>guiding</a:t>
            </a:r>
            <a:r>
              <a:rPr spc="-40" dirty="0"/>
              <a:t> </a:t>
            </a:r>
            <a:r>
              <a:rPr dirty="0"/>
              <a:t>their</a:t>
            </a:r>
            <a:r>
              <a:rPr spc="-55" dirty="0"/>
              <a:t> </a:t>
            </a:r>
            <a:r>
              <a:rPr dirty="0"/>
              <a:t>path</a:t>
            </a:r>
            <a:r>
              <a:rPr spc="-60" dirty="0"/>
              <a:t> </a:t>
            </a:r>
            <a:r>
              <a:rPr spc="-10" dirty="0"/>
              <a:t>westward.</a:t>
            </a:r>
          </a:p>
        </p:txBody>
      </p:sp>
      <p:pic>
        <p:nvPicPr>
          <p:cNvPr id="4" name="object 4"/>
          <p:cNvPicPr/>
          <p:nvPr/>
        </p:nvPicPr>
        <p:blipFill>
          <a:blip r:embed="rId2" cstate="print"/>
          <a:stretch>
            <a:fillRect/>
          </a:stretch>
        </p:blipFill>
        <p:spPr>
          <a:xfrm>
            <a:off x="6866001" y="1429334"/>
            <a:ext cx="4748403" cy="436219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084" y="273050"/>
            <a:ext cx="12159915" cy="6083300"/>
          </a:xfrm>
          <a:prstGeom prst="rect">
            <a:avLst/>
          </a:prstGeom>
        </p:spPr>
      </p:pic>
      <p:sp>
        <p:nvSpPr>
          <p:cNvPr id="3" name="object 3"/>
          <p:cNvSpPr txBox="1">
            <a:spLocks noGrp="1"/>
          </p:cNvSpPr>
          <p:nvPr>
            <p:ph type="title"/>
          </p:nvPr>
        </p:nvSpPr>
        <p:spPr>
          <a:prstGeom prst="rect">
            <a:avLst/>
          </a:prstGeom>
        </p:spPr>
        <p:txBody>
          <a:bodyPr vert="horz" wrap="square" lIns="0" tIns="477265" rIns="0" bIns="0" rtlCol="0">
            <a:spAutoFit/>
          </a:bodyPr>
          <a:lstStyle/>
          <a:p>
            <a:pPr marL="2771775">
              <a:lnSpc>
                <a:spcPct val="100000"/>
              </a:lnSpc>
              <a:spcBef>
                <a:spcPts val="105"/>
              </a:spcBef>
            </a:pPr>
            <a:r>
              <a:rPr spc="-50" dirty="0"/>
              <a:t>InterTropical</a:t>
            </a:r>
            <a:r>
              <a:rPr spc="-75" dirty="0"/>
              <a:t> </a:t>
            </a:r>
            <a:r>
              <a:rPr spc="-50" dirty="0"/>
              <a:t>Convergence</a:t>
            </a:r>
            <a:r>
              <a:rPr spc="-90" dirty="0"/>
              <a:t> </a:t>
            </a:r>
            <a:r>
              <a:rPr spc="-35" dirty="0"/>
              <a:t>Zone</a:t>
            </a:r>
            <a:r>
              <a:rPr spc="-90" dirty="0"/>
              <a:t> </a:t>
            </a:r>
            <a:r>
              <a:rPr spc="-10" dirty="0"/>
              <a:t>(ITCZ)</a:t>
            </a:r>
          </a:p>
        </p:txBody>
      </p:sp>
      <p:sp>
        <p:nvSpPr>
          <p:cNvPr id="4" name="object 4"/>
          <p:cNvSpPr txBox="1"/>
          <p:nvPr/>
        </p:nvSpPr>
        <p:spPr>
          <a:xfrm>
            <a:off x="3552190" y="4432554"/>
            <a:ext cx="7546975" cy="1738630"/>
          </a:xfrm>
          <a:prstGeom prst="rect">
            <a:avLst/>
          </a:prstGeom>
        </p:spPr>
        <p:txBody>
          <a:bodyPr vert="horz" wrap="square" lIns="0" tIns="43815" rIns="0" bIns="0" rtlCol="0">
            <a:spAutoFit/>
          </a:bodyPr>
          <a:lstStyle/>
          <a:p>
            <a:pPr marL="12700" marR="1270635" indent="227965">
              <a:lnSpc>
                <a:spcPts val="1939"/>
              </a:lnSpc>
              <a:spcBef>
                <a:spcPts val="345"/>
              </a:spcBef>
              <a:buFont typeface="Arial MT"/>
              <a:buChar char="•"/>
              <a:tabLst>
                <a:tab pos="240665" algn="l"/>
              </a:tabLst>
            </a:pPr>
            <a:r>
              <a:rPr sz="1800" dirty="0">
                <a:latin typeface="Calibri"/>
                <a:cs typeface="Calibri"/>
              </a:rPr>
              <a:t>appears</a:t>
            </a:r>
            <a:r>
              <a:rPr sz="1800" spc="-50" dirty="0">
                <a:latin typeface="Calibri"/>
                <a:cs typeface="Calibri"/>
              </a:rPr>
              <a:t> </a:t>
            </a:r>
            <a:r>
              <a:rPr sz="1800" dirty="0">
                <a:latin typeface="Calibri"/>
                <a:cs typeface="Calibri"/>
              </a:rPr>
              <a:t>as</a:t>
            </a:r>
            <a:r>
              <a:rPr sz="1800" spc="-45" dirty="0">
                <a:latin typeface="Calibri"/>
                <a:cs typeface="Calibri"/>
              </a:rPr>
              <a:t> </a:t>
            </a:r>
            <a:r>
              <a:rPr sz="1800" dirty="0">
                <a:latin typeface="Calibri"/>
                <a:cs typeface="Calibri"/>
              </a:rPr>
              <a:t>a</a:t>
            </a:r>
            <a:r>
              <a:rPr sz="1800" spc="-55" dirty="0">
                <a:latin typeface="Calibri"/>
                <a:cs typeface="Calibri"/>
              </a:rPr>
              <a:t> </a:t>
            </a:r>
            <a:r>
              <a:rPr sz="1800" dirty="0">
                <a:latin typeface="Calibri"/>
                <a:cs typeface="Calibri"/>
              </a:rPr>
              <a:t>band</a:t>
            </a:r>
            <a:r>
              <a:rPr sz="1800" spc="-35"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clouds</a:t>
            </a:r>
            <a:r>
              <a:rPr sz="1800" spc="-35" dirty="0">
                <a:latin typeface="Calibri"/>
                <a:cs typeface="Calibri"/>
              </a:rPr>
              <a:t> </a:t>
            </a:r>
            <a:r>
              <a:rPr sz="1800" dirty="0">
                <a:latin typeface="Calibri"/>
                <a:cs typeface="Calibri"/>
              </a:rPr>
              <a:t>consisting</a:t>
            </a:r>
            <a:r>
              <a:rPr sz="1800" spc="-30"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showers</a:t>
            </a:r>
            <a:r>
              <a:rPr sz="1800" spc="-50"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occasional thunderstorms</a:t>
            </a:r>
            <a:r>
              <a:rPr sz="1800" spc="-55"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encircles</a:t>
            </a:r>
            <a:r>
              <a:rPr sz="1800" spc="-1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globe</a:t>
            </a:r>
            <a:r>
              <a:rPr sz="1800" spc="-25" dirty="0">
                <a:latin typeface="Calibri"/>
                <a:cs typeface="Calibri"/>
              </a:rPr>
              <a:t> </a:t>
            </a:r>
            <a:r>
              <a:rPr sz="1800" dirty="0">
                <a:latin typeface="Calibri"/>
                <a:cs typeface="Calibri"/>
              </a:rPr>
              <a:t>near</a:t>
            </a:r>
            <a:r>
              <a:rPr sz="1800" spc="-35"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equator.</a:t>
            </a:r>
            <a:endParaRPr sz="1800">
              <a:latin typeface="Calibri"/>
              <a:cs typeface="Calibri"/>
            </a:endParaRPr>
          </a:p>
          <a:p>
            <a:pPr marL="12700" marR="5080" indent="227965">
              <a:lnSpc>
                <a:spcPts val="1939"/>
              </a:lnSpc>
              <a:spcBef>
                <a:spcPts val="1620"/>
              </a:spcBef>
              <a:buFont typeface="Arial MT"/>
              <a:buChar char="•"/>
              <a:tabLst>
                <a:tab pos="240665" algn="l"/>
              </a:tabLst>
            </a:pPr>
            <a:r>
              <a:rPr sz="1800" dirty="0">
                <a:latin typeface="Calibri"/>
                <a:cs typeface="Calibri"/>
              </a:rPr>
              <a:t>Its</a:t>
            </a:r>
            <a:r>
              <a:rPr sz="1800" spc="-45" dirty="0">
                <a:latin typeface="Calibri"/>
                <a:cs typeface="Calibri"/>
              </a:rPr>
              <a:t> </a:t>
            </a:r>
            <a:r>
              <a:rPr sz="1800" spc="-10" dirty="0">
                <a:latin typeface="Calibri"/>
                <a:cs typeface="Calibri"/>
              </a:rPr>
              <a:t>existence</a:t>
            </a:r>
            <a:r>
              <a:rPr sz="1800" spc="-2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due</a:t>
            </a:r>
            <a:r>
              <a:rPr sz="1800" spc="-20"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convergence</a:t>
            </a:r>
            <a:r>
              <a:rPr sz="1800" spc="-2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trade</a:t>
            </a:r>
            <a:r>
              <a:rPr sz="1800" spc="-20" dirty="0">
                <a:latin typeface="Calibri"/>
                <a:cs typeface="Calibri"/>
              </a:rPr>
              <a:t> </a:t>
            </a:r>
            <a:r>
              <a:rPr sz="1800" dirty="0">
                <a:latin typeface="Calibri"/>
                <a:cs typeface="Calibri"/>
              </a:rPr>
              <a:t>winds.</a:t>
            </a:r>
            <a:r>
              <a:rPr sz="1800" spc="-35"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northeast</a:t>
            </a:r>
            <a:r>
              <a:rPr sz="1800" spc="-40" dirty="0">
                <a:latin typeface="Calibri"/>
                <a:cs typeface="Calibri"/>
              </a:rPr>
              <a:t> </a:t>
            </a:r>
            <a:r>
              <a:rPr sz="1800" spc="-10" dirty="0">
                <a:latin typeface="Calibri"/>
                <a:cs typeface="Calibri"/>
              </a:rPr>
              <a:t>trade </a:t>
            </a:r>
            <a:r>
              <a:rPr sz="1800" dirty="0">
                <a:latin typeface="Calibri"/>
                <a:cs typeface="Calibri"/>
              </a:rPr>
              <a:t>winds</a:t>
            </a:r>
            <a:r>
              <a:rPr sz="1800" spc="-30" dirty="0">
                <a:latin typeface="Calibri"/>
                <a:cs typeface="Calibri"/>
              </a:rPr>
              <a:t> </a:t>
            </a:r>
            <a:r>
              <a:rPr sz="1800" dirty="0">
                <a:latin typeface="Calibri"/>
                <a:cs typeface="Calibri"/>
              </a:rPr>
              <a:t>from</a:t>
            </a:r>
            <a:r>
              <a:rPr sz="1800" spc="-45"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Northern</a:t>
            </a:r>
            <a:r>
              <a:rPr sz="1800" spc="-35" dirty="0">
                <a:latin typeface="Calibri"/>
                <a:cs typeface="Calibri"/>
              </a:rPr>
              <a:t> </a:t>
            </a:r>
            <a:r>
              <a:rPr sz="1800" spc="-10" dirty="0">
                <a:latin typeface="Calibri"/>
                <a:cs typeface="Calibri"/>
              </a:rPr>
              <a:t>Hemisphere</a:t>
            </a:r>
            <a:r>
              <a:rPr sz="1800" spc="-3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southeast</a:t>
            </a:r>
            <a:r>
              <a:rPr sz="1800" spc="-50" dirty="0">
                <a:latin typeface="Calibri"/>
                <a:cs typeface="Calibri"/>
              </a:rPr>
              <a:t> </a:t>
            </a:r>
            <a:r>
              <a:rPr sz="1800" dirty="0">
                <a:latin typeface="Calibri"/>
                <a:cs typeface="Calibri"/>
              </a:rPr>
              <a:t>winds</a:t>
            </a:r>
            <a:r>
              <a:rPr sz="1800" spc="-25" dirty="0">
                <a:latin typeface="Calibri"/>
                <a:cs typeface="Calibri"/>
              </a:rPr>
              <a:t> </a:t>
            </a:r>
            <a:r>
              <a:rPr sz="1800" dirty="0">
                <a:latin typeface="Calibri"/>
                <a:cs typeface="Calibri"/>
              </a:rPr>
              <a:t>from</a:t>
            </a:r>
            <a:r>
              <a:rPr sz="1800" spc="-45" dirty="0">
                <a:latin typeface="Calibri"/>
                <a:cs typeface="Calibri"/>
              </a:rPr>
              <a:t> </a:t>
            </a:r>
            <a:r>
              <a:rPr sz="1800" spc="-25" dirty="0">
                <a:latin typeface="Calibri"/>
                <a:cs typeface="Calibri"/>
              </a:rPr>
              <a:t>the</a:t>
            </a:r>
            <a:r>
              <a:rPr sz="1800" dirty="0">
                <a:latin typeface="Calibri"/>
                <a:cs typeface="Calibri"/>
              </a:rPr>
              <a:t> Southern</a:t>
            </a:r>
            <a:r>
              <a:rPr sz="1800" spc="-25" dirty="0">
                <a:latin typeface="Calibri"/>
                <a:cs typeface="Calibri"/>
              </a:rPr>
              <a:t> </a:t>
            </a:r>
            <a:r>
              <a:rPr sz="1800" spc="-10" dirty="0">
                <a:latin typeface="Calibri"/>
                <a:cs typeface="Calibri"/>
              </a:rPr>
              <a:t>Hemisphere</a:t>
            </a:r>
            <a:r>
              <a:rPr sz="1800" spc="-15" dirty="0">
                <a:latin typeface="Calibri"/>
                <a:cs typeface="Calibri"/>
              </a:rPr>
              <a:t> </a:t>
            </a:r>
            <a:r>
              <a:rPr sz="1800" dirty="0">
                <a:latin typeface="Calibri"/>
                <a:cs typeface="Calibri"/>
              </a:rPr>
              <a:t>come</a:t>
            </a:r>
            <a:r>
              <a:rPr sz="1800" spc="-20" dirty="0">
                <a:latin typeface="Calibri"/>
                <a:cs typeface="Calibri"/>
              </a:rPr>
              <a:t> </a:t>
            </a:r>
            <a:r>
              <a:rPr sz="1800" spc="-25" dirty="0">
                <a:latin typeface="Calibri"/>
                <a:cs typeface="Calibri"/>
              </a:rPr>
              <a:t>together,</a:t>
            </a:r>
            <a:r>
              <a:rPr sz="1800" spc="-35" dirty="0">
                <a:latin typeface="Calibri"/>
                <a:cs typeface="Calibri"/>
              </a:rPr>
              <a:t> </a:t>
            </a:r>
            <a:r>
              <a:rPr sz="1800" dirty="0">
                <a:latin typeface="Calibri"/>
                <a:cs typeface="Calibri"/>
              </a:rPr>
              <a:t>it</a:t>
            </a:r>
            <a:r>
              <a:rPr sz="1800" spc="-35" dirty="0">
                <a:latin typeface="Calibri"/>
                <a:cs typeface="Calibri"/>
              </a:rPr>
              <a:t> </a:t>
            </a:r>
            <a:r>
              <a:rPr sz="1800" spc="-10" dirty="0">
                <a:latin typeface="Calibri"/>
                <a:cs typeface="Calibri"/>
              </a:rPr>
              <a:t>forces</a:t>
            </a:r>
            <a:r>
              <a:rPr sz="1800" spc="-2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air</a:t>
            </a:r>
            <a:r>
              <a:rPr sz="1800" spc="-40" dirty="0">
                <a:latin typeface="Calibri"/>
                <a:cs typeface="Calibri"/>
              </a:rPr>
              <a:t> </a:t>
            </a:r>
            <a:r>
              <a:rPr sz="1800" dirty="0">
                <a:latin typeface="Calibri"/>
                <a:cs typeface="Calibri"/>
              </a:rPr>
              <a:t>up</a:t>
            </a:r>
            <a:r>
              <a:rPr sz="1800" spc="-20" dirty="0">
                <a:latin typeface="Calibri"/>
                <a:cs typeface="Calibri"/>
              </a:rPr>
              <a:t> </a:t>
            </a:r>
            <a:r>
              <a:rPr sz="1800" dirty="0">
                <a:latin typeface="Calibri"/>
                <a:cs typeface="Calibri"/>
              </a:rPr>
              <a:t>into</a:t>
            </a:r>
            <a:r>
              <a:rPr sz="1800" spc="-35"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atmosphere, </a:t>
            </a:r>
            <a:r>
              <a:rPr sz="1800" dirty="0">
                <a:latin typeface="Calibri"/>
                <a:cs typeface="Calibri"/>
              </a:rPr>
              <a:t>forming</a:t>
            </a:r>
            <a:r>
              <a:rPr sz="1800" spc="-45" dirty="0">
                <a:latin typeface="Calibri"/>
                <a:cs typeface="Calibri"/>
              </a:rPr>
              <a:t> </a:t>
            </a:r>
            <a:r>
              <a:rPr sz="1800" dirty="0">
                <a:latin typeface="Calibri"/>
                <a:cs typeface="Calibri"/>
              </a:rPr>
              <a:t>the</a:t>
            </a:r>
            <a:r>
              <a:rPr sz="1800" spc="-30" dirty="0">
                <a:latin typeface="Calibri"/>
                <a:cs typeface="Calibri"/>
              </a:rPr>
              <a:t> </a:t>
            </a:r>
            <a:r>
              <a:rPr sz="1800" spc="-20" dirty="0">
                <a:latin typeface="Calibri"/>
                <a:cs typeface="Calibri"/>
              </a:rPr>
              <a:t>ITCZ.</a:t>
            </a:r>
            <a:endParaRPr sz="1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33142" y="535305"/>
            <a:ext cx="230504" cy="230504"/>
            <a:chOff x="2533142" y="535305"/>
            <a:chExt cx="230504" cy="230504"/>
          </a:xfrm>
        </p:grpSpPr>
        <p:sp>
          <p:nvSpPr>
            <p:cNvPr id="3" name="object 3"/>
            <p:cNvSpPr/>
            <p:nvPr/>
          </p:nvSpPr>
          <p:spPr>
            <a:xfrm>
              <a:off x="2536317" y="538480"/>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4" name="object 4"/>
            <p:cNvSpPr/>
            <p:nvPr/>
          </p:nvSpPr>
          <p:spPr>
            <a:xfrm>
              <a:off x="2536317" y="538480"/>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grpSp>
      <p:grpSp>
        <p:nvGrpSpPr>
          <p:cNvPr id="5" name="object 5"/>
          <p:cNvGrpSpPr/>
          <p:nvPr/>
        </p:nvGrpSpPr>
        <p:grpSpPr>
          <a:xfrm>
            <a:off x="2053335" y="154812"/>
            <a:ext cx="476884" cy="495934"/>
            <a:chOff x="2053335" y="154812"/>
            <a:chExt cx="476884" cy="495934"/>
          </a:xfrm>
        </p:grpSpPr>
        <p:sp>
          <p:nvSpPr>
            <p:cNvPr id="6" name="object 6"/>
            <p:cNvSpPr/>
            <p:nvPr/>
          </p:nvSpPr>
          <p:spPr>
            <a:xfrm>
              <a:off x="2302636"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7" name="object 7"/>
            <p:cNvSpPr/>
            <p:nvPr/>
          </p:nvSpPr>
          <p:spPr>
            <a:xfrm>
              <a:off x="2302636"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8" name="object 8"/>
            <p:cNvSpPr/>
            <p:nvPr/>
          </p:nvSpPr>
          <p:spPr>
            <a:xfrm>
              <a:off x="2289809"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9" name="object 9"/>
            <p:cNvSpPr/>
            <p:nvPr/>
          </p:nvSpPr>
          <p:spPr>
            <a:xfrm>
              <a:off x="2289809"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0" name="object 10"/>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1" name="object 11"/>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grpSp>
      <p:grpSp>
        <p:nvGrpSpPr>
          <p:cNvPr id="12" name="object 12"/>
          <p:cNvGrpSpPr/>
          <p:nvPr/>
        </p:nvGrpSpPr>
        <p:grpSpPr>
          <a:xfrm>
            <a:off x="2789301" y="162305"/>
            <a:ext cx="230504" cy="230504"/>
            <a:chOff x="2789301" y="162305"/>
            <a:chExt cx="230504" cy="230504"/>
          </a:xfrm>
        </p:grpSpPr>
        <p:sp>
          <p:nvSpPr>
            <p:cNvPr id="13" name="object 13"/>
            <p:cNvSpPr/>
            <p:nvPr/>
          </p:nvSpPr>
          <p:spPr>
            <a:xfrm>
              <a:off x="2792476"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4" name="object 14"/>
            <p:cNvSpPr/>
            <p:nvPr/>
          </p:nvSpPr>
          <p:spPr>
            <a:xfrm>
              <a:off x="2792476"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grpSp>
      <p:grpSp>
        <p:nvGrpSpPr>
          <p:cNvPr id="15" name="object 15"/>
          <p:cNvGrpSpPr/>
          <p:nvPr/>
        </p:nvGrpSpPr>
        <p:grpSpPr>
          <a:xfrm>
            <a:off x="3280028" y="159130"/>
            <a:ext cx="469265" cy="476884"/>
            <a:chOff x="3280028" y="159130"/>
            <a:chExt cx="469265" cy="476884"/>
          </a:xfrm>
        </p:grpSpPr>
        <p:sp>
          <p:nvSpPr>
            <p:cNvPr id="16" name="object 16"/>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7" name="object 17"/>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8" name="object 18"/>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9" name="object 19"/>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20" name="object 20"/>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21" name="object 21"/>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grpSp>
      <p:grpSp>
        <p:nvGrpSpPr>
          <p:cNvPr id="22" name="object 22"/>
          <p:cNvGrpSpPr/>
          <p:nvPr/>
        </p:nvGrpSpPr>
        <p:grpSpPr>
          <a:xfrm>
            <a:off x="132549" y="152272"/>
            <a:ext cx="2134870" cy="989330"/>
            <a:chOff x="132549" y="152272"/>
            <a:chExt cx="2134870" cy="989330"/>
          </a:xfrm>
        </p:grpSpPr>
        <p:sp>
          <p:nvSpPr>
            <p:cNvPr id="23" name="object 23"/>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4" name="object 24"/>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5" name="object 25"/>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6" name="object 26"/>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7" name="object 27"/>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28" name="object 28"/>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29" name="object 29"/>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0" name="object 30"/>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1" name="object 31"/>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2" name="object 32"/>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3" name="object 33"/>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34" name="object 34"/>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35" name="object 35"/>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36" name="object 36"/>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37" name="object 37"/>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38" name="object 38"/>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39" name="object 39"/>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40" name="object 40"/>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41" name="object 41"/>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2" name="object 42"/>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3" name="object 43"/>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4" name="object 44"/>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5" name="object 45"/>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46" name="object 46"/>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47" name="object 47"/>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48" name="object 48"/>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49" name="object 49"/>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0" name="object 50"/>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1" name="object 51"/>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2" name="object 52"/>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3" name="object 53"/>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4" name="object 54"/>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5" name="object 55"/>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56" name="object 56"/>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57" name="object 57"/>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58" name="object 58"/>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59" name="object 59"/>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60" name="object 60"/>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61" name="object 61"/>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62" name="object 62"/>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63" name="object 63"/>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64" name="object 64"/>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65" name="object 65"/>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66" name="object 66"/>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67" name="object 67"/>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68" name="object 68"/>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69" name="object 69"/>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70" name="object 70"/>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71" name="object 71"/>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72" name="object 72"/>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3" name="object 73"/>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74" name="object 74"/>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75" name="object 75"/>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76" name="object 76"/>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77" name="object 77"/>
            <p:cNvSpPr/>
            <p:nvPr/>
          </p:nvSpPr>
          <p:spPr>
            <a:xfrm>
              <a:off x="854824" y="157479"/>
              <a:ext cx="1412875" cy="226695"/>
            </a:xfrm>
            <a:custGeom>
              <a:avLst/>
              <a:gdLst/>
              <a:ahLst/>
              <a:cxnLst/>
              <a:rect l="l" t="t" r="r" b="b"/>
              <a:pathLst>
                <a:path w="1412875" h="226695">
                  <a:moveTo>
                    <a:pt x="223888" y="0"/>
                  </a:moveTo>
                  <a:lnTo>
                    <a:pt x="0" y="112014"/>
                  </a:lnTo>
                  <a:lnTo>
                    <a:pt x="223888" y="224028"/>
                  </a:lnTo>
                  <a:lnTo>
                    <a:pt x="223888" y="0"/>
                  </a:lnTo>
                  <a:close/>
                </a:path>
                <a:path w="1412875" h="226695">
                  <a:moveTo>
                    <a:pt x="940574" y="114427"/>
                  </a:moveTo>
                  <a:lnTo>
                    <a:pt x="716673" y="2413"/>
                  </a:lnTo>
                  <a:lnTo>
                    <a:pt x="716673" y="226441"/>
                  </a:lnTo>
                  <a:lnTo>
                    <a:pt x="940574" y="114427"/>
                  </a:lnTo>
                  <a:close/>
                </a:path>
                <a:path w="1412875" h="226695">
                  <a:moveTo>
                    <a:pt x="1412379" y="114427"/>
                  </a:moveTo>
                  <a:lnTo>
                    <a:pt x="1188478" y="2413"/>
                  </a:lnTo>
                  <a:lnTo>
                    <a:pt x="1188478" y="226441"/>
                  </a:lnTo>
                  <a:lnTo>
                    <a:pt x="1412379" y="114427"/>
                  </a:lnTo>
                  <a:close/>
                </a:path>
              </a:pathLst>
            </a:custGeom>
            <a:solidFill>
              <a:srgbClr val="A1AE92"/>
            </a:solidFill>
          </p:spPr>
          <p:txBody>
            <a:bodyPr wrap="square" lIns="0" tIns="0" rIns="0" bIns="0" rtlCol="0"/>
            <a:lstStyle/>
            <a:p>
              <a:endParaRPr/>
            </a:p>
          </p:txBody>
        </p:sp>
      </p:grpSp>
      <p:sp>
        <p:nvSpPr>
          <p:cNvPr id="78" name="object 78"/>
          <p:cNvSpPr/>
          <p:nvPr/>
        </p:nvSpPr>
        <p:spPr>
          <a:xfrm>
            <a:off x="3035046" y="168020"/>
            <a:ext cx="465455" cy="340360"/>
          </a:xfrm>
          <a:custGeom>
            <a:avLst/>
            <a:gdLst/>
            <a:ahLst/>
            <a:cxnLst/>
            <a:rect l="l" t="t" r="r" b="b"/>
            <a:pathLst>
              <a:path w="465454" h="340359">
                <a:moveTo>
                  <a:pt x="223901" y="112014"/>
                </a:moveTo>
                <a:lnTo>
                  <a:pt x="0" y="0"/>
                </a:lnTo>
                <a:lnTo>
                  <a:pt x="0" y="224028"/>
                </a:lnTo>
                <a:lnTo>
                  <a:pt x="223901" y="112014"/>
                </a:lnTo>
                <a:close/>
              </a:path>
              <a:path w="465454" h="340359">
                <a:moveTo>
                  <a:pt x="464947" y="228346"/>
                </a:moveTo>
                <a:lnTo>
                  <a:pt x="241033" y="116332"/>
                </a:lnTo>
                <a:lnTo>
                  <a:pt x="241033" y="340360"/>
                </a:lnTo>
                <a:lnTo>
                  <a:pt x="464947" y="228346"/>
                </a:lnTo>
                <a:close/>
              </a:path>
            </a:pathLst>
          </a:custGeom>
          <a:solidFill>
            <a:srgbClr val="A1AE92"/>
          </a:solidFill>
        </p:spPr>
        <p:txBody>
          <a:bodyPr wrap="square" lIns="0" tIns="0" rIns="0" bIns="0" rtlCol="0"/>
          <a:lstStyle/>
          <a:p>
            <a:endParaRPr/>
          </a:p>
        </p:txBody>
      </p:sp>
      <p:sp>
        <p:nvSpPr>
          <p:cNvPr id="79" name="object 79"/>
          <p:cNvSpPr/>
          <p:nvPr/>
        </p:nvSpPr>
        <p:spPr>
          <a:xfrm>
            <a:off x="3762502" y="286258"/>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80" name="object 80"/>
          <p:cNvSpPr/>
          <p:nvPr/>
        </p:nvSpPr>
        <p:spPr>
          <a:xfrm>
            <a:off x="3277742" y="159385"/>
            <a:ext cx="197485" cy="102870"/>
          </a:xfrm>
          <a:custGeom>
            <a:avLst/>
            <a:gdLst/>
            <a:ahLst/>
            <a:cxnLst/>
            <a:rect l="l" t="t" r="r" b="b"/>
            <a:pathLst>
              <a:path w="197485" h="102870">
                <a:moveTo>
                  <a:pt x="197104" y="0"/>
                </a:moveTo>
                <a:lnTo>
                  <a:pt x="0" y="0"/>
                </a:lnTo>
                <a:lnTo>
                  <a:pt x="0" y="102489"/>
                </a:lnTo>
                <a:lnTo>
                  <a:pt x="197104" y="0"/>
                </a:lnTo>
                <a:close/>
              </a:path>
            </a:pathLst>
          </a:custGeom>
          <a:solidFill>
            <a:srgbClr val="A1AE92"/>
          </a:solidFill>
        </p:spPr>
        <p:txBody>
          <a:bodyPr wrap="square" lIns="0" tIns="0" rIns="0" bIns="0" rtlCol="0"/>
          <a:lstStyle/>
          <a:p>
            <a:endParaRPr/>
          </a:p>
        </p:txBody>
      </p:sp>
      <p:sp>
        <p:nvSpPr>
          <p:cNvPr id="81" name="object 81"/>
          <p:cNvSpPr/>
          <p:nvPr/>
        </p:nvSpPr>
        <p:spPr>
          <a:xfrm>
            <a:off x="3529838" y="165480"/>
            <a:ext cx="197485" cy="102870"/>
          </a:xfrm>
          <a:custGeom>
            <a:avLst/>
            <a:gdLst/>
            <a:ahLst/>
            <a:cxnLst/>
            <a:rect l="l" t="t" r="r" b="b"/>
            <a:pathLst>
              <a:path w="197485" h="102870">
                <a:moveTo>
                  <a:pt x="196976" y="0"/>
                </a:moveTo>
                <a:lnTo>
                  <a:pt x="0" y="0"/>
                </a:lnTo>
                <a:lnTo>
                  <a:pt x="196976" y="102489"/>
                </a:lnTo>
                <a:lnTo>
                  <a:pt x="196976" y="0"/>
                </a:lnTo>
                <a:close/>
              </a:path>
            </a:pathLst>
          </a:custGeom>
          <a:solidFill>
            <a:srgbClr val="A1AE92"/>
          </a:solidFill>
        </p:spPr>
        <p:txBody>
          <a:bodyPr wrap="square" lIns="0" tIns="0" rIns="0" bIns="0" rtlCol="0"/>
          <a:lstStyle/>
          <a:p>
            <a:endParaRPr/>
          </a:p>
        </p:txBody>
      </p:sp>
      <p:sp>
        <p:nvSpPr>
          <p:cNvPr id="82" name="object 82"/>
          <p:cNvSpPr/>
          <p:nvPr/>
        </p:nvSpPr>
        <p:spPr>
          <a:xfrm>
            <a:off x="3055366" y="164972"/>
            <a:ext cx="197485" cy="102870"/>
          </a:xfrm>
          <a:custGeom>
            <a:avLst/>
            <a:gdLst/>
            <a:ahLst/>
            <a:cxnLst/>
            <a:rect l="l" t="t" r="r" b="b"/>
            <a:pathLst>
              <a:path w="197485" h="102870">
                <a:moveTo>
                  <a:pt x="196976" y="0"/>
                </a:moveTo>
                <a:lnTo>
                  <a:pt x="0" y="0"/>
                </a:lnTo>
                <a:lnTo>
                  <a:pt x="196976" y="102488"/>
                </a:lnTo>
                <a:lnTo>
                  <a:pt x="196976" y="0"/>
                </a:lnTo>
                <a:close/>
              </a:path>
            </a:pathLst>
          </a:custGeom>
          <a:solidFill>
            <a:srgbClr val="A1AE92"/>
          </a:solidFill>
        </p:spPr>
        <p:txBody>
          <a:bodyPr wrap="square" lIns="0" tIns="0" rIns="0" bIns="0" rtlCol="0"/>
          <a:lstStyle/>
          <a:p>
            <a:endParaRPr/>
          </a:p>
        </p:txBody>
      </p:sp>
      <p:sp>
        <p:nvSpPr>
          <p:cNvPr id="83" name="object 83"/>
          <p:cNvSpPr/>
          <p:nvPr/>
        </p:nvSpPr>
        <p:spPr>
          <a:xfrm>
            <a:off x="2069973" y="159893"/>
            <a:ext cx="197485" cy="102870"/>
          </a:xfrm>
          <a:custGeom>
            <a:avLst/>
            <a:gdLst/>
            <a:ahLst/>
            <a:cxnLst/>
            <a:rect l="l" t="t" r="r" b="b"/>
            <a:pathLst>
              <a:path w="197485" h="102870">
                <a:moveTo>
                  <a:pt x="196976" y="0"/>
                </a:moveTo>
                <a:lnTo>
                  <a:pt x="0" y="0"/>
                </a:lnTo>
                <a:lnTo>
                  <a:pt x="196976" y="102488"/>
                </a:lnTo>
                <a:lnTo>
                  <a:pt x="196976" y="0"/>
                </a:lnTo>
                <a:close/>
              </a:path>
            </a:pathLst>
          </a:custGeom>
          <a:solidFill>
            <a:srgbClr val="A1AE92"/>
          </a:solidFill>
        </p:spPr>
        <p:txBody>
          <a:bodyPr wrap="square" lIns="0" tIns="0" rIns="0" bIns="0" rtlCol="0"/>
          <a:lstStyle/>
          <a:p>
            <a:endParaRPr/>
          </a:p>
        </p:txBody>
      </p:sp>
      <p:sp>
        <p:nvSpPr>
          <p:cNvPr id="84" name="object 84"/>
          <p:cNvSpPr/>
          <p:nvPr/>
        </p:nvSpPr>
        <p:spPr>
          <a:xfrm>
            <a:off x="1596389" y="159893"/>
            <a:ext cx="197485" cy="102870"/>
          </a:xfrm>
          <a:custGeom>
            <a:avLst/>
            <a:gdLst/>
            <a:ahLst/>
            <a:cxnLst/>
            <a:rect l="l" t="t" r="r" b="b"/>
            <a:pathLst>
              <a:path w="197485" h="102870">
                <a:moveTo>
                  <a:pt x="196977" y="0"/>
                </a:moveTo>
                <a:lnTo>
                  <a:pt x="0" y="0"/>
                </a:lnTo>
                <a:lnTo>
                  <a:pt x="196977" y="102488"/>
                </a:lnTo>
                <a:lnTo>
                  <a:pt x="196977" y="0"/>
                </a:lnTo>
                <a:close/>
              </a:path>
            </a:pathLst>
          </a:custGeom>
          <a:solidFill>
            <a:srgbClr val="A1AE92"/>
          </a:solidFill>
        </p:spPr>
        <p:txBody>
          <a:bodyPr wrap="square" lIns="0" tIns="0" rIns="0" bIns="0" rtlCol="0"/>
          <a:lstStyle/>
          <a:p>
            <a:endParaRPr/>
          </a:p>
        </p:txBody>
      </p:sp>
      <p:sp>
        <p:nvSpPr>
          <p:cNvPr id="85" name="object 85"/>
          <p:cNvSpPr/>
          <p:nvPr/>
        </p:nvSpPr>
        <p:spPr>
          <a:xfrm>
            <a:off x="1122781" y="163956"/>
            <a:ext cx="197485" cy="102870"/>
          </a:xfrm>
          <a:custGeom>
            <a:avLst/>
            <a:gdLst/>
            <a:ahLst/>
            <a:cxnLst/>
            <a:rect l="l" t="t" r="r" b="b"/>
            <a:pathLst>
              <a:path w="197484" h="102870">
                <a:moveTo>
                  <a:pt x="197002" y="0"/>
                </a:moveTo>
                <a:lnTo>
                  <a:pt x="0" y="0"/>
                </a:lnTo>
                <a:lnTo>
                  <a:pt x="197002" y="102489"/>
                </a:lnTo>
                <a:lnTo>
                  <a:pt x="197002" y="0"/>
                </a:lnTo>
                <a:close/>
              </a:path>
            </a:pathLst>
          </a:custGeom>
          <a:solidFill>
            <a:srgbClr val="A1AE92"/>
          </a:solidFill>
        </p:spPr>
        <p:txBody>
          <a:bodyPr wrap="square" lIns="0" tIns="0" rIns="0" bIns="0" rtlCol="0"/>
          <a:lstStyle/>
          <a:p>
            <a:endParaRPr/>
          </a:p>
        </p:txBody>
      </p:sp>
      <p:sp>
        <p:nvSpPr>
          <p:cNvPr id="86" name="object 86"/>
          <p:cNvSpPr/>
          <p:nvPr/>
        </p:nvSpPr>
        <p:spPr>
          <a:xfrm>
            <a:off x="642835" y="162813"/>
            <a:ext cx="197485" cy="102870"/>
          </a:xfrm>
          <a:custGeom>
            <a:avLst/>
            <a:gdLst/>
            <a:ahLst/>
            <a:cxnLst/>
            <a:rect l="l" t="t" r="r" b="b"/>
            <a:pathLst>
              <a:path w="197484" h="102870">
                <a:moveTo>
                  <a:pt x="197053" y="0"/>
                </a:moveTo>
                <a:lnTo>
                  <a:pt x="0" y="0"/>
                </a:lnTo>
                <a:lnTo>
                  <a:pt x="197053" y="102488"/>
                </a:lnTo>
                <a:lnTo>
                  <a:pt x="197053" y="0"/>
                </a:lnTo>
                <a:close/>
              </a:path>
            </a:pathLst>
          </a:custGeom>
          <a:solidFill>
            <a:srgbClr val="A1AE92"/>
          </a:solidFill>
        </p:spPr>
        <p:txBody>
          <a:bodyPr wrap="square" lIns="0" tIns="0" rIns="0" bIns="0" rtlCol="0"/>
          <a:lstStyle/>
          <a:p>
            <a:endParaRPr/>
          </a:p>
        </p:txBody>
      </p:sp>
      <p:sp>
        <p:nvSpPr>
          <p:cNvPr id="87" name="object 87"/>
          <p:cNvSpPr/>
          <p:nvPr/>
        </p:nvSpPr>
        <p:spPr>
          <a:xfrm>
            <a:off x="166217" y="162813"/>
            <a:ext cx="403225" cy="104139"/>
          </a:xfrm>
          <a:custGeom>
            <a:avLst/>
            <a:gdLst/>
            <a:ahLst/>
            <a:cxnLst/>
            <a:rect l="l" t="t" r="r" b="b"/>
            <a:pathLst>
              <a:path w="403225" h="104139">
                <a:moveTo>
                  <a:pt x="197053" y="1143"/>
                </a:moveTo>
                <a:lnTo>
                  <a:pt x="0" y="1143"/>
                </a:lnTo>
                <a:lnTo>
                  <a:pt x="197053" y="103632"/>
                </a:lnTo>
                <a:lnTo>
                  <a:pt x="197053" y="1143"/>
                </a:lnTo>
                <a:close/>
              </a:path>
              <a:path w="403225" h="104139">
                <a:moveTo>
                  <a:pt x="402717" y="0"/>
                </a:moveTo>
                <a:lnTo>
                  <a:pt x="205651" y="0"/>
                </a:lnTo>
                <a:lnTo>
                  <a:pt x="205651" y="102489"/>
                </a:lnTo>
                <a:lnTo>
                  <a:pt x="402717" y="0"/>
                </a:lnTo>
                <a:close/>
              </a:path>
            </a:pathLst>
          </a:custGeom>
          <a:solidFill>
            <a:srgbClr val="A1AE92"/>
          </a:solidFill>
        </p:spPr>
        <p:txBody>
          <a:bodyPr wrap="square" lIns="0" tIns="0" rIns="0" bIns="0" rtlCol="0"/>
          <a:lstStyle/>
          <a:p>
            <a:endParaRPr/>
          </a:p>
        </p:txBody>
      </p:sp>
      <p:sp>
        <p:nvSpPr>
          <p:cNvPr id="88" name="object 88"/>
          <p:cNvSpPr/>
          <p:nvPr/>
        </p:nvSpPr>
        <p:spPr>
          <a:xfrm>
            <a:off x="850836" y="160146"/>
            <a:ext cx="197485" cy="102870"/>
          </a:xfrm>
          <a:custGeom>
            <a:avLst/>
            <a:gdLst/>
            <a:ahLst/>
            <a:cxnLst/>
            <a:rect l="l" t="t" r="r" b="b"/>
            <a:pathLst>
              <a:path w="197484" h="102870">
                <a:moveTo>
                  <a:pt x="197053" y="0"/>
                </a:moveTo>
                <a:lnTo>
                  <a:pt x="0" y="0"/>
                </a:lnTo>
                <a:lnTo>
                  <a:pt x="0" y="102488"/>
                </a:lnTo>
                <a:lnTo>
                  <a:pt x="197053" y="0"/>
                </a:lnTo>
                <a:close/>
              </a:path>
            </a:pathLst>
          </a:custGeom>
          <a:solidFill>
            <a:srgbClr val="A1AE92"/>
          </a:solidFill>
        </p:spPr>
        <p:txBody>
          <a:bodyPr wrap="square" lIns="0" tIns="0" rIns="0" bIns="0" rtlCol="0"/>
          <a:lstStyle/>
          <a:p>
            <a:endParaRPr/>
          </a:p>
        </p:txBody>
      </p:sp>
      <p:sp>
        <p:nvSpPr>
          <p:cNvPr id="89" name="object 89"/>
          <p:cNvSpPr/>
          <p:nvPr/>
        </p:nvSpPr>
        <p:spPr>
          <a:xfrm>
            <a:off x="1330452" y="159893"/>
            <a:ext cx="197485" cy="102870"/>
          </a:xfrm>
          <a:custGeom>
            <a:avLst/>
            <a:gdLst/>
            <a:ahLst/>
            <a:cxnLst/>
            <a:rect l="l" t="t" r="r" b="b"/>
            <a:pathLst>
              <a:path w="197484" h="102870">
                <a:moveTo>
                  <a:pt x="196976" y="0"/>
                </a:moveTo>
                <a:lnTo>
                  <a:pt x="0" y="0"/>
                </a:lnTo>
                <a:lnTo>
                  <a:pt x="0" y="102488"/>
                </a:lnTo>
                <a:lnTo>
                  <a:pt x="196976" y="0"/>
                </a:lnTo>
                <a:close/>
              </a:path>
            </a:pathLst>
          </a:custGeom>
          <a:solidFill>
            <a:srgbClr val="A1AE92"/>
          </a:solidFill>
        </p:spPr>
        <p:txBody>
          <a:bodyPr wrap="square" lIns="0" tIns="0" rIns="0" bIns="0" rtlCol="0"/>
          <a:lstStyle/>
          <a:p>
            <a:endParaRPr/>
          </a:p>
        </p:txBody>
      </p:sp>
      <p:sp>
        <p:nvSpPr>
          <p:cNvPr id="90" name="object 90"/>
          <p:cNvSpPr/>
          <p:nvPr/>
        </p:nvSpPr>
        <p:spPr>
          <a:xfrm>
            <a:off x="1804289" y="160020"/>
            <a:ext cx="197485" cy="102870"/>
          </a:xfrm>
          <a:custGeom>
            <a:avLst/>
            <a:gdLst/>
            <a:ahLst/>
            <a:cxnLst/>
            <a:rect l="l" t="t" r="r" b="b"/>
            <a:pathLst>
              <a:path w="197485" h="102870">
                <a:moveTo>
                  <a:pt x="197104" y="0"/>
                </a:moveTo>
                <a:lnTo>
                  <a:pt x="0" y="0"/>
                </a:lnTo>
                <a:lnTo>
                  <a:pt x="0" y="102488"/>
                </a:lnTo>
                <a:lnTo>
                  <a:pt x="197104" y="0"/>
                </a:lnTo>
                <a:close/>
              </a:path>
            </a:pathLst>
          </a:custGeom>
          <a:solidFill>
            <a:srgbClr val="A1AE92"/>
          </a:solidFill>
        </p:spPr>
        <p:txBody>
          <a:bodyPr wrap="square" lIns="0" tIns="0" rIns="0" bIns="0" rtlCol="0"/>
          <a:lstStyle/>
          <a:p>
            <a:endParaRPr/>
          </a:p>
        </p:txBody>
      </p:sp>
      <p:sp>
        <p:nvSpPr>
          <p:cNvPr id="91" name="object 91"/>
          <p:cNvSpPr/>
          <p:nvPr/>
        </p:nvSpPr>
        <p:spPr>
          <a:xfrm>
            <a:off x="2285873" y="162179"/>
            <a:ext cx="197485" cy="102870"/>
          </a:xfrm>
          <a:custGeom>
            <a:avLst/>
            <a:gdLst/>
            <a:ahLst/>
            <a:cxnLst/>
            <a:rect l="l" t="t" r="r" b="b"/>
            <a:pathLst>
              <a:path w="197485" h="102870">
                <a:moveTo>
                  <a:pt x="197103" y="0"/>
                </a:moveTo>
                <a:lnTo>
                  <a:pt x="0" y="0"/>
                </a:lnTo>
                <a:lnTo>
                  <a:pt x="0" y="102489"/>
                </a:lnTo>
                <a:lnTo>
                  <a:pt x="197103" y="0"/>
                </a:lnTo>
                <a:close/>
              </a:path>
            </a:pathLst>
          </a:custGeom>
          <a:solidFill>
            <a:srgbClr val="A1AE92"/>
          </a:solidFill>
        </p:spPr>
        <p:txBody>
          <a:bodyPr wrap="square" lIns="0" tIns="0" rIns="0" bIns="0" rtlCol="0"/>
          <a:lstStyle/>
          <a:p>
            <a:endParaRPr/>
          </a:p>
        </p:txBody>
      </p:sp>
      <p:sp>
        <p:nvSpPr>
          <p:cNvPr id="92" name="object 92"/>
          <p:cNvSpPr/>
          <p:nvPr/>
        </p:nvSpPr>
        <p:spPr>
          <a:xfrm>
            <a:off x="2302637" y="163321"/>
            <a:ext cx="679450" cy="466090"/>
          </a:xfrm>
          <a:custGeom>
            <a:avLst/>
            <a:gdLst/>
            <a:ahLst/>
            <a:cxnLst/>
            <a:rect l="l" t="t" r="r" b="b"/>
            <a:pathLst>
              <a:path w="679450" h="466090">
                <a:moveTo>
                  <a:pt x="223901" y="235077"/>
                </a:moveTo>
                <a:lnTo>
                  <a:pt x="0" y="123063"/>
                </a:lnTo>
                <a:lnTo>
                  <a:pt x="0" y="347091"/>
                </a:lnTo>
                <a:lnTo>
                  <a:pt x="223901" y="235077"/>
                </a:lnTo>
                <a:close/>
              </a:path>
              <a:path w="679450" h="466090">
                <a:moveTo>
                  <a:pt x="459867" y="353568"/>
                </a:moveTo>
                <a:lnTo>
                  <a:pt x="235966" y="241554"/>
                </a:lnTo>
                <a:lnTo>
                  <a:pt x="235966" y="465582"/>
                </a:lnTo>
                <a:lnTo>
                  <a:pt x="459867" y="353568"/>
                </a:lnTo>
                <a:close/>
              </a:path>
              <a:path w="679450" h="466090">
                <a:moveTo>
                  <a:pt x="465074" y="0"/>
                </a:moveTo>
                <a:lnTo>
                  <a:pt x="268097" y="0"/>
                </a:lnTo>
                <a:lnTo>
                  <a:pt x="465074" y="102489"/>
                </a:lnTo>
                <a:lnTo>
                  <a:pt x="465074" y="0"/>
                </a:lnTo>
                <a:close/>
              </a:path>
              <a:path w="679450" h="466090">
                <a:moveTo>
                  <a:pt x="465582" y="112776"/>
                </a:moveTo>
                <a:lnTo>
                  <a:pt x="241681" y="762"/>
                </a:lnTo>
                <a:lnTo>
                  <a:pt x="241681" y="224790"/>
                </a:lnTo>
                <a:lnTo>
                  <a:pt x="465582" y="112776"/>
                </a:lnTo>
                <a:close/>
              </a:path>
              <a:path w="679450" h="466090">
                <a:moveTo>
                  <a:pt x="679196" y="2159"/>
                </a:moveTo>
                <a:lnTo>
                  <a:pt x="482092" y="2159"/>
                </a:lnTo>
                <a:lnTo>
                  <a:pt x="482092" y="104648"/>
                </a:lnTo>
                <a:lnTo>
                  <a:pt x="679196" y="2159"/>
                </a:lnTo>
                <a:close/>
              </a:path>
            </a:pathLst>
          </a:custGeom>
          <a:solidFill>
            <a:srgbClr val="A1AE92"/>
          </a:solidFill>
        </p:spPr>
        <p:txBody>
          <a:bodyPr wrap="square" lIns="0" tIns="0" rIns="0" bIns="0" rtlCol="0"/>
          <a:lstStyle/>
          <a:p>
            <a:endParaRPr/>
          </a:p>
        </p:txBody>
      </p:sp>
      <p:grpSp>
        <p:nvGrpSpPr>
          <p:cNvPr id="93" name="object 93"/>
          <p:cNvGrpSpPr/>
          <p:nvPr/>
        </p:nvGrpSpPr>
        <p:grpSpPr>
          <a:xfrm>
            <a:off x="3026029" y="290322"/>
            <a:ext cx="230504" cy="230504"/>
            <a:chOff x="3026029" y="290322"/>
            <a:chExt cx="230504" cy="230504"/>
          </a:xfrm>
        </p:grpSpPr>
        <p:sp>
          <p:nvSpPr>
            <p:cNvPr id="94" name="object 94"/>
            <p:cNvSpPr/>
            <p:nvPr/>
          </p:nvSpPr>
          <p:spPr>
            <a:xfrm>
              <a:off x="3029204" y="293497"/>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95" name="object 95"/>
            <p:cNvSpPr/>
            <p:nvPr/>
          </p:nvSpPr>
          <p:spPr>
            <a:xfrm>
              <a:off x="3029204" y="293497"/>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sp>
        <p:nvSpPr>
          <p:cNvPr id="96" name="object 96"/>
          <p:cNvSpPr/>
          <p:nvPr/>
        </p:nvSpPr>
        <p:spPr>
          <a:xfrm>
            <a:off x="2570733" y="6551714"/>
            <a:ext cx="8885555" cy="165735"/>
          </a:xfrm>
          <a:custGeom>
            <a:avLst/>
            <a:gdLst/>
            <a:ahLst/>
            <a:cxnLst/>
            <a:rect l="l" t="t" r="r" b="b"/>
            <a:pathLst>
              <a:path w="8885555" h="165734">
                <a:moveTo>
                  <a:pt x="8885428" y="0"/>
                </a:moveTo>
                <a:lnTo>
                  <a:pt x="0" y="0"/>
                </a:lnTo>
                <a:lnTo>
                  <a:pt x="0" y="165658"/>
                </a:lnTo>
                <a:lnTo>
                  <a:pt x="8885428" y="165658"/>
                </a:lnTo>
                <a:lnTo>
                  <a:pt x="8885428" y="0"/>
                </a:lnTo>
                <a:close/>
              </a:path>
            </a:pathLst>
          </a:custGeom>
          <a:solidFill>
            <a:srgbClr val="D9D9D9"/>
          </a:solidFill>
        </p:spPr>
        <p:txBody>
          <a:bodyPr wrap="square" lIns="0" tIns="0" rIns="0" bIns="0" rtlCol="0"/>
          <a:lstStyle/>
          <a:p>
            <a:endParaRPr/>
          </a:p>
        </p:txBody>
      </p:sp>
      <p:sp>
        <p:nvSpPr>
          <p:cNvPr id="97" name="object 97"/>
          <p:cNvSpPr txBox="1"/>
          <p:nvPr/>
        </p:nvSpPr>
        <p:spPr>
          <a:xfrm>
            <a:off x="11734165" y="6479049"/>
            <a:ext cx="154940" cy="237490"/>
          </a:xfrm>
          <a:prstGeom prst="rect">
            <a:avLst/>
          </a:prstGeom>
        </p:spPr>
        <p:txBody>
          <a:bodyPr vert="horz" wrap="square" lIns="0" tIns="14604" rIns="0" bIns="0" rtlCol="0">
            <a:spAutoFit/>
          </a:bodyPr>
          <a:lstStyle/>
          <a:p>
            <a:pPr>
              <a:lnSpc>
                <a:spcPct val="100000"/>
              </a:lnSpc>
              <a:spcBef>
                <a:spcPts val="114"/>
              </a:spcBef>
            </a:pPr>
            <a:r>
              <a:rPr sz="1400" spc="-35" dirty="0">
                <a:latin typeface="Segoe UI Light"/>
                <a:cs typeface="Segoe UI Light"/>
              </a:rPr>
              <a:t>01</a:t>
            </a:r>
            <a:endParaRPr sz="1400">
              <a:latin typeface="Segoe UI Light"/>
              <a:cs typeface="Segoe UI Light"/>
            </a:endParaRPr>
          </a:p>
        </p:txBody>
      </p:sp>
      <p:grpSp>
        <p:nvGrpSpPr>
          <p:cNvPr id="98" name="object 98"/>
          <p:cNvGrpSpPr/>
          <p:nvPr/>
        </p:nvGrpSpPr>
        <p:grpSpPr>
          <a:xfrm>
            <a:off x="-4762" y="1187195"/>
            <a:ext cx="5448300" cy="5670550"/>
            <a:chOff x="-4762" y="1187195"/>
            <a:chExt cx="5448300" cy="5670550"/>
          </a:xfrm>
        </p:grpSpPr>
        <p:pic>
          <p:nvPicPr>
            <p:cNvPr id="99" name="object 99"/>
            <p:cNvPicPr/>
            <p:nvPr/>
          </p:nvPicPr>
          <p:blipFill>
            <a:blip r:embed="rId2" cstate="print"/>
            <a:stretch>
              <a:fillRect/>
            </a:stretch>
          </p:blipFill>
          <p:spPr>
            <a:xfrm>
              <a:off x="617219" y="2810268"/>
              <a:ext cx="3203448" cy="3204972"/>
            </a:xfrm>
            <a:prstGeom prst="rect">
              <a:avLst/>
            </a:prstGeom>
          </p:spPr>
        </p:pic>
        <p:pic>
          <p:nvPicPr>
            <p:cNvPr id="100" name="object 100"/>
            <p:cNvPicPr/>
            <p:nvPr/>
          </p:nvPicPr>
          <p:blipFill>
            <a:blip r:embed="rId3" cstate="print"/>
            <a:stretch>
              <a:fillRect/>
            </a:stretch>
          </p:blipFill>
          <p:spPr>
            <a:xfrm>
              <a:off x="732345" y="2907601"/>
              <a:ext cx="2981452" cy="2981388"/>
            </a:xfrm>
            <a:prstGeom prst="rect">
              <a:avLst/>
            </a:prstGeom>
          </p:spPr>
        </p:pic>
        <p:sp>
          <p:nvSpPr>
            <p:cNvPr id="101" name="object 101"/>
            <p:cNvSpPr/>
            <p:nvPr/>
          </p:nvSpPr>
          <p:spPr>
            <a:xfrm>
              <a:off x="872820" y="3048000"/>
              <a:ext cx="2700655" cy="2700655"/>
            </a:xfrm>
            <a:custGeom>
              <a:avLst/>
              <a:gdLst/>
              <a:ahLst/>
              <a:cxnLst/>
              <a:rect l="l" t="t" r="r" b="b"/>
              <a:pathLst>
                <a:path w="2700654" h="2700654">
                  <a:moveTo>
                    <a:pt x="0" y="1350264"/>
                  </a:moveTo>
                  <a:lnTo>
                    <a:pt x="852" y="1301833"/>
                  </a:lnTo>
                  <a:lnTo>
                    <a:pt x="3390" y="1253832"/>
                  </a:lnTo>
                  <a:lnTo>
                    <a:pt x="7585" y="1206288"/>
                  </a:lnTo>
                  <a:lnTo>
                    <a:pt x="13409" y="1159230"/>
                  </a:lnTo>
                  <a:lnTo>
                    <a:pt x="20833" y="1112687"/>
                  </a:lnTo>
                  <a:lnTo>
                    <a:pt x="29828" y="1066687"/>
                  </a:lnTo>
                  <a:lnTo>
                    <a:pt x="40366" y="1021259"/>
                  </a:lnTo>
                  <a:lnTo>
                    <a:pt x="52418" y="976431"/>
                  </a:lnTo>
                  <a:lnTo>
                    <a:pt x="65956" y="932232"/>
                  </a:lnTo>
                  <a:lnTo>
                    <a:pt x="80952" y="888691"/>
                  </a:lnTo>
                  <a:lnTo>
                    <a:pt x="97375" y="845835"/>
                  </a:lnTo>
                  <a:lnTo>
                    <a:pt x="115199" y="803695"/>
                  </a:lnTo>
                  <a:lnTo>
                    <a:pt x="134394" y="762297"/>
                  </a:lnTo>
                  <a:lnTo>
                    <a:pt x="154932" y="721671"/>
                  </a:lnTo>
                  <a:lnTo>
                    <a:pt x="176784" y="681846"/>
                  </a:lnTo>
                  <a:lnTo>
                    <a:pt x="199922" y="642849"/>
                  </a:lnTo>
                  <a:lnTo>
                    <a:pt x="224317" y="604710"/>
                  </a:lnTo>
                  <a:lnTo>
                    <a:pt x="249941" y="567456"/>
                  </a:lnTo>
                  <a:lnTo>
                    <a:pt x="276764" y="531117"/>
                  </a:lnTo>
                  <a:lnTo>
                    <a:pt x="304759" y="495721"/>
                  </a:lnTo>
                  <a:lnTo>
                    <a:pt x="333897" y="461297"/>
                  </a:lnTo>
                  <a:lnTo>
                    <a:pt x="364149" y="427873"/>
                  </a:lnTo>
                  <a:lnTo>
                    <a:pt x="395487" y="395477"/>
                  </a:lnTo>
                  <a:lnTo>
                    <a:pt x="427882" y="364139"/>
                  </a:lnTo>
                  <a:lnTo>
                    <a:pt x="461305" y="333887"/>
                  </a:lnTo>
                  <a:lnTo>
                    <a:pt x="495729" y="304749"/>
                  </a:lnTo>
                  <a:lnTo>
                    <a:pt x="531123" y="276755"/>
                  </a:lnTo>
                  <a:lnTo>
                    <a:pt x="567461" y="249931"/>
                  </a:lnTo>
                  <a:lnTo>
                    <a:pt x="604713" y="224308"/>
                  </a:lnTo>
                  <a:lnTo>
                    <a:pt x="642850" y="199913"/>
                  </a:lnTo>
                  <a:lnTo>
                    <a:pt x="681845" y="176776"/>
                  </a:lnTo>
                  <a:lnTo>
                    <a:pt x="721668" y="154924"/>
                  </a:lnTo>
                  <a:lnTo>
                    <a:pt x="762291" y="134387"/>
                  </a:lnTo>
                  <a:lnTo>
                    <a:pt x="803686" y="115193"/>
                  </a:lnTo>
                  <a:lnTo>
                    <a:pt x="845823" y="97370"/>
                  </a:lnTo>
                  <a:lnTo>
                    <a:pt x="888675" y="80947"/>
                  </a:lnTo>
                  <a:lnTo>
                    <a:pt x="932212" y="65952"/>
                  </a:lnTo>
                  <a:lnTo>
                    <a:pt x="976406" y="52415"/>
                  </a:lnTo>
                  <a:lnTo>
                    <a:pt x="1021229" y="40363"/>
                  </a:lnTo>
                  <a:lnTo>
                    <a:pt x="1066652" y="29826"/>
                  </a:lnTo>
                  <a:lnTo>
                    <a:pt x="1112646" y="20831"/>
                  </a:lnTo>
                  <a:lnTo>
                    <a:pt x="1159183" y="13408"/>
                  </a:lnTo>
                  <a:lnTo>
                    <a:pt x="1206234" y="7585"/>
                  </a:lnTo>
                  <a:lnTo>
                    <a:pt x="1253771" y="3390"/>
                  </a:lnTo>
                  <a:lnTo>
                    <a:pt x="1301765" y="852"/>
                  </a:lnTo>
                  <a:lnTo>
                    <a:pt x="1350187" y="0"/>
                  </a:lnTo>
                  <a:lnTo>
                    <a:pt x="1398618" y="852"/>
                  </a:lnTo>
                  <a:lnTo>
                    <a:pt x="1446619" y="3390"/>
                  </a:lnTo>
                  <a:lnTo>
                    <a:pt x="1494163" y="7585"/>
                  </a:lnTo>
                  <a:lnTo>
                    <a:pt x="1541221" y="13408"/>
                  </a:lnTo>
                  <a:lnTo>
                    <a:pt x="1587764" y="20831"/>
                  </a:lnTo>
                  <a:lnTo>
                    <a:pt x="1633764" y="29826"/>
                  </a:lnTo>
                  <a:lnTo>
                    <a:pt x="1679192" y="40363"/>
                  </a:lnTo>
                  <a:lnTo>
                    <a:pt x="1724020" y="52415"/>
                  </a:lnTo>
                  <a:lnTo>
                    <a:pt x="1768219" y="65952"/>
                  </a:lnTo>
                  <a:lnTo>
                    <a:pt x="1811760" y="80947"/>
                  </a:lnTo>
                  <a:lnTo>
                    <a:pt x="1854615" y="97370"/>
                  </a:lnTo>
                  <a:lnTo>
                    <a:pt x="1896756" y="115193"/>
                  </a:lnTo>
                  <a:lnTo>
                    <a:pt x="1938154" y="134387"/>
                  </a:lnTo>
                  <a:lnTo>
                    <a:pt x="1978779" y="154924"/>
                  </a:lnTo>
                  <a:lnTo>
                    <a:pt x="2018605" y="176776"/>
                  </a:lnTo>
                  <a:lnTo>
                    <a:pt x="2057602" y="199913"/>
                  </a:lnTo>
                  <a:lnTo>
                    <a:pt x="2095741" y="224308"/>
                  </a:lnTo>
                  <a:lnTo>
                    <a:pt x="2132995" y="249931"/>
                  </a:lnTo>
                  <a:lnTo>
                    <a:pt x="2169334" y="276755"/>
                  </a:lnTo>
                  <a:lnTo>
                    <a:pt x="2204730" y="304749"/>
                  </a:lnTo>
                  <a:lnTo>
                    <a:pt x="2239154" y="333887"/>
                  </a:lnTo>
                  <a:lnTo>
                    <a:pt x="2272578" y="364139"/>
                  </a:lnTo>
                  <a:lnTo>
                    <a:pt x="2304973" y="395477"/>
                  </a:lnTo>
                  <a:lnTo>
                    <a:pt x="2336311" y="427873"/>
                  </a:lnTo>
                  <a:lnTo>
                    <a:pt x="2366564" y="461297"/>
                  </a:lnTo>
                  <a:lnTo>
                    <a:pt x="2395701" y="495721"/>
                  </a:lnTo>
                  <a:lnTo>
                    <a:pt x="2423696" y="531117"/>
                  </a:lnTo>
                  <a:lnTo>
                    <a:pt x="2450520" y="567456"/>
                  </a:lnTo>
                  <a:lnTo>
                    <a:pt x="2476143" y="604710"/>
                  </a:lnTo>
                  <a:lnTo>
                    <a:pt x="2500537" y="642849"/>
                  </a:lnTo>
                  <a:lnTo>
                    <a:pt x="2523675" y="681846"/>
                  </a:lnTo>
                  <a:lnTo>
                    <a:pt x="2545526" y="721671"/>
                  </a:lnTo>
                  <a:lnTo>
                    <a:pt x="2566064" y="762297"/>
                  </a:lnTo>
                  <a:lnTo>
                    <a:pt x="2585258" y="803695"/>
                  </a:lnTo>
                  <a:lnTo>
                    <a:pt x="2603081" y="845835"/>
                  </a:lnTo>
                  <a:lnTo>
                    <a:pt x="2619504" y="888691"/>
                  </a:lnTo>
                  <a:lnTo>
                    <a:pt x="2634498" y="932232"/>
                  </a:lnTo>
                  <a:lnTo>
                    <a:pt x="2648036" y="976431"/>
                  </a:lnTo>
                  <a:lnTo>
                    <a:pt x="2660087" y="1021259"/>
                  </a:lnTo>
                  <a:lnTo>
                    <a:pt x="2670625" y="1066687"/>
                  </a:lnTo>
                  <a:lnTo>
                    <a:pt x="2679620" y="1112687"/>
                  </a:lnTo>
                  <a:lnTo>
                    <a:pt x="2687043" y="1159230"/>
                  </a:lnTo>
                  <a:lnTo>
                    <a:pt x="2692866" y="1206288"/>
                  </a:lnTo>
                  <a:lnTo>
                    <a:pt x="2697061" y="1253832"/>
                  </a:lnTo>
                  <a:lnTo>
                    <a:pt x="2699599" y="1301833"/>
                  </a:lnTo>
                  <a:lnTo>
                    <a:pt x="2700451" y="1350264"/>
                  </a:lnTo>
                  <a:lnTo>
                    <a:pt x="2699599" y="1398694"/>
                  </a:lnTo>
                  <a:lnTo>
                    <a:pt x="2697061" y="1446695"/>
                  </a:lnTo>
                  <a:lnTo>
                    <a:pt x="2692866" y="1494239"/>
                  </a:lnTo>
                  <a:lnTo>
                    <a:pt x="2687043" y="1541297"/>
                  </a:lnTo>
                  <a:lnTo>
                    <a:pt x="2679620" y="1587840"/>
                  </a:lnTo>
                  <a:lnTo>
                    <a:pt x="2670625" y="1633840"/>
                  </a:lnTo>
                  <a:lnTo>
                    <a:pt x="2660087" y="1679268"/>
                  </a:lnTo>
                  <a:lnTo>
                    <a:pt x="2648036" y="1724095"/>
                  </a:lnTo>
                  <a:lnTo>
                    <a:pt x="2634498" y="1768294"/>
                  </a:lnTo>
                  <a:lnTo>
                    <a:pt x="2619504" y="1811835"/>
                  </a:lnTo>
                  <a:lnTo>
                    <a:pt x="2603081" y="1854690"/>
                  </a:lnTo>
                  <a:lnTo>
                    <a:pt x="2585258" y="1896830"/>
                  </a:lnTo>
                  <a:lnTo>
                    <a:pt x="2566064" y="1938227"/>
                  </a:lnTo>
                  <a:lnTo>
                    <a:pt x="2545526" y="1978853"/>
                  </a:lnTo>
                  <a:lnTo>
                    <a:pt x="2523675" y="2018678"/>
                  </a:lnTo>
                  <a:lnTo>
                    <a:pt x="2500537" y="2057675"/>
                  </a:lnTo>
                  <a:lnTo>
                    <a:pt x="2476143" y="2095814"/>
                  </a:lnTo>
                  <a:lnTo>
                    <a:pt x="2450520" y="2133067"/>
                  </a:lnTo>
                  <a:lnTo>
                    <a:pt x="2423696" y="2169405"/>
                  </a:lnTo>
                  <a:lnTo>
                    <a:pt x="2395701" y="2204801"/>
                  </a:lnTo>
                  <a:lnTo>
                    <a:pt x="2366564" y="2239225"/>
                  </a:lnTo>
                  <a:lnTo>
                    <a:pt x="2336311" y="2272648"/>
                  </a:lnTo>
                  <a:lnTo>
                    <a:pt x="2304973" y="2305043"/>
                  </a:lnTo>
                  <a:lnTo>
                    <a:pt x="2272578" y="2336381"/>
                  </a:lnTo>
                  <a:lnTo>
                    <a:pt x="2239154" y="2366633"/>
                  </a:lnTo>
                  <a:lnTo>
                    <a:pt x="2204730" y="2395770"/>
                  </a:lnTo>
                  <a:lnTo>
                    <a:pt x="2169334" y="2423764"/>
                  </a:lnTo>
                  <a:lnTo>
                    <a:pt x="2132995" y="2450587"/>
                  </a:lnTo>
                  <a:lnTo>
                    <a:pt x="2095741" y="2476210"/>
                  </a:lnTo>
                  <a:lnTo>
                    <a:pt x="2057602" y="2500604"/>
                  </a:lnTo>
                  <a:lnTo>
                    <a:pt x="2018605" y="2523741"/>
                  </a:lnTo>
                  <a:lnTo>
                    <a:pt x="1978779" y="2545593"/>
                  </a:lnTo>
                  <a:lnTo>
                    <a:pt x="1938154" y="2566130"/>
                  </a:lnTo>
                  <a:lnTo>
                    <a:pt x="1896756" y="2585324"/>
                  </a:lnTo>
                  <a:lnTo>
                    <a:pt x="1854615" y="2603146"/>
                  </a:lnTo>
                  <a:lnTo>
                    <a:pt x="1811760" y="2619569"/>
                  </a:lnTo>
                  <a:lnTo>
                    <a:pt x="1768219" y="2634563"/>
                  </a:lnTo>
                  <a:lnTo>
                    <a:pt x="1724020" y="2648100"/>
                  </a:lnTo>
                  <a:lnTo>
                    <a:pt x="1679192" y="2660152"/>
                  </a:lnTo>
                  <a:lnTo>
                    <a:pt x="1633764" y="2670689"/>
                  </a:lnTo>
                  <a:lnTo>
                    <a:pt x="1587764" y="2679683"/>
                  </a:lnTo>
                  <a:lnTo>
                    <a:pt x="1541221" y="2687107"/>
                  </a:lnTo>
                  <a:lnTo>
                    <a:pt x="1494163" y="2692930"/>
                  </a:lnTo>
                  <a:lnTo>
                    <a:pt x="1446619" y="2697125"/>
                  </a:lnTo>
                  <a:lnTo>
                    <a:pt x="1398618" y="2699663"/>
                  </a:lnTo>
                  <a:lnTo>
                    <a:pt x="1350187" y="2700515"/>
                  </a:lnTo>
                  <a:lnTo>
                    <a:pt x="1301765" y="2699663"/>
                  </a:lnTo>
                  <a:lnTo>
                    <a:pt x="1253771" y="2697125"/>
                  </a:lnTo>
                  <a:lnTo>
                    <a:pt x="1206234" y="2692930"/>
                  </a:lnTo>
                  <a:lnTo>
                    <a:pt x="1159183" y="2687107"/>
                  </a:lnTo>
                  <a:lnTo>
                    <a:pt x="1112646" y="2679683"/>
                  </a:lnTo>
                  <a:lnTo>
                    <a:pt x="1066652" y="2670689"/>
                  </a:lnTo>
                  <a:lnTo>
                    <a:pt x="1021229" y="2660152"/>
                  </a:lnTo>
                  <a:lnTo>
                    <a:pt x="976406" y="2648100"/>
                  </a:lnTo>
                  <a:lnTo>
                    <a:pt x="932212" y="2634563"/>
                  </a:lnTo>
                  <a:lnTo>
                    <a:pt x="888675" y="2619569"/>
                  </a:lnTo>
                  <a:lnTo>
                    <a:pt x="845823" y="2603146"/>
                  </a:lnTo>
                  <a:lnTo>
                    <a:pt x="803686" y="2585324"/>
                  </a:lnTo>
                  <a:lnTo>
                    <a:pt x="762291" y="2566130"/>
                  </a:lnTo>
                  <a:lnTo>
                    <a:pt x="721668" y="2545593"/>
                  </a:lnTo>
                  <a:lnTo>
                    <a:pt x="681845" y="2523741"/>
                  </a:lnTo>
                  <a:lnTo>
                    <a:pt x="642850" y="2500604"/>
                  </a:lnTo>
                  <a:lnTo>
                    <a:pt x="604713" y="2476210"/>
                  </a:lnTo>
                  <a:lnTo>
                    <a:pt x="567461" y="2450587"/>
                  </a:lnTo>
                  <a:lnTo>
                    <a:pt x="531123" y="2423764"/>
                  </a:lnTo>
                  <a:lnTo>
                    <a:pt x="495729" y="2395770"/>
                  </a:lnTo>
                  <a:lnTo>
                    <a:pt x="461305" y="2366633"/>
                  </a:lnTo>
                  <a:lnTo>
                    <a:pt x="427882" y="2336381"/>
                  </a:lnTo>
                  <a:lnTo>
                    <a:pt x="395487" y="2305043"/>
                  </a:lnTo>
                  <a:lnTo>
                    <a:pt x="364149" y="2272648"/>
                  </a:lnTo>
                  <a:lnTo>
                    <a:pt x="333897" y="2239225"/>
                  </a:lnTo>
                  <a:lnTo>
                    <a:pt x="304759" y="2204801"/>
                  </a:lnTo>
                  <a:lnTo>
                    <a:pt x="276764" y="2169405"/>
                  </a:lnTo>
                  <a:lnTo>
                    <a:pt x="249941" y="2133067"/>
                  </a:lnTo>
                  <a:lnTo>
                    <a:pt x="224317" y="2095814"/>
                  </a:lnTo>
                  <a:lnTo>
                    <a:pt x="199922" y="2057675"/>
                  </a:lnTo>
                  <a:lnTo>
                    <a:pt x="176784" y="2018678"/>
                  </a:lnTo>
                  <a:lnTo>
                    <a:pt x="154932" y="1978853"/>
                  </a:lnTo>
                  <a:lnTo>
                    <a:pt x="134394" y="1938227"/>
                  </a:lnTo>
                  <a:lnTo>
                    <a:pt x="115199" y="1896830"/>
                  </a:lnTo>
                  <a:lnTo>
                    <a:pt x="97375" y="1854690"/>
                  </a:lnTo>
                  <a:lnTo>
                    <a:pt x="80952" y="1811835"/>
                  </a:lnTo>
                  <a:lnTo>
                    <a:pt x="65956" y="1768294"/>
                  </a:lnTo>
                  <a:lnTo>
                    <a:pt x="52418" y="1724095"/>
                  </a:lnTo>
                  <a:lnTo>
                    <a:pt x="40366" y="1679268"/>
                  </a:lnTo>
                  <a:lnTo>
                    <a:pt x="29828" y="1633840"/>
                  </a:lnTo>
                  <a:lnTo>
                    <a:pt x="20833" y="1587840"/>
                  </a:lnTo>
                  <a:lnTo>
                    <a:pt x="13409" y="1541297"/>
                  </a:lnTo>
                  <a:lnTo>
                    <a:pt x="7585" y="1494239"/>
                  </a:lnTo>
                  <a:lnTo>
                    <a:pt x="3390" y="1446695"/>
                  </a:lnTo>
                  <a:lnTo>
                    <a:pt x="852" y="1398694"/>
                  </a:lnTo>
                  <a:lnTo>
                    <a:pt x="0" y="1350264"/>
                  </a:lnTo>
                  <a:close/>
                </a:path>
              </a:pathLst>
            </a:custGeom>
            <a:ln w="9524">
              <a:solidFill>
                <a:srgbClr val="017ADA"/>
              </a:solidFill>
            </a:ln>
          </p:spPr>
          <p:txBody>
            <a:bodyPr wrap="square" lIns="0" tIns="0" rIns="0" bIns="0" rtlCol="0"/>
            <a:lstStyle/>
            <a:p>
              <a:endParaRPr/>
            </a:p>
          </p:txBody>
        </p:sp>
        <p:pic>
          <p:nvPicPr>
            <p:cNvPr id="102" name="object 102"/>
            <p:cNvPicPr/>
            <p:nvPr/>
          </p:nvPicPr>
          <p:blipFill>
            <a:blip r:embed="rId4" cstate="print"/>
            <a:stretch>
              <a:fillRect/>
            </a:stretch>
          </p:blipFill>
          <p:spPr>
            <a:xfrm>
              <a:off x="0" y="2034552"/>
              <a:ext cx="4597908" cy="4756404"/>
            </a:xfrm>
            <a:prstGeom prst="rect">
              <a:avLst/>
            </a:prstGeom>
          </p:spPr>
        </p:pic>
        <p:sp>
          <p:nvSpPr>
            <p:cNvPr id="103" name="object 103"/>
            <p:cNvSpPr/>
            <p:nvPr/>
          </p:nvSpPr>
          <p:spPr>
            <a:xfrm>
              <a:off x="0" y="2135377"/>
              <a:ext cx="4486275" cy="4526280"/>
            </a:xfrm>
            <a:custGeom>
              <a:avLst/>
              <a:gdLst/>
              <a:ahLst/>
              <a:cxnLst/>
              <a:rect l="l" t="t" r="r" b="b"/>
              <a:pathLst>
                <a:path w="4486275" h="4526280">
                  <a:moveTo>
                    <a:pt x="0" y="1838167"/>
                  </a:moveTo>
                  <a:lnTo>
                    <a:pt x="9738" y="1789664"/>
                  </a:lnTo>
                  <a:lnTo>
                    <a:pt x="19940" y="1744051"/>
                  </a:lnTo>
                  <a:lnTo>
                    <a:pt x="31055" y="1698790"/>
                  </a:lnTo>
                  <a:lnTo>
                    <a:pt x="43073" y="1653890"/>
                  </a:lnTo>
                  <a:lnTo>
                    <a:pt x="55984" y="1609362"/>
                  </a:lnTo>
                  <a:lnTo>
                    <a:pt x="69777" y="1565217"/>
                  </a:lnTo>
                  <a:lnTo>
                    <a:pt x="84442" y="1521464"/>
                  </a:lnTo>
                  <a:lnTo>
                    <a:pt x="99969" y="1478114"/>
                  </a:lnTo>
                  <a:lnTo>
                    <a:pt x="116348" y="1435176"/>
                  </a:lnTo>
                  <a:lnTo>
                    <a:pt x="133568" y="1392662"/>
                  </a:lnTo>
                  <a:lnTo>
                    <a:pt x="151620" y="1350581"/>
                  </a:lnTo>
                  <a:lnTo>
                    <a:pt x="170493" y="1308943"/>
                  </a:lnTo>
                  <a:lnTo>
                    <a:pt x="190177" y="1267759"/>
                  </a:lnTo>
                  <a:lnTo>
                    <a:pt x="210661" y="1227039"/>
                  </a:lnTo>
                  <a:lnTo>
                    <a:pt x="231936" y="1186793"/>
                  </a:lnTo>
                  <a:lnTo>
                    <a:pt x="253992" y="1147032"/>
                  </a:lnTo>
                  <a:lnTo>
                    <a:pt x="276817" y="1107765"/>
                  </a:lnTo>
                  <a:lnTo>
                    <a:pt x="300403" y="1069002"/>
                  </a:lnTo>
                  <a:lnTo>
                    <a:pt x="324738" y="1030755"/>
                  </a:lnTo>
                  <a:lnTo>
                    <a:pt x="349812" y="993032"/>
                  </a:lnTo>
                  <a:lnTo>
                    <a:pt x="375616" y="955845"/>
                  </a:lnTo>
                  <a:lnTo>
                    <a:pt x="402139" y="919204"/>
                  </a:lnTo>
                  <a:lnTo>
                    <a:pt x="429371" y="883118"/>
                  </a:lnTo>
                  <a:lnTo>
                    <a:pt x="457302" y="847598"/>
                  </a:lnTo>
                  <a:lnTo>
                    <a:pt x="485921" y="812655"/>
                  </a:lnTo>
                  <a:lnTo>
                    <a:pt x="515218" y="778297"/>
                  </a:lnTo>
                  <a:lnTo>
                    <a:pt x="545183" y="744537"/>
                  </a:lnTo>
                  <a:lnTo>
                    <a:pt x="575806" y="711383"/>
                  </a:lnTo>
                  <a:lnTo>
                    <a:pt x="607077" y="678846"/>
                  </a:lnTo>
                  <a:lnTo>
                    <a:pt x="638985" y="646937"/>
                  </a:lnTo>
                  <a:lnTo>
                    <a:pt x="671521" y="615665"/>
                  </a:lnTo>
                  <a:lnTo>
                    <a:pt x="704673" y="585040"/>
                  </a:lnTo>
                  <a:lnTo>
                    <a:pt x="738433" y="555073"/>
                  </a:lnTo>
                  <a:lnTo>
                    <a:pt x="772789" y="525775"/>
                  </a:lnTo>
                  <a:lnTo>
                    <a:pt x="807731" y="497155"/>
                  </a:lnTo>
                  <a:lnTo>
                    <a:pt x="843250" y="469223"/>
                  </a:lnTo>
                  <a:lnTo>
                    <a:pt x="879334" y="441989"/>
                  </a:lnTo>
                  <a:lnTo>
                    <a:pt x="915975" y="415465"/>
                  </a:lnTo>
                  <a:lnTo>
                    <a:pt x="953160" y="389660"/>
                  </a:lnTo>
                  <a:lnTo>
                    <a:pt x="990882" y="364584"/>
                  </a:lnTo>
                  <a:lnTo>
                    <a:pt x="1029128" y="340248"/>
                  </a:lnTo>
                  <a:lnTo>
                    <a:pt x="1067890" y="316661"/>
                  </a:lnTo>
                  <a:lnTo>
                    <a:pt x="1107156" y="293834"/>
                  </a:lnTo>
                  <a:lnTo>
                    <a:pt x="1146917" y="271777"/>
                  </a:lnTo>
                  <a:lnTo>
                    <a:pt x="1187162" y="250501"/>
                  </a:lnTo>
                  <a:lnTo>
                    <a:pt x="1227881" y="230015"/>
                  </a:lnTo>
                  <a:lnTo>
                    <a:pt x="1269064" y="210330"/>
                  </a:lnTo>
                  <a:lnTo>
                    <a:pt x="1310701" y="191456"/>
                  </a:lnTo>
                  <a:lnTo>
                    <a:pt x="1352782" y="173404"/>
                  </a:lnTo>
                  <a:lnTo>
                    <a:pt x="1395296" y="156182"/>
                  </a:lnTo>
                  <a:lnTo>
                    <a:pt x="1438232" y="139802"/>
                  </a:lnTo>
                  <a:lnTo>
                    <a:pt x="1481582" y="124274"/>
                  </a:lnTo>
                  <a:lnTo>
                    <a:pt x="1525335" y="109608"/>
                  </a:lnTo>
                  <a:lnTo>
                    <a:pt x="1569480" y="95814"/>
                  </a:lnTo>
                  <a:lnTo>
                    <a:pt x="1614007" y="82903"/>
                  </a:lnTo>
                  <a:lnTo>
                    <a:pt x="1658907" y="70884"/>
                  </a:lnTo>
                  <a:lnTo>
                    <a:pt x="1704168" y="59768"/>
                  </a:lnTo>
                  <a:lnTo>
                    <a:pt x="1749781" y="49565"/>
                  </a:lnTo>
                  <a:lnTo>
                    <a:pt x="1795735" y="40285"/>
                  </a:lnTo>
                  <a:lnTo>
                    <a:pt x="1842021" y="31939"/>
                  </a:lnTo>
                  <a:lnTo>
                    <a:pt x="1888628" y="24537"/>
                  </a:lnTo>
                  <a:lnTo>
                    <a:pt x="1935545" y="18088"/>
                  </a:lnTo>
                  <a:lnTo>
                    <a:pt x="1982764" y="12604"/>
                  </a:lnTo>
                  <a:lnTo>
                    <a:pt x="2030272" y="8093"/>
                  </a:lnTo>
                  <a:lnTo>
                    <a:pt x="2078061" y="4568"/>
                  </a:lnTo>
                  <a:lnTo>
                    <a:pt x="2126120" y="2037"/>
                  </a:lnTo>
                  <a:lnTo>
                    <a:pt x="2174439" y="510"/>
                  </a:lnTo>
                  <a:lnTo>
                    <a:pt x="2223008" y="0"/>
                  </a:lnTo>
                  <a:lnTo>
                    <a:pt x="2271580" y="510"/>
                  </a:lnTo>
                  <a:lnTo>
                    <a:pt x="2319902" y="2037"/>
                  </a:lnTo>
                  <a:lnTo>
                    <a:pt x="2367965" y="4568"/>
                  </a:lnTo>
                  <a:lnTo>
                    <a:pt x="2415757" y="8093"/>
                  </a:lnTo>
                  <a:lnTo>
                    <a:pt x="2463269" y="12604"/>
                  </a:lnTo>
                  <a:lnTo>
                    <a:pt x="2510491" y="18088"/>
                  </a:lnTo>
                  <a:lnTo>
                    <a:pt x="2557411" y="24537"/>
                  </a:lnTo>
                  <a:lnTo>
                    <a:pt x="2604021" y="31939"/>
                  </a:lnTo>
                  <a:lnTo>
                    <a:pt x="2650310" y="40285"/>
                  </a:lnTo>
                  <a:lnTo>
                    <a:pt x="2696267" y="49565"/>
                  </a:lnTo>
                  <a:lnTo>
                    <a:pt x="2741882" y="59768"/>
                  </a:lnTo>
                  <a:lnTo>
                    <a:pt x="2787146" y="70884"/>
                  </a:lnTo>
                  <a:lnTo>
                    <a:pt x="2832047" y="82903"/>
                  </a:lnTo>
                  <a:lnTo>
                    <a:pt x="2876577" y="95814"/>
                  </a:lnTo>
                  <a:lnTo>
                    <a:pt x="2920724" y="109608"/>
                  </a:lnTo>
                  <a:lnTo>
                    <a:pt x="2964479" y="124274"/>
                  </a:lnTo>
                  <a:lnTo>
                    <a:pt x="3007830" y="139802"/>
                  </a:lnTo>
                  <a:lnTo>
                    <a:pt x="3050769" y="156182"/>
                  </a:lnTo>
                  <a:lnTo>
                    <a:pt x="3093284" y="173404"/>
                  </a:lnTo>
                  <a:lnTo>
                    <a:pt x="3135366" y="191456"/>
                  </a:lnTo>
                  <a:lnTo>
                    <a:pt x="3177005" y="210330"/>
                  </a:lnTo>
                  <a:lnTo>
                    <a:pt x="3218189" y="230015"/>
                  </a:lnTo>
                  <a:lnTo>
                    <a:pt x="3258910" y="250501"/>
                  </a:lnTo>
                  <a:lnTo>
                    <a:pt x="3299156" y="271777"/>
                  </a:lnTo>
                  <a:lnTo>
                    <a:pt x="3338918" y="293834"/>
                  </a:lnTo>
                  <a:lnTo>
                    <a:pt x="3378185" y="316661"/>
                  </a:lnTo>
                  <a:lnTo>
                    <a:pt x="3416947" y="340248"/>
                  </a:lnTo>
                  <a:lnTo>
                    <a:pt x="3455195" y="364584"/>
                  </a:lnTo>
                  <a:lnTo>
                    <a:pt x="3492917" y="389660"/>
                  </a:lnTo>
                  <a:lnTo>
                    <a:pt x="3530103" y="415465"/>
                  </a:lnTo>
                  <a:lnTo>
                    <a:pt x="3566744" y="441989"/>
                  </a:lnTo>
                  <a:lnTo>
                    <a:pt x="3602829" y="469223"/>
                  </a:lnTo>
                  <a:lnTo>
                    <a:pt x="3638348" y="497155"/>
                  </a:lnTo>
                  <a:lnTo>
                    <a:pt x="3673291" y="525775"/>
                  </a:lnTo>
                  <a:lnTo>
                    <a:pt x="3707647" y="555073"/>
                  </a:lnTo>
                  <a:lnTo>
                    <a:pt x="3741407" y="585040"/>
                  </a:lnTo>
                  <a:lnTo>
                    <a:pt x="3774559" y="615665"/>
                  </a:lnTo>
                  <a:lnTo>
                    <a:pt x="3807095" y="646937"/>
                  </a:lnTo>
                  <a:lnTo>
                    <a:pt x="3839003" y="678846"/>
                  </a:lnTo>
                  <a:lnTo>
                    <a:pt x="3870274" y="711383"/>
                  </a:lnTo>
                  <a:lnTo>
                    <a:pt x="3900897" y="744537"/>
                  </a:lnTo>
                  <a:lnTo>
                    <a:pt x="3930862" y="778297"/>
                  </a:lnTo>
                  <a:lnTo>
                    <a:pt x="3960160" y="812655"/>
                  </a:lnTo>
                  <a:lnTo>
                    <a:pt x="3988778" y="847598"/>
                  </a:lnTo>
                  <a:lnTo>
                    <a:pt x="4016709" y="883118"/>
                  </a:lnTo>
                  <a:lnTo>
                    <a:pt x="4043940" y="919204"/>
                  </a:lnTo>
                  <a:lnTo>
                    <a:pt x="4070463" y="955845"/>
                  </a:lnTo>
                  <a:lnTo>
                    <a:pt x="4096267" y="993032"/>
                  </a:lnTo>
                  <a:lnTo>
                    <a:pt x="4121341" y="1030755"/>
                  </a:lnTo>
                  <a:lnTo>
                    <a:pt x="4145676" y="1069002"/>
                  </a:lnTo>
                  <a:lnTo>
                    <a:pt x="4169261" y="1107765"/>
                  </a:lnTo>
                  <a:lnTo>
                    <a:pt x="4192086" y="1147032"/>
                  </a:lnTo>
                  <a:lnTo>
                    <a:pt x="4214141" y="1186793"/>
                  </a:lnTo>
                  <a:lnTo>
                    <a:pt x="4235416" y="1227039"/>
                  </a:lnTo>
                  <a:lnTo>
                    <a:pt x="4255900" y="1267759"/>
                  </a:lnTo>
                  <a:lnTo>
                    <a:pt x="4275583" y="1308943"/>
                  </a:lnTo>
                  <a:lnTo>
                    <a:pt x="4294456" y="1350581"/>
                  </a:lnTo>
                  <a:lnTo>
                    <a:pt x="4312507" y="1392662"/>
                  </a:lnTo>
                  <a:lnTo>
                    <a:pt x="4329727" y="1435176"/>
                  </a:lnTo>
                  <a:lnTo>
                    <a:pt x="4346105" y="1478114"/>
                  </a:lnTo>
                  <a:lnTo>
                    <a:pt x="4361632" y="1521464"/>
                  </a:lnTo>
                  <a:lnTo>
                    <a:pt x="4376297" y="1565217"/>
                  </a:lnTo>
                  <a:lnTo>
                    <a:pt x="4390089" y="1609362"/>
                  </a:lnTo>
                  <a:lnTo>
                    <a:pt x="4402999" y="1653890"/>
                  </a:lnTo>
                  <a:lnTo>
                    <a:pt x="4415017" y="1698790"/>
                  </a:lnTo>
                  <a:lnTo>
                    <a:pt x="4426132" y="1744051"/>
                  </a:lnTo>
                  <a:lnTo>
                    <a:pt x="4436334" y="1789664"/>
                  </a:lnTo>
                  <a:lnTo>
                    <a:pt x="4445612" y="1835618"/>
                  </a:lnTo>
                  <a:lnTo>
                    <a:pt x="4453957" y="1881904"/>
                  </a:lnTo>
                  <a:lnTo>
                    <a:pt x="4461359" y="1928510"/>
                  </a:lnTo>
                  <a:lnTo>
                    <a:pt x="4467807" y="1975428"/>
                  </a:lnTo>
                  <a:lnTo>
                    <a:pt x="4473291" y="2022645"/>
                  </a:lnTo>
                  <a:lnTo>
                    <a:pt x="4477801" y="2070154"/>
                  </a:lnTo>
                  <a:lnTo>
                    <a:pt x="4481326" y="2117942"/>
                  </a:lnTo>
                  <a:lnTo>
                    <a:pt x="4483857" y="2166000"/>
                  </a:lnTo>
                  <a:lnTo>
                    <a:pt x="4485383" y="2214318"/>
                  </a:lnTo>
                  <a:lnTo>
                    <a:pt x="4485894" y="2262886"/>
                  </a:lnTo>
                  <a:lnTo>
                    <a:pt x="4485383" y="2311456"/>
                  </a:lnTo>
                  <a:lnTo>
                    <a:pt x="4483857" y="2359778"/>
                  </a:lnTo>
                  <a:lnTo>
                    <a:pt x="4481326" y="2407839"/>
                  </a:lnTo>
                  <a:lnTo>
                    <a:pt x="4477801" y="2455630"/>
                  </a:lnTo>
                  <a:lnTo>
                    <a:pt x="4473291" y="2503141"/>
                  </a:lnTo>
                  <a:lnTo>
                    <a:pt x="4467807" y="2550361"/>
                  </a:lnTo>
                  <a:lnTo>
                    <a:pt x="4461359" y="2597281"/>
                  </a:lnTo>
                  <a:lnTo>
                    <a:pt x="4453957" y="2643890"/>
                  </a:lnTo>
                  <a:lnTo>
                    <a:pt x="4445612" y="2690178"/>
                  </a:lnTo>
                  <a:lnTo>
                    <a:pt x="4436334" y="2736134"/>
                  </a:lnTo>
                  <a:lnTo>
                    <a:pt x="4426132" y="2781749"/>
                  </a:lnTo>
                  <a:lnTo>
                    <a:pt x="4415017" y="2827012"/>
                  </a:lnTo>
                  <a:lnTo>
                    <a:pt x="4402999" y="2871913"/>
                  </a:lnTo>
                  <a:lnTo>
                    <a:pt x="4390089" y="2916442"/>
                  </a:lnTo>
                  <a:lnTo>
                    <a:pt x="4376297" y="2960589"/>
                  </a:lnTo>
                  <a:lnTo>
                    <a:pt x="4361632" y="3004343"/>
                  </a:lnTo>
                  <a:lnTo>
                    <a:pt x="4346105" y="3047694"/>
                  </a:lnTo>
                  <a:lnTo>
                    <a:pt x="4329727" y="3090633"/>
                  </a:lnTo>
                  <a:lnTo>
                    <a:pt x="4312507" y="3133148"/>
                  </a:lnTo>
                  <a:lnTo>
                    <a:pt x="4294456" y="3175230"/>
                  </a:lnTo>
                  <a:lnTo>
                    <a:pt x="4275583" y="3216868"/>
                  </a:lnTo>
                  <a:lnTo>
                    <a:pt x="4255900" y="3258053"/>
                  </a:lnTo>
                  <a:lnTo>
                    <a:pt x="4235416" y="3298774"/>
                  </a:lnTo>
                  <a:lnTo>
                    <a:pt x="4214141" y="3339020"/>
                  </a:lnTo>
                  <a:lnTo>
                    <a:pt x="4192086" y="3378782"/>
                  </a:lnTo>
                  <a:lnTo>
                    <a:pt x="4169261" y="3418049"/>
                  </a:lnTo>
                  <a:lnTo>
                    <a:pt x="4145676" y="3456812"/>
                  </a:lnTo>
                  <a:lnTo>
                    <a:pt x="4121341" y="3495059"/>
                  </a:lnTo>
                  <a:lnTo>
                    <a:pt x="4096267" y="3532782"/>
                  </a:lnTo>
                  <a:lnTo>
                    <a:pt x="4070463" y="3569969"/>
                  </a:lnTo>
                  <a:lnTo>
                    <a:pt x="4043940" y="3606610"/>
                  </a:lnTo>
                  <a:lnTo>
                    <a:pt x="4016709" y="3642696"/>
                  </a:lnTo>
                  <a:lnTo>
                    <a:pt x="3988778" y="3678215"/>
                  </a:lnTo>
                  <a:lnTo>
                    <a:pt x="3960160" y="3713158"/>
                  </a:lnTo>
                  <a:lnTo>
                    <a:pt x="3930862" y="3747515"/>
                  </a:lnTo>
                  <a:lnTo>
                    <a:pt x="3900897" y="3781275"/>
                  </a:lnTo>
                  <a:lnTo>
                    <a:pt x="3870274" y="3814428"/>
                  </a:lnTo>
                  <a:lnTo>
                    <a:pt x="3839003" y="3846965"/>
                  </a:lnTo>
                  <a:lnTo>
                    <a:pt x="3807095" y="3878874"/>
                  </a:lnTo>
                  <a:lnTo>
                    <a:pt x="3774559" y="3910145"/>
                  </a:lnTo>
                  <a:lnTo>
                    <a:pt x="3741407" y="3940769"/>
                  </a:lnTo>
                  <a:lnTo>
                    <a:pt x="3707647" y="3970735"/>
                  </a:lnTo>
                  <a:lnTo>
                    <a:pt x="3673291" y="4000033"/>
                  </a:lnTo>
                  <a:lnTo>
                    <a:pt x="3638348" y="4028652"/>
                  </a:lnTo>
                  <a:lnTo>
                    <a:pt x="3602829" y="4056583"/>
                  </a:lnTo>
                  <a:lnTo>
                    <a:pt x="3566744" y="4083816"/>
                  </a:lnTo>
                  <a:lnTo>
                    <a:pt x="3530103" y="4110339"/>
                  </a:lnTo>
                  <a:lnTo>
                    <a:pt x="3492917" y="4136143"/>
                  </a:lnTo>
                  <a:lnTo>
                    <a:pt x="3455195" y="4161218"/>
                  </a:lnTo>
                  <a:lnTo>
                    <a:pt x="3416947" y="4185554"/>
                  </a:lnTo>
                  <a:lnTo>
                    <a:pt x="3378185" y="4209140"/>
                  </a:lnTo>
                  <a:lnTo>
                    <a:pt x="3338918" y="4231965"/>
                  </a:lnTo>
                  <a:lnTo>
                    <a:pt x="3299156" y="4254021"/>
                  </a:lnTo>
                  <a:lnTo>
                    <a:pt x="3258910" y="4275297"/>
                  </a:lnTo>
                  <a:lnTo>
                    <a:pt x="3218189" y="4295781"/>
                  </a:lnTo>
                  <a:lnTo>
                    <a:pt x="3177005" y="4315465"/>
                  </a:lnTo>
                  <a:lnTo>
                    <a:pt x="3135366" y="4334339"/>
                  </a:lnTo>
                  <a:lnTo>
                    <a:pt x="3093284" y="4352390"/>
                  </a:lnTo>
                  <a:lnTo>
                    <a:pt x="3050769" y="4369611"/>
                  </a:lnTo>
                  <a:lnTo>
                    <a:pt x="3007830" y="4385990"/>
                  </a:lnTo>
                  <a:lnTo>
                    <a:pt x="2964479" y="4401517"/>
                  </a:lnTo>
                  <a:lnTo>
                    <a:pt x="2920724" y="4416183"/>
                  </a:lnTo>
                  <a:lnTo>
                    <a:pt x="2876577" y="4429976"/>
                  </a:lnTo>
                  <a:lnTo>
                    <a:pt x="2832047" y="4442886"/>
                  </a:lnTo>
                  <a:lnTo>
                    <a:pt x="2787146" y="4454904"/>
                  </a:lnTo>
                  <a:lnTo>
                    <a:pt x="2741882" y="4466020"/>
                  </a:lnTo>
                  <a:lnTo>
                    <a:pt x="2696267" y="4476222"/>
                  </a:lnTo>
                  <a:lnTo>
                    <a:pt x="2650310" y="4485501"/>
                  </a:lnTo>
                  <a:lnTo>
                    <a:pt x="2604021" y="4493847"/>
                  </a:lnTo>
                  <a:lnTo>
                    <a:pt x="2557411" y="4501249"/>
                  </a:lnTo>
                  <a:lnTo>
                    <a:pt x="2510491" y="4507697"/>
                  </a:lnTo>
                  <a:lnTo>
                    <a:pt x="2463269" y="4513181"/>
                  </a:lnTo>
                  <a:lnTo>
                    <a:pt x="2415757" y="4517691"/>
                  </a:lnTo>
                  <a:lnTo>
                    <a:pt x="2367965" y="4521216"/>
                  </a:lnTo>
                  <a:lnTo>
                    <a:pt x="2319902" y="4523747"/>
                  </a:lnTo>
                  <a:lnTo>
                    <a:pt x="2271580" y="4525273"/>
                  </a:lnTo>
                  <a:lnTo>
                    <a:pt x="2223008" y="4525784"/>
                  </a:lnTo>
                  <a:lnTo>
                    <a:pt x="2174439" y="4525273"/>
                  </a:lnTo>
                  <a:lnTo>
                    <a:pt x="2126120" y="4523747"/>
                  </a:lnTo>
                  <a:lnTo>
                    <a:pt x="2078061" y="4521216"/>
                  </a:lnTo>
                  <a:lnTo>
                    <a:pt x="2030272" y="4517691"/>
                  </a:lnTo>
                  <a:lnTo>
                    <a:pt x="1982764" y="4513181"/>
                  </a:lnTo>
                  <a:lnTo>
                    <a:pt x="1935545" y="4507697"/>
                  </a:lnTo>
                  <a:lnTo>
                    <a:pt x="1888628" y="4501249"/>
                  </a:lnTo>
                  <a:lnTo>
                    <a:pt x="1842021" y="4493847"/>
                  </a:lnTo>
                  <a:lnTo>
                    <a:pt x="1795735" y="4485501"/>
                  </a:lnTo>
                  <a:lnTo>
                    <a:pt x="1749781" y="4476222"/>
                  </a:lnTo>
                  <a:lnTo>
                    <a:pt x="1704168" y="4466020"/>
                  </a:lnTo>
                  <a:lnTo>
                    <a:pt x="1658907" y="4454904"/>
                  </a:lnTo>
                  <a:lnTo>
                    <a:pt x="1614007" y="4442886"/>
                  </a:lnTo>
                  <a:lnTo>
                    <a:pt x="1569480" y="4429976"/>
                  </a:lnTo>
                  <a:lnTo>
                    <a:pt x="1525335" y="4416183"/>
                  </a:lnTo>
                  <a:lnTo>
                    <a:pt x="1481582" y="4401517"/>
                  </a:lnTo>
                  <a:lnTo>
                    <a:pt x="1438232" y="4385990"/>
                  </a:lnTo>
                  <a:lnTo>
                    <a:pt x="1395296" y="4369611"/>
                  </a:lnTo>
                  <a:lnTo>
                    <a:pt x="1352782" y="4352390"/>
                  </a:lnTo>
                  <a:lnTo>
                    <a:pt x="1310701" y="4334339"/>
                  </a:lnTo>
                  <a:lnTo>
                    <a:pt x="1269064" y="4315465"/>
                  </a:lnTo>
                  <a:lnTo>
                    <a:pt x="1227881" y="4295781"/>
                  </a:lnTo>
                  <a:lnTo>
                    <a:pt x="1187162" y="4275297"/>
                  </a:lnTo>
                  <a:lnTo>
                    <a:pt x="1146917" y="4254021"/>
                  </a:lnTo>
                  <a:lnTo>
                    <a:pt x="1107156" y="4231965"/>
                  </a:lnTo>
                  <a:lnTo>
                    <a:pt x="1067890" y="4209140"/>
                  </a:lnTo>
                  <a:lnTo>
                    <a:pt x="1029128" y="4185554"/>
                  </a:lnTo>
                  <a:lnTo>
                    <a:pt x="990882" y="4161218"/>
                  </a:lnTo>
                  <a:lnTo>
                    <a:pt x="953160" y="4136143"/>
                  </a:lnTo>
                  <a:lnTo>
                    <a:pt x="915975" y="4110339"/>
                  </a:lnTo>
                  <a:lnTo>
                    <a:pt x="879334" y="4083816"/>
                  </a:lnTo>
                  <a:lnTo>
                    <a:pt x="843250" y="4056583"/>
                  </a:lnTo>
                  <a:lnTo>
                    <a:pt x="807731" y="4028652"/>
                  </a:lnTo>
                  <a:lnTo>
                    <a:pt x="772789" y="4000033"/>
                  </a:lnTo>
                  <a:lnTo>
                    <a:pt x="738433" y="3970735"/>
                  </a:lnTo>
                  <a:lnTo>
                    <a:pt x="704673" y="3940769"/>
                  </a:lnTo>
                  <a:lnTo>
                    <a:pt x="671521" y="3910145"/>
                  </a:lnTo>
                  <a:lnTo>
                    <a:pt x="638985" y="3878874"/>
                  </a:lnTo>
                  <a:lnTo>
                    <a:pt x="607077" y="3846965"/>
                  </a:lnTo>
                  <a:lnTo>
                    <a:pt x="575806" y="3814428"/>
                  </a:lnTo>
                  <a:lnTo>
                    <a:pt x="545183" y="3781275"/>
                  </a:lnTo>
                  <a:lnTo>
                    <a:pt x="515218" y="3747515"/>
                  </a:lnTo>
                  <a:lnTo>
                    <a:pt x="485921" y="3713158"/>
                  </a:lnTo>
                  <a:lnTo>
                    <a:pt x="457302" y="3678215"/>
                  </a:lnTo>
                  <a:lnTo>
                    <a:pt x="429371" y="3642696"/>
                  </a:lnTo>
                  <a:lnTo>
                    <a:pt x="402139" y="3606610"/>
                  </a:lnTo>
                  <a:lnTo>
                    <a:pt x="375616" y="3569969"/>
                  </a:lnTo>
                  <a:lnTo>
                    <a:pt x="349812" y="3532782"/>
                  </a:lnTo>
                  <a:lnTo>
                    <a:pt x="324738" y="3495059"/>
                  </a:lnTo>
                  <a:lnTo>
                    <a:pt x="300403" y="3456812"/>
                  </a:lnTo>
                  <a:lnTo>
                    <a:pt x="276817" y="3418049"/>
                  </a:lnTo>
                  <a:lnTo>
                    <a:pt x="253992" y="3378782"/>
                  </a:lnTo>
                  <a:lnTo>
                    <a:pt x="231936" y="3339020"/>
                  </a:lnTo>
                  <a:lnTo>
                    <a:pt x="210661" y="3298774"/>
                  </a:lnTo>
                  <a:lnTo>
                    <a:pt x="190177" y="3258053"/>
                  </a:lnTo>
                  <a:lnTo>
                    <a:pt x="170493" y="3216868"/>
                  </a:lnTo>
                  <a:lnTo>
                    <a:pt x="151620" y="3175230"/>
                  </a:lnTo>
                  <a:lnTo>
                    <a:pt x="133568" y="3133148"/>
                  </a:lnTo>
                  <a:lnTo>
                    <a:pt x="116348" y="3090633"/>
                  </a:lnTo>
                  <a:lnTo>
                    <a:pt x="99969" y="3047694"/>
                  </a:lnTo>
                  <a:lnTo>
                    <a:pt x="84442" y="3004343"/>
                  </a:lnTo>
                  <a:lnTo>
                    <a:pt x="69777" y="2960589"/>
                  </a:lnTo>
                  <a:lnTo>
                    <a:pt x="55984" y="2916442"/>
                  </a:lnTo>
                  <a:lnTo>
                    <a:pt x="43073" y="2871913"/>
                  </a:lnTo>
                  <a:lnTo>
                    <a:pt x="31055" y="2827012"/>
                  </a:lnTo>
                  <a:lnTo>
                    <a:pt x="19940" y="2781749"/>
                  </a:lnTo>
                  <a:lnTo>
                    <a:pt x="9738" y="2736134"/>
                  </a:lnTo>
                  <a:lnTo>
                    <a:pt x="459" y="2690178"/>
                  </a:lnTo>
                  <a:lnTo>
                    <a:pt x="0" y="2687629"/>
                  </a:lnTo>
                </a:path>
              </a:pathLst>
            </a:custGeom>
            <a:ln w="9525">
              <a:solidFill>
                <a:srgbClr val="9ED9F8"/>
              </a:solidFill>
            </a:ln>
          </p:spPr>
          <p:txBody>
            <a:bodyPr wrap="square" lIns="0" tIns="0" rIns="0" bIns="0" rtlCol="0"/>
            <a:lstStyle/>
            <a:p>
              <a:endParaRPr/>
            </a:p>
          </p:txBody>
        </p:sp>
        <p:pic>
          <p:nvPicPr>
            <p:cNvPr id="104" name="object 104"/>
            <p:cNvPicPr/>
            <p:nvPr/>
          </p:nvPicPr>
          <p:blipFill>
            <a:blip r:embed="rId5" cstate="print"/>
            <a:stretch>
              <a:fillRect/>
            </a:stretch>
          </p:blipFill>
          <p:spPr>
            <a:xfrm>
              <a:off x="179831" y="2374379"/>
              <a:ext cx="4076700" cy="4076700"/>
            </a:xfrm>
            <a:prstGeom prst="rect">
              <a:avLst/>
            </a:prstGeom>
          </p:spPr>
        </p:pic>
        <p:sp>
          <p:nvSpPr>
            <p:cNvPr id="105" name="object 105"/>
            <p:cNvSpPr/>
            <p:nvPr/>
          </p:nvSpPr>
          <p:spPr>
            <a:xfrm>
              <a:off x="310299" y="2485516"/>
              <a:ext cx="3825875" cy="3825875"/>
            </a:xfrm>
            <a:custGeom>
              <a:avLst/>
              <a:gdLst/>
              <a:ahLst/>
              <a:cxnLst/>
              <a:rect l="l" t="t" r="r" b="b"/>
              <a:pathLst>
                <a:path w="3825875" h="3825875">
                  <a:moveTo>
                    <a:pt x="0" y="1912747"/>
                  </a:moveTo>
                  <a:lnTo>
                    <a:pt x="605" y="1864135"/>
                  </a:lnTo>
                  <a:lnTo>
                    <a:pt x="2413" y="1815821"/>
                  </a:lnTo>
                  <a:lnTo>
                    <a:pt x="5408" y="1767820"/>
                  </a:lnTo>
                  <a:lnTo>
                    <a:pt x="9576" y="1720147"/>
                  </a:lnTo>
                  <a:lnTo>
                    <a:pt x="14903" y="1672815"/>
                  </a:lnTo>
                  <a:lnTo>
                    <a:pt x="21374" y="1625838"/>
                  </a:lnTo>
                  <a:lnTo>
                    <a:pt x="28975" y="1579232"/>
                  </a:lnTo>
                  <a:lnTo>
                    <a:pt x="37693" y="1533010"/>
                  </a:lnTo>
                  <a:lnTo>
                    <a:pt x="47511" y="1487187"/>
                  </a:lnTo>
                  <a:lnTo>
                    <a:pt x="58417" y="1441777"/>
                  </a:lnTo>
                  <a:lnTo>
                    <a:pt x="70395" y="1396794"/>
                  </a:lnTo>
                  <a:lnTo>
                    <a:pt x="83432" y="1352253"/>
                  </a:lnTo>
                  <a:lnTo>
                    <a:pt x="97513" y="1308169"/>
                  </a:lnTo>
                  <a:lnTo>
                    <a:pt x="112624" y="1264554"/>
                  </a:lnTo>
                  <a:lnTo>
                    <a:pt x="128750" y="1221425"/>
                  </a:lnTo>
                  <a:lnTo>
                    <a:pt x="145877" y="1178795"/>
                  </a:lnTo>
                  <a:lnTo>
                    <a:pt x="163990" y="1136678"/>
                  </a:lnTo>
                  <a:lnTo>
                    <a:pt x="183076" y="1095089"/>
                  </a:lnTo>
                  <a:lnTo>
                    <a:pt x="203120" y="1054042"/>
                  </a:lnTo>
                  <a:lnTo>
                    <a:pt x="224108" y="1013552"/>
                  </a:lnTo>
                  <a:lnTo>
                    <a:pt x="246025" y="973633"/>
                  </a:lnTo>
                  <a:lnTo>
                    <a:pt x="268857" y="934299"/>
                  </a:lnTo>
                  <a:lnTo>
                    <a:pt x="292590" y="895564"/>
                  </a:lnTo>
                  <a:lnTo>
                    <a:pt x="317209" y="857443"/>
                  </a:lnTo>
                  <a:lnTo>
                    <a:pt x="342700" y="819951"/>
                  </a:lnTo>
                  <a:lnTo>
                    <a:pt x="369048" y="783101"/>
                  </a:lnTo>
                  <a:lnTo>
                    <a:pt x="396240" y="746908"/>
                  </a:lnTo>
                  <a:lnTo>
                    <a:pt x="424261" y="711386"/>
                  </a:lnTo>
                  <a:lnTo>
                    <a:pt x="453097" y="676549"/>
                  </a:lnTo>
                  <a:lnTo>
                    <a:pt x="482732" y="642413"/>
                  </a:lnTo>
                  <a:lnTo>
                    <a:pt x="513154" y="608991"/>
                  </a:lnTo>
                  <a:lnTo>
                    <a:pt x="544347" y="576297"/>
                  </a:lnTo>
                  <a:lnTo>
                    <a:pt x="576297" y="544347"/>
                  </a:lnTo>
                  <a:lnTo>
                    <a:pt x="608990" y="513153"/>
                  </a:lnTo>
                  <a:lnTo>
                    <a:pt x="642412" y="482732"/>
                  </a:lnTo>
                  <a:lnTo>
                    <a:pt x="676548" y="453096"/>
                  </a:lnTo>
                  <a:lnTo>
                    <a:pt x="711384" y="424260"/>
                  </a:lnTo>
                  <a:lnTo>
                    <a:pt x="746905" y="396239"/>
                  </a:lnTo>
                  <a:lnTo>
                    <a:pt x="783098" y="369047"/>
                  </a:lnTo>
                  <a:lnTo>
                    <a:pt x="819947" y="342699"/>
                  </a:lnTo>
                  <a:lnTo>
                    <a:pt x="857439" y="317208"/>
                  </a:lnTo>
                  <a:lnTo>
                    <a:pt x="895559" y="292589"/>
                  </a:lnTo>
                  <a:lnTo>
                    <a:pt x="934293" y="268856"/>
                  </a:lnTo>
                  <a:lnTo>
                    <a:pt x="973627" y="246024"/>
                  </a:lnTo>
                  <a:lnTo>
                    <a:pt x="1013545" y="224107"/>
                  </a:lnTo>
                  <a:lnTo>
                    <a:pt x="1054035" y="203119"/>
                  </a:lnTo>
                  <a:lnTo>
                    <a:pt x="1095080" y="183075"/>
                  </a:lnTo>
                  <a:lnTo>
                    <a:pt x="1136668" y="163989"/>
                  </a:lnTo>
                  <a:lnTo>
                    <a:pt x="1178784" y="145875"/>
                  </a:lnTo>
                  <a:lnTo>
                    <a:pt x="1221413" y="128749"/>
                  </a:lnTo>
                  <a:lnTo>
                    <a:pt x="1264541" y="112623"/>
                  </a:lnTo>
                  <a:lnTo>
                    <a:pt x="1308154" y="97512"/>
                  </a:lnTo>
                  <a:lnTo>
                    <a:pt x="1352237" y="83431"/>
                  </a:lnTo>
                  <a:lnTo>
                    <a:pt x="1396777" y="70395"/>
                  </a:lnTo>
                  <a:lnTo>
                    <a:pt x="1441758" y="58416"/>
                  </a:lnTo>
                  <a:lnTo>
                    <a:pt x="1487166" y="47511"/>
                  </a:lnTo>
                  <a:lnTo>
                    <a:pt x="1532988" y="37692"/>
                  </a:lnTo>
                  <a:lnTo>
                    <a:pt x="1579208" y="28975"/>
                  </a:lnTo>
                  <a:lnTo>
                    <a:pt x="1625813" y="21374"/>
                  </a:lnTo>
                  <a:lnTo>
                    <a:pt x="1672787" y="14902"/>
                  </a:lnTo>
                  <a:lnTo>
                    <a:pt x="1720117" y="9576"/>
                  </a:lnTo>
                  <a:lnTo>
                    <a:pt x="1767789" y="5408"/>
                  </a:lnTo>
                  <a:lnTo>
                    <a:pt x="1815788" y="2413"/>
                  </a:lnTo>
                  <a:lnTo>
                    <a:pt x="1864099" y="605"/>
                  </a:lnTo>
                  <a:lnTo>
                    <a:pt x="1912708" y="0"/>
                  </a:lnTo>
                  <a:lnTo>
                    <a:pt x="1961320" y="605"/>
                  </a:lnTo>
                  <a:lnTo>
                    <a:pt x="2009634" y="2413"/>
                  </a:lnTo>
                  <a:lnTo>
                    <a:pt x="2057635" y="5408"/>
                  </a:lnTo>
                  <a:lnTo>
                    <a:pt x="2105309" y="9576"/>
                  </a:lnTo>
                  <a:lnTo>
                    <a:pt x="2152642" y="14902"/>
                  </a:lnTo>
                  <a:lnTo>
                    <a:pt x="2199620" y="21374"/>
                  </a:lnTo>
                  <a:lnTo>
                    <a:pt x="2246227" y="28975"/>
                  </a:lnTo>
                  <a:lnTo>
                    <a:pt x="2292450" y="37692"/>
                  </a:lnTo>
                  <a:lnTo>
                    <a:pt x="2338275" y="47511"/>
                  </a:lnTo>
                  <a:lnTo>
                    <a:pt x="2383686" y="58416"/>
                  </a:lnTo>
                  <a:lnTo>
                    <a:pt x="2428671" y="70395"/>
                  </a:lnTo>
                  <a:lnTo>
                    <a:pt x="2473213" y="83431"/>
                  </a:lnTo>
                  <a:lnTo>
                    <a:pt x="2517300" y="97512"/>
                  </a:lnTo>
                  <a:lnTo>
                    <a:pt x="2560916" y="112623"/>
                  </a:lnTo>
                  <a:lnTo>
                    <a:pt x="2604047" y="128749"/>
                  </a:lnTo>
                  <a:lnTo>
                    <a:pt x="2646679" y="145875"/>
                  </a:lnTo>
                  <a:lnTo>
                    <a:pt x="2688798" y="163989"/>
                  </a:lnTo>
                  <a:lnTo>
                    <a:pt x="2730390" y="183075"/>
                  </a:lnTo>
                  <a:lnTo>
                    <a:pt x="2771439" y="203119"/>
                  </a:lnTo>
                  <a:lnTo>
                    <a:pt x="2811931" y="224107"/>
                  </a:lnTo>
                  <a:lnTo>
                    <a:pt x="2851853" y="246024"/>
                  </a:lnTo>
                  <a:lnTo>
                    <a:pt x="2891190" y="268856"/>
                  </a:lnTo>
                  <a:lnTo>
                    <a:pt x="2929927" y="292589"/>
                  </a:lnTo>
                  <a:lnTo>
                    <a:pt x="2968051" y="317208"/>
                  </a:lnTo>
                  <a:lnTo>
                    <a:pt x="3005546" y="342699"/>
                  </a:lnTo>
                  <a:lnTo>
                    <a:pt x="3042399" y="369047"/>
                  </a:lnTo>
                  <a:lnTo>
                    <a:pt x="3078595" y="396239"/>
                  </a:lnTo>
                  <a:lnTo>
                    <a:pt x="3114119" y="424260"/>
                  </a:lnTo>
                  <a:lnTo>
                    <a:pt x="3148959" y="453096"/>
                  </a:lnTo>
                  <a:lnTo>
                    <a:pt x="3183098" y="482732"/>
                  </a:lnTo>
                  <a:lnTo>
                    <a:pt x="3216523" y="513153"/>
                  </a:lnTo>
                  <a:lnTo>
                    <a:pt x="3249220" y="544347"/>
                  </a:lnTo>
                  <a:lnTo>
                    <a:pt x="3281173" y="576297"/>
                  </a:lnTo>
                  <a:lnTo>
                    <a:pt x="3312369" y="608991"/>
                  </a:lnTo>
                  <a:lnTo>
                    <a:pt x="3342794" y="642413"/>
                  </a:lnTo>
                  <a:lnTo>
                    <a:pt x="3372433" y="676549"/>
                  </a:lnTo>
                  <a:lnTo>
                    <a:pt x="3401271" y="711386"/>
                  </a:lnTo>
                  <a:lnTo>
                    <a:pt x="3429295" y="746908"/>
                  </a:lnTo>
                  <a:lnTo>
                    <a:pt x="3456490" y="783101"/>
                  </a:lnTo>
                  <a:lnTo>
                    <a:pt x="3482841" y="819951"/>
                  </a:lnTo>
                  <a:lnTo>
                    <a:pt x="3508335" y="857443"/>
                  </a:lnTo>
                  <a:lnTo>
                    <a:pt x="3532957" y="895564"/>
                  </a:lnTo>
                  <a:lnTo>
                    <a:pt x="3556692" y="934299"/>
                  </a:lnTo>
                  <a:lnTo>
                    <a:pt x="3579527" y="973633"/>
                  </a:lnTo>
                  <a:lnTo>
                    <a:pt x="3601446" y="1013552"/>
                  </a:lnTo>
                  <a:lnTo>
                    <a:pt x="3622437" y="1054042"/>
                  </a:lnTo>
                  <a:lnTo>
                    <a:pt x="3642483" y="1095089"/>
                  </a:lnTo>
                  <a:lnTo>
                    <a:pt x="3661571" y="1136678"/>
                  </a:lnTo>
                  <a:lnTo>
                    <a:pt x="3679687" y="1178795"/>
                  </a:lnTo>
                  <a:lnTo>
                    <a:pt x="3696816" y="1221425"/>
                  </a:lnTo>
                  <a:lnTo>
                    <a:pt x="3712944" y="1264554"/>
                  </a:lnTo>
                  <a:lnTo>
                    <a:pt x="3728057" y="1308169"/>
                  </a:lnTo>
                  <a:lnTo>
                    <a:pt x="3742139" y="1352253"/>
                  </a:lnTo>
                  <a:lnTo>
                    <a:pt x="3755178" y="1396794"/>
                  </a:lnTo>
                  <a:lnTo>
                    <a:pt x="3767158" y="1441777"/>
                  </a:lnTo>
                  <a:lnTo>
                    <a:pt x="3778065" y="1487187"/>
                  </a:lnTo>
                  <a:lnTo>
                    <a:pt x="3787884" y="1533010"/>
                  </a:lnTo>
                  <a:lnTo>
                    <a:pt x="3796603" y="1579232"/>
                  </a:lnTo>
                  <a:lnTo>
                    <a:pt x="3804205" y="1625838"/>
                  </a:lnTo>
                  <a:lnTo>
                    <a:pt x="3810677" y="1672815"/>
                  </a:lnTo>
                  <a:lnTo>
                    <a:pt x="3816005" y="1720147"/>
                  </a:lnTo>
                  <a:lnTo>
                    <a:pt x="3820174" y="1767820"/>
                  </a:lnTo>
                  <a:lnTo>
                    <a:pt x="3823169" y="1815821"/>
                  </a:lnTo>
                  <a:lnTo>
                    <a:pt x="3824977" y="1864135"/>
                  </a:lnTo>
                  <a:lnTo>
                    <a:pt x="3825582" y="1912747"/>
                  </a:lnTo>
                  <a:lnTo>
                    <a:pt x="3824977" y="1961358"/>
                  </a:lnTo>
                  <a:lnTo>
                    <a:pt x="3823169" y="2009672"/>
                  </a:lnTo>
                  <a:lnTo>
                    <a:pt x="3820174" y="2057673"/>
                  </a:lnTo>
                  <a:lnTo>
                    <a:pt x="3816005" y="2105346"/>
                  </a:lnTo>
                  <a:lnTo>
                    <a:pt x="3810677" y="2152679"/>
                  </a:lnTo>
                  <a:lnTo>
                    <a:pt x="3804205" y="2199655"/>
                  </a:lnTo>
                  <a:lnTo>
                    <a:pt x="3796603" y="2246262"/>
                  </a:lnTo>
                  <a:lnTo>
                    <a:pt x="3787884" y="2292484"/>
                  </a:lnTo>
                  <a:lnTo>
                    <a:pt x="3778065" y="2338308"/>
                  </a:lnTo>
                  <a:lnTo>
                    <a:pt x="3767158" y="2383718"/>
                  </a:lnTo>
                  <a:lnTo>
                    <a:pt x="3755178" y="2428701"/>
                  </a:lnTo>
                  <a:lnTo>
                    <a:pt x="3742139" y="2473242"/>
                  </a:lnTo>
                  <a:lnTo>
                    <a:pt x="3728057" y="2517327"/>
                  </a:lnTo>
                  <a:lnTo>
                    <a:pt x="3712944" y="2560942"/>
                  </a:lnTo>
                  <a:lnTo>
                    <a:pt x="3696816" y="2604071"/>
                  </a:lnTo>
                  <a:lnTo>
                    <a:pt x="3679687" y="2646702"/>
                  </a:lnTo>
                  <a:lnTo>
                    <a:pt x="3661571" y="2688819"/>
                  </a:lnTo>
                  <a:lnTo>
                    <a:pt x="3642483" y="2730409"/>
                  </a:lnTo>
                  <a:lnTo>
                    <a:pt x="3622437" y="2771456"/>
                  </a:lnTo>
                  <a:lnTo>
                    <a:pt x="3601446" y="2811946"/>
                  </a:lnTo>
                  <a:lnTo>
                    <a:pt x="3579527" y="2851866"/>
                  </a:lnTo>
                  <a:lnTo>
                    <a:pt x="3556692" y="2891201"/>
                  </a:lnTo>
                  <a:lnTo>
                    <a:pt x="3532957" y="2929936"/>
                  </a:lnTo>
                  <a:lnTo>
                    <a:pt x="3508335" y="2968057"/>
                  </a:lnTo>
                  <a:lnTo>
                    <a:pt x="3482841" y="3005551"/>
                  </a:lnTo>
                  <a:lnTo>
                    <a:pt x="3456490" y="3042401"/>
                  </a:lnTo>
                  <a:lnTo>
                    <a:pt x="3429295" y="3078595"/>
                  </a:lnTo>
                  <a:lnTo>
                    <a:pt x="3401271" y="3114117"/>
                  </a:lnTo>
                  <a:lnTo>
                    <a:pt x="3372433" y="3148954"/>
                  </a:lnTo>
                  <a:lnTo>
                    <a:pt x="3342794" y="3183091"/>
                  </a:lnTo>
                  <a:lnTo>
                    <a:pt x="3312369" y="3216514"/>
                  </a:lnTo>
                  <a:lnTo>
                    <a:pt x="3281173" y="3249208"/>
                  </a:lnTo>
                  <a:lnTo>
                    <a:pt x="3249220" y="3281159"/>
                  </a:lnTo>
                  <a:lnTo>
                    <a:pt x="3216523" y="3312353"/>
                  </a:lnTo>
                  <a:lnTo>
                    <a:pt x="3183098" y="3342776"/>
                  </a:lnTo>
                  <a:lnTo>
                    <a:pt x="3148959" y="3372412"/>
                  </a:lnTo>
                  <a:lnTo>
                    <a:pt x="3114119" y="3401248"/>
                  </a:lnTo>
                  <a:lnTo>
                    <a:pt x="3078595" y="3429270"/>
                  </a:lnTo>
                  <a:lnTo>
                    <a:pt x="3042399" y="3456462"/>
                  </a:lnTo>
                  <a:lnTo>
                    <a:pt x="3005546" y="3482811"/>
                  </a:lnTo>
                  <a:lnTo>
                    <a:pt x="2968051" y="3508303"/>
                  </a:lnTo>
                  <a:lnTo>
                    <a:pt x="2929927" y="3532923"/>
                  </a:lnTo>
                  <a:lnTo>
                    <a:pt x="2891190" y="3556656"/>
                  </a:lnTo>
                  <a:lnTo>
                    <a:pt x="2851853" y="3579488"/>
                  </a:lnTo>
                  <a:lnTo>
                    <a:pt x="2811931" y="3601406"/>
                  </a:lnTo>
                  <a:lnTo>
                    <a:pt x="2771439" y="3622394"/>
                  </a:lnTo>
                  <a:lnTo>
                    <a:pt x="2730390" y="3642439"/>
                  </a:lnTo>
                  <a:lnTo>
                    <a:pt x="2688798" y="3661525"/>
                  </a:lnTo>
                  <a:lnTo>
                    <a:pt x="2646679" y="3679639"/>
                  </a:lnTo>
                  <a:lnTo>
                    <a:pt x="2604047" y="3696766"/>
                  </a:lnTo>
                  <a:lnTo>
                    <a:pt x="2560916" y="3712893"/>
                  </a:lnTo>
                  <a:lnTo>
                    <a:pt x="2517300" y="3728004"/>
                  </a:lnTo>
                  <a:lnTo>
                    <a:pt x="2473213" y="3742085"/>
                  </a:lnTo>
                  <a:lnTo>
                    <a:pt x="2428671" y="3755122"/>
                  </a:lnTo>
                  <a:lnTo>
                    <a:pt x="2383686" y="3767101"/>
                  </a:lnTo>
                  <a:lnTo>
                    <a:pt x="2338275" y="3778006"/>
                  </a:lnTo>
                  <a:lnTo>
                    <a:pt x="2292450" y="3787825"/>
                  </a:lnTo>
                  <a:lnTo>
                    <a:pt x="2246227" y="3796543"/>
                  </a:lnTo>
                  <a:lnTo>
                    <a:pt x="2199620" y="3804144"/>
                  </a:lnTo>
                  <a:lnTo>
                    <a:pt x="2152642" y="3810616"/>
                  </a:lnTo>
                  <a:lnTo>
                    <a:pt x="2105309" y="3815943"/>
                  </a:lnTo>
                  <a:lnTo>
                    <a:pt x="2057635" y="3820111"/>
                  </a:lnTo>
                  <a:lnTo>
                    <a:pt x="2009634" y="3823106"/>
                  </a:lnTo>
                  <a:lnTo>
                    <a:pt x="1961320" y="3824913"/>
                  </a:lnTo>
                  <a:lnTo>
                    <a:pt x="1912708" y="3825519"/>
                  </a:lnTo>
                  <a:lnTo>
                    <a:pt x="1864099" y="3824913"/>
                  </a:lnTo>
                  <a:lnTo>
                    <a:pt x="1815788" y="3823106"/>
                  </a:lnTo>
                  <a:lnTo>
                    <a:pt x="1767789" y="3820111"/>
                  </a:lnTo>
                  <a:lnTo>
                    <a:pt x="1720117" y="3815943"/>
                  </a:lnTo>
                  <a:lnTo>
                    <a:pt x="1672787" y="3810616"/>
                  </a:lnTo>
                  <a:lnTo>
                    <a:pt x="1625813" y="3804144"/>
                  </a:lnTo>
                  <a:lnTo>
                    <a:pt x="1579208" y="3796543"/>
                  </a:lnTo>
                  <a:lnTo>
                    <a:pt x="1532988" y="3787825"/>
                  </a:lnTo>
                  <a:lnTo>
                    <a:pt x="1487166" y="3778006"/>
                  </a:lnTo>
                  <a:lnTo>
                    <a:pt x="1441758" y="3767101"/>
                  </a:lnTo>
                  <a:lnTo>
                    <a:pt x="1396777" y="3755122"/>
                  </a:lnTo>
                  <a:lnTo>
                    <a:pt x="1352237" y="3742085"/>
                  </a:lnTo>
                  <a:lnTo>
                    <a:pt x="1308154" y="3728004"/>
                  </a:lnTo>
                  <a:lnTo>
                    <a:pt x="1264541" y="3712893"/>
                  </a:lnTo>
                  <a:lnTo>
                    <a:pt x="1221413" y="3696766"/>
                  </a:lnTo>
                  <a:lnTo>
                    <a:pt x="1178784" y="3679639"/>
                  </a:lnTo>
                  <a:lnTo>
                    <a:pt x="1136668" y="3661525"/>
                  </a:lnTo>
                  <a:lnTo>
                    <a:pt x="1095080" y="3642439"/>
                  </a:lnTo>
                  <a:lnTo>
                    <a:pt x="1054035" y="3622394"/>
                  </a:lnTo>
                  <a:lnTo>
                    <a:pt x="1013545" y="3601406"/>
                  </a:lnTo>
                  <a:lnTo>
                    <a:pt x="973627" y="3579488"/>
                  </a:lnTo>
                  <a:lnTo>
                    <a:pt x="934293" y="3556656"/>
                  </a:lnTo>
                  <a:lnTo>
                    <a:pt x="895559" y="3532923"/>
                  </a:lnTo>
                  <a:lnTo>
                    <a:pt x="857439" y="3508303"/>
                  </a:lnTo>
                  <a:lnTo>
                    <a:pt x="819947" y="3482811"/>
                  </a:lnTo>
                  <a:lnTo>
                    <a:pt x="783098" y="3456462"/>
                  </a:lnTo>
                  <a:lnTo>
                    <a:pt x="746905" y="3429270"/>
                  </a:lnTo>
                  <a:lnTo>
                    <a:pt x="711384" y="3401248"/>
                  </a:lnTo>
                  <a:lnTo>
                    <a:pt x="676548" y="3372412"/>
                  </a:lnTo>
                  <a:lnTo>
                    <a:pt x="642412" y="3342776"/>
                  </a:lnTo>
                  <a:lnTo>
                    <a:pt x="608990" y="3312353"/>
                  </a:lnTo>
                  <a:lnTo>
                    <a:pt x="576297" y="3281159"/>
                  </a:lnTo>
                  <a:lnTo>
                    <a:pt x="544347" y="3249208"/>
                  </a:lnTo>
                  <a:lnTo>
                    <a:pt x="513154" y="3216514"/>
                  </a:lnTo>
                  <a:lnTo>
                    <a:pt x="482732" y="3183091"/>
                  </a:lnTo>
                  <a:lnTo>
                    <a:pt x="453097" y="3148954"/>
                  </a:lnTo>
                  <a:lnTo>
                    <a:pt x="424261" y="3114117"/>
                  </a:lnTo>
                  <a:lnTo>
                    <a:pt x="396240" y="3078595"/>
                  </a:lnTo>
                  <a:lnTo>
                    <a:pt x="369048" y="3042401"/>
                  </a:lnTo>
                  <a:lnTo>
                    <a:pt x="342700" y="3005551"/>
                  </a:lnTo>
                  <a:lnTo>
                    <a:pt x="317209" y="2968057"/>
                  </a:lnTo>
                  <a:lnTo>
                    <a:pt x="292590" y="2929936"/>
                  </a:lnTo>
                  <a:lnTo>
                    <a:pt x="268857" y="2891201"/>
                  </a:lnTo>
                  <a:lnTo>
                    <a:pt x="246025" y="2851866"/>
                  </a:lnTo>
                  <a:lnTo>
                    <a:pt x="224108" y="2811946"/>
                  </a:lnTo>
                  <a:lnTo>
                    <a:pt x="203120" y="2771456"/>
                  </a:lnTo>
                  <a:lnTo>
                    <a:pt x="183076" y="2730409"/>
                  </a:lnTo>
                  <a:lnTo>
                    <a:pt x="163990" y="2688819"/>
                  </a:lnTo>
                  <a:lnTo>
                    <a:pt x="145877" y="2646702"/>
                  </a:lnTo>
                  <a:lnTo>
                    <a:pt x="128750" y="2604071"/>
                  </a:lnTo>
                  <a:lnTo>
                    <a:pt x="112624" y="2560942"/>
                  </a:lnTo>
                  <a:lnTo>
                    <a:pt x="97513" y="2517327"/>
                  </a:lnTo>
                  <a:lnTo>
                    <a:pt x="83432" y="2473242"/>
                  </a:lnTo>
                  <a:lnTo>
                    <a:pt x="70395" y="2428701"/>
                  </a:lnTo>
                  <a:lnTo>
                    <a:pt x="58417" y="2383718"/>
                  </a:lnTo>
                  <a:lnTo>
                    <a:pt x="47511" y="2338308"/>
                  </a:lnTo>
                  <a:lnTo>
                    <a:pt x="37693" y="2292484"/>
                  </a:lnTo>
                  <a:lnTo>
                    <a:pt x="28975" y="2246262"/>
                  </a:lnTo>
                  <a:lnTo>
                    <a:pt x="21374" y="2199655"/>
                  </a:lnTo>
                  <a:lnTo>
                    <a:pt x="14903" y="2152679"/>
                  </a:lnTo>
                  <a:lnTo>
                    <a:pt x="9576" y="2105346"/>
                  </a:lnTo>
                  <a:lnTo>
                    <a:pt x="5408" y="2057673"/>
                  </a:lnTo>
                  <a:lnTo>
                    <a:pt x="2413" y="2009672"/>
                  </a:lnTo>
                  <a:lnTo>
                    <a:pt x="605" y="1961358"/>
                  </a:lnTo>
                  <a:lnTo>
                    <a:pt x="0" y="1912747"/>
                  </a:lnTo>
                  <a:close/>
                </a:path>
              </a:pathLst>
            </a:custGeom>
            <a:ln w="28575">
              <a:solidFill>
                <a:srgbClr val="9ED9F8"/>
              </a:solidFill>
            </a:ln>
          </p:spPr>
          <p:txBody>
            <a:bodyPr wrap="square" lIns="0" tIns="0" rIns="0" bIns="0" rtlCol="0"/>
            <a:lstStyle/>
            <a:p>
              <a:endParaRPr/>
            </a:p>
          </p:txBody>
        </p:sp>
        <p:pic>
          <p:nvPicPr>
            <p:cNvPr id="106" name="object 106"/>
            <p:cNvPicPr/>
            <p:nvPr/>
          </p:nvPicPr>
          <p:blipFill>
            <a:blip r:embed="rId6" cstate="print"/>
            <a:stretch>
              <a:fillRect/>
            </a:stretch>
          </p:blipFill>
          <p:spPr>
            <a:xfrm>
              <a:off x="377952" y="2572524"/>
              <a:ext cx="3680460" cy="3680460"/>
            </a:xfrm>
            <a:prstGeom prst="rect">
              <a:avLst/>
            </a:prstGeom>
          </p:spPr>
        </p:pic>
        <p:sp>
          <p:nvSpPr>
            <p:cNvPr id="107" name="object 107"/>
            <p:cNvSpPr/>
            <p:nvPr/>
          </p:nvSpPr>
          <p:spPr>
            <a:xfrm>
              <a:off x="499109" y="2674366"/>
              <a:ext cx="3448050" cy="3448050"/>
            </a:xfrm>
            <a:custGeom>
              <a:avLst/>
              <a:gdLst/>
              <a:ahLst/>
              <a:cxnLst/>
              <a:rect l="l" t="t" r="r" b="b"/>
              <a:pathLst>
                <a:path w="3448050" h="3448050">
                  <a:moveTo>
                    <a:pt x="0" y="1723898"/>
                  </a:moveTo>
                  <a:lnTo>
                    <a:pt x="662" y="1675643"/>
                  </a:lnTo>
                  <a:lnTo>
                    <a:pt x="2637" y="1627717"/>
                  </a:lnTo>
                  <a:lnTo>
                    <a:pt x="5908" y="1580136"/>
                  </a:lnTo>
                  <a:lnTo>
                    <a:pt x="10457" y="1532917"/>
                  </a:lnTo>
                  <a:lnTo>
                    <a:pt x="16268" y="1486079"/>
                  </a:lnTo>
                  <a:lnTo>
                    <a:pt x="23322" y="1439638"/>
                  </a:lnTo>
                  <a:lnTo>
                    <a:pt x="31603" y="1393611"/>
                  </a:lnTo>
                  <a:lnTo>
                    <a:pt x="41094" y="1348016"/>
                  </a:lnTo>
                  <a:lnTo>
                    <a:pt x="51776" y="1302870"/>
                  </a:lnTo>
                  <a:lnTo>
                    <a:pt x="63633" y="1258191"/>
                  </a:lnTo>
                  <a:lnTo>
                    <a:pt x="76648" y="1213995"/>
                  </a:lnTo>
                  <a:lnTo>
                    <a:pt x="90803" y="1170300"/>
                  </a:lnTo>
                  <a:lnTo>
                    <a:pt x="106081" y="1127124"/>
                  </a:lnTo>
                  <a:lnTo>
                    <a:pt x="122464" y="1084482"/>
                  </a:lnTo>
                  <a:lnTo>
                    <a:pt x="139936" y="1042394"/>
                  </a:lnTo>
                  <a:lnTo>
                    <a:pt x="158479" y="1000875"/>
                  </a:lnTo>
                  <a:lnTo>
                    <a:pt x="178076" y="959944"/>
                  </a:lnTo>
                  <a:lnTo>
                    <a:pt x="198709" y="919618"/>
                  </a:lnTo>
                  <a:lnTo>
                    <a:pt x="220361" y="879913"/>
                  </a:lnTo>
                  <a:lnTo>
                    <a:pt x="243016" y="840847"/>
                  </a:lnTo>
                  <a:lnTo>
                    <a:pt x="266655" y="802438"/>
                  </a:lnTo>
                  <a:lnTo>
                    <a:pt x="291262" y="764702"/>
                  </a:lnTo>
                  <a:lnTo>
                    <a:pt x="316818" y="727658"/>
                  </a:lnTo>
                  <a:lnTo>
                    <a:pt x="343308" y="691322"/>
                  </a:lnTo>
                  <a:lnTo>
                    <a:pt x="370713" y="655711"/>
                  </a:lnTo>
                  <a:lnTo>
                    <a:pt x="399017" y="620843"/>
                  </a:lnTo>
                  <a:lnTo>
                    <a:pt x="428201" y="586735"/>
                  </a:lnTo>
                  <a:lnTo>
                    <a:pt x="458250" y="553404"/>
                  </a:lnTo>
                  <a:lnTo>
                    <a:pt x="489144" y="520868"/>
                  </a:lnTo>
                  <a:lnTo>
                    <a:pt x="520868" y="489144"/>
                  </a:lnTo>
                  <a:lnTo>
                    <a:pt x="553404" y="458250"/>
                  </a:lnTo>
                  <a:lnTo>
                    <a:pt x="586735" y="428201"/>
                  </a:lnTo>
                  <a:lnTo>
                    <a:pt x="620843" y="399017"/>
                  </a:lnTo>
                  <a:lnTo>
                    <a:pt x="655711" y="370713"/>
                  </a:lnTo>
                  <a:lnTo>
                    <a:pt x="691322" y="343308"/>
                  </a:lnTo>
                  <a:lnTo>
                    <a:pt x="727658" y="316818"/>
                  </a:lnTo>
                  <a:lnTo>
                    <a:pt x="764702" y="291262"/>
                  </a:lnTo>
                  <a:lnTo>
                    <a:pt x="802438" y="266655"/>
                  </a:lnTo>
                  <a:lnTo>
                    <a:pt x="840847" y="243016"/>
                  </a:lnTo>
                  <a:lnTo>
                    <a:pt x="879913" y="220361"/>
                  </a:lnTo>
                  <a:lnTo>
                    <a:pt x="919618" y="198709"/>
                  </a:lnTo>
                  <a:lnTo>
                    <a:pt x="959944" y="178076"/>
                  </a:lnTo>
                  <a:lnTo>
                    <a:pt x="1000875" y="158479"/>
                  </a:lnTo>
                  <a:lnTo>
                    <a:pt x="1042394" y="139936"/>
                  </a:lnTo>
                  <a:lnTo>
                    <a:pt x="1084482" y="122464"/>
                  </a:lnTo>
                  <a:lnTo>
                    <a:pt x="1127124" y="106081"/>
                  </a:lnTo>
                  <a:lnTo>
                    <a:pt x="1170300" y="90803"/>
                  </a:lnTo>
                  <a:lnTo>
                    <a:pt x="1213995" y="76648"/>
                  </a:lnTo>
                  <a:lnTo>
                    <a:pt x="1258191" y="63633"/>
                  </a:lnTo>
                  <a:lnTo>
                    <a:pt x="1302870" y="51776"/>
                  </a:lnTo>
                  <a:lnTo>
                    <a:pt x="1348016" y="41094"/>
                  </a:lnTo>
                  <a:lnTo>
                    <a:pt x="1393611" y="31603"/>
                  </a:lnTo>
                  <a:lnTo>
                    <a:pt x="1439638" y="23322"/>
                  </a:lnTo>
                  <a:lnTo>
                    <a:pt x="1486079" y="16268"/>
                  </a:lnTo>
                  <a:lnTo>
                    <a:pt x="1532917" y="10457"/>
                  </a:lnTo>
                  <a:lnTo>
                    <a:pt x="1580136" y="5908"/>
                  </a:lnTo>
                  <a:lnTo>
                    <a:pt x="1627717" y="2637"/>
                  </a:lnTo>
                  <a:lnTo>
                    <a:pt x="1675643" y="662"/>
                  </a:lnTo>
                  <a:lnTo>
                    <a:pt x="1723898" y="0"/>
                  </a:lnTo>
                  <a:lnTo>
                    <a:pt x="1772152" y="662"/>
                  </a:lnTo>
                  <a:lnTo>
                    <a:pt x="1820079" y="2637"/>
                  </a:lnTo>
                  <a:lnTo>
                    <a:pt x="1867660" y="5908"/>
                  </a:lnTo>
                  <a:lnTo>
                    <a:pt x="1914879" y="10457"/>
                  </a:lnTo>
                  <a:lnTo>
                    <a:pt x="1961719" y="16268"/>
                  </a:lnTo>
                  <a:lnTo>
                    <a:pt x="2008161" y="23322"/>
                  </a:lnTo>
                  <a:lnTo>
                    <a:pt x="2054189" y="31603"/>
                  </a:lnTo>
                  <a:lnTo>
                    <a:pt x="2099785" y="41094"/>
                  </a:lnTo>
                  <a:lnTo>
                    <a:pt x="2144933" y="51776"/>
                  </a:lnTo>
                  <a:lnTo>
                    <a:pt x="2189614" y="63633"/>
                  </a:lnTo>
                  <a:lnTo>
                    <a:pt x="2233811" y="76648"/>
                  </a:lnTo>
                  <a:lnTo>
                    <a:pt x="2277508" y="90803"/>
                  </a:lnTo>
                  <a:lnTo>
                    <a:pt x="2320687" y="106081"/>
                  </a:lnTo>
                  <a:lnTo>
                    <a:pt x="2363331" y="122464"/>
                  </a:lnTo>
                  <a:lnTo>
                    <a:pt x="2405422" y="139936"/>
                  </a:lnTo>
                  <a:lnTo>
                    <a:pt x="2446943" y="158479"/>
                  </a:lnTo>
                  <a:lnTo>
                    <a:pt x="2487876" y="178076"/>
                  </a:lnTo>
                  <a:lnTo>
                    <a:pt x="2528206" y="198709"/>
                  </a:lnTo>
                  <a:lnTo>
                    <a:pt x="2567913" y="220361"/>
                  </a:lnTo>
                  <a:lnTo>
                    <a:pt x="2606982" y="243016"/>
                  </a:lnTo>
                  <a:lnTo>
                    <a:pt x="2645394" y="266655"/>
                  </a:lnTo>
                  <a:lnTo>
                    <a:pt x="2683132" y="291262"/>
                  </a:lnTo>
                  <a:lnTo>
                    <a:pt x="2720180" y="316818"/>
                  </a:lnTo>
                  <a:lnTo>
                    <a:pt x="2756519" y="343308"/>
                  </a:lnTo>
                  <a:lnTo>
                    <a:pt x="2792133" y="370713"/>
                  </a:lnTo>
                  <a:lnTo>
                    <a:pt x="2827004" y="399017"/>
                  </a:lnTo>
                  <a:lnTo>
                    <a:pt x="2861116" y="428201"/>
                  </a:lnTo>
                  <a:lnTo>
                    <a:pt x="2894449" y="458250"/>
                  </a:lnTo>
                  <a:lnTo>
                    <a:pt x="2926988" y="489144"/>
                  </a:lnTo>
                  <a:lnTo>
                    <a:pt x="2958716" y="520868"/>
                  </a:lnTo>
                  <a:lnTo>
                    <a:pt x="2989614" y="553404"/>
                  </a:lnTo>
                  <a:lnTo>
                    <a:pt x="3019665" y="586735"/>
                  </a:lnTo>
                  <a:lnTo>
                    <a:pt x="3048853" y="620843"/>
                  </a:lnTo>
                  <a:lnTo>
                    <a:pt x="3077160" y="655711"/>
                  </a:lnTo>
                  <a:lnTo>
                    <a:pt x="3104568" y="691322"/>
                  </a:lnTo>
                  <a:lnTo>
                    <a:pt x="3131061" y="727658"/>
                  </a:lnTo>
                  <a:lnTo>
                    <a:pt x="3156621" y="764702"/>
                  </a:lnTo>
                  <a:lnTo>
                    <a:pt x="3181230" y="802438"/>
                  </a:lnTo>
                  <a:lnTo>
                    <a:pt x="3204872" y="840847"/>
                  </a:lnTo>
                  <a:lnTo>
                    <a:pt x="3227530" y="879913"/>
                  </a:lnTo>
                  <a:lnTo>
                    <a:pt x="3249185" y="919618"/>
                  </a:lnTo>
                  <a:lnTo>
                    <a:pt x="3269821" y="959944"/>
                  </a:lnTo>
                  <a:lnTo>
                    <a:pt x="3289420" y="1000875"/>
                  </a:lnTo>
                  <a:lnTo>
                    <a:pt x="3307966" y="1042394"/>
                  </a:lnTo>
                  <a:lnTo>
                    <a:pt x="3325440" y="1084482"/>
                  </a:lnTo>
                  <a:lnTo>
                    <a:pt x="3341826" y="1127124"/>
                  </a:lnTo>
                  <a:lnTo>
                    <a:pt x="3357106" y="1170300"/>
                  </a:lnTo>
                  <a:lnTo>
                    <a:pt x="3371262" y="1213995"/>
                  </a:lnTo>
                  <a:lnTo>
                    <a:pt x="3384279" y="1258191"/>
                  </a:lnTo>
                  <a:lnTo>
                    <a:pt x="3396138" y="1302870"/>
                  </a:lnTo>
                  <a:lnTo>
                    <a:pt x="3406822" y="1348016"/>
                  </a:lnTo>
                  <a:lnTo>
                    <a:pt x="3416314" y="1393611"/>
                  </a:lnTo>
                  <a:lnTo>
                    <a:pt x="3424596" y="1439638"/>
                  </a:lnTo>
                  <a:lnTo>
                    <a:pt x="3431651" y="1486079"/>
                  </a:lnTo>
                  <a:lnTo>
                    <a:pt x="3437463" y="1532917"/>
                  </a:lnTo>
                  <a:lnTo>
                    <a:pt x="3442013" y="1580136"/>
                  </a:lnTo>
                  <a:lnTo>
                    <a:pt x="3445285" y="1627717"/>
                  </a:lnTo>
                  <a:lnTo>
                    <a:pt x="3447260" y="1675643"/>
                  </a:lnTo>
                  <a:lnTo>
                    <a:pt x="3447923" y="1723898"/>
                  </a:lnTo>
                  <a:lnTo>
                    <a:pt x="3447260" y="1772152"/>
                  </a:lnTo>
                  <a:lnTo>
                    <a:pt x="3445285" y="1820079"/>
                  </a:lnTo>
                  <a:lnTo>
                    <a:pt x="3442013" y="1867660"/>
                  </a:lnTo>
                  <a:lnTo>
                    <a:pt x="3437463" y="1914879"/>
                  </a:lnTo>
                  <a:lnTo>
                    <a:pt x="3431651" y="1961717"/>
                  </a:lnTo>
                  <a:lnTo>
                    <a:pt x="3424596" y="2008159"/>
                  </a:lnTo>
                  <a:lnTo>
                    <a:pt x="3416314" y="2054186"/>
                  </a:lnTo>
                  <a:lnTo>
                    <a:pt x="3406822" y="2099782"/>
                  </a:lnTo>
                  <a:lnTo>
                    <a:pt x="3396138" y="2144929"/>
                  </a:lnTo>
                  <a:lnTo>
                    <a:pt x="3384279" y="2189609"/>
                  </a:lnTo>
                  <a:lnTo>
                    <a:pt x="3371262" y="2233806"/>
                  </a:lnTo>
                  <a:lnTo>
                    <a:pt x="3357106" y="2277501"/>
                  </a:lnTo>
                  <a:lnTo>
                    <a:pt x="3341826" y="2320679"/>
                  </a:lnTo>
                  <a:lnTo>
                    <a:pt x="3325440" y="2363322"/>
                  </a:lnTo>
                  <a:lnTo>
                    <a:pt x="3307966" y="2405411"/>
                  </a:lnTo>
                  <a:lnTo>
                    <a:pt x="3289420" y="2446931"/>
                  </a:lnTo>
                  <a:lnTo>
                    <a:pt x="3269821" y="2487864"/>
                  </a:lnTo>
                  <a:lnTo>
                    <a:pt x="3249185" y="2528192"/>
                  </a:lnTo>
                  <a:lnTo>
                    <a:pt x="3227530" y="2567898"/>
                  </a:lnTo>
                  <a:lnTo>
                    <a:pt x="3204872" y="2606965"/>
                  </a:lnTo>
                  <a:lnTo>
                    <a:pt x="3181230" y="2645375"/>
                  </a:lnTo>
                  <a:lnTo>
                    <a:pt x="3156621" y="2683112"/>
                  </a:lnTo>
                  <a:lnTo>
                    <a:pt x="3131061" y="2720159"/>
                  </a:lnTo>
                  <a:lnTo>
                    <a:pt x="3104568" y="2756496"/>
                  </a:lnTo>
                  <a:lnTo>
                    <a:pt x="3077160" y="2792109"/>
                  </a:lnTo>
                  <a:lnTo>
                    <a:pt x="3048853" y="2826978"/>
                  </a:lnTo>
                  <a:lnTo>
                    <a:pt x="3019665" y="2861088"/>
                  </a:lnTo>
                  <a:lnTo>
                    <a:pt x="2989614" y="2894420"/>
                  </a:lnTo>
                  <a:lnTo>
                    <a:pt x="2958716" y="2926958"/>
                  </a:lnTo>
                  <a:lnTo>
                    <a:pt x="2926988" y="2958683"/>
                  </a:lnTo>
                  <a:lnTo>
                    <a:pt x="2894449" y="2989580"/>
                  </a:lnTo>
                  <a:lnTo>
                    <a:pt x="2861116" y="3019629"/>
                  </a:lnTo>
                  <a:lnTo>
                    <a:pt x="2827004" y="3048816"/>
                  </a:lnTo>
                  <a:lnTo>
                    <a:pt x="2792133" y="3077121"/>
                  </a:lnTo>
                  <a:lnTo>
                    <a:pt x="2756519" y="3104528"/>
                  </a:lnTo>
                  <a:lnTo>
                    <a:pt x="2720180" y="3131019"/>
                  </a:lnTo>
                  <a:lnTo>
                    <a:pt x="2683132" y="3156577"/>
                  </a:lnTo>
                  <a:lnTo>
                    <a:pt x="2645394" y="3181185"/>
                  </a:lnTo>
                  <a:lnTo>
                    <a:pt x="2606982" y="3204826"/>
                  </a:lnTo>
                  <a:lnTo>
                    <a:pt x="2567913" y="3227482"/>
                  </a:lnTo>
                  <a:lnTo>
                    <a:pt x="2528206" y="3249136"/>
                  </a:lnTo>
                  <a:lnTo>
                    <a:pt x="2487876" y="3269770"/>
                  </a:lnTo>
                  <a:lnTo>
                    <a:pt x="2446943" y="3289368"/>
                  </a:lnTo>
                  <a:lnTo>
                    <a:pt x="2405422" y="3307912"/>
                  </a:lnTo>
                  <a:lnTo>
                    <a:pt x="2363331" y="3325385"/>
                  </a:lnTo>
                  <a:lnTo>
                    <a:pt x="2320687" y="3341770"/>
                  </a:lnTo>
                  <a:lnTo>
                    <a:pt x="2277508" y="3357049"/>
                  </a:lnTo>
                  <a:lnTo>
                    <a:pt x="2233811" y="3371205"/>
                  </a:lnTo>
                  <a:lnTo>
                    <a:pt x="2189614" y="3384220"/>
                  </a:lnTo>
                  <a:lnTo>
                    <a:pt x="2144933" y="3396078"/>
                  </a:lnTo>
                  <a:lnTo>
                    <a:pt x="2099785" y="3406762"/>
                  </a:lnTo>
                  <a:lnTo>
                    <a:pt x="2054189" y="3416253"/>
                  </a:lnTo>
                  <a:lnTo>
                    <a:pt x="2008161" y="3424534"/>
                  </a:lnTo>
                  <a:lnTo>
                    <a:pt x="1961719" y="3431589"/>
                  </a:lnTo>
                  <a:lnTo>
                    <a:pt x="1914879" y="3437400"/>
                  </a:lnTo>
                  <a:lnTo>
                    <a:pt x="1867660" y="3441950"/>
                  </a:lnTo>
                  <a:lnTo>
                    <a:pt x="1820079" y="3445221"/>
                  </a:lnTo>
                  <a:lnTo>
                    <a:pt x="1772152" y="3447197"/>
                  </a:lnTo>
                  <a:lnTo>
                    <a:pt x="1723898" y="3447859"/>
                  </a:lnTo>
                  <a:lnTo>
                    <a:pt x="1675643" y="3447197"/>
                  </a:lnTo>
                  <a:lnTo>
                    <a:pt x="1627717" y="3445221"/>
                  </a:lnTo>
                  <a:lnTo>
                    <a:pt x="1580136" y="3441950"/>
                  </a:lnTo>
                  <a:lnTo>
                    <a:pt x="1532917" y="3437400"/>
                  </a:lnTo>
                  <a:lnTo>
                    <a:pt x="1486079" y="3431589"/>
                  </a:lnTo>
                  <a:lnTo>
                    <a:pt x="1439638" y="3424534"/>
                  </a:lnTo>
                  <a:lnTo>
                    <a:pt x="1393611" y="3416253"/>
                  </a:lnTo>
                  <a:lnTo>
                    <a:pt x="1348016" y="3406762"/>
                  </a:lnTo>
                  <a:lnTo>
                    <a:pt x="1302870" y="3396078"/>
                  </a:lnTo>
                  <a:lnTo>
                    <a:pt x="1258191" y="3384220"/>
                  </a:lnTo>
                  <a:lnTo>
                    <a:pt x="1213995" y="3371205"/>
                  </a:lnTo>
                  <a:lnTo>
                    <a:pt x="1170300" y="3357049"/>
                  </a:lnTo>
                  <a:lnTo>
                    <a:pt x="1127124" y="3341770"/>
                  </a:lnTo>
                  <a:lnTo>
                    <a:pt x="1084482" y="3325385"/>
                  </a:lnTo>
                  <a:lnTo>
                    <a:pt x="1042394" y="3307912"/>
                  </a:lnTo>
                  <a:lnTo>
                    <a:pt x="1000875" y="3289368"/>
                  </a:lnTo>
                  <a:lnTo>
                    <a:pt x="959944" y="3269770"/>
                  </a:lnTo>
                  <a:lnTo>
                    <a:pt x="919618" y="3249136"/>
                  </a:lnTo>
                  <a:lnTo>
                    <a:pt x="879913" y="3227482"/>
                  </a:lnTo>
                  <a:lnTo>
                    <a:pt x="840847" y="3204826"/>
                  </a:lnTo>
                  <a:lnTo>
                    <a:pt x="802438" y="3181185"/>
                  </a:lnTo>
                  <a:lnTo>
                    <a:pt x="764702" y="3156577"/>
                  </a:lnTo>
                  <a:lnTo>
                    <a:pt x="727658" y="3131019"/>
                  </a:lnTo>
                  <a:lnTo>
                    <a:pt x="691322" y="3104528"/>
                  </a:lnTo>
                  <a:lnTo>
                    <a:pt x="655711" y="3077121"/>
                  </a:lnTo>
                  <a:lnTo>
                    <a:pt x="620843" y="3048816"/>
                  </a:lnTo>
                  <a:lnTo>
                    <a:pt x="586735" y="3019629"/>
                  </a:lnTo>
                  <a:lnTo>
                    <a:pt x="553404" y="2989580"/>
                  </a:lnTo>
                  <a:lnTo>
                    <a:pt x="520868" y="2958683"/>
                  </a:lnTo>
                  <a:lnTo>
                    <a:pt x="489144" y="2926958"/>
                  </a:lnTo>
                  <a:lnTo>
                    <a:pt x="458250" y="2894420"/>
                  </a:lnTo>
                  <a:lnTo>
                    <a:pt x="428201" y="2861088"/>
                  </a:lnTo>
                  <a:lnTo>
                    <a:pt x="399017" y="2826978"/>
                  </a:lnTo>
                  <a:lnTo>
                    <a:pt x="370713" y="2792109"/>
                  </a:lnTo>
                  <a:lnTo>
                    <a:pt x="343308" y="2756496"/>
                  </a:lnTo>
                  <a:lnTo>
                    <a:pt x="316818" y="2720159"/>
                  </a:lnTo>
                  <a:lnTo>
                    <a:pt x="291262" y="2683112"/>
                  </a:lnTo>
                  <a:lnTo>
                    <a:pt x="266655" y="2645375"/>
                  </a:lnTo>
                  <a:lnTo>
                    <a:pt x="243016" y="2606965"/>
                  </a:lnTo>
                  <a:lnTo>
                    <a:pt x="220361" y="2567898"/>
                  </a:lnTo>
                  <a:lnTo>
                    <a:pt x="198709" y="2528192"/>
                  </a:lnTo>
                  <a:lnTo>
                    <a:pt x="178076" y="2487864"/>
                  </a:lnTo>
                  <a:lnTo>
                    <a:pt x="158479" y="2446931"/>
                  </a:lnTo>
                  <a:lnTo>
                    <a:pt x="139936" y="2405411"/>
                  </a:lnTo>
                  <a:lnTo>
                    <a:pt x="122464" y="2363322"/>
                  </a:lnTo>
                  <a:lnTo>
                    <a:pt x="106081" y="2320679"/>
                  </a:lnTo>
                  <a:lnTo>
                    <a:pt x="90803" y="2277501"/>
                  </a:lnTo>
                  <a:lnTo>
                    <a:pt x="76648" y="2233806"/>
                  </a:lnTo>
                  <a:lnTo>
                    <a:pt x="63633" y="2189609"/>
                  </a:lnTo>
                  <a:lnTo>
                    <a:pt x="51776" y="2144929"/>
                  </a:lnTo>
                  <a:lnTo>
                    <a:pt x="41094" y="2099782"/>
                  </a:lnTo>
                  <a:lnTo>
                    <a:pt x="31603" y="2054186"/>
                  </a:lnTo>
                  <a:lnTo>
                    <a:pt x="23322" y="2008159"/>
                  </a:lnTo>
                  <a:lnTo>
                    <a:pt x="16268" y="1961717"/>
                  </a:lnTo>
                  <a:lnTo>
                    <a:pt x="10457" y="1914879"/>
                  </a:lnTo>
                  <a:lnTo>
                    <a:pt x="5908" y="1867660"/>
                  </a:lnTo>
                  <a:lnTo>
                    <a:pt x="2637" y="1820079"/>
                  </a:lnTo>
                  <a:lnTo>
                    <a:pt x="662" y="1772152"/>
                  </a:lnTo>
                  <a:lnTo>
                    <a:pt x="0" y="1723898"/>
                  </a:lnTo>
                  <a:close/>
                </a:path>
              </a:pathLst>
            </a:custGeom>
            <a:ln w="9525">
              <a:solidFill>
                <a:srgbClr val="9ED9F8"/>
              </a:solidFill>
            </a:ln>
          </p:spPr>
          <p:txBody>
            <a:bodyPr wrap="square" lIns="0" tIns="0" rIns="0" bIns="0" rtlCol="0"/>
            <a:lstStyle/>
            <a:p>
              <a:endParaRPr/>
            </a:p>
          </p:txBody>
        </p:sp>
        <p:pic>
          <p:nvPicPr>
            <p:cNvPr id="108" name="object 108"/>
            <p:cNvPicPr/>
            <p:nvPr/>
          </p:nvPicPr>
          <p:blipFill>
            <a:blip r:embed="rId7" cstate="print"/>
            <a:stretch>
              <a:fillRect/>
            </a:stretch>
          </p:blipFill>
          <p:spPr>
            <a:xfrm>
              <a:off x="0" y="1187195"/>
              <a:ext cx="5442966" cy="5670042"/>
            </a:xfrm>
            <a:prstGeom prst="rect">
              <a:avLst/>
            </a:prstGeom>
          </p:spPr>
        </p:pic>
      </p:grpSp>
      <p:sp>
        <p:nvSpPr>
          <p:cNvPr id="109" name="object 109"/>
          <p:cNvSpPr txBox="1">
            <a:spLocks noGrp="1"/>
          </p:cNvSpPr>
          <p:nvPr>
            <p:ph type="title"/>
          </p:nvPr>
        </p:nvSpPr>
        <p:spPr>
          <a:xfrm>
            <a:off x="2509520" y="2119960"/>
            <a:ext cx="2827020" cy="1017269"/>
          </a:xfrm>
          <a:prstGeom prst="rect">
            <a:avLst/>
          </a:prstGeom>
        </p:spPr>
        <p:txBody>
          <a:bodyPr vert="horz" wrap="square" lIns="0" tIns="13335" rIns="0" bIns="0" rtlCol="0">
            <a:spAutoFit/>
          </a:bodyPr>
          <a:lstStyle/>
          <a:p>
            <a:pPr marL="12700">
              <a:lnSpc>
                <a:spcPct val="100000"/>
              </a:lnSpc>
              <a:spcBef>
                <a:spcPts val="105"/>
              </a:spcBef>
            </a:pPr>
            <a:r>
              <a:rPr sz="6500" spc="465" dirty="0">
                <a:solidFill>
                  <a:srgbClr val="1F394E"/>
                </a:solidFill>
                <a:latin typeface="Times New Roman"/>
                <a:cs typeface="Times New Roman"/>
              </a:rPr>
              <a:t>Thanks</a:t>
            </a:r>
            <a:endParaRPr sz="6500">
              <a:latin typeface="Times New Roman"/>
              <a:cs typeface="Times New Roman"/>
            </a:endParaRPr>
          </a:p>
        </p:txBody>
      </p:sp>
      <p:sp>
        <p:nvSpPr>
          <p:cNvPr id="110" name="object 110"/>
          <p:cNvSpPr txBox="1"/>
          <p:nvPr/>
        </p:nvSpPr>
        <p:spPr>
          <a:xfrm>
            <a:off x="197002" y="6490512"/>
            <a:ext cx="251333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001F5F"/>
                </a:solidFill>
                <a:latin typeface="Times New Roman"/>
                <a:cs typeface="Times New Roman"/>
              </a:rPr>
              <a:t>Directorate</a:t>
            </a:r>
            <a:r>
              <a:rPr sz="1200" b="1" spc="-100" dirty="0">
                <a:solidFill>
                  <a:srgbClr val="001F5F"/>
                </a:solidFill>
                <a:latin typeface="Times New Roman"/>
                <a:cs typeface="Times New Roman"/>
              </a:rPr>
              <a:t> </a:t>
            </a:r>
            <a:r>
              <a:rPr sz="1200" b="1" spc="30" dirty="0">
                <a:solidFill>
                  <a:srgbClr val="001F5F"/>
                </a:solidFill>
                <a:latin typeface="Times New Roman"/>
                <a:cs typeface="Times New Roman"/>
              </a:rPr>
              <a:t>General</a:t>
            </a:r>
            <a:r>
              <a:rPr sz="1200" b="1" spc="-95" dirty="0">
                <a:solidFill>
                  <a:srgbClr val="001F5F"/>
                </a:solidFill>
                <a:latin typeface="Times New Roman"/>
                <a:cs typeface="Times New Roman"/>
              </a:rPr>
              <a:t> </a:t>
            </a:r>
            <a:r>
              <a:rPr sz="1200" b="1" spc="60" dirty="0">
                <a:solidFill>
                  <a:srgbClr val="001F5F"/>
                </a:solidFill>
                <a:latin typeface="Times New Roman"/>
                <a:cs typeface="Times New Roman"/>
              </a:rPr>
              <a:t>of</a:t>
            </a:r>
            <a:r>
              <a:rPr sz="1200" b="1" spc="-90" dirty="0">
                <a:solidFill>
                  <a:srgbClr val="001F5F"/>
                </a:solidFill>
                <a:latin typeface="Times New Roman"/>
                <a:cs typeface="Times New Roman"/>
              </a:rPr>
              <a:t> </a:t>
            </a:r>
            <a:r>
              <a:rPr sz="1200" b="1" spc="45" dirty="0">
                <a:solidFill>
                  <a:srgbClr val="001F5F"/>
                </a:solidFill>
                <a:latin typeface="Times New Roman"/>
                <a:cs typeface="Times New Roman"/>
              </a:rPr>
              <a:t>Meteorology</a:t>
            </a:r>
            <a:endParaRPr sz="1200">
              <a:latin typeface="Times New Roman"/>
              <a:cs typeface="Times New Roman"/>
            </a:endParaRPr>
          </a:p>
        </p:txBody>
      </p:sp>
      <p:pic>
        <p:nvPicPr>
          <p:cNvPr id="111" name="object 111"/>
          <p:cNvPicPr/>
          <p:nvPr/>
        </p:nvPicPr>
        <p:blipFill>
          <a:blip r:embed="rId8" cstate="print"/>
          <a:stretch>
            <a:fillRect/>
          </a:stretch>
        </p:blipFill>
        <p:spPr>
          <a:xfrm>
            <a:off x="10746613" y="140588"/>
            <a:ext cx="1224978" cy="1080007"/>
          </a:xfrm>
          <a:prstGeom prst="rect">
            <a:avLst/>
          </a:prstGeom>
        </p:spPr>
      </p:pic>
      <p:grpSp>
        <p:nvGrpSpPr>
          <p:cNvPr id="112" name="object 112"/>
          <p:cNvGrpSpPr/>
          <p:nvPr/>
        </p:nvGrpSpPr>
        <p:grpSpPr>
          <a:xfrm>
            <a:off x="132549" y="152272"/>
            <a:ext cx="3854450" cy="989330"/>
            <a:chOff x="132549" y="152272"/>
            <a:chExt cx="3854450" cy="989330"/>
          </a:xfrm>
        </p:grpSpPr>
        <p:sp>
          <p:nvSpPr>
            <p:cNvPr id="113" name="object 113"/>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14" name="object 114"/>
            <p:cNvSpPr/>
            <p:nvPr/>
          </p:nvSpPr>
          <p:spPr>
            <a:xfrm>
              <a:off x="2536316" y="538479"/>
              <a:ext cx="224154" cy="224154"/>
            </a:xfrm>
            <a:custGeom>
              <a:avLst/>
              <a:gdLst/>
              <a:ahLst/>
              <a:cxnLst/>
              <a:rect l="l" t="t" r="r" b="b"/>
              <a:pathLst>
                <a:path w="224155"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15" name="object 115"/>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16" name="object 116"/>
            <p:cNvSpPr/>
            <p:nvPr/>
          </p:nvSpPr>
          <p:spPr>
            <a:xfrm>
              <a:off x="2302637" y="157987"/>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17" name="object 117"/>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18" name="object 118"/>
            <p:cNvSpPr/>
            <p:nvPr/>
          </p:nvSpPr>
          <p:spPr>
            <a:xfrm>
              <a:off x="2289810" y="423163"/>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19" name="object 119"/>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0" name="object 120"/>
            <p:cNvSpPr/>
            <p:nvPr/>
          </p:nvSpPr>
          <p:spPr>
            <a:xfrm>
              <a:off x="2056510"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1" name="object 121"/>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solidFill>
              <a:srgbClr val="7E863C"/>
            </a:solidFill>
          </p:spPr>
          <p:txBody>
            <a:bodyPr wrap="square" lIns="0" tIns="0" rIns="0" bIns="0" rtlCol="0"/>
            <a:lstStyle/>
            <a:p>
              <a:endParaRPr/>
            </a:p>
          </p:txBody>
        </p:sp>
        <p:sp>
          <p:nvSpPr>
            <p:cNvPr id="122" name="object 122"/>
            <p:cNvSpPr/>
            <p:nvPr/>
          </p:nvSpPr>
          <p:spPr>
            <a:xfrm>
              <a:off x="2792475" y="165480"/>
              <a:ext cx="224154" cy="224154"/>
            </a:xfrm>
            <a:custGeom>
              <a:avLst/>
              <a:gdLst/>
              <a:ahLst/>
              <a:cxnLst/>
              <a:rect l="l" t="t" r="r" b="b"/>
              <a:pathLst>
                <a:path w="224155" h="224154">
                  <a:moveTo>
                    <a:pt x="223774" y="0"/>
                  </a:moveTo>
                  <a:lnTo>
                    <a:pt x="0" y="112014"/>
                  </a:lnTo>
                  <a:lnTo>
                    <a:pt x="223774" y="224028"/>
                  </a:lnTo>
                  <a:lnTo>
                    <a:pt x="223774" y="0"/>
                  </a:lnTo>
                  <a:close/>
                </a:path>
              </a:pathLst>
            </a:custGeom>
            <a:ln w="6350">
              <a:solidFill>
                <a:srgbClr val="939F87"/>
              </a:solidFill>
            </a:ln>
          </p:spPr>
          <p:txBody>
            <a:bodyPr wrap="square" lIns="0" tIns="0" rIns="0" bIns="0" rtlCol="0"/>
            <a:lstStyle/>
            <a:p>
              <a:endParaRPr/>
            </a:p>
          </p:txBody>
        </p:sp>
        <p:sp>
          <p:nvSpPr>
            <p:cNvPr id="123" name="object 123"/>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24" name="object 124"/>
            <p:cNvSpPr/>
            <p:nvPr/>
          </p:nvSpPr>
          <p:spPr>
            <a:xfrm>
              <a:off x="3289553" y="408431"/>
              <a:ext cx="224154" cy="224154"/>
            </a:xfrm>
            <a:custGeom>
              <a:avLst/>
              <a:gdLst/>
              <a:ahLst/>
              <a:cxnLst/>
              <a:rect l="l" t="t" r="r" b="b"/>
              <a:pathLst>
                <a:path w="224154"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25" name="object 125"/>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solidFill>
              <a:srgbClr val="7E863C"/>
            </a:solidFill>
          </p:spPr>
          <p:txBody>
            <a:bodyPr wrap="square" lIns="0" tIns="0" rIns="0" bIns="0" rtlCol="0"/>
            <a:lstStyle/>
            <a:p>
              <a:endParaRPr/>
            </a:p>
          </p:txBody>
        </p:sp>
        <p:sp>
          <p:nvSpPr>
            <p:cNvPr id="126" name="object 126"/>
            <p:cNvSpPr/>
            <p:nvPr/>
          </p:nvSpPr>
          <p:spPr>
            <a:xfrm>
              <a:off x="3283203" y="162305"/>
              <a:ext cx="224154" cy="224154"/>
            </a:xfrm>
            <a:custGeom>
              <a:avLst/>
              <a:gdLst/>
              <a:ahLst/>
              <a:cxnLst/>
              <a:rect l="l" t="t" r="r" b="b"/>
              <a:pathLst>
                <a:path w="224154" h="224154">
                  <a:moveTo>
                    <a:pt x="223900" y="0"/>
                  </a:moveTo>
                  <a:lnTo>
                    <a:pt x="0" y="112014"/>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27" name="object 127"/>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solidFill>
              <a:srgbClr val="7E863C"/>
            </a:solidFill>
          </p:spPr>
          <p:txBody>
            <a:bodyPr wrap="square" lIns="0" tIns="0" rIns="0" bIns="0" rtlCol="0"/>
            <a:lstStyle/>
            <a:p>
              <a:endParaRPr/>
            </a:p>
          </p:txBody>
        </p:sp>
        <p:sp>
          <p:nvSpPr>
            <p:cNvPr id="128" name="object 128"/>
            <p:cNvSpPr/>
            <p:nvPr/>
          </p:nvSpPr>
          <p:spPr>
            <a:xfrm>
              <a:off x="3521836" y="286003"/>
              <a:ext cx="224154" cy="224154"/>
            </a:xfrm>
            <a:custGeom>
              <a:avLst/>
              <a:gdLst/>
              <a:ahLst/>
              <a:cxnLst/>
              <a:rect l="l" t="t" r="r" b="b"/>
              <a:pathLst>
                <a:path w="224154" h="224154">
                  <a:moveTo>
                    <a:pt x="223900" y="0"/>
                  </a:moveTo>
                  <a:lnTo>
                    <a:pt x="0" y="112013"/>
                  </a:lnTo>
                  <a:lnTo>
                    <a:pt x="223900" y="224028"/>
                  </a:lnTo>
                  <a:lnTo>
                    <a:pt x="223900" y="0"/>
                  </a:lnTo>
                  <a:close/>
                </a:path>
              </a:pathLst>
            </a:custGeom>
            <a:ln w="6350">
              <a:solidFill>
                <a:srgbClr val="939F87"/>
              </a:solidFill>
            </a:ln>
          </p:spPr>
          <p:txBody>
            <a:bodyPr wrap="square" lIns="0" tIns="0" rIns="0" bIns="0" rtlCol="0"/>
            <a:lstStyle/>
            <a:p>
              <a:endParaRPr/>
            </a:p>
          </p:txBody>
        </p:sp>
        <p:sp>
          <p:nvSpPr>
            <p:cNvPr id="129" name="object 129"/>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0" name="object 130"/>
            <p:cNvSpPr/>
            <p:nvPr/>
          </p:nvSpPr>
          <p:spPr>
            <a:xfrm>
              <a:off x="181038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1" name="object 131"/>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2" name="object 132"/>
            <p:cNvSpPr/>
            <p:nvPr/>
          </p:nvSpPr>
          <p:spPr>
            <a:xfrm>
              <a:off x="1807082"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3" name="object 133"/>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4" name="object 134"/>
            <p:cNvSpPr/>
            <p:nvPr/>
          </p:nvSpPr>
          <p:spPr>
            <a:xfrm>
              <a:off x="1574037" y="28562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5" name="object 135"/>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6" name="object 136"/>
            <p:cNvSpPr/>
            <p:nvPr/>
          </p:nvSpPr>
          <p:spPr>
            <a:xfrm>
              <a:off x="1569593" y="537336"/>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7" name="object 137"/>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38" name="object 138"/>
            <p:cNvSpPr/>
            <p:nvPr/>
          </p:nvSpPr>
          <p:spPr>
            <a:xfrm>
              <a:off x="1333245" y="41097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39" name="object 139"/>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40" name="object 140"/>
            <p:cNvSpPr/>
            <p:nvPr/>
          </p:nvSpPr>
          <p:spPr>
            <a:xfrm>
              <a:off x="1331848" y="159892"/>
              <a:ext cx="224154" cy="224154"/>
            </a:xfrm>
            <a:custGeom>
              <a:avLst/>
              <a:gdLst/>
              <a:ahLst/>
              <a:cxnLst/>
              <a:rect l="l" t="t" r="r" b="b"/>
              <a:pathLst>
                <a:path w="224155" h="224154">
                  <a:moveTo>
                    <a:pt x="223900" y="0"/>
                  </a:moveTo>
                  <a:lnTo>
                    <a:pt x="0" y="112013"/>
                  </a:lnTo>
                  <a:lnTo>
                    <a:pt x="223900" y="224027"/>
                  </a:lnTo>
                  <a:lnTo>
                    <a:pt x="223900" y="0"/>
                  </a:lnTo>
                  <a:close/>
                </a:path>
              </a:pathLst>
            </a:custGeom>
            <a:ln w="6350">
              <a:solidFill>
                <a:srgbClr val="939F87"/>
              </a:solidFill>
            </a:ln>
          </p:spPr>
          <p:txBody>
            <a:bodyPr wrap="square" lIns="0" tIns="0" rIns="0" bIns="0" rtlCol="0"/>
            <a:lstStyle/>
            <a:p>
              <a:endParaRPr/>
            </a:p>
          </p:txBody>
        </p:sp>
        <p:sp>
          <p:nvSpPr>
            <p:cNvPr id="141" name="object 141"/>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solidFill>
              <a:srgbClr val="7E863C"/>
            </a:solidFill>
          </p:spPr>
          <p:txBody>
            <a:bodyPr wrap="square" lIns="0" tIns="0" rIns="0" bIns="0" rtlCol="0"/>
            <a:lstStyle/>
            <a:p>
              <a:endParaRPr/>
            </a:p>
          </p:txBody>
        </p:sp>
        <p:sp>
          <p:nvSpPr>
            <p:cNvPr id="142" name="object 142"/>
            <p:cNvSpPr/>
            <p:nvPr/>
          </p:nvSpPr>
          <p:spPr>
            <a:xfrm>
              <a:off x="1092377" y="537336"/>
              <a:ext cx="224154" cy="224154"/>
            </a:xfrm>
            <a:custGeom>
              <a:avLst/>
              <a:gdLst/>
              <a:ahLst/>
              <a:cxnLst/>
              <a:rect l="l" t="t" r="r" b="b"/>
              <a:pathLst>
                <a:path w="224155" h="224154">
                  <a:moveTo>
                    <a:pt x="223850" y="0"/>
                  </a:moveTo>
                  <a:lnTo>
                    <a:pt x="0" y="112013"/>
                  </a:lnTo>
                  <a:lnTo>
                    <a:pt x="223850" y="224027"/>
                  </a:lnTo>
                  <a:lnTo>
                    <a:pt x="223850" y="0"/>
                  </a:lnTo>
                  <a:close/>
                </a:path>
              </a:pathLst>
            </a:custGeom>
            <a:ln w="6349">
              <a:solidFill>
                <a:srgbClr val="939F87"/>
              </a:solidFill>
            </a:ln>
          </p:spPr>
          <p:txBody>
            <a:bodyPr wrap="square" lIns="0" tIns="0" rIns="0" bIns="0" rtlCol="0"/>
            <a:lstStyle/>
            <a:p>
              <a:endParaRPr/>
            </a:p>
          </p:txBody>
        </p:sp>
        <p:sp>
          <p:nvSpPr>
            <p:cNvPr id="143" name="object 143"/>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solidFill>
              <a:srgbClr val="7E863C"/>
            </a:solidFill>
          </p:spPr>
          <p:txBody>
            <a:bodyPr wrap="square" lIns="0" tIns="0" rIns="0" bIns="0" rtlCol="0"/>
            <a:lstStyle/>
            <a:p>
              <a:endParaRPr/>
            </a:p>
          </p:txBody>
        </p:sp>
        <p:sp>
          <p:nvSpPr>
            <p:cNvPr id="144" name="object 144"/>
            <p:cNvSpPr/>
            <p:nvPr/>
          </p:nvSpPr>
          <p:spPr>
            <a:xfrm>
              <a:off x="1092377" y="786892"/>
              <a:ext cx="224154" cy="224154"/>
            </a:xfrm>
            <a:custGeom>
              <a:avLst/>
              <a:gdLst/>
              <a:ahLst/>
              <a:cxnLst/>
              <a:rect l="l" t="t" r="r" b="b"/>
              <a:pathLst>
                <a:path w="224155" h="224155">
                  <a:moveTo>
                    <a:pt x="223850" y="0"/>
                  </a:moveTo>
                  <a:lnTo>
                    <a:pt x="0" y="112013"/>
                  </a:lnTo>
                  <a:lnTo>
                    <a:pt x="223850" y="224028"/>
                  </a:lnTo>
                  <a:lnTo>
                    <a:pt x="223850" y="0"/>
                  </a:lnTo>
                  <a:close/>
                </a:path>
              </a:pathLst>
            </a:custGeom>
            <a:ln w="6350">
              <a:solidFill>
                <a:srgbClr val="939F87"/>
              </a:solidFill>
            </a:ln>
          </p:spPr>
          <p:txBody>
            <a:bodyPr wrap="square" lIns="0" tIns="0" rIns="0" bIns="0" rtlCol="0"/>
            <a:lstStyle/>
            <a:p>
              <a:endParaRPr/>
            </a:p>
          </p:txBody>
        </p:sp>
        <p:sp>
          <p:nvSpPr>
            <p:cNvPr id="145" name="object 145"/>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solidFill>
              <a:srgbClr val="7E863C"/>
            </a:solidFill>
          </p:spPr>
          <p:txBody>
            <a:bodyPr wrap="square" lIns="0" tIns="0" rIns="0" bIns="0" rtlCol="0"/>
            <a:lstStyle/>
            <a:p>
              <a:endParaRPr/>
            </a:p>
          </p:txBody>
        </p:sp>
        <p:sp>
          <p:nvSpPr>
            <p:cNvPr id="146" name="object 146"/>
            <p:cNvSpPr/>
            <p:nvPr/>
          </p:nvSpPr>
          <p:spPr>
            <a:xfrm>
              <a:off x="1092174" y="284860"/>
              <a:ext cx="224154" cy="224154"/>
            </a:xfrm>
            <a:custGeom>
              <a:avLst/>
              <a:gdLst/>
              <a:ahLst/>
              <a:cxnLst/>
              <a:rect l="l" t="t" r="r" b="b"/>
              <a:pathLst>
                <a:path w="224155" h="224154">
                  <a:moveTo>
                    <a:pt x="223926" y="0"/>
                  </a:moveTo>
                  <a:lnTo>
                    <a:pt x="0" y="112014"/>
                  </a:lnTo>
                  <a:lnTo>
                    <a:pt x="223926" y="224028"/>
                  </a:lnTo>
                  <a:lnTo>
                    <a:pt x="223926" y="0"/>
                  </a:lnTo>
                  <a:close/>
                </a:path>
              </a:pathLst>
            </a:custGeom>
            <a:ln w="6350">
              <a:solidFill>
                <a:srgbClr val="939F87"/>
              </a:solidFill>
            </a:ln>
          </p:spPr>
          <p:txBody>
            <a:bodyPr wrap="square" lIns="0" tIns="0" rIns="0" bIns="0" rtlCol="0"/>
            <a:lstStyle/>
            <a:p>
              <a:endParaRPr/>
            </a:p>
          </p:txBody>
        </p:sp>
        <p:sp>
          <p:nvSpPr>
            <p:cNvPr id="147" name="object 147"/>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48" name="object 148"/>
            <p:cNvSpPr/>
            <p:nvPr/>
          </p:nvSpPr>
          <p:spPr>
            <a:xfrm>
              <a:off x="851547" y="663067"/>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49" name="object 149"/>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0" name="object 150"/>
            <p:cNvSpPr/>
            <p:nvPr/>
          </p:nvSpPr>
          <p:spPr>
            <a:xfrm>
              <a:off x="851547" y="410972"/>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1" name="object 151"/>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2" name="object 152"/>
            <p:cNvSpPr/>
            <p:nvPr/>
          </p:nvSpPr>
          <p:spPr>
            <a:xfrm>
              <a:off x="615162" y="537336"/>
              <a:ext cx="224154" cy="224154"/>
            </a:xfrm>
            <a:custGeom>
              <a:avLst/>
              <a:gdLst/>
              <a:ahLst/>
              <a:cxnLst/>
              <a:rect l="l" t="t" r="r" b="b"/>
              <a:pathLst>
                <a:path w="224155"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3" name="object 153"/>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54" name="object 154"/>
            <p:cNvSpPr/>
            <p:nvPr/>
          </p:nvSpPr>
          <p:spPr>
            <a:xfrm>
              <a:off x="611428" y="786892"/>
              <a:ext cx="224154" cy="224154"/>
            </a:xfrm>
            <a:custGeom>
              <a:avLst/>
              <a:gdLst/>
              <a:ahLst/>
              <a:cxnLst/>
              <a:rect l="l" t="t" r="r" b="b"/>
              <a:pathLst>
                <a:path w="224155"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55" name="object 155"/>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6" name="object 156"/>
            <p:cNvSpPr/>
            <p:nvPr/>
          </p:nvSpPr>
          <p:spPr>
            <a:xfrm>
              <a:off x="371309" y="914399"/>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7" name="object 157"/>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58" name="object 158"/>
            <p:cNvSpPr/>
            <p:nvPr/>
          </p:nvSpPr>
          <p:spPr>
            <a:xfrm>
              <a:off x="378764" y="410972"/>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59" name="object 159"/>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0" name="object 160"/>
            <p:cNvSpPr/>
            <p:nvPr/>
          </p:nvSpPr>
          <p:spPr>
            <a:xfrm>
              <a:off x="378764" y="662685"/>
              <a:ext cx="224154" cy="224154"/>
            </a:xfrm>
            <a:custGeom>
              <a:avLst/>
              <a:gdLst/>
              <a:ahLst/>
              <a:cxnLst/>
              <a:rect l="l" t="t" r="r" b="b"/>
              <a:pathLst>
                <a:path w="224154" h="224155">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1" name="object 161"/>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solidFill>
              <a:srgbClr val="7E863C"/>
            </a:solidFill>
          </p:spPr>
          <p:txBody>
            <a:bodyPr wrap="square" lIns="0" tIns="0" rIns="0" bIns="0" rtlCol="0"/>
            <a:lstStyle/>
            <a:p>
              <a:endParaRPr/>
            </a:p>
          </p:txBody>
        </p:sp>
        <p:sp>
          <p:nvSpPr>
            <p:cNvPr id="162" name="object 162"/>
            <p:cNvSpPr/>
            <p:nvPr/>
          </p:nvSpPr>
          <p:spPr>
            <a:xfrm>
              <a:off x="611428" y="284860"/>
              <a:ext cx="224154" cy="224154"/>
            </a:xfrm>
            <a:custGeom>
              <a:avLst/>
              <a:gdLst/>
              <a:ahLst/>
              <a:cxnLst/>
              <a:rect l="l" t="t" r="r" b="b"/>
              <a:pathLst>
                <a:path w="224155" h="224154">
                  <a:moveTo>
                    <a:pt x="223888" y="0"/>
                  </a:moveTo>
                  <a:lnTo>
                    <a:pt x="0" y="112014"/>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63" name="object 163"/>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solidFill>
              <a:srgbClr val="7E863C"/>
            </a:solidFill>
          </p:spPr>
          <p:txBody>
            <a:bodyPr wrap="square" lIns="0" tIns="0" rIns="0" bIns="0" rtlCol="0"/>
            <a:lstStyle/>
            <a:p>
              <a:endParaRPr/>
            </a:p>
          </p:txBody>
        </p:sp>
        <p:sp>
          <p:nvSpPr>
            <p:cNvPr id="164" name="object 164"/>
            <p:cNvSpPr/>
            <p:nvPr/>
          </p:nvSpPr>
          <p:spPr>
            <a:xfrm>
              <a:off x="374929" y="155447"/>
              <a:ext cx="224154" cy="224154"/>
            </a:xfrm>
            <a:custGeom>
              <a:avLst/>
              <a:gdLst/>
              <a:ahLst/>
              <a:cxnLst/>
              <a:rect l="l" t="t" r="r" b="b"/>
              <a:pathLst>
                <a:path w="224154" h="224154">
                  <a:moveTo>
                    <a:pt x="223888" y="0"/>
                  </a:moveTo>
                  <a:lnTo>
                    <a:pt x="0" y="112013"/>
                  </a:lnTo>
                  <a:lnTo>
                    <a:pt x="223888" y="224027"/>
                  </a:lnTo>
                  <a:lnTo>
                    <a:pt x="223888" y="0"/>
                  </a:lnTo>
                  <a:close/>
                </a:path>
              </a:pathLst>
            </a:custGeom>
            <a:ln w="6350">
              <a:solidFill>
                <a:srgbClr val="939F87"/>
              </a:solidFill>
            </a:ln>
          </p:spPr>
          <p:txBody>
            <a:bodyPr wrap="square" lIns="0" tIns="0" rIns="0" bIns="0" rtlCol="0"/>
            <a:lstStyle/>
            <a:p>
              <a:endParaRPr/>
            </a:p>
          </p:txBody>
        </p:sp>
        <p:sp>
          <p:nvSpPr>
            <p:cNvPr id="165" name="object 165"/>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solidFill>
              <a:srgbClr val="7E863C"/>
            </a:solidFill>
          </p:spPr>
          <p:txBody>
            <a:bodyPr wrap="square" lIns="0" tIns="0" rIns="0" bIns="0" rtlCol="0"/>
            <a:lstStyle/>
            <a:p>
              <a:endParaRPr/>
            </a:p>
          </p:txBody>
        </p:sp>
        <p:sp>
          <p:nvSpPr>
            <p:cNvPr id="166" name="object 166"/>
            <p:cNvSpPr/>
            <p:nvPr/>
          </p:nvSpPr>
          <p:spPr>
            <a:xfrm>
              <a:off x="137934" y="534288"/>
              <a:ext cx="224154" cy="224154"/>
            </a:xfrm>
            <a:custGeom>
              <a:avLst/>
              <a:gdLst/>
              <a:ahLst/>
              <a:cxnLst/>
              <a:rect l="l" t="t" r="r" b="b"/>
              <a:pathLst>
                <a:path w="224154" h="224154">
                  <a:moveTo>
                    <a:pt x="223888" y="0"/>
                  </a:moveTo>
                  <a:lnTo>
                    <a:pt x="0" y="112140"/>
                  </a:lnTo>
                  <a:lnTo>
                    <a:pt x="223888" y="224155"/>
                  </a:lnTo>
                  <a:lnTo>
                    <a:pt x="223888" y="0"/>
                  </a:lnTo>
                  <a:close/>
                </a:path>
              </a:pathLst>
            </a:custGeom>
            <a:ln w="6349">
              <a:solidFill>
                <a:srgbClr val="939F87"/>
              </a:solidFill>
            </a:ln>
          </p:spPr>
          <p:txBody>
            <a:bodyPr wrap="square" lIns="0" tIns="0" rIns="0" bIns="0" rtlCol="0"/>
            <a:lstStyle/>
            <a:p>
              <a:endParaRPr/>
            </a:p>
          </p:txBody>
        </p:sp>
        <p:sp>
          <p:nvSpPr>
            <p:cNvPr id="167" name="object 167"/>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solidFill>
              <a:srgbClr val="7E863C"/>
            </a:solidFill>
          </p:spPr>
          <p:txBody>
            <a:bodyPr wrap="square" lIns="0" tIns="0" rIns="0" bIns="0" rtlCol="0"/>
            <a:lstStyle/>
            <a:p>
              <a:endParaRPr/>
            </a:p>
          </p:txBody>
        </p:sp>
        <p:sp>
          <p:nvSpPr>
            <p:cNvPr id="168" name="object 168"/>
            <p:cNvSpPr/>
            <p:nvPr/>
          </p:nvSpPr>
          <p:spPr>
            <a:xfrm>
              <a:off x="138645" y="786892"/>
              <a:ext cx="224154" cy="224154"/>
            </a:xfrm>
            <a:custGeom>
              <a:avLst/>
              <a:gdLst/>
              <a:ahLst/>
              <a:cxnLst/>
              <a:rect l="l" t="t" r="r" b="b"/>
              <a:pathLst>
                <a:path w="224154" h="224155">
                  <a:moveTo>
                    <a:pt x="223888" y="0"/>
                  </a:moveTo>
                  <a:lnTo>
                    <a:pt x="0" y="112013"/>
                  </a:lnTo>
                  <a:lnTo>
                    <a:pt x="223888" y="224028"/>
                  </a:lnTo>
                  <a:lnTo>
                    <a:pt x="223888" y="0"/>
                  </a:lnTo>
                  <a:close/>
                </a:path>
              </a:pathLst>
            </a:custGeom>
            <a:ln w="6350">
              <a:solidFill>
                <a:srgbClr val="939F87"/>
              </a:solidFill>
            </a:ln>
          </p:spPr>
          <p:txBody>
            <a:bodyPr wrap="square" lIns="0" tIns="0" rIns="0" bIns="0" rtlCol="0"/>
            <a:lstStyle/>
            <a:p>
              <a:endParaRPr/>
            </a:p>
          </p:txBody>
        </p:sp>
        <p:sp>
          <p:nvSpPr>
            <p:cNvPr id="169" name="object 169"/>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solidFill>
              <a:srgbClr val="7E863C"/>
            </a:solidFill>
          </p:spPr>
          <p:txBody>
            <a:bodyPr wrap="square" lIns="0" tIns="0" rIns="0" bIns="0" rtlCol="0"/>
            <a:lstStyle/>
            <a:p>
              <a:endParaRPr/>
            </a:p>
          </p:txBody>
        </p:sp>
        <p:sp>
          <p:nvSpPr>
            <p:cNvPr id="170" name="object 170"/>
            <p:cNvSpPr/>
            <p:nvPr/>
          </p:nvSpPr>
          <p:spPr>
            <a:xfrm>
              <a:off x="140754" y="280796"/>
              <a:ext cx="224154" cy="224154"/>
            </a:xfrm>
            <a:custGeom>
              <a:avLst/>
              <a:gdLst/>
              <a:ahLst/>
              <a:cxnLst/>
              <a:rect l="l" t="t" r="r" b="b"/>
              <a:pathLst>
                <a:path w="224154" h="224154">
                  <a:moveTo>
                    <a:pt x="223888" y="0"/>
                  </a:moveTo>
                  <a:lnTo>
                    <a:pt x="0" y="112013"/>
                  </a:lnTo>
                  <a:lnTo>
                    <a:pt x="223888" y="224154"/>
                  </a:lnTo>
                  <a:lnTo>
                    <a:pt x="223888" y="0"/>
                  </a:lnTo>
                  <a:close/>
                </a:path>
              </a:pathLst>
            </a:custGeom>
            <a:ln w="6349">
              <a:solidFill>
                <a:srgbClr val="939F87"/>
              </a:solidFill>
            </a:ln>
          </p:spPr>
          <p:txBody>
            <a:bodyPr wrap="square" lIns="0" tIns="0" rIns="0" bIns="0" rtlCol="0"/>
            <a:lstStyle/>
            <a:p>
              <a:endParaRPr/>
            </a:p>
          </p:txBody>
        </p:sp>
        <p:sp>
          <p:nvSpPr>
            <p:cNvPr id="171" name="object 171"/>
            <p:cNvSpPr/>
            <p:nvPr/>
          </p:nvSpPr>
          <p:spPr>
            <a:xfrm>
              <a:off x="133845" y="159892"/>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A1AE92"/>
            </a:solidFill>
          </p:spPr>
          <p:txBody>
            <a:bodyPr wrap="square" lIns="0" tIns="0" rIns="0" bIns="0" rtlCol="0"/>
            <a:lstStyle/>
            <a:p>
              <a:endParaRPr/>
            </a:p>
          </p:txBody>
        </p:sp>
        <p:sp>
          <p:nvSpPr>
            <p:cNvPr id="172" name="object 172"/>
            <p:cNvSpPr/>
            <p:nvPr/>
          </p:nvSpPr>
          <p:spPr>
            <a:xfrm>
              <a:off x="132549" y="411098"/>
              <a:ext cx="224154" cy="224154"/>
            </a:xfrm>
            <a:custGeom>
              <a:avLst/>
              <a:gdLst/>
              <a:ahLst/>
              <a:cxnLst/>
              <a:rect l="l" t="t" r="r" b="b"/>
              <a:pathLst>
                <a:path w="224154" h="224154">
                  <a:moveTo>
                    <a:pt x="0" y="0"/>
                  </a:moveTo>
                  <a:lnTo>
                    <a:pt x="0" y="224027"/>
                  </a:lnTo>
                  <a:lnTo>
                    <a:pt x="223888" y="112013"/>
                  </a:lnTo>
                  <a:lnTo>
                    <a:pt x="0" y="0"/>
                  </a:lnTo>
                  <a:close/>
                </a:path>
              </a:pathLst>
            </a:custGeom>
            <a:solidFill>
              <a:srgbClr val="C1C9B6"/>
            </a:solidFill>
          </p:spPr>
          <p:txBody>
            <a:bodyPr wrap="square" lIns="0" tIns="0" rIns="0" bIns="0" rtlCol="0"/>
            <a:lstStyle/>
            <a:p>
              <a:endParaRPr/>
            </a:p>
          </p:txBody>
        </p:sp>
        <p:sp>
          <p:nvSpPr>
            <p:cNvPr id="173" name="object 173"/>
            <p:cNvSpPr/>
            <p:nvPr/>
          </p:nvSpPr>
          <p:spPr>
            <a:xfrm>
              <a:off x="133845" y="534288"/>
              <a:ext cx="469265" cy="598805"/>
            </a:xfrm>
            <a:custGeom>
              <a:avLst/>
              <a:gdLst/>
              <a:ahLst/>
              <a:cxnLst/>
              <a:rect l="l" t="t" r="r" b="b"/>
              <a:pathLst>
                <a:path w="469265" h="598805">
                  <a:moveTo>
                    <a:pt x="223888" y="239268"/>
                  </a:moveTo>
                  <a:lnTo>
                    <a:pt x="0" y="127254"/>
                  </a:lnTo>
                  <a:lnTo>
                    <a:pt x="0" y="351282"/>
                  </a:lnTo>
                  <a:lnTo>
                    <a:pt x="223888" y="239268"/>
                  </a:lnTo>
                  <a:close/>
                </a:path>
                <a:path w="469265" h="598805">
                  <a:moveTo>
                    <a:pt x="224256" y="486537"/>
                  </a:moveTo>
                  <a:lnTo>
                    <a:pt x="368" y="374523"/>
                  </a:lnTo>
                  <a:lnTo>
                    <a:pt x="368" y="598551"/>
                  </a:lnTo>
                  <a:lnTo>
                    <a:pt x="224256" y="486537"/>
                  </a:lnTo>
                  <a:close/>
                </a:path>
                <a:path w="469265" h="598805">
                  <a:moveTo>
                    <a:pt x="468807" y="112141"/>
                  </a:moveTo>
                  <a:lnTo>
                    <a:pt x="244919" y="0"/>
                  </a:lnTo>
                  <a:lnTo>
                    <a:pt x="244919" y="224155"/>
                  </a:lnTo>
                  <a:lnTo>
                    <a:pt x="468807" y="112141"/>
                  </a:lnTo>
                  <a:close/>
                </a:path>
              </a:pathLst>
            </a:custGeom>
            <a:solidFill>
              <a:srgbClr val="A1AE92"/>
            </a:solidFill>
          </p:spPr>
          <p:txBody>
            <a:bodyPr wrap="square" lIns="0" tIns="0" rIns="0" bIns="0" rtlCol="0"/>
            <a:lstStyle/>
            <a:p>
              <a:endParaRPr/>
            </a:p>
          </p:txBody>
        </p:sp>
        <p:sp>
          <p:nvSpPr>
            <p:cNvPr id="174" name="object 174"/>
            <p:cNvSpPr/>
            <p:nvPr/>
          </p:nvSpPr>
          <p:spPr>
            <a:xfrm>
              <a:off x="378764" y="158241"/>
              <a:ext cx="458470" cy="852169"/>
            </a:xfrm>
            <a:custGeom>
              <a:avLst/>
              <a:gdLst/>
              <a:ahLst/>
              <a:cxnLst/>
              <a:rect l="l" t="t" r="r" b="b"/>
              <a:pathLst>
                <a:path w="458469" h="852169">
                  <a:moveTo>
                    <a:pt x="223888" y="739902"/>
                  </a:moveTo>
                  <a:lnTo>
                    <a:pt x="0" y="627888"/>
                  </a:lnTo>
                  <a:lnTo>
                    <a:pt x="0" y="851916"/>
                  </a:lnTo>
                  <a:lnTo>
                    <a:pt x="223888" y="739902"/>
                  </a:lnTo>
                  <a:close/>
                </a:path>
                <a:path w="458469" h="852169">
                  <a:moveTo>
                    <a:pt x="223888" y="238633"/>
                  </a:moveTo>
                  <a:lnTo>
                    <a:pt x="0" y="126619"/>
                  </a:lnTo>
                  <a:lnTo>
                    <a:pt x="0" y="350647"/>
                  </a:lnTo>
                  <a:lnTo>
                    <a:pt x="223888" y="238633"/>
                  </a:lnTo>
                  <a:close/>
                </a:path>
                <a:path w="458469" h="852169">
                  <a:moveTo>
                    <a:pt x="458063" y="112014"/>
                  </a:moveTo>
                  <a:lnTo>
                    <a:pt x="234175" y="0"/>
                  </a:lnTo>
                  <a:lnTo>
                    <a:pt x="234175" y="224028"/>
                  </a:lnTo>
                  <a:lnTo>
                    <a:pt x="458063" y="112014"/>
                  </a:lnTo>
                  <a:close/>
                </a:path>
              </a:pathLst>
            </a:custGeom>
            <a:solidFill>
              <a:srgbClr val="C1C9B6"/>
            </a:solidFill>
          </p:spPr>
          <p:txBody>
            <a:bodyPr wrap="square" lIns="0" tIns="0" rIns="0" bIns="0" rtlCol="0"/>
            <a:lstStyle/>
            <a:p>
              <a:endParaRPr/>
            </a:p>
          </p:txBody>
        </p:sp>
        <p:sp>
          <p:nvSpPr>
            <p:cNvPr id="175" name="object 175"/>
            <p:cNvSpPr/>
            <p:nvPr/>
          </p:nvSpPr>
          <p:spPr>
            <a:xfrm>
              <a:off x="615530" y="413384"/>
              <a:ext cx="224154" cy="472440"/>
            </a:xfrm>
            <a:custGeom>
              <a:avLst/>
              <a:gdLst/>
              <a:ahLst/>
              <a:cxnLst/>
              <a:rect l="l" t="t" r="r" b="b"/>
              <a:pathLst>
                <a:path w="224155" h="472440">
                  <a:moveTo>
                    <a:pt x="223875" y="360172"/>
                  </a:moveTo>
                  <a:lnTo>
                    <a:pt x="0" y="248158"/>
                  </a:lnTo>
                  <a:lnTo>
                    <a:pt x="0" y="472186"/>
                  </a:lnTo>
                  <a:lnTo>
                    <a:pt x="223875" y="360172"/>
                  </a:lnTo>
                  <a:close/>
                </a:path>
                <a:path w="224155" h="472440">
                  <a:moveTo>
                    <a:pt x="223875" y="112014"/>
                  </a:moveTo>
                  <a:lnTo>
                    <a:pt x="0" y="0"/>
                  </a:lnTo>
                  <a:lnTo>
                    <a:pt x="0" y="224028"/>
                  </a:lnTo>
                  <a:lnTo>
                    <a:pt x="223875" y="112014"/>
                  </a:lnTo>
                  <a:close/>
                </a:path>
              </a:pathLst>
            </a:custGeom>
            <a:solidFill>
              <a:srgbClr val="A1AE92"/>
            </a:solidFill>
          </p:spPr>
          <p:txBody>
            <a:bodyPr wrap="square" lIns="0" tIns="0" rIns="0" bIns="0" rtlCol="0"/>
            <a:lstStyle/>
            <a:p>
              <a:endParaRPr/>
            </a:p>
          </p:txBody>
        </p:sp>
        <p:sp>
          <p:nvSpPr>
            <p:cNvPr id="176" name="object 176"/>
            <p:cNvSpPr/>
            <p:nvPr/>
          </p:nvSpPr>
          <p:spPr>
            <a:xfrm>
              <a:off x="609028" y="910335"/>
              <a:ext cx="224154" cy="224154"/>
            </a:xfrm>
            <a:custGeom>
              <a:avLst/>
              <a:gdLst/>
              <a:ahLst/>
              <a:cxnLst/>
              <a:rect l="l" t="t" r="r" b="b"/>
              <a:pathLst>
                <a:path w="224155" h="224155">
                  <a:moveTo>
                    <a:pt x="0" y="0"/>
                  </a:moveTo>
                  <a:lnTo>
                    <a:pt x="0" y="224154"/>
                  </a:lnTo>
                  <a:lnTo>
                    <a:pt x="223888" y="112013"/>
                  </a:lnTo>
                  <a:lnTo>
                    <a:pt x="0" y="0"/>
                  </a:lnTo>
                  <a:close/>
                </a:path>
              </a:pathLst>
            </a:custGeom>
            <a:solidFill>
              <a:srgbClr val="C1C9B6"/>
            </a:solidFill>
          </p:spPr>
          <p:txBody>
            <a:bodyPr wrap="square" lIns="0" tIns="0" rIns="0" bIns="0" rtlCol="0"/>
            <a:lstStyle/>
            <a:p>
              <a:endParaRPr/>
            </a:p>
          </p:txBody>
        </p:sp>
        <p:sp>
          <p:nvSpPr>
            <p:cNvPr id="177" name="object 177"/>
            <p:cNvSpPr/>
            <p:nvPr/>
          </p:nvSpPr>
          <p:spPr>
            <a:xfrm>
              <a:off x="851916" y="280796"/>
              <a:ext cx="464820" cy="852169"/>
            </a:xfrm>
            <a:custGeom>
              <a:avLst/>
              <a:gdLst/>
              <a:ahLst/>
              <a:cxnLst/>
              <a:rect l="l" t="t" r="r" b="b"/>
              <a:pathLst>
                <a:path w="464819" h="852169">
                  <a:moveTo>
                    <a:pt x="223888" y="365633"/>
                  </a:moveTo>
                  <a:lnTo>
                    <a:pt x="0" y="253492"/>
                  </a:lnTo>
                  <a:lnTo>
                    <a:pt x="0" y="477647"/>
                  </a:lnTo>
                  <a:lnTo>
                    <a:pt x="223888" y="365633"/>
                  </a:lnTo>
                  <a:close/>
                </a:path>
                <a:path w="464819" h="852169">
                  <a:moveTo>
                    <a:pt x="225501" y="112014"/>
                  </a:moveTo>
                  <a:lnTo>
                    <a:pt x="1625" y="0"/>
                  </a:lnTo>
                  <a:lnTo>
                    <a:pt x="1625" y="224155"/>
                  </a:lnTo>
                  <a:lnTo>
                    <a:pt x="225501" y="112014"/>
                  </a:lnTo>
                  <a:close/>
                </a:path>
                <a:path w="464819" h="852169">
                  <a:moveTo>
                    <a:pt x="464312" y="740029"/>
                  </a:moveTo>
                  <a:lnTo>
                    <a:pt x="240461" y="628015"/>
                  </a:lnTo>
                  <a:lnTo>
                    <a:pt x="240461" y="852043"/>
                  </a:lnTo>
                  <a:lnTo>
                    <a:pt x="464312" y="740029"/>
                  </a:lnTo>
                  <a:close/>
                </a:path>
              </a:pathLst>
            </a:custGeom>
            <a:solidFill>
              <a:srgbClr val="A1AE92"/>
            </a:solidFill>
          </p:spPr>
          <p:txBody>
            <a:bodyPr wrap="square" lIns="0" tIns="0" rIns="0" bIns="0" rtlCol="0"/>
            <a:lstStyle/>
            <a:p>
              <a:endParaRPr/>
            </a:p>
          </p:txBody>
        </p:sp>
        <p:sp>
          <p:nvSpPr>
            <p:cNvPr id="178" name="object 178"/>
            <p:cNvSpPr/>
            <p:nvPr/>
          </p:nvSpPr>
          <p:spPr>
            <a:xfrm>
              <a:off x="1094181" y="413384"/>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179" name="object 179"/>
            <p:cNvSpPr/>
            <p:nvPr/>
          </p:nvSpPr>
          <p:spPr>
            <a:xfrm>
              <a:off x="851535" y="534288"/>
              <a:ext cx="706120" cy="490220"/>
            </a:xfrm>
            <a:custGeom>
              <a:avLst/>
              <a:gdLst/>
              <a:ahLst/>
              <a:cxnLst/>
              <a:rect l="l" t="t" r="r" b="b"/>
              <a:pathLst>
                <a:path w="706119" h="490219">
                  <a:moveTo>
                    <a:pt x="211137" y="365506"/>
                  </a:moveTo>
                  <a:lnTo>
                    <a:pt x="1625" y="251460"/>
                  </a:lnTo>
                  <a:lnTo>
                    <a:pt x="0" y="490093"/>
                  </a:lnTo>
                  <a:lnTo>
                    <a:pt x="211137" y="365506"/>
                  </a:lnTo>
                  <a:close/>
                </a:path>
                <a:path w="706119" h="490219">
                  <a:moveTo>
                    <a:pt x="705612" y="112141"/>
                  </a:moveTo>
                  <a:lnTo>
                    <a:pt x="481838" y="0"/>
                  </a:lnTo>
                  <a:lnTo>
                    <a:pt x="481838" y="224155"/>
                  </a:lnTo>
                  <a:lnTo>
                    <a:pt x="705612" y="112141"/>
                  </a:lnTo>
                  <a:close/>
                </a:path>
              </a:pathLst>
            </a:custGeom>
            <a:solidFill>
              <a:srgbClr val="A1AE92"/>
            </a:solidFill>
          </p:spPr>
          <p:txBody>
            <a:bodyPr wrap="square" lIns="0" tIns="0" rIns="0" bIns="0" rtlCol="0"/>
            <a:lstStyle/>
            <a:p>
              <a:endParaRPr/>
            </a:p>
          </p:txBody>
        </p:sp>
        <p:sp>
          <p:nvSpPr>
            <p:cNvPr id="180" name="object 180"/>
            <p:cNvSpPr/>
            <p:nvPr/>
          </p:nvSpPr>
          <p:spPr>
            <a:xfrm>
              <a:off x="1805559" y="283844"/>
              <a:ext cx="224154" cy="224154"/>
            </a:xfrm>
            <a:custGeom>
              <a:avLst/>
              <a:gdLst/>
              <a:ahLst/>
              <a:cxnLst/>
              <a:rect l="l" t="t" r="r" b="b"/>
              <a:pathLst>
                <a:path w="224155" h="224154">
                  <a:moveTo>
                    <a:pt x="0" y="0"/>
                  </a:moveTo>
                  <a:lnTo>
                    <a:pt x="0" y="224027"/>
                  </a:lnTo>
                  <a:lnTo>
                    <a:pt x="223901" y="112013"/>
                  </a:lnTo>
                  <a:lnTo>
                    <a:pt x="0" y="0"/>
                  </a:lnTo>
                  <a:close/>
                </a:path>
              </a:pathLst>
            </a:custGeom>
            <a:solidFill>
              <a:srgbClr val="C1C9B6"/>
            </a:solidFill>
          </p:spPr>
          <p:txBody>
            <a:bodyPr wrap="square" lIns="0" tIns="0" rIns="0" bIns="0" rtlCol="0"/>
            <a:lstStyle/>
            <a:p>
              <a:endParaRPr/>
            </a:p>
          </p:txBody>
        </p:sp>
        <p:sp>
          <p:nvSpPr>
            <p:cNvPr id="181" name="object 181"/>
            <p:cNvSpPr/>
            <p:nvPr/>
          </p:nvSpPr>
          <p:spPr>
            <a:xfrm>
              <a:off x="1091184" y="287527"/>
              <a:ext cx="704215" cy="722630"/>
            </a:xfrm>
            <a:custGeom>
              <a:avLst/>
              <a:gdLst/>
              <a:ahLst/>
              <a:cxnLst/>
              <a:rect l="l" t="t" r="r" b="b"/>
              <a:pathLst>
                <a:path w="704214" h="722630">
                  <a:moveTo>
                    <a:pt x="223901" y="486029"/>
                  </a:moveTo>
                  <a:lnTo>
                    <a:pt x="0" y="374015"/>
                  </a:lnTo>
                  <a:lnTo>
                    <a:pt x="0" y="598043"/>
                  </a:lnTo>
                  <a:lnTo>
                    <a:pt x="223901" y="486029"/>
                  </a:lnTo>
                  <a:close/>
                </a:path>
                <a:path w="704214" h="722630">
                  <a:moveTo>
                    <a:pt x="464185" y="610616"/>
                  </a:moveTo>
                  <a:lnTo>
                    <a:pt x="240284" y="498602"/>
                  </a:lnTo>
                  <a:lnTo>
                    <a:pt x="240284" y="722630"/>
                  </a:lnTo>
                  <a:lnTo>
                    <a:pt x="464185" y="610616"/>
                  </a:lnTo>
                  <a:close/>
                </a:path>
                <a:path w="704214" h="722630">
                  <a:moveTo>
                    <a:pt x="465963" y="112014"/>
                  </a:moveTo>
                  <a:lnTo>
                    <a:pt x="242189" y="0"/>
                  </a:lnTo>
                  <a:lnTo>
                    <a:pt x="242189" y="224028"/>
                  </a:lnTo>
                  <a:lnTo>
                    <a:pt x="465963" y="112014"/>
                  </a:lnTo>
                  <a:close/>
                </a:path>
                <a:path w="704214" h="722630">
                  <a:moveTo>
                    <a:pt x="704088" y="233934"/>
                  </a:moveTo>
                  <a:lnTo>
                    <a:pt x="480187" y="121920"/>
                  </a:lnTo>
                  <a:lnTo>
                    <a:pt x="480187" y="345948"/>
                  </a:lnTo>
                  <a:lnTo>
                    <a:pt x="704088" y="233934"/>
                  </a:lnTo>
                  <a:close/>
                </a:path>
              </a:pathLst>
            </a:custGeom>
            <a:solidFill>
              <a:srgbClr val="A1AE92"/>
            </a:solidFill>
          </p:spPr>
          <p:txBody>
            <a:bodyPr wrap="square" lIns="0" tIns="0" rIns="0" bIns="0" rtlCol="0"/>
            <a:lstStyle/>
            <a:p>
              <a:endParaRPr/>
            </a:p>
          </p:txBody>
        </p:sp>
        <p:sp>
          <p:nvSpPr>
            <p:cNvPr id="182" name="object 182"/>
            <p:cNvSpPr/>
            <p:nvPr/>
          </p:nvSpPr>
          <p:spPr>
            <a:xfrm>
              <a:off x="1094181" y="155447"/>
              <a:ext cx="224154" cy="224154"/>
            </a:xfrm>
            <a:custGeom>
              <a:avLst/>
              <a:gdLst/>
              <a:ahLst/>
              <a:cxnLst/>
              <a:rect l="l" t="t" r="r" b="b"/>
              <a:pathLst>
                <a:path w="224155" h="224154">
                  <a:moveTo>
                    <a:pt x="0" y="0"/>
                  </a:moveTo>
                  <a:lnTo>
                    <a:pt x="0" y="224027"/>
                  </a:lnTo>
                  <a:lnTo>
                    <a:pt x="223824" y="112013"/>
                  </a:lnTo>
                  <a:lnTo>
                    <a:pt x="0" y="0"/>
                  </a:lnTo>
                  <a:close/>
                </a:path>
              </a:pathLst>
            </a:custGeom>
            <a:solidFill>
              <a:srgbClr val="C1C9B6"/>
            </a:solidFill>
          </p:spPr>
          <p:txBody>
            <a:bodyPr wrap="square" lIns="0" tIns="0" rIns="0" bIns="0" rtlCol="0"/>
            <a:lstStyle/>
            <a:p>
              <a:endParaRPr/>
            </a:p>
          </p:txBody>
        </p:sp>
        <p:sp>
          <p:nvSpPr>
            <p:cNvPr id="183" name="object 183"/>
            <p:cNvSpPr/>
            <p:nvPr/>
          </p:nvSpPr>
          <p:spPr>
            <a:xfrm>
              <a:off x="854824" y="157479"/>
              <a:ext cx="2645410" cy="351155"/>
            </a:xfrm>
            <a:custGeom>
              <a:avLst/>
              <a:gdLst/>
              <a:ahLst/>
              <a:cxnLst/>
              <a:rect l="l" t="t" r="r" b="b"/>
              <a:pathLst>
                <a:path w="2645410" h="351155">
                  <a:moveTo>
                    <a:pt x="223888" y="0"/>
                  </a:moveTo>
                  <a:lnTo>
                    <a:pt x="0" y="112014"/>
                  </a:lnTo>
                  <a:lnTo>
                    <a:pt x="223888" y="224028"/>
                  </a:lnTo>
                  <a:lnTo>
                    <a:pt x="223888" y="0"/>
                  </a:lnTo>
                  <a:close/>
                </a:path>
                <a:path w="2645410" h="351155">
                  <a:moveTo>
                    <a:pt x="940574" y="114427"/>
                  </a:moveTo>
                  <a:lnTo>
                    <a:pt x="716673" y="2413"/>
                  </a:lnTo>
                  <a:lnTo>
                    <a:pt x="716673" y="226441"/>
                  </a:lnTo>
                  <a:lnTo>
                    <a:pt x="940574" y="114427"/>
                  </a:lnTo>
                  <a:close/>
                </a:path>
                <a:path w="2645410" h="351155">
                  <a:moveTo>
                    <a:pt x="1412379" y="114427"/>
                  </a:moveTo>
                  <a:lnTo>
                    <a:pt x="1188478" y="2413"/>
                  </a:lnTo>
                  <a:lnTo>
                    <a:pt x="1188478" y="226441"/>
                  </a:lnTo>
                  <a:lnTo>
                    <a:pt x="1412379" y="114427"/>
                  </a:lnTo>
                  <a:close/>
                </a:path>
                <a:path w="2645410" h="351155">
                  <a:moveTo>
                    <a:pt x="2404122" y="122555"/>
                  </a:moveTo>
                  <a:lnTo>
                    <a:pt x="2180221" y="10541"/>
                  </a:lnTo>
                  <a:lnTo>
                    <a:pt x="2180221" y="234569"/>
                  </a:lnTo>
                  <a:lnTo>
                    <a:pt x="2404122" y="122555"/>
                  </a:lnTo>
                  <a:close/>
                </a:path>
                <a:path w="2645410" h="351155">
                  <a:moveTo>
                    <a:pt x="2645168" y="238887"/>
                  </a:moveTo>
                  <a:lnTo>
                    <a:pt x="2421255" y="126873"/>
                  </a:lnTo>
                  <a:lnTo>
                    <a:pt x="2421255" y="350901"/>
                  </a:lnTo>
                  <a:lnTo>
                    <a:pt x="2645168" y="238887"/>
                  </a:lnTo>
                  <a:close/>
                </a:path>
              </a:pathLst>
            </a:custGeom>
            <a:solidFill>
              <a:srgbClr val="A1AE92"/>
            </a:solidFill>
          </p:spPr>
          <p:txBody>
            <a:bodyPr wrap="square" lIns="0" tIns="0" rIns="0" bIns="0" rtlCol="0"/>
            <a:lstStyle/>
            <a:p>
              <a:endParaRPr/>
            </a:p>
          </p:txBody>
        </p:sp>
        <p:sp>
          <p:nvSpPr>
            <p:cNvPr id="184" name="object 184"/>
            <p:cNvSpPr/>
            <p:nvPr/>
          </p:nvSpPr>
          <p:spPr>
            <a:xfrm>
              <a:off x="3762501" y="286257"/>
              <a:ext cx="224154" cy="224154"/>
            </a:xfrm>
            <a:custGeom>
              <a:avLst/>
              <a:gdLst/>
              <a:ahLst/>
              <a:cxnLst/>
              <a:rect l="l" t="t" r="r" b="b"/>
              <a:pathLst>
                <a:path w="224154" h="224154">
                  <a:moveTo>
                    <a:pt x="0" y="0"/>
                  </a:moveTo>
                  <a:lnTo>
                    <a:pt x="0" y="224028"/>
                  </a:lnTo>
                  <a:lnTo>
                    <a:pt x="223900" y="112014"/>
                  </a:lnTo>
                  <a:lnTo>
                    <a:pt x="0" y="0"/>
                  </a:lnTo>
                  <a:close/>
                </a:path>
              </a:pathLst>
            </a:custGeom>
            <a:solidFill>
              <a:srgbClr val="C1C9B6"/>
            </a:solidFill>
          </p:spPr>
          <p:txBody>
            <a:bodyPr wrap="square" lIns="0" tIns="0" rIns="0" bIns="0" rtlCol="0"/>
            <a:lstStyle/>
            <a:p>
              <a:endParaRPr/>
            </a:p>
          </p:txBody>
        </p:sp>
        <p:sp>
          <p:nvSpPr>
            <p:cNvPr id="185" name="object 185"/>
            <p:cNvSpPr/>
            <p:nvPr/>
          </p:nvSpPr>
          <p:spPr>
            <a:xfrm>
              <a:off x="166217" y="159384"/>
              <a:ext cx="3561079" cy="469900"/>
            </a:xfrm>
            <a:custGeom>
              <a:avLst/>
              <a:gdLst/>
              <a:ahLst/>
              <a:cxnLst/>
              <a:rect l="l" t="t" r="r" b="b"/>
              <a:pathLst>
                <a:path w="3561079" h="469900">
                  <a:moveTo>
                    <a:pt x="197053" y="4572"/>
                  </a:moveTo>
                  <a:lnTo>
                    <a:pt x="0" y="4572"/>
                  </a:lnTo>
                  <a:lnTo>
                    <a:pt x="197053" y="107061"/>
                  </a:lnTo>
                  <a:lnTo>
                    <a:pt x="197053" y="4572"/>
                  </a:lnTo>
                  <a:close/>
                </a:path>
                <a:path w="3561079" h="469900">
                  <a:moveTo>
                    <a:pt x="402717" y="3429"/>
                  </a:moveTo>
                  <a:lnTo>
                    <a:pt x="205651" y="3429"/>
                  </a:lnTo>
                  <a:lnTo>
                    <a:pt x="205651" y="105918"/>
                  </a:lnTo>
                  <a:lnTo>
                    <a:pt x="402717" y="3429"/>
                  </a:lnTo>
                  <a:close/>
                </a:path>
                <a:path w="3561079" h="469900">
                  <a:moveTo>
                    <a:pt x="673671" y="3429"/>
                  </a:moveTo>
                  <a:lnTo>
                    <a:pt x="476618" y="3429"/>
                  </a:lnTo>
                  <a:lnTo>
                    <a:pt x="673671" y="105918"/>
                  </a:lnTo>
                  <a:lnTo>
                    <a:pt x="673671" y="3429"/>
                  </a:lnTo>
                  <a:close/>
                </a:path>
                <a:path w="3561079" h="469900">
                  <a:moveTo>
                    <a:pt x="881672" y="762"/>
                  </a:moveTo>
                  <a:lnTo>
                    <a:pt x="684618" y="762"/>
                  </a:lnTo>
                  <a:lnTo>
                    <a:pt x="684618" y="103251"/>
                  </a:lnTo>
                  <a:lnTo>
                    <a:pt x="881672" y="762"/>
                  </a:lnTo>
                  <a:close/>
                </a:path>
                <a:path w="3561079" h="469900">
                  <a:moveTo>
                    <a:pt x="1153566" y="4572"/>
                  </a:moveTo>
                  <a:lnTo>
                    <a:pt x="956564" y="4572"/>
                  </a:lnTo>
                  <a:lnTo>
                    <a:pt x="1153566" y="107061"/>
                  </a:lnTo>
                  <a:lnTo>
                    <a:pt x="1153566" y="4572"/>
                  </a:lnTo>
                  <a:close/>
                </a:path>
                <a:path w="3561079" h="469900">
                  <a:moveTo>
                    <a:pt x="1361211" y="508"/>
                  </a:moveTo>
                  <a:lnTo>
                    <a:pt x="1164234" y="508"/>
                  </a:lnTo>
                  <a:lnTo>
                    <a:pt x="1164234" y="102997"/>
                  </a:lnTo>
                  <a:lnTo>
                    <a:pt x="1361211" y="508"/>
                  </a:lnTo>
                  <a:close/>
                </a:path>
                <a:path w="3561079" h="469900">
                  <a:moveTo>
                    <a:pt x="1627149" y="508"/>
                  </a:moveTo>
                  <a:lnTo>
                    <a:pt x="1430172" y="508"/>
                  </a:lnTo>
                  <a:lnTo>
                    <a:pt x="1627149" y="102997"/>
                  </a:lnTo>
                  <a:lnTo>
                    <a:pt x="1627149" y="508"/>
                  </a:lnTo>
                  <a:close/>
                </a:path>
                <a:path w="3561079" h="469900">
                  <a:moveTo>
                    <a:pt x="1835175" y="635"/>
                  </a:moveTo>
                  <a:lnTo>
                    <a:pt x="1638071" y="635"/>
                  </a:lnTo>
                  <a:lnTo>
                    <a:pt x="1638071" y="103124"/>
                  </a:lnTo>
                  <a:lnTo>
                    <a:pt x="1835175" y="635"/>
                  </a:lnTo>
                  <a:close/>
                </a:path>
                <a:path w="3561079" h="469900">
                  <a:moveTo>
                    <a:pt x="2100732" y="508"/>
                  </a:moveTo>
                  <a:lnTo>
                    <a:pt x="1903755" y="508"/>
                  </a:lnTo>
                  <a:lnTo>
                    <a:pt x="2100732" y="102997"/>
                  </a:lnTo>
                  <a:lnTo>
                    <a:pt x="2100732" y="508"/>
                  </a:lnTo>
                  <a:close/>
                </a:path>
                <a:path w="3561079" h="469900">
                  <a:moveTo>
                    <a:pt x="2316759" y="2794"/>
                  </a:moveTo>
                  <a:lnTo>
                    <a:pt x="2119655" y="2794"/>
                  </a:lnTo>
                  <a:lnTo>
                    <a:pt x="2119655" y="105295"/>
                  </a:lnTo>
                  <a:lnTo>
                    <a:pt x="2316759" y="2794"/>
                  </a:lnTo>
                  <a:close/>
                </a:path>
                <a:path w="3561079" h="469900">
                  <a:moveTo>
                    <a:pt x="2360320" y="239014"/>
                  </a:moveTo>
                  <a:lnTo>
                    <a:pt x="2136419" y="127000"/>
                  </a:lnTo>
                  <a:lnTo>
                    <a:pt x="2136419" y="351028"/>
                  </a:lnTo>
                  <a:lnTo>
                    <a:pt x="2360320" y="239014"/>
                  </a:lnTo>
                  <a:close/>
                </a:path>
                <a:path w="3561079" h="469900">
                  <a:moveTo>
                    <a:pt x="2596286" y="357505"/>
                  </a:moveTo>
                  <a:lnTo>
                    <a:pt x="2372385" y="245491"/>
                  </a:lnTo>
                  <a:lnTo>
                    <a:pt x="2372385" y="469519"/>
                  </a:lnTo>
                  <a:lnTo>
                    <a:pt x="2596286" y="357505"/>
                  </a:lnTo>
                  <a:close/>
                </a:path>
                <a:path w="3561079" h="469900">
                  <a:moveTo>
                    <a:pt x="2601493" y="3937"/>
                  </a:moveTo>
                  <a:lnTo>
                    <a:pt x="2404516" y="3937"/>
                  </a:lnTo>
                  <a:lnTo>
                    <a:pt x="2601493" y="106426"/>
                  </a:lnTo>
                  <a:lnTo>
                    <a:pt x="2601493" y="3937"/>
                  </a:lnTo>
                  <a:close/>
                </a:path>
                <a:path w="3561079" h="469900">
                  <a:moveTo>
                    <a:pt x="2602001" y="116713"/>
                  </a:moveTo>
                  <a:lnTo>
                    <a:pt x="2378100" y="4699"/>
                  </a:lnTo>
                  <a:lnTo>
                    <a:pt x="2378100" y="228727"/>
                  </a:lnTo>
                  <a:lnTo>
                    <a:pt x="2602001" y="116713"/>
                  </a:lnTo>
                  <a:close/>
                </a:path>
                <a:path w="3561079" h="469900">
                  <a:moveTo>
                    <a:pt x="2815615" y="6096"/>
                  </a:moveTo>
                  <a:lnTo>
                    <a:pt x="2618511" y="6096"/>
                  </a:lnTo>
                  <a:lnTo>
                    <a:pt x="2618511" y="108585"/>
                  </a:lnTo>
                  <a:lnTo>
                    <a:pt x="2815615" y="6096"/>
                  </a:lnTo>
                  <a:close/>
                </a:path>
                <a:path w="3561079" h="469900">
                  <a:moveTo>
                    <a:pt x="3086112" y="5588"/>
                  </a:moveTo>
                  <a:lnTo>
                    <a:pt x="2889148" y="5588"/>
                  </a:lnTo>
                  <a:lnTo>
                    <a:pt x="3086112" y="108077"/>
                  </a:lnTo>
                  <a:lnTo>
                    <a:pt x="3086112" y="5588"/>
                  </a:lnTo>
                  <a:close/>
                </a:path>
                <a:path w="3561079" h="469900">
                  <a:moveTo>
                    <a:pt x="3308629" y="0"/>
                  </a:moveTo>
                  <a:lnTo>
                    <a:pt x="3111512" y="0"/>
                  </a:lnTo>
                  <a:lnTo>
                    <a:pt x="3111512" y="102489"/>
                  </a:lnTo>
                  <a:lnTo>
                    <a:pt x="3308629" y="0"/>
                  </a:lnTo>
                  <a:close/>
                </a:path>
                <a:path w="3561079" h="469900">
                  <a:moveTo>
                    <a:pt x="3560597" y="6096"/>
                  </a:moveTo>
                  <a:lnTo>
                    <a:pt x="3363620" y="6096"/>
                  </a:lnTo>
                  <a:lnTo>
                    <a:pt x="3560597" y="108585"/>
                  </a:lnTo>
                  <a:lnTo>
                    <a:pt x="3560597" y="6096"/>
                  </a:lnTo>
                  <a:close/>
                </a:path>
              </a:pathLst>
            </a:custGeom>
            <a:solidFill>
              <a:srgbClr val="A1AE92"/>
            </a:solidFill>
          </p:spPr>
          <p:txBody>
            <a:bodyPr wrap="square" lIns="0" tIns="0" rIns="0" bIns="0" rtlCol="0"/>
            <a:lstStyle/>
            <a:p>
              <a:endParaRPr/>
            </a:p>
          </p:txBody>
        </p:sp>
        <p:sp>
          <p:nvSpPr>
            <p:cNvPr id="186" name="object 186"/>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solidFill>
              <a:srgbClr val="7E863C"/>
            </a:solidFill>
          </p:spPr>
          <p:txBody>
            <a:bodyPr wrap="square" lIns="0" tIns="0" rIns="0" bIns="0" rtlCol="0"/>
            <a:lstStyle/>
            <a:p>
              <a:endParaRPr/>
            </a:p>
          </p:txBody>
        </p:sp>
        <p:sp>
          <p:nvSpPr>
            <p:cNvPr id="187" name="object 187"/>
            <p:cNvSpPr/>
            <p:nvPr/>
          </p:nvSpPr>
          <p:spPr>
            <a:xfrm>
              <a:off x="3029203" y="293496"/>
              <a:ext cx="224154" cy="224154"/>
            </a:xfrm>
            <a:custGeom>
              <a:avLst/>
              <a:gdLst/>
              <a:ahLst/>
              <a:cxnLst/>
              <a:rect l="l" t="t" r="r" b="b"/>
              <a:pathLst>
                <a:path w="224154" h="224154">
                  <a:moveTo>
                    <a:pt x="223900" y="0"/>
                  </a:moveTo>
                  <a:lnTo>
                    <a:pt x="0" y="112013"/>
                  </a:lnTo>
                  <a:lnTo>
                    <a:pt x="223900" y="224027"/>
                  </a:lnTo>
                  <a:lnTo>
                    <a:pt x="223900" y="0"/>
                  </a:lnTo>
                  <a:close/>
                </a:path>
              </a:pathLst>
            </a:custGeom>
            <a:ln w="6349">
              <a:solidFill>
                <a:srgbClr val="939F87"/>
              </a:solidFill>
            </a:ln>
          </p:spPr>
          <p:txBody>
            <a:bodyPr wrap="square" lIns="0" tIns="0" rIns="0" bIns="0" rtlCol="0"/>
            <a:lstStyle/>
            <a:p>
              <a:endParaRPr/>
            </a:p>
          </p:txBody>
        </p:sp>
      </p:grpSp>
      <p:sp>
        <p:nvSpPr>
          <p:cNvPr id="188" name="object 188"/>
          <p:cNvSpPr txBox="1"/>
          <p:nvPr/>
        </p:nvSpPr>
        <p:spPr>
          <a:xfrm>
            <a:off x="11591797" y="6381206"/>
            <a:ext cx="438150" cy="443865"/>
          </a:xfrm>
          <a:prstGeom prst="rect">
            <a:avLst/>
          </a:prstGeom>
          <a:solidFill>
            <a:srgbClr val="A1AE92"/>
          </a:solidFill>
        </p:spPr>
        <p:txBody>
          <a:bodyPr vert="horz" wrap="square" lIns="0" tIns="113664" rIns="0" bIns="0" rtlCol="0">
            <a:spAutoFit/>
          </a:bodyPr>
          <a:lstStyle/>
          <a:p>
            <a:pPr marL="121920">
              <a:lnSpc>
                <a:spcPct val="100000"/>
              </a:lnSpc>
              <a:spcBef>
                <a:spcPts val="894"/>
              </a:spcBef>
            </a:pPr>
            <a:r>
              <a:rPr sz="1400" spc="40" dirty="0">
                <a:latin typeface="Times New Roman"/>
                <a:cs typeface="Times New Roman"/>
              </a:rPr>
              <a:t>05</a:t>
            </a:r>
            <a:endParaRPr sz="1400">
              <a:latin typeface="Times New Roman"/>
              <a:cs typeface="Times New Roman"/>
            </a:endParaRPr>
          </a:p>
        </p:txBody>
      </p:sp>
      <p:sp>
        <p:nvSpPr>
          <p:cNvPr id="189" name="object 189"/>
          <p:cNvSpPr txBox="1"/>
          <p:nvPr/>
        </p:nvSpPr>
        <p:spPr>
          <a:xfrm>
            <a:off x="7936483" y="2626309"/>
            <a:ext cx="3212465" cy="391795"/>
          </a:xfrm>
          <a:prstGeom prst="rect">
            <a:avLst/>
          </a:prstGeom>
        </p:spPr>
        <p:txBody>
          <a:bodyPr vert="horz" wrap="square" lIns="0" tIns="12700" rIns="0" bIns="0" rtlCol="0">
            <a:spAutoFit/>
          </a:bodyPr>
          <a:lstStyle/>
          <a:p>
            <a:pPr marL="12700">
              <a:lnSpc>
                <a:spcPct val="100000"/>
              </a:lnSpc>
              <a:spcBef>
                <a:spcPts val="100"/>
              </a:spcBef>
            </a:pPr>
            <a:r>
              <a:rPr sz="2400" spc="200" dirty="0">
                <a:latin typeface="Times New Roman"/>
                <a:cs typeface="Times New Roman"/>
              </a:rPr>
              <a:t>Please</a:t>
            </a:r>
            <a:r>
              <a:rPr sz="2400" spc="-220" dirty="0">
                <a:latin typeface="Times New Roman"/>
                <a:cs typeface="Times New Roman"/>
              </a:rPr>
              <a:t> </a:t>
            </a:r>
            <a:r>
              <a:rPr sz="2400" spc="170" dirty="0">
                <a:latin typeface="Times New Roman"/>
                <a:cs typeface="Times New Roman"/>
              </a:rPr>
              <a:t>Scan</a:t>
            </a:r>
            <a:r>
              <a:rPr sz="2400" spc="-200" dirty="0">
                <a:latin typeface="Times New Roman"/>
                <a:cs typeface="Times New Roman"/>
              </a:rPr>
              <a:t> </a:t>
            </a:r>
            <a:r>
              <a:rPr sz="2400" spc="195" dirty="0">
                <a:latin typeface="Times New Roman"/>
                <a:cs typeface="Times New Roman"/>
              </a:rPr>
              <a:t>the</a:t>
            </a:r>
            <a:r>
              <a:rPr sz="2400" spc="-200" dirty="0">
                <a:latin typeface="Times New Roman"/>
                <a:cs typeface="Times New Roman"/>
              </a:rPr>
              <a:t> </a:t>
            </a:r>
            <a:r>
              <a:rPr sz="2400" spc="-40" dirty="0">
                <a:latin typeface="Times New Roman"/>
                <a:cs typeface="Times New Roman"/>
              </a:rPr>
              <a:t>Q-</a:t>
            </a:r>
            <a:r>
              <a:rPr sz="2400" spc="135" dirty="0">
                <a:latin typeface="Times New Roman"/>
                <a:cs typeface="Times New Roman"/>
              </a:rPr>
              <a:t>code</a:t>
            </a:r>
            <a:endParaRPr sz="24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7387" y="210311"/>
            <a:ext cx="4051554" cy="1006602"/>
          </a:xfrm>
          <a:prstGeom prst="rect">
            <a:avLst/>
          </a:prstGeom>
        </p:spPr>
      </p:pic>
      <p:sp>
        <p:nvSpPr>
          <p:cNvPr id="3" name="object 3"/>
          <p:cNvSpPr txBox="1">
            <a:spLocks noGrp="1"/>
          </p:cNvSpPr>
          <p:nvPr>
            <p:ph type="title"/>
          </p:nvPr>
        </p:nvSpPr>
        <p:spPr>
          <a:prstGeom prst="rect">
            <a:avLst/>
          </a:prstGeom>
        </p:spPr>
        <p:txBody>
          <a:bodyPr vert="horz" wrap="square" lIns="0" tIns="92202" rIns="0" bIns="0" rtlCol="0">
            <a:spAutoFit/>
          </a:bodyPr>
          <a:lstStyle/>
          <a:p>
            <a:pPr marL="466725">
              <a:lnSpc>
                <a:spcPct val="100000"/>
              </a:lnSpc>
              <a:spcBef>
                <a:spcPts val="100"/>
              </a:spcBef>
            </a:pPr>
            <a:r>
              <a:rPr sz="3600" spc="-35" dirty="0"/>
              <a:t>Composition</a:t>
            </a:r>
            <a:r>
              <a:rPr sz="3600" spc="-125" dirty="0"/>
              <a:t> </a:t>
            </a:r>
            <a:r>
              <a:rPr sz="3600" dirty="0"/>
              <a:t>of</a:t>
            </a:r>
            <a:r>
              <a:rPr sz="3600" spc="-75" dirty="0"/>
              <a:t> </a:t>
            </a:r>
            <a:r>
              <a:rPr sz="3600" spc="-25" dirty="0"/>
              <a:t>Air</a:t>
            </a:r>
            <a:endParaRPr sz="3600"/>
          </a:p>
        </p:txBody>
      </p:sp>
      <p:pic>
        <p:nvPicPr>
          <p:cNvPr id="4" name="object 4"/>
          <p:cNvPicPr/>
          <p:nvPr/>
        </p:nvPicPr>
        <p:blipFill>
          <a:blip r:embed="rId3" cstate="print"/>
          <a:stretch>
            <a:fillRect/>
          </a:stretch>
        </p:blipFill>
        <p:spPr>
          <a:xfrm>
            <a:off x="1496186" y="1825561"/>
            <a:ext cx="6151626" cy="43514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60947" y="339852"/>
            <a:ext cx="3877817" cy="1338834"/>
          </a:xfrm>
          <a:prstGeom prst="rect">
            <a:avLst/>
          </a:prstGeom>
        </p:spPr>
      </p:pic>
      <p:sp>
        <p:nvSpPr>
          <p:cNvPr id="3" name="object 3"/>
          <p:cNvSpPr txBox="1">
            <a:spLocks noGrp="1"/>
          </p:cNvSpPr>
          <p:nvPr>
            <p:ph type="title"/>
          </p:nvPr>
        </p:nvSpPr>
        <p:spPr>
          <a:xfrm>
            <a:off x="6425946" y="482549"/>
            <a:ext cx="3119120" cy="757555"/>
          </a:xfrm>
          <a:prstGeom prst="rect">
            <a:avLst/>
          </a:prstGeom>
        </p:spPr>
        <p:txBody>
          <a:bodyPr vert="horz" wrap="square" lIns="0" tIns="12700" rIns="0" bIns="0" rtlCol="0">
            <a:spAutoFit/>
          </a:bodyPr>
          <a:lstStyle/>
          <a:p>
            <a:pPr marL="12700">
              <a:lnSpc>
                <a:spcPct val="100000"/>
              </a:lnSpc>
              <a:spcBef>
                <a:spcPts val="100"/>
              </a:spcBef>
            </a:pPr>
            <a:r>
              <a:rPr sz="4800" spc="-55" dirty="0"/>
              <a:t>Stratosphere</a:t>
            </a:r>
            <a:endParaRPr sz="4800"/>
          </a:p>
        </p:txBody>
      </p:sp>
      <p:grpSp>
        <p:nvGrpSpPr>
          <p:cNvPr id="4" name="object 4"/>
          <p:cNvGrpSpPr/>
          <p:nvPr/>
        </p:nvGrpSpPr>
        <p:grpSpPr>
          <a:xfrm>
            <a:off x="391668" y="1552575"/>
            <a:ext cx="3712845" cy="4112895"/>
            <a:chOff x="391668" y="1552575"/>
            <a:chExt cx="3712845" cy="4112895"/>
          </a:xfrm>
        </p:grpSpPr>
        <p:pic>
          <p:nvPicPr>
            <p:cNvPr id="5" name="object 5"/>
            <p:cNvPicPr/>
            <p:nvPr/>
          </p:nvPicPr>
          <p:blipFill>
            <a:blip r:embed="rId3" cstate="print"/>
            <a:stretch>
              <a:fillRect/>
            </a:stretch>
          </p:blipFill>
          <p:spPr>
            <a:xfrm>
              <a:off x="533780" y="1552575"/>
              <a:ext cx="3570224" cy="3583051"/>
            </a:xfrm>
            <a:prstGeom prst="rect">
              <a:avLst/>
            </a:prstGeom>
          </p:spPr>
        </p:pic>
        <p:pic>
          <p:nvPicPr>
            <p:cNvPr id="6" name="object 6"/>
            <p:cNvPicPr/>
            <p:nvPr/>
          </p:nvPicPr>
          <p:blipFill>
            <a:blip r:embed="rId4" cstate="print"/>
            <a:stretch>
              <a:fillRect/>
            </a:stretch>
          </p:blipFill>
          <p:spPr>
            <a:xfrm>
              <a:off x="391668" y="5146547"/>
              <a:ext cx="439686" cy="511289"/>
            </a:xfrm>
            <a:prstGeom prst="rect">
              <a:avLst/>
            </a:prstGeom>
          </p:spPr>
        </p:pic>
        <p:pic>
          <p:nvPicPr>
            <p:cNvPr id="7" name="object 7"/>
            <p:cNvPicPr/>
            <p:nvPr/>
          </p:nvPicPr>
          <p:blipFill>
            <a:blip r:embed="rId5" cstate="print"/>
            <a:stretch>
              <a:fillRect/>
            </a:stretch>
          </p:blipFill>
          <p:spPr>
            <a:xfrm>
              <a:off x="527304" y="5154167"/>
              <a:ext cx="421398" cy="511289"/>
            </a:xfrm>
            <a:prstGeom prst="rect">
              <a:avLst/>
            </a:prstGeom>
          </p:spPr>
        </p:pic>
        <p:pic>
          <p:nvPicPr>
            <p:cNvPr id="8" name="object 8"/>
            <p:cNvPicPr/>
            <p:nvPr/>
          </p:nvPicPr>
          <p:blipFill>
            <a:blip r:embed="rId6" cstate="print"/>
            <a:stretch>
              <a:fillRect/>
            </a:stretch>
          </p:blipFill>
          <p:spPr>
            <a:xfrm>
              <a:off x="643127" y="5154167"/>
              <a:ext cx="375678" cy="511289"/>
            </a:xfrm>
            <a:prstGeom prst="rect">
              <a:avLst/>
            </a:prstGeom>
          </p:spPr>
        </p:pic>
        <p:pic>
          <p:nvPicPr>
            <p:cNvPr id="9" name="object 9"/>
            <p:cNvPicPr/>
            <p:nvPr/>
          </p:nvPicPr>
          <p:blipFill>
            <a:blip r:embed="rId7" cstate="print"/>
            <a:stretch>
              <a:fillRect/>
            </a:stretch>
          </p:blipFill>
          <p:spPr>
            <a:xfrm>
              <a:off x="713231" y="5154167"/>
              <a:ext cx="589026" cy="511289"/>
            </a:xfrm>
            <a:prstGeom prst="rect">
              <a:avLst/>
            </a:prstGeom>
          </p:spPr>
        </p:pic>
        <p:pic>
          <p:nvPicPr>
            <p:cNvPr id="10" name="object 10"/>
            <p:cNvPicPr/>
            <p:nvPr/>
          </p:nvPicPr>
          <p:blipFill>
            <a:blip r:embed="rId8" cstate="print"/>
            <a:stretch>
              <a:fillRect/>
            </a:stretch>
          </p:blipFill>
          <p:spPr>
            <a:xfrm>
              <a:off x="996695" y="5154167"/>
              <a:ext cx="653034" cy="511289"/>
            </a:xfrm>
            <a:prstGeom prst="rect">
              <a:avLst/>
            </a:prstGeom>
          </p:spPr>
        </p:pic>
      </p:grpSp>
      <p:sp>
        <p:nvSpPr>
          <p:cNvPr id="11" name="object 11"/>
          <p:cNvSpPr txBox="1"/>
          <p:nvPr/>
        </p:nvSpPr>
        <p:spPr>
          <a:xfrm>
            <a:off x="5536183" y="1540256"/>
            <a:ext cx="5974589" cy="5245667"/>
          </a:xfrm>
          <a:prstGeom prst="rect">
            <a:avLst/>
          </a:prstGeom>
        </p:spPr>
        <p:txBody>
          <a:bodyPr vert="horz" wrap="square" lIns="0" tIns="13335" rIns="0" bIns="0" rtlCol="0">
            <a:spAutoFit/>
          </a:bodyPr>
          <a:lstStyle/>
          <a:p>
            <a:pPr marL="182880" marR="334645" indent="-170815">
              <a:lnSpc>
                <a:spcPct val="100000"/>
              </a:lnSpc>
              <a:spcBef>
                <a:spcPts val="105"/>
              </a:spcBef>
              <a:buFont typeface="Arial MT"/>
              <a:buChar char="•"/>
              <a:tabLst>
                <a:tab pos="184785" algn="l"/>
              </a:tabLst>
            </a:pPr>
            <a:r>
              <a:rPr sz="2800" b="1" dirty="0">
                <a:latin typeface="Segoe UI Light"/>
                <a:cs typeface="Segoe UI Light"/>
              </a:rPr>
              <a:t>19</a:t>
            </a:r>
            <a:r>
              <a:rPr lang="en-US" sz="2800" b="1" dirty="0">
                <a:latin typeface="Segoe UI Light"/>
                <a:cs typeface="Segoe UI Light"/>
              </a:rPr>
              <a:t>%</a:t>
            </a:r>
            <a:r>
              <a:rPr sz="2000" spc="-45" dirty="0">
                <a:latin typeface="Segoe UI Light"/>
                <a:cs typeface="Segoe UI Light"/>
              </a:rPr>
              <a:t> </a:t>
            </a:r>
            <a:r>
              <a:rPr sz="2000" spc="-60" dirty="0">
                <a:latin typeface="Segoe UI Light"/>
                <a:cs typeface="Segoe UI Light"/>
              </a:rPr>
              <a:t> </a:t>
            </a:r>
            <a:r>
              <a:rPr sz="2000" dirty="0">
                <a:latin typeface="Segoe UI Light"/>
                <a:cs typeface="Segoe UI Light"/>
              </a:rPr>
              <a:t>of</a:t>
            </a:r>
            <a:r>
              <a:rPr sz="2000" spc="-45" dirty="0">
                <a:latin typeface="Segoe UI Light"/>
                <a:cs typeface="Segoe UI Light"/>
              </a:rPr>
              <a:t> </a:t>
            </a:r>
            <a:r>
              <a:rPr sz="2000" dirty="0">
                <a:latin typeface="Segoe UI Light"/>
                <a:cs typeface="Segoe UI Light"/>
              </a:rPr>
              <a:t>the</a:t>
            </a:r>
            <a:r>
              <a:rPr sz="2000" spc="-25" dirty="0">
                <a:latin typeface="Segoe UI Light"/>
                <a:cs typeface="Segoe UI Light"/>
              </a:rPr>
              <a:t> </a:t>
            </a:r>
            <a:r>
              <a:rPr sz="2000" spc="-30" dirty="0">
                <a:latin typeface="Segoe UI Light"/>
                <a:cs typeface="Segoe UI Light"/>
              </a:rPr>
              <a:t>atmosphere's</a:t>
            </a:r>
            <a:r>
              <a:rPr sz="2000" spc="-75" dirty="0">
                <a:latin typeface="Segoe UI Light"/>
                <a:cs typeface="Segoe UI Light"/>
              </a:rPr>
              <a:t> </a:t>
            </a:r>
            <a:r>
              <a:rPr sz="2000" spc="-10" dirty="0">
                <a:latin typeface="Segoe UI Light"/>
                <a:cs typeface="Segoe UI Light"/>
              </a:rPr>
              <a:t>gases </a:t>
            </a:r>
            <a:r>
              <a:rPr sz="2000" dirty="0">
                <a:latin typeface="Segoe UI Light"/>
                <a:cs typeface="Segoe UI Light"/>
              </a:rPr>
              <a:t>but very</a:t>
            </a:r>
            <a:r>
              <a:rPr sz="2000" spc="15" dirty="0">
                <a:latin typeface="Segoe UI Light"/>
                <a:cs typeface="Segoe UI Light"/>
              </a:rPr>
              <a:t> </a:t>
            </a:r>
            <a:r>
              <a:rPr sz="2000" dirty="0">
                <a:latin typeface="Segoe UI Light"/>
                <a:cs typeface="Segoe UI Light"/>
              </a:rPr>
              <a:t>little</a:t>
            </a:r>
            <a:r>
              <a:rPr sz="2000" spc="10" dirty="0">
                <a:latin typeface="Segoe UI Light"/>
                <a:cs typeface="Segoe UI Light"/>
              </a:rPr>
              <a:t> </a:t>
            </a:r>
            <a:r>
              <a:rPr sz="2000" dirty="0">
                <a:latin typeface="Segoe UI Light"/>
                <a:cs typeface="Segoe UI Light"/>
              </a:rPr>
              <a:t>water</a:t>
            </a:r>
            <a:r>
              <a:rPr sz="2000" spc="-15" dirty="0">
                <a:latin typeface="Segoe UI Light"/>
                <a:cs typeface="Segoe UI Light"/>
              </a:rPr>
              <a:t> </a:t>
            </a:r>
            <a:r>
              <a:rPr sz="2000" spc="-10" dirty="0">
                <a:latin typeface="Segoe UI Light"/>
                <a:cs typeface="Segoe UI Light"/>
              </a:rPr>
              <a:t>vapor.</a:t>
            </a:r>
            <a:endParaRPr sz="2000" dirty="0">
              <a:latin typeface="Segoe UI Light"/>
              <a:cs typeface="Segoe UI Light"/>
            </a:endParaRPr>
          </a:p>
          <a:p>
            <a:pPr marL="183515" indent="-170815">
              <a:lnSpc>
                <a:spcPct val="100000"/>
              </a:lnSpc>
              <a:buFont typeface="Arial MT"/>
              <a:buChar char="•"/>
              <a:tabLst>
                <a:tab pos="183515" algn="l"/>
              </a:tabLst>
            </a:pPr>
            <a:r>
              <a:rPr sz="2000" dirty="0">
                <a:latin typeface="Segoe UI Light"/>
                <a:cs typeface="Segoe UI Light"/>
              </a:rPr>
              <a:t>The</a:t>
            </a:r>
            <a:r>
              <a:rPr sz="2000" spc="-35" dirty="0">
                <a:latin typeface="Segoe UI Light"/>
                <a:cs typeface="Segoe UI Light"/>
              </a:rPr>
              <a:t> </a:t>
            </a:r>
            <a:r>
              <a:rPr sz="2000" spc="-10" dirty="0">
                <a:latin typeface="Segoe UI Light"/>
                <a:cs typeface="Segoe UI Light"/>
              </a:rPr>
              <a:t>temperature</a:t>
            </a:r>
            <a:r>
              <a:rPr sz="2000" spc="-60" dirty="0">
                <a:latin typeface="Segoe UI Light"/>
                <a:cs typeface="Segoe UI Light"/>
              </a:rPr>
              <a:t> </a:t>
            </a:r>
            <a:r>
              <a:rPr sz="2000" dirty="0">
                <a:latin typeface="Segoe UI Light"/>
                <a:cs typeface="Segoe UI Light"/>
              </a:rPr>
              <a:t>increases</a:t>
            </a:r>
            <a:r>
              <a:rPr sz="2000" spc="-70" dirty="0">
                <a:latin typeface="Segoe UI Light"/>
                <a:cs typeface="Segoe UI Light"/>
              </a:rPr>
              <a:t> </a:t>
            </a:r>
            <a:r>
              <a:rPr sz="2000" dirty="0">
                <a:latin typeface="Segoe UI Light"/>
                <a:cs typeface="Segoe UI Light"/>
              </a:rPr>
              <a:t>with</a:t>
            </a:r>
            <a:r>
              <a:rPr sz="2000" spc="-25" dirty="0">
                <a:latin typeface="Segoe UI Light"/>
                <a:cs typeface="Segoe UI Light"/>
              </a:rPr>
              <a:t> </a:t>
            </a:r>
            <a:r>
              <a:rPr sz="2000" spc="-10" dirty="0">
                <a:latin typeface="Segoe UI Light"/>
                <a:cs typeface="Segoe UI Light"/>
              </a:rPr>
              <a:t>height.</a:t>
            </a:r>
            <a:endParaRPr sz="2000" dirty="0">
              <a:latin typeface="Segoe UI Light"/>
              <a:cs typeface="Segoe UI Light"/>
            </a:endParaRPr>
          </a:p>
          <a:p>
            <a:pPr marL="182880" marR="193675" indent="-170815">
              <a:lnSpc>
                <a:spcPct val="100000"/>
              </a:lnSpc>
              <a:buFont typeface="Arial MT"/>
              <a:buChar char="•"/>
              <a:tabLst>
                <a:tab pos="184785" algn="l"/>
              </a:tabLst>
            </a:pPr>
            <a:r>
              <a:rPr sz="2000" dirty="0">
                <a:latin typeface="Segoe UI Light"/>
                <a:cs typeface="Segoe UI Light"/>
              </a:rPr>
              <a:t>Heat</a:t>
            </a:r>
            <a:r>
              <a:rPr sz="2000" spc="-50" dirty="0">
                <a:latin typeface="Segoe UI Light"/>
                <a:cs typeface="Segoe UI Light"/>
              </a:rPr>
              <a:t> </a:t>
            </a:r>
            <a:r>
              <a:rPr sz="2000" dirty="0">
                <a:latin typeface="Segoe UI Light"/>
                <a:cs typeface="Segoe UI Light"/>
              </a:rPr>
              <a:t>is</a:t>
            </a:r>
            <a:r>
              <a:rPr sz="2000" spc="-50" dirty="0">
                <a:latin typeface="Segoe UI Light"/>
                <a:cs typeface="Segoe UI Light"/>
              </a:rPr>
              <a:t> </a:t>
            </a:r>
            <a:r>
              <a:rPr sz="2000" dirty="0">
                <a:latin typeface="Segoe UI Light"/>
                <a:cs typeface="Segoe UI Light"/>
              </a:rPr>
              <a:t>produced</a:t>
            </a:r>
            <a:r>
              <a:rPr sz="2000" spc="-45" dirty="0">
                <a:latin typeface="Segoe UI Light"/>
                <a:cs typeface="Segoe UI Light"/>
              </a:rPr>
              <a:t> </a:t>
            </a:r>
            <a:r>
              <a:rPr sz="2000" dirty="0">
                <a:latin typeface="Segoe UI Light"/>
                <a:cs typeface="Segoe UI Light"/>
              </a:rPr>
              <a:t>in</a:t>
            </a:r>
            <a:r>
              <a:rPr sz="2000" spc="-40" dirty="0">
                <a:latin typeface="Segoe UI Light"/>
                <a:cs typeface="Segoe UI Light"/>
              </a:rPr>
              <a:t> </a:t>
            </a:r>
            <a:r>
              <a:rPr sz="2000" dirty="0">
                <a:latin typeface="Segoe UI Light"/>
                <a:cs typeface="Segoe UI Light"/>
              </a:rPr>
              <a:t>the</a:t>
            </a:r>
            <a:r>
              <a:rPr sz="2000" spc="-35" dirty="0">
                <a:latin typeface="Segoe UI Light"/>
                <a:cs typeface="Segoe UI Light"/>
              </a:rPr>
              <a:t> </a:t>
            </a:r>
            <a:r>
              <a:rPr sz="2000" dirty="0">
                <a:latin typeface="Segoe UI Light"/>
                <a:cs typeface="Segoe UI Light"/>
              </a:rPr>
              <a:t>process</a:t>
            </a:r>
            <a:r>
              <a:rPr sz="2000" spc="-55" dirty="0">
                <a:latin typeface="Segoe UI Light"/>
                <a:cs typeface="Segoe UI Light"/>
              </a:rPr>
              <a:t> </a:t>
            </a:r>
            <a:r>
              <a:rPr sz="2000" dirty="0">
                <a:latin typeface="Segoe UI Light"/>
                <a:cs typeface="Segoe UI Light"/>
              </a:rPr>
              <a:t>of</a:t>
            </a:r>
            <a:r>
              <a:rPr sz="2000" spc="-55" dirty="0">
                <a:latin typeface="Segoe UI Light"/>
                <a:cs typeface="Segoe UI Light"/>
              </a:rPr>
              <a:t> </a:t>
            </a:r>
            <a:r>
              <a:rPr sz="2000" spc="-25" dirty="0">
                <a:latin typeface="Segoe UI Light"/>
                <a:cs typeface="Segoe UI Light"/>
              </a:rPr>
              <a:t>the </a:t>
            </a:r>
            <a:r>
              <a:rPr sz="2000" dirty="0">
                <a:latin typeface="Segoe UI Light"/>
                <a:cs typeface="Segoe UI Light"/>
              </a:rPr>
              <a:t>formation</a:t>
            </a:r>
            <a:r>
              <a:rPr sz="2000" spc="-55" dirty="0">
                <a:latin typeface="Segoe UI Light"/>
                <a:cs typeface="Segoe UI Light"/>
              </a:rPr>
              <a:t> </a:t>
            </a:r>
            <a:r>
              <a:rPr sz="2000" dirty="0">
                <a:latin typeface="Segoe UI Light"/>
                <a:cs typeface="Segoe UI Light"/>
              </a:rPr>
              <a:t>of</a:t>
            </a:r>
            <a:r>
              <a:rPr sz="2000" spc="-45" dirty="0">
                <a:latin typeface="Segoe UI Light"/>
                <a:cs typeface="Segoe UI Light"/>
              </a:rPr>
              <a:t> </a:t>
            </a:r>
            <a:r>
              <a:rPr sz="2000" dirty="0">
                <a:latin typeface="Segoe UI Light"/>
                <a:cs typeface="Segoe UI Light"/>
              </a:rPr>
              <a:t>Ozone,</a:t>
            </a:r>
            <a:r>
              <a:rPr sz="2000" spc="-60" dirty="0">
                <a:latin typeface="Segoe UI Light"/>
                <a:cs typeface="Segoe UI Light"/>
              </a:rPr>
              <a:t> </a:t>
            </a:r>
            <a:r>
              <a:rPr sz="2000" dirty="0">
                <a:latin typeface="Segoe UI Light"/>
                <a:cs typeface="Segoe UI Light"/>
              </a:rPr>
              <a:t>and</a:t>
            </a:r>
            <a:r>
              <a:rPr sz="2000" spc="-50" dirty="0">
                <a:latin typeface="Segoe UI Light"/>
                <a:cs typeface="Segoe UI Light"/>
              </a:rPr>
              <a:t> </a:t>
            </a:r>
            <a:r>
              <a:rPr sz="2000" dirty="0">
                <a:latin typeface="Segoe UI Light"/>
                <a:cs typeface="Segoe UI Light"/>
              </a:rPr>
              <a:t>this</a:t>
            </a:r>
            <a:r>
              <a:rPr sz="2000" spc="-30" dirty="0">
                <a:latin typeface="Segoe UI Light"/>
                <a:cs typeface="Segoe UI Light"/>
              </a:rPr>
              <a:t> </a:t>
            </a:r>
            <a:r>
              <a:rPr sz="2000" dirty="0">
                <a:latin typeface="Segoe UI Light"/>
                <a:cs typeface="Segoe UI Light"/>
              </a:rPr>
              <a:t>heat</a:t>
            </a:r>
            <a:r>
              <a:rPr sz="2000" spc="-35" dirty="0">
                <a:latin typeface="Segoe UI Light"/>
                <a:cs typeface="Segoe UI Light"/>
              </a:rPr>
              <a:t> </a:t>
            </a:r>
            <a:r>
              <a:rPr sz="2000" spc="-25" dirty="0">
                <a:latin typeface="Segoe UI Light"/>
                <a:cs typeface="Segoe UI Light"/>
              </a:rPr>
              <a:t>is 	</a:t>
            </a:r>
            <a:r>
              <a:rPr sz="2000" spc="-10" dirty="0">
                <a:latin typeface="Segoe UI Light"/>
                <a:cs typeface="Segoe UI Light"/>
              </a:rPr>
              <a:t>responsible</a:t>
            </a:r>
            <a:r>
              <a:rPr sz="2000" spc="-50" dirty="0">
                <a:latin typeface="Segoe UI Light"/>
                <a:cs typeface="Segoe UI Light"/>
              </a:rPr>
              <a:t> </a:t>
            </a:r>
            <a:r>
              <a:rPr sz="2000" dirty="0">
                <a:latin typeface="Segoe UI Light"/>
                <a:cs typeface="Segoe UI Light"/>
              </a:rPr>
              <a:t>for</a:t>
            </a:r>
            <a:r>
              <a:rPr sz="2000" spc="-45" dirty="0">
                <a:latin typeface="Segoe UI Light"/>
                <a:cs typeface="Segoe UI Light"/>
              </a:rPr>
              <a:t> </a:t>
            </a:r>
            <a:r>
              <a:rPr sz="2000" dirty="0">
                <a:latin typeface="Segoe UI Light"/>
                <a:cs typeface="Segoe UI Light"/>
              </a:rPr>
              <a:t>temperature</a:t>
            </a:r>
            <a:r>
              <a:rPr sz="2000" spc="-70" dirty="0">
                <a:latin typeface="Segoe UI Light"/>
                <a:cs typeface="Segoe UI Light"/>
              </a:rPr>
              <a:t> </a:t>
            </a:r>
            <a:r>
              <a:rPr sz="2000" spc="-10" dirty="0">
                <a:latin typeface="Segoe UI Light"/>
                <a:cs typeface="Segoe UI Light"/>
              </a:rPr>
              <a:t>increases.</a:t>
            </a:r>
            <a:endParaRPr sz="2000" dirty="0">
              <a:latin typeface="Segoe UI Light"/>
              <a:cs typeface="Segoe UI Light"/>
            </a:endParaRPr>
          </a:p>
          <a:p>
            <a:pPr marL="182880" marR="5080" indent="-170815">
              <a:lnSpc>
                <a:spcPct val="100000"/>
              </a:lnSpc>
              <a:buFont typeface="Arial MT"/>
              <a:buChar char="•"/>
              <a:tabLst>
                <a:tab pos="184785" algn="l"/>
              </a:tabLst>
            </a:pPr>
            <a:r>
              <a:rPr sz="2000" dirty="0">
                <a:latin typeface="Segoe UI Light"/>
                <a:cs typeface="Segoe UI Light"/>
              </a:rPr>
              <a:t>This</a:t>
            </a:r>
            <a:r>
              <a:rPr sz="2000" spc="-40" dirty="0">
                <a:latin typeface="Segoe UI Light"/>
                <a:cs typeface="Segoe UI Light"/>
              </a:rPr>
              <a:t> </a:t>
            </a:r>
            <a:r>
              <a:rPr sz="2000" dirty="0">
                <a:latin typeface="Segoe UI Light"/>
                <a:cs typeface="Segoe UI Light"/>
              </a:rPr>
              <a:t>increase</a:t>
            </a:r>
            <a:r>
              <a:rPr sz="2000" spc="-45" dirty="0">
                <a:latin typeface="Segoe UI Light"/>
                <a:cs typeface="Segoe UI Light"/>
              </a:rPr>
              <a:t> </a:t>
            </a:r>
            <a:r>
              <a:rPr sz="2000" dirty="0">
                <a:latin typeface="Segoe UI Light"/>
                <a:cs typeface="Segoe UI Light"/>
              </a:rPr>
              <a:t>in</a:t>
            </a:r>
            <a:r>
              <a:rPr sz="2000" spc="-35" dirty="0">
                <a:latin typeface="Segoe UI Light"/>
                <a:cs typeface="Segoe UI Light"/>
              </a:rPr>
              <a:t> </a:t>
            </a:r>
            <a:r>
              <a:rPr sz="2000" spc="-10" dirty="0">
                <a:latin typeface="Segoe UI Light"/>
                <a:cs typeface="Segoe UI Light"/>
              </a:rPr>
              <a:t>temperature</a:t>
            </a:r>
            <a:r>
              <a:rPr sz="2000" spc="-45" dirty="0">
                <a:latin typeface="Segoe UI Light"/>
                <a:cs typeface="Segoe UI Light"/>
              </a:rPr>
              <a:t> </a:t>
            </a:r>
            <a:r>
              <a:rPr sz="2000" dirty="0">
                <a:latin typeface="Segoe UI Light"/>
                <a:cs typeface="Segoe UI Light"/>
              </a:rPr>
              <a:t>with</a:t>
            </a:r>
            <a:r>
              <a:rPr sz="2000" spc="-45" dirty="0">
                <a:latin typeface="Segoe UI Light"/>
                <a:cs typeface="Segoe UI Light"/>
              </a:rPr>
              <a:t> </a:t>
            </a:r>
            <a:r>
              <a:rPr sz="2000" spc="-10" dirty="0">
                <a:latin typeface="Segoe UI Light"/>
                <a:cs typeface="Segoe UI Light"/>
              </a:rPr>
              <a:t>height </a:t>
            </a:r>
            <a:r>
              <a:rPr sz="2000" dirty="0">
                <a:latin typeface="Segoe UI Light"/>
                <a:cs typeface="Segoe UI Light"/>
              </a:rPr>
              <a:t>means</a:t>
            </a:r>
            <a:r>
              <a:rPr sz="2000" spc="-20" dirty="0">
                <a:latin typeface="Segoe UI Light"/>
                <a:cs typeface="Segoe UI Light"/>
              </a:rPr>
              <a:t> </a:t>
            </a:r>
            <a:r>
              <a:rPr sz="2000" dirty="0">
                <a:latin typeface="Segoe UI Light"/>
                <a:cs typeface="Segoe UI Light"/>
              </a:rPr>
              <a:t>warmer</a:t>
            </a:r>
            <a:r>
              <a:rPr sz="2000" spc="-30" dirty="0">
                <a:latin typeface="Segoe UI Light"/>
                <a:cs typeface="Segoe UI Light"/>
              </a:rPr>
              <a:t> </a:t>
            </a:r>
            <a:r>
              <a:rPr sz="2000" dirty="0">
                <a:latin typeface="Segoe UI Light"/>
                <a:cs typeface="Segoe UI Light"/>
              </a:rPr>
              <a:t>air</a:t>
            </a:r>
            <a:r>
              <a:rPr sz="2000" spc="-40" dirty="0">
                <a:latin typeface="Segoe UI Light"/>
                <a:cs typeface="Segoe UI Light"/>
              </a:rPr>
              <a:t> </a:t>
            </a:r>
            <a:r>
              <a:rPr sz="2000" dirty="0">
                <a:latin typeface="Segoe UI Light"/>
                <a:cs typeface="Segoe UI Light"/>
              </a:rPr>
              <a:t>is</a:t>
            </a:r>
            <a:r>
              <a:rPr sz="2000" spc="-20" dirty="0">
                <a:latin typeface="Segoe UI Light"/>
                <a:cs typeface="Segoe UI Light"/>
              </a:rPr>
              <a:t> </a:t>
            </a:r>
            <a:r>
              <a:rPr sz="2000" dirty="0">
                <a:latin typeface="Segoe UI Light"/>
                <a:cs typeface="Segoe UI Light"/>
              </a:rPr>
              <a:t>located</a:t>
            </a:r>
            <a:r>
              <a:rPr sz="2000" spc="-45" dirty="0">
                <a:latin typeface="Segoe UI Light"/>
                <a:cs typeface="Segoe UI Light"/>
              </a:rPr>
              <a:t> </a:t>
            </a:r>
            <a:r>
              <a:rPr sz="2000" spc="-10" dirty="0">
                <a:latin typeface="Segoe UI Light"/>
                <a:cs typeface="Segoe UI Light"/>
              </a:rPr>
              <a:t>above </a:t>
            </a:r>
            <a:r>
              <a:rPr sz="2000" dirty="0">
                <a:latin typeface="Segoe UI Light"/>
                <a:cs typeface="Segoe UI Light"/>
              </a:rPr>
              <a:t>cooler</a:t>
            </a:r>
            <a:r>
              <a:rPr sz="2000" spc="-105" dirty="0">
                <a:latin typeface="Segoe UI Light"/>
                <a:cs typeface="Segoe UI Light"/>
              </a:rPr>
              <a:t> </a:t>
            </a:r>
            <a:r>
              <a:rPr sz="2000" spc="-50" dirty="0">
                <a:latin typeface="Segoe UI Light"/>
                <a:cs typeface="Segoe UI Light"/>
              </a:rPr>
              <a:t>air.</a:t>
            </a:r>
            <a:r>
              <a:rPr sz="2000" spc="-75" dirty="0">
                <a:latin typeface="Segoe UI Light"/>
                <a:cs typeface="Segoe UI Light"/>
              </a:rPr>
              <a:t> </a:t>
            </a:r>
            <a:r>
              <a:rPr sz="2000" dirty="0">
                <a:latin typeface="Segoe UI Light"/>
                <a:cs typeface="Segoe UI Light"/>
              </a:rPr>
              <a:t>This</a:t>
            </a:r>
            <a:r>
              <a:rPr sz="2000" spc="-55" dirty="0">
                <a:latin typeface="Segoe UI Light"/>
                <a:cs typeface="Segoe UI Light"/>
              </a:rPr>
              <a:t> </a:t>
            </a:r>
            <a:r>
              <a:rPr sz="2000" dirty="0">
                <a:latin typeface="Segoe UI Light"/>
                <a:cs typeface="Segoe UI Light"/>
              </a:rPr>
              <a:t>prevents</a:t>
            </a:r>
            <a:r>
              <a:rPr sz="2000" spc="-50" dirty="0">
                <a:latin typeface="Segoe UI Light"/>
                <a:cs typeface="Segoe UI Light"/>
              </a:rPr>
              <a:t> </a:t>
            </a:r>
            <a:r>
              <a:rPr sz="2000" dirty="0">
                <a:latin typeface="Segoe UI Light"/>
                <a:cs typeface="Segoe UI Light"/>
              </a:rPr>
              <a:t>convection</a:t>
            </a:r>
            <a:r>
              <a:rPr sz="2000" spc="-55" dirty="0">
                <a:latin typeface="Segoe UI Light"/>
                <a:cs typeface="Segoe UI Light"/>
              </a:rPr>
              <a:t> </a:t>
            </a:r>
            <a:r>
              <a:rPr sz="2000" spc="-25" dirty="0">
                <a:latin typeface="Segoe UI Light"/>
                <a:cs typeface="Segoe UI Light"/>
              </a:rPr>
              <a:t>as </a:t>
            </a:r>
            <a:r>
              <a:rPr sz="2000" dirty="0">
                <a:latin typeface="Segoe UI Light"/>
                <a:cs typeface="Segoe UI Light"/>
              </a:rPr>
              <a:t>there</a:t>
            </a:r>
            <a:r>
              <a:rPr sz="2000" spc="-45" dirty="0">
                <a:latin typeface="Segoe UI Light"/>
                <a:cs typeface="Segoe UI Light"/>
              </a:rPr>
              <a:t> </a:t>
            </a:r>
            <a:r>
              <a:rPr sz="2000" dirty="0">
                <a:latin typeface="Segoe UI Light"/>
                <a:cs typeface="Segoe UI Light"/>
              </a:rPr>
              <a:t>is</a:t>
            </a:r>
            <a:r>
              <a:rPr sz="2000" spc="-45" dirty="0">
                <a:latin typeface="Segoe UI Light"/>
                <a:cs typeface="Segoe UI Light"/>
              </a:rPr>
              <a:t> </a:t>
            </a:r>
            <a:r>
              <a:rPr sz="2000" dirty="0">
                <a:latin typeface="Segoe UI Light"/>
                <a:cs typeface="Segoe UI Light"/>
              </a:rPr>
              <a:t>no</a:t>
            </a:r>
            <a:r>
              <a:rPr sz="2000" spc="-45" dirty="0">
                <a:latin typeface="Segoe UI Light"/>
                <a:cs typeface="Segoe UI Light"/>
              </a:rPr>
              <a:t> </a:t>
            </a:r>
            <a:r>
              <a:rPr sz="2000" dirty="0">
                <a:latin typeface="Segoe UI Light"/>
                <a:cs typeface="Segoe UI Light"/>
              </a:rPr>
              <a:t>upward</a:t>
            </a:r>
            <a:r>
              <a:rPr sz="2000" spc="-45" dirty="0">
                <a:latin typeface="Segoe UI Light"/>
                <a:cs typeface="Segoe UI Light"/>
              </a:rPr>
              <a:t> </a:t>
            </a:r>
            <a:r>
              <a:rPr sz="2000" dirty="0">
                <a:latin typeface="Segoe UI Light"/>
                <a:cs typeface="Segoe UI Light"/>
              </a:rPr>
              <a:t>vertical</a:t>
            </a:r>
            <a:r>
              <a:rPr sz="2000" spc="-45" dirty="0">
                <a:latin typeface="Segoe UI Light"/>
                <a:cs typeface="Segoe UI Light"/>
              </a:rPr>
              <a:t> </a:t>
            </a:r>
            <a:r>
              <a:rPr sz="2000" spc="-10" dirty="0">
                <a:latin typeface="Segoe UI Light"/>
                <a:cs typeface="Segoe UI Light"/>
              </a:rPr>
              <a:t>movement 	</a:t>
            </a:r>
            <a:r>
              <a:rPr sz="2000" dirty="0">
                <a:latin typeface="Segoe UI Light"/>
                <a:cs typeface="Segoe UI Light"/>
              </a:rPr>
              <a:t>of</a:t>
            </a:r>
            <a:r>
              <a:rPr sz="2000" spc="-55" dirty="0">
                <a:latin typeface="Segoe UI Light"/>
                <a:cs typeface="Segoe UI Light"/>
              </a:rPr>
              <a:t> </a:t>
            </a:r>
            <a:r>
              <a:rPr sz="2000" dirty="0">
                <a:latin typeface="Segoe UI Light"/>
                <a:cs typeface="Segoe UI Light"/>
              </a:rPr>
              <a:t>the</a:t>
            </a:r>
            <a:r>
              <a:rPr sz="2000" spc="-30" dirty="0">
                <a:latin typeface="Segoe UI Light"/>
                <a:cs typeface="Segoe UI Light"/>
              </a:rPr>
              <a:t> </a:t>
            </a:r>
            <a:r>
              <a:rPr sz="2000" spc="-10" dirty="0">
                <a:latin typeface="Segoe UI Light"/>
                <a:cs typeface="Segoe UI Light"/>
              </a:rPr>
              <a:t>gases.</a:t>
            </a:r>
            <a:endParaRPr sz="2000" dirty="0">
              <a:latin typeface="Segoe UI Light"/>
              <a:cs typeface="Segoe UI Light"/>
            </a:endParaRPr>
          </a:p>
          <a:p>
            <a:pPr marL="182880" marR="245745" indent="-170815">
              <a:lnSpc>
                <a:spcPct val="100000"/>
              </a:lnSpc>
              <a:buFont typeface="Arial MT"/>
              <a:buChar char="•"/>
              <a:tabLst>
                <a:tab pos="184785" algn="l"/>
              </a:tabLst>
            </a:pPr>
            <a:r>
              <a:rPr sz="2000" dirty="0">
                <a:latin typeface="Segoe UI Light"/>
                <a:cs typeface="Segoe UI Light"/>
              </a:rPr>
              <a:t>The</a:t>
            </a:r>
            <a:r>
              <a:rPr sz="2000" spc="-35" dirty="0">
                <a:latin typeface="Segoe UI Light"/>
                <a:cs typeface="Segoe UI Light"/>
              </a:rPr>
              <a:t> </a:t>
            </a:r>
            <a:r>
              <a:rPr sz="2000" dirty="0">
                <a:latin typeface="Segoe UI Light"/>
                <a:cs typeface="Segoe UI Light"/>
              </a:rPr>
              <a:t>transition</a:t>
            </a:r>
            <a:r>
              <a:rPr sz="2000" spc="-30" dirty="0">
                <a:latin typeface="Segoe UI Light"/>
                <a:cs typeface="Segoe UI Light"/>
              </a:rPr>
              <a:t> </a:t>
            </a:r>
            <a:r>
              <a:rPr sz="2000" dirty="0">
                <a:latin typeface="Segoe UI Light"/>
                <a:cs typeface="Segoe UI Light"/>
              </a:rPr>
              <a:t>boundary</a:t>
            </a:r>
            <a:r>
              <a:rPr sz="2000" spc="-35" dirty="0">
                <a:latin typeface="Segoe UI Light"/>
                <a:cs typeface="Segoe UI Light"/>
              </a:rPr>
              <a:t> </a:t>
            </a:r>
            <a:r>
              <a:rPr sz="2000" spc="-10" dirty="0">
                <a:latin typeface="Segoe UI Light"/>
                <a:cs typeface="Segoe UI Light"/>
              </a:rPr>
              <a:t>which </a:t>
            </a:r>
            <a:r>
              <a:rPr sz="2000" dirty="0">
                <a:latin typeface="Segoe UI Light"/>
                <a:cs typeface="Segoe UI Light"/>
              </a:rPr>
              <a:t>separates</a:t>
            </a:r>
            <a:r>
              <a:rPr sz="2000" spc="-80" dirty="0">
                <a:latin typeface="Segoe UI Light"/>
                <a:cs typeface="Segoe UI Light"/>
              </a:rPr>
              <a:t> </a:t>
            </a:r>
            <a:r>
              <a:rPr sz="2000" dirty="0">
                <a:latin typeface="Segoe UI Light"/>
                <a:cs typeface="Segoe UI Light"/>
              </a:rPr>
              <a:t>the</a:t>
            </a:r>
            <a:r>
              <a:rPr sz="2000" spc="-45" dirty="0">
                <a:latin typeface="Segoe UI Light"/>
                <a:cs typeface="Segoe UI Light"/>
              </a:rPr>
              <a:t> </a:t>
            </a:r>
            <a:r>
              <a:rPr sz="2000" dirty="0">
                <a:latin typeface="Segoe UI Light"/>
                <a:cs typeface="Segoe UI Light"/>
              </a:rPr>
              <a:t>mesosphere</a:t>
            </a:r>
            <a:r>
              <a:rPr sz="2000" spc="-55" dirty="0">
                <a:latin typeface="Segoe UI Light"/>
                <a:cs typeface="Segoe UI Light"/>
              </a:rPr>
              <a:t> </a:t>
            </a:r>
            <a:r>
              <a:rPr sz="2000" dirty="0">
                <a:latin typeface="Segoe UI Light"/>
                <a:cs typeface="Segoe UI Light"/>
              </a:rPr>
              <a:t>from</a:t>
            </a:r>
            <a:r>
              <a:rPr sz="2000" spc="-70" dirty="0">
                <a:latin typeface="Segoe UI Light"/>
                <a:cs typeface="Segoe UI Light"/>
              </a:rPr>
              <a:t> </a:t>
            </a:r>
            <a:r>
              <a:rPr sz="2000" spc="-25" dirty="0">
                <a:latin typeface="Segoe UI Light"/>
                <a:cs typeface="Segoe UI Light"/>
              </a:rPr>
              <a:t>the </a:t>
            </a:r>
            <a:r>
              <a:rPr sz="2000" dirty="0">
                <a:latin typeface="Segoe UI Light"/>
                <a:cs typeface="Segoe UI Light"/>
              </a:rPr>
              <a:t>stratosphere</a:t>
            </a:r>
            <a:r>
              <a:rPr sz="2000" spc="-55" dirty="0">
                <a:latin typeface="Segoe UI Light"/>
                <a:cs typeface="Segoe UI Light"/>
              </a:rPr>
              <a:t> </a:t>
            </a:r>
            <a:r>
              <a:rPr sz="2000" dirty="0">
                <a:latin typeface="Segoe UI Light"/>
                <a:cs typeface="Segoe UI Light"/>
              </a:rPr>
              <a:t>is</a:t>
            </a:r>
            <a:r>
              <a:rPr sz="2000" spc="-35" dirty="0">
                <a:latin typeface="Segoe UI Light"/>
                <a:cs typeface="Segoe UI Light"/>
              </a:rPr>
              <a:t> </a:t>
            </a:r>
            <a:r>
              <a:rPr sz="2000" dirty="0">
                <a:latin typeface="Segoe UI Light"/>
                <a:cs typeface="Segoe UI Light"/>
              </a:rPr>
              <a:t>called</a:t>
            </a:r>
            <a:r>
              <a:rPr sz="2000" spc="-35" dirty="0">
                <a:latin typeface="Segoe UI Light"/>
                <a:cs typeface="Segoe UI Light"/>
              </a:rPr>
              <a:t> </a:t>
            </a:r>
            <a:r>
              <a:rPr sz="2000" dirty="0">
                <a:latin typeface="Segoe UI Light"/>
                <a:cs typeface="Segoe UI Light"/>
              </a:rPr>
              <a:t>the</a:t>
            </a:r>
            <a:r>
              <a:rPr sz="2000" spc="-35" dirty="0">
                <a:latin typeface="Segoe UI Light"/>
                <a:cs typeface="Segoe UI Light"/>
              </a:rPr>
              <a:t> </a:t>
            </a:r>
            <a:r>
              <a:rPr sz="2000" spc="-10" dirty="0">
                <a:latin typeface="Segoe UI Light"/>
                <a:cs typeface="Segoe UI Light"/>
              </a:rPr>
              <a:t>stratopause.</a:t>
            </a:r>
            <a:endParaRPr sz="2000" dirty="0">
              <a:latin typeface="Segoe UI Light"/>
              <a:cs typeface="Segoe UI Light"/>
            </a:endParaRPr>
          </a:p>
          <a:p>
            <a:pPr marL="184785" indent="-172085">
              <a:lnSpc>
                <a:spcPct val="100000"/>
              </a:lnSpc>
              <a:spcBef>
                <a:spcPts val="15"/>
              </a:spcBef>
              <a:buFont typeface="Arial MT"/>
              <a:buChar char="•"/>
              <a:tabLst>
                <a:tab pos="184785" algn="l"/>
              </a:tabLst>
            </a:pPr>
            <a:r>
              <a:rPr sz="1800" dirty="0">
                <a:latin typeface="Segoe UI Light"/>
                <a:cs typeface="Segoe UI Light"/>
              </a:rPr>
              <a:t>Objects</a:t>
            </a:r>
            <a:r>
              <a:rPr sz="1800" spc="-40" dirty="0">
                <a:latin typeface="Segoe UI Light"/>
                <a:cs typeface="Segoe UI Light"/>
              </a:rPr>
              <a:t> </a:t>
            </a:r>
            <a:r>
              <a:rPr sz="1800" dirty="0">
                <a:latin typeface="Segoe UI Light"/>
                <a:cs typeface="Segoe UI Light"/>
              </a:rPr>
              <a:t>Flying</a:t>
            </a:r>
            <a:r>
              <a:rPr sz="1800" spc="-45" dirty="0">
                <a:latin typeface="Segoe UI Light"/>
                <a:cs typeface="Segoe UI Light"/>
              </a:rPr>
              <a:t> </a:t>
            </a:r>
            <a:r>
              <a:rPr sz="1800" dirty="0">
                <a:latin typeface="Segoe UI Light"/>
                <a:cs typeface="Segoe UI Light"/>
              </a:rPr>
              <a:t>in</a:t>
            </a:r>
            <a:r>
              <a:rPr sz="1800" spc="-50" dirty="0">
                <a:latin typeface="Segoe UI Light"/>
                <a:cs typeface="Segoe UI Light"/>
              </a:rPr>
              <a:t> </a:t>
            </a:r>
            <a:r>
              <a:rPr sz="1800" dirty="0">
                <a:latin typeface="Segoe UI Light"/>
                <a:cs typeface="Segoe UI Light"/>
              </a:rPr>
              <a:t>this</a:t>
            </a:r>
            <a:r>
              <a:rPr sz="1800" spc="-45" dirty="0">
                <a:latin typeface="Segoe UI Light"/>
                <a:cs typeface="Segoe UI Light"/>
              </a:rPr>
              <a:t> </a:t>
            </a:r>
            <a:r>
              <a:rPr sz="1800" spc="-10" dirty="0">
                <a:latin typeface="Segoe UI Light"/>
                <a:cs typeface="Segoe UI Light"/>
              </a:rPr>
              <a:t>Layer:</a:t>
            </a:r>
            <a:endParaRPr sz="1800" dirty="0">
              <a:latin typeface="Segoe UI Light"/>
              <a:cs typeface="Segoe UI Light"/>
            </a:endParaRPr>
          </a:p>
          <a:p>
            <a:pPr marL="927100">
              <a:lnSpc>
                <a:spcPct val="100000"/>
              </a:lnSpc>
            </a:pPr>
            <a:r>
              <a:rPr sz="1800" spc="-10" dirty="0">
                <a:latin typeface="Segoe UI Light"/>
                <a:cs typeface="Segoe UI Light"/>
              </a:rPr>
              <a:t>Weather</a:t>
            </a:r>
            <a:r>
              <a:rPr sz="1800" spc="-50" dirty="0">
                <a:latin typeface="Segoe UI Light"/>
                <a:cs typeface="Segoe UI Light"/>
              </a:rPr>
              <a:t> </a:t>
            </a:r>
            <a:r>
              <a:rPr sz="1800" dirty="0">
                <a:latin typeface="Segoe UI Light"/>
                <a:cs typeface="Segoe UI Light"/>
              </a:rPr>
              <a:t>Ballon</a:t>
            </a:r>
            <a:r>
              <a:rPr sz="1800" spc="-50" dirty="0">
                <a:latin typeface="Segoe UI Light"/>
                <a:cs typeface="Segoe UI Light"/>
              </a:rPr>
              <a:t> </a:t>
            </a:r>
            <a:r>
              <a:rPr sz="1800" spc="-10" dirty="0">
                <a:latin typeface="Segoe UI Light"/>
                <a:cs typeface="Segoe UI Light"/>
              </a:rPr>
              <a:t>(Radiosonde)</a:t>
            </a:r>
            <a:endParaRPr sz="1800" dirty="0">
              <a:latin typeface="Segoe UI Light"/>
              <a:cs typeface="Segoe UI Light"/>
            </a:endParaRPr>
          </a:p>
          <a:p>
            <a:pPr marL="247015" indent="-234315">
              <a:lnSpc>
                <a:spcPct val="100000"/>
              </a:lnSpc>
              <a:buFont typeface="Arial MT"/>
              <a:buChar char="•"/>
              <a:tabLst>
                <a:tab pos="247015" algn="l"/>
              </a:tabLst>
            </a:pPr>
            <a:r>
              <a:rPr sz="1800" spc="-10" dirty="0">
                <a:latin typeface="Segoe UI Light"/>
                <a:cs typeface="Segoe UI Light"/>
              </a:rPr>
              <a:t>Features:</a:t>
            </a:r>
            <a:endParaRPr sz="1800" dirty="0">
              <a:latin typeface="Segoe UI Light"/>
              <a:cs typeface="Segoe UI Light"/>
            </a:endParaRPr>
          </a:p>
          <a:p>
            <a:pPr marL="1622425">
              <a:lnSpc>
                <a:spcPct val="100000"/>
              </a:lnSpc>
            </a:pPr>
            <a:r>
              <a:rPr sz="1800" dirty="0">
                <a:latin typeface="Segoe UI Light"/>
                <a:cs typeface="Segoe UI Light"/>
              </a:rPr>
              <a:t>Ozone</a:t>
            </a:r>
            <a:r>
              <a:rPr sz="1800" spc="-45" dirty="0">
                <a:latin typeface="Segoe UI Light"/>
                <a:cs typeface="Segoe UI Light"/>
              </a:rPr>
              <a:t> </a:t>
            </a:r>
            <a:r>
              <a:rPr sz="1800" spc="-10" dirty="0">
                <a:latin typeface="Segoe UI Light"/>
                <a:cs typeface="Segoe UI Light"/>
              </a:rPr>
              <a:t>Layer</a:t>
            </a:r>
            <a:endParaRPr sz="1800" dirty="0">
              <a:latin typeface="Segoe UI Light"/>
              <a:cs typeface="Segoe UI Light"/>
            </a:endParaRPr>
          </a:p>
        </p:txBody>
      </p:sp>
      <p:sp>
        <p:nvSpPr>
          <p:cNvPr id="12" name="object 12"/>
          <p:cNvSpPr txBox="1"/>
          <p:nvPr/>
        </p:nvSpPr>
        <p:spPr>
          <a:xfrm>
            <a:off x="523443" y="5203697"/>
            <a:ext cx="92646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dirty="0">
                <a:latin typeface="Calibri"/>
                <a:cs typeface="Calibri"/>
              </a:rPr>
              <a:t>6-20</a:t>
            </a:r>
            <a:r>
              <a:rPr sz="1800" b="1" spc="-25" dirty="0">
                <a:latin typeface="Calibri"/>
                <a:cs typeface="Calibri"/>
              </a:rPr>
              <a:t> km</a:t>
            </a:r>
            <a:endParaRPr sz="1800">
              <a:latin typeface="Calibri"/>
              <a:cs typeface="Calibri"/>
            </a:endParaRPr>
          </a:p>
        </p:txBody>
      </p:sp>
      <p:grpSp>
        <p:nvGrpSpPr>
          <p:cNvPr id="13" name="object 13"/>
          <p:cNvGrpSpPr/>
          <p:nvPr/>
        </p:nvGrpSpPr>
        <p:grpSpPr>
          <a:xfrm>
            <a:off x="3000755" y="5105400"/>
            <a:ext cx="1145540" cy="532765"/>
            <a:chOff x="3000755" y="5105400"/>
            <a:chExt cx="1145540" cy="532765"/>
          </a:xfrm>
        </p:grpSpPr>
        <p:pic>
          <p:nvPicPr>
            <p:cNvPr id="14" name="object 14"/>
            <p:cNvPicPr/>
            <p:nvPr/>
          </p:nvPicPr>
          <p:blipFill>
            <a:blip r:embed="rId9" cstate="print"/>
            <a:stretch>
              <a:fillRect/>
            </a:stretch>
          </p:blipFill>
          <p:spPr>
            <a:xfrm>
              <a:off x="3000755" y="5119116"/>
              <a:ext cx="439686" cy="511289"/>
            </a:xfrm>
            <a:prstGeom prst="rect">
              <a:avLst/>
            </a:prstGeom>
          </p:spPr>
        </p:pic>
        <p:pic>
          <p:nvPicPr>
            <p:cNvPr id="15" name="object 15"/>
            <p:cNvPicPr/>
            <p:nvPr/>
          </p:nvPicPr>
          <p:blipFill>
            <a:blip r:embed="rId10" cstate="print"/>
            <a:stretch>
              <a:fillRect/>
            </a:stretch>
          </p:blipFill>
          <p:spPr>
            <a:xfrm>
              <a:off x="3188207" y="5126735"/>
              <a:ext cx="375678" cy="511289"/>
            </a:xfrm>
            <a:prstGeom prst="rect">
              <a:avLst/>
            </a:prstGeom>
          </p:spPr>
        </p:pic>
        <p:pic>
          <p:nvPicPr>
            <p:cNvPr id="16" name="object 16"/>
            <p:cNvPicPr/>
            <p:nvPr/>
          </p:nvPicPr>
          <p:blipFill>
            <a:blip r:embed="rId11" cstate="print"/>
            <a:stretch>
              <a:fillRect/>
            </a:stretch>
          </p:blipFill>
          <p:spPr>
            <a:xfrm>
              <a:off x="3258311" y="5126735"/>
              <a:ext cx="537210" cy="511289"/>
            </a:xfrm>
            <a:prstGeom prst="rect">
              <a:avLst/>
            </a:prstGeom>
          </p:spPr>
        </p:pic>
        <p:pic>
          <p:nvPicPr>
            <p:cNvPr id="17" name="object 17"/>
            <p:cNvPicPr/>
            <p:nvPr/>
          </p:nvPicPr>
          <p:blipFill>
            <a:blip r:embed="rId12" cstate="print"/>
            <a:stretch>
              <a:fillRect/>
            </a:stretch>
          </p:blipFill>
          <p:spPr>
            <a:xfrm>
              <a:off x="3489959" y="5105400"/>
              <a:ext cx="535686" cy="511289"/>
            </a:xfrm>
            <a:prstGeom prst="rect">
              <a:avLst/>
            </a:prstGeom>
          </p:spPr>
        </p:pic>
        <p:pic>
          <p:nvPicPr>
            <p:cNvPr id="18" name="object 18"/>
            <p:cNvPicPr/>
            <p:nvPr/>
          </p:nvPicPr>
          <p:blipFill>
            <a:blip r:embed="rId13" cstate="print"/>
            <a:stretch>
              <a:fillRect/>
            </a:stretch>
          </p:blipFill>
          <p:spPr>
            <a:xfrm>
              <a:off x="3720083" y="5126735"/>
              <a:ext cx="425970" cy="511289"/>
            </a:xfrm>
            <a:prstGeom prst="rect">
              <a:avLst/>
            </a:prstGeom>
          </p:spPr>
        </p:pic>
      </p:grpSp>
      <p:sp>
        <p:nvSpPr>
          <p:cNvPr id="19" name="object 19"/>
          <p:cNvSpPr txBox="1"/>
          <p:nvPr/>
        </p:nvSpPr>
        <p:spPr>
          <a:xfrm>
            <a:off x="3131566" y="5176266"/>
            <a:ext cx="8661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spc="-90" dirty="0">
                <a:latin typeface="Arial"/>
                <a:cs typeface="Arial"/>
              </a:rPr>
              <a:t> </a:t>
            </a:r>
            <a:r>
              <a:rPr sz="1800" b="1" dirty="0">
                <a:latin typeface="Calibri"/>
                <a:cs typeface="Calibri"/>
              </a:rPr>
              <a:t>-</a:t>
            </a:r>
            <a:r>
              <a:rPr sz="1800" b="1" spc="-20" dirty="0">
                <a:latin typeface="Calibri"/>
                <a:cs typeface="Calibri"/>
              </a:rPr>
              <a:t>51</a:t>
            </a:r>
            <a:r>
              <a:rPr sz="1800" spc="-20" dirty="0">
                <a:latin typeface="MS PGothic"/>
                <a:cs typeface="MS PGothic"/>
              </a:rPr>
              <a:t>°</a:t>
            </a:r>
            <a:r>
              <a:rPr sz="1800" b="1" spc="-20" dirty="0">
                <a:latin typeface="Calibri"/>
                <a:cs typeface="Calibri"/>
              </a:rPr>
              <a:t>C</a:t>
            </a:r>
            <a:endParaRPr sz="1800">
              <a:latin typeface="Calibri"/>
              <a:cs typeface="Calibri"/>
            </a:endParaRPr>
          </a:p>
        </p:txBody>
      </p:sp>
      <p:grpSp>
        <p:nvGrpSpPr>
          <p:cNvPr id="20" name="object 20"/>
          <p:cNvGrpSpPr/>
          <p:nvPr/>
        </p:nvGrpSpPr>
        <p:grpSpPr>
          <a:xfrm>
            <a:off x="416051" y="1194828"/>
            <a:ext cx="1072515" cy="519430"/>
            <a:chOff x="416051" y="1194828"/>
            <a:chExt cx="1072515" cy="519430"/>
          </a:xfrm>
        </p:grpSpPr>
        <p:pic>
          <p:nvPicPr>
            <p:cNvPr id="21" name="object 21"/>
            <p:cNvPicPr/>
            <p:nvPr/>
          </p:nvPicPr>
          <p:blipFill>
            <a:blip r:embed="rId14" cstate="print"/>
            <a:stretch>
              <a:fillRect/>
            </a:stretch>
          </p:blipFill>
          <p:spPr>
            <a:xfrm>
              <a:off x="416051" y="1194828"/>
              <a:ext cx="439686" cy="511289"/>
            </a:xfrm>
            <a:prstGeom prst="rect">
              <a:avLst/>
            </a:prstGeom>
          </p:spPr>
        </p:pic>
        <p:pic>
          <p:nvPicPr>
            <p:cNvPr id="22" name="object 22"/>
            <p:cNvPicPr/>
            <p:nvPr/>
          </p:nvPicPr>
          <p:blipFill>
            <a:blip r:embed="rId15" cstate="print"/>
            <a:stretch>
              <a:fillRect/>
            </a:stretch>
          </p:blipFill>
          <p:spPr>
            <a:xfrm>
              <a:off x="551687" y="1202448"/>
              <a:ext cx="589026" cy="511289"/>
            </a:xfrm>
            <a:prstGeom prst="rect">
              <a:avLst/>
            </a:prstGeom>
          </p:spPr>
        </p:pic>
        <p:pic>
          <p:nvPicPr>
            <p:cNvPr id="23" name="object 23"/>
            <p:cNvPicPr/>
            <p:nvPr/>
          </p:nvPicPr>
          <p:blipFill>
            <a:blip r:embed="rId16" cstate="print"/>
            <a:stretch>
              <a:fillRect/>
            </a:stretch>
          </p:blipFill>
          <p:spPr>
            <a:xfrm>
              <a:off x="835151" y="1202448"/>
              <a:ext cx="653034" cy="511289"/>
            </a:xfrm>
            <a:prstGeom prst="rect">
              <a:avLst/>
            </a:prstGeom>
          </p:spPr>
        </p:pic>
      </p:grpSp>
      <p:sp>
        <p:nvSpPr>
          <p:cNvPr id="24" name="object 24"/>
          <p:cNvSpPr txBox="1"/>
          <p:nvPr/>
        </p:nvSpPr>
        <p:spPr>
          <a:xfrm>
            <a:off x="547217" y="1251965"/>
            <a:ext cx="7404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dirty="0">
                <a:latin typeface="Calibri"/>
                <a:cs typeface="Calibri"/>
              </a:rPr>
              <a:t>50</a:t>
            </a:r>
            <a:r>
              <a:rPr sz="1800" b="1" spc="-10" dirty="0">
                <a:latin typeface="Calibri"/>
                <a:cs typeface="Calibri"/>
              </a:rPr>
              <a:t> </a:t>
            </a:r>
            <a:r>
              <a:rPr sz="1800" b="1" spc="-25" dirty="0">
                <a:latin typeface="Calibri"/>
                <a:cs typeface="Calibri"/>
              </a:rPr>
              <a:t>km</a:t>
            </a:r>
            <a:endParaRPr sz="1800">
              <a:latin typeface="Calibri"/>
              <a:cs typeface="Calibri"/>
            </a:endParaRPr>
          </a:p>
        </p:txBody>
      </p:sp>
      <p:grpSp>
        <p:nvGrpSpPr>
          <p:cNvPr id="25" name="object 25"/>
          <p:cNvGrpSpPr/>
          <p:nvPr/>
        </p:nvGrpSpPr>
        <p:grpSpPr>
          <a:xfrm>
            <a:off x="3000755" y="1127772"/>
            <a:ext cx="1145540" cy="532765"/>
            <a:chOff x="3000755" y="1127772"/>
            <a:chExt cx="1145540" cy="532765"/>
          </a:xfrm>
        </p:grpSpPr>
        <p:pic>
          <p:nvPicPr>
            <p:cNvPr id="26" name="object 26"/>
            <p:cNvPicPr/>
            <p:nvPr/>
          </p:nvPicPr>
          <p:blipFill>
            <a:blip r:embed="rId17" cstate="print"/>
            <a:stretch>
              <a:fillRect/>
            </a:stretch>
          </p:blipFill>
          <p:spPr>
            <a:xfrm>
              <a:off x="3000755" y="1141488"/>
              <a:ext cx="439686" cy="511289"/>
            </a:xfrm>
            <a:prstGeom prst="rect">
              <a:avLst/>
            </a:prstGeom>
          </p:spPr>
        </p:pic>
        <p:pic>
          <p:nvPicPr>
            <p:cNvPr id="27" name="object 27"/>
            <p:cNvPicPr/>
            <p:nvPr/>
          </p:nvPicPr>
          <p:blipFill>
            <a:blip r:embed="rId18" cstate="print"/>
            <a:stretch>
              <a:fillRect/>
            </a:stretch>
          </p:blipFill>
          <p:spPr>
            <a:xfrm>
              <a:off x="3188207" y="1149108"/>
              <a:ext cx="375678" cy="511289"/>
            </a:xfrm>
            <a:prstGeom prst="rect">
              <a:avLst/>
            </a:prstGeom>
          </p:spPr>
        </p:pic>
        <p:pic>
          <p:nvPicPr>
            <p:cNvPr id="28" name="object 28"/>
            <p:cNvPicPr/>
            <p:nvPr/>
          </p:nvPicPr>
          <p:blipFill>
            <a:blip r:embed="rId19" cstate="print"/>
            <a:stretch>
              <a:fillRect/>
            </a:stretch>
          </p:blipFill>
          <p:spPr>
            <a:xfrm>
              <a:off x="3258311" y="1149108"/>
              <a:ext cx="537210" cy="511289"/>
            </a:xfrm>
            <a:prstGeom prst="rect">
              <a:avLst/>
            </a:prstGeom>
          </p:spPr>
        </p:pic>
        <p:pic>
          <p:nvPicPr>
            <p:cNvPr id="29" name="object 29"/>
            <p:cNvPicPr/>
            <p:nvPr/>
          </p:nvPicPr>
          <p:blipFill>
            <a:blip r:embed="rId20" cstate="print"/>
            <a:stretch>
              <a:fillRect/>
            </a:stretch>
          </p:blipFill>
          <p:spPr>
            <a:xfrm>
              <a:off x="3489959" y="1127772"/>
              <a:ext cx="535686" cy="511289"/>
            </a:xfrm>
            <a:prstGeom prst="rect">
              <a:avLst/>
            </a:prstGeom>
          </p:spPr>
        </p:pic>
        <p:pic>
          <p:nvPicPr>
            <p:cNvPr id="30" name="object 30"/>
            <p:cNvPicPr/>
            <p:nvPr/>
          </p:nvPicPr>
          <p:blipFill>
            <a:blip r:embed="rId21" cstate="print"/>
            <a:stretch>
              <a:fillRect/>
            </a:stretch>
          </p:blipFill>
          <p:spPr>
            <a:xfrm>
              <a:off x="3720083" y="1149108"/>
              <a:ext cx="425970" cy="511289"/>
            </a:xfrm>
            <a:prstGeom prst="rect">
              <a:avLst/>
            </a:prstGeom>
          </p:spPr>
        </p:pic>
      </p:grpSp>
      <p:sp>
        <p:nvSpPr>
          <p:cNvPr id="31" name="object 31"/>
          <p:cNvSpPr txBox="1"/>
          <p:nvPr/>
        </p:nvSpPr>
        <p:spPr>
          <a:xfrm>
            <a:off x="3131566" y="1197990"/>
            <a:ext cx="8661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spc="-90" dirty="0">
                <a:latin typeface="Arial"/>
                <a:cs typeface="Arial"/>
              </a:rPr>
              <a:t> </a:t>
            </a:r>
            <a:r>
              <a:rPr sz="1800" b="1" dirty="0">
                <a:latin typeface="Calibri"/>
                <a:cs typeface="Calibri"/>
              </a:rPr>
              <a:t>-</a:t>
            </a:r>
            <a:r>
              <a:rPr sz="1800" b="1" spc="-20" dirty="0">
                <a:latin typeface="Calibri"/>
                <a:cs typeface="Calibri"/>
              </a:rPr>
              <a:t>15</a:t>
            </a:r>
            <a:r>
              <a:rPr sz="1800" spc="-20" dirty="0">
                <a:latin typeface="MS PGothic"/>
                <a:cs typeface="MS PGothic"/>
              </a:rPr>
              <a:t>°</a:t>
            </a:r>
            <a:r>
              <a:rPr sz="1800" b="1" spc="-20" dirty="0">
                <a:latin typeface="Calibri"/>
                <a:cs typeface="Calibri"/>
              </a:rPr>
              <a:t>C</a:t>
            </a:r>
            <a:endParaRPr sz="1800">
              <a:latin typeface="Calibri"/>
              <a:cs typeface="Calibri"/>
            </a:endParaRPr>
          </a:p>
        </p:txBody>
      </p:sp>
      <p:grpSp>
        <p:nvGrpSpPr>
          <p:cNvPr id="32" name="object 32"/>
          <p:cNvGrpSpPr/>
          <p:nvPr/>
        </p:nvGrpSpPr>
        <p:grpSpPr>
          <a:xfrm>
            <a:off x="681227" y="1895855"/>
            <a:ext cx="817244" cy="1632585"/>
            <a:chOff x="681227" y="1895855"/>
            <a:chExt cx="817244" cy="1632585"/>
          </a:xfrm>
        </p:grpSpPr>
        <p:pic>
          <p:nvPicPr>
            <p:cNvPr id="33" name="object 33"/>
            <p:cNvPicPr/>
            <p:nvPr/>
          </p:nvPicPr>
          <p:blipFill>
            <a:blip r:embed="rId22" cstate="print"/>
            <a:stretch>
              <a:fillRect/>
            </a:stretch>
          </p:blipFill>
          <p:spPr>
            <a:xfrm>
              <a:off x="681227" y="1895855"/>
              <a:ext cx="816876" cy="1632204"/>
            </a:xfrm>
            <a:prstGeom prst="rect">
              <a:avLst/>
            </a:prstGeom>
          </p:spPr>
        </p:pic>
        <p:pic>
          <p:nvPicPr>
            <p:cNvPr id="34" name="object 34"/>
            <p:cNvPicPr/>
            <p:nvPr/>
          </p:nvPicPr>
          <p:blipFill>
            <a:blip r:embed="rId23" cstate="print"/>
            <a:stretch>
              <a:fillRect/>
            </a:stretch>
          </p:blipFill>
          <p:spPr>
            <a:xfrm>
              <a:off x="1036065" y="3291331"/>
              <a:ext cx="168719" cy="161035"/>
            </a:xfrm>
            <a:prstGeom prst="rect">
              <a:avLst/>
            </a:prstGeom>
          </p:spPr>
        </p:pic>
        <p:sp>
          <p:nvSpPr>
            <p:cNvPr id="35" name="object 35"/>
            <p:cNvSpPr/>
            <p:nvPr/>
          </p:nvSpPr>
          <p:spPr>
            <a:xfrm>
              <a:off x="1114183" y="2686811"/>
              <a:ext cx="9525" cy="649605"/>
            </a:xfrm>
            <a:custGeom>
              <a:avLst/>
              <a:gdLst/>
              <a:ahLst/>
              <a:cxnLst/>
              <a:rect l="l" t="t" r="r" b="b"/>
              <a:pathLst>
                <a:path w="9525" h="649604">
                  <a:moveTo>
                    <a:pt x="9355" y="0"/>
                  </a:moveTo>
                  <a:lnTo>
                    <a:pt x="0" y="0"/>
                  </a:lnTo>
                  <a:lnTo>
                    <a:pt x="0" y="649351"/>
                  </a:lnTo>
                  <a:lnTo>
                    <a:pt x="9355" y="649351"/>
                  </a:lnTo>
                  <a:lnTo>
                    <a:pt x="9355" y="0"/>
                  </a:lnTo>
                  <a:close/>
                </a:path>
              </a:pathLst>
            </a:custGeom>
            <a:solidFill>
              <a:srgbClr val="CCDDEA"/>
            </a:solidFill>
          </p:spPr>
          <p:txBody>
            <a:bodyPr wrap="square" lIns="0" tIns="0" rIns="0" bIns="0" rtlCol="0"/>
            <a:lstStyle/>
            <a:p>
              <a:endParaRPr/>
            </a:p>
          </p:txBody>
        </p:sp>
        <p:sp>
          <p:nvSpPr>
            <p:cNvPr id="36" name="object 36"/>
            <p:cNvSpPr/>
            <p:nvPr/>
          </p:nvSpPr>
          <p:spPr>
            <a:xfrm>
              <a:off x="761072" y="1922017"/>
              <a:ext cx="715645" cy="791210"/>
            </a:xfrm>
            <a:custGeom>
              <a:avLst/>
              <a:gdLst/>
              <a:ahLst/>
              <a:cxnLst/>
              <a:rect l="l" t="t" r="r" b="b"/>
              <a:pathLst>
                <a:path w="715644" h="791210">
                  <a:moveTo>
                    <a:pt x="357225" y="0"/>
                  </a:moveTo>
                  <a:lnTo>
                    <a:pt x="309904" y="2175"/>
                  </a:lnTo>
                  <a:lnTo>
                    <a:pt x="263332" y="8702"/>
                  </a:lnTo>
                  <a:lnTo>
                    <a:pt x="218248" y="19579"/>
                  </a:lnTo>
                  <a:lnTo>
                    <a:pt x="175393" y="34806"/>
                  </a:lnTo>
                  <a:lnTo>
                    <a:pt x="135507" y="54382"/>
                  </a:lnTo>
                  <a:lnTo>
                    <a:pt x="99331" y="78307"/>
                  </a:lnTo>
                  <a:lnTo>
                    <a:pt x="67605" y="106581"/>
                  </a:lnTo>
                  <a:lnTo>
                    <a:pt x="41068" y="139201"/>
                  </a:lnTo>
                  <a:lnTo>
                    <a:pt x="20461" y="176169"/>
                  </a:lnTo>
                  <a:lnTo>
                    <a:pt x="6525" y="217483"/>
                  </a:lnTo>
                  <a:lnTo>
                    <a:pt x="0" y="263144"/>
                  </a:lnTo>
                  <a:lnTo>
                    <a:pt x="0" y="289560"/>
                  </a:lnTo>
                  <a:lnTo>
                    <a:pt x="2545" y="336746"/>
                  </a:lnTo>
                  <a:lnTo>
                    <a:pt x="9885" y="383036"/>
                  </a:lnTo>
                  <a:lnTo>
                    <a:pt x="21575" y="428173"/>
                  </a:lnTo>
                  <a:lnTo>
                    <a:pt x="37169" y="471903"/>
                  </a:lnTo>
                  <a:lnTo>
                    <a:pt x="56222" y="513969"/>
                  </a:lnTo>
                  <a:lnTo>
                    <a:pt x="80786" y="556536"/>
                  </a:lnTo>
                  <a:lnTo>
                    <a:pt x="109700" y="597025"/>
                  </a:lnTo>
                  <a:lnTo>
                    <a:pt x="142638" y="635343"/>
                  </a:lnTo>
                  <a:lnTo>
                    <a:pt x="179273" y="671401"/>
                  </a:lnTo>
                  <a:lnTo>
                    <a:pt x="219277" y="705107"/>
                  </a:lnTo>
                  <a:lnTo>
                    <a:pt x="262323" y="736371"/>
                  </a:lnTo>
                  <a:lnTo>
                    <a:pt x="308085" y="765102"/>
                  </a:lnTo>
                  <a:lnTo>
                    <a:pt x="356235" y="791210"/>
                  </a:lnTo>
                  <a:lnTo>
                    <a:pt x="401300" y="768363"/>
                  </a:lnTo>
                  <a:lnTo>
                    <a:pt x="444011" y="742921"/>
                  </a:lnTo>
                  <a:lnTo>
                    <a:pt x="484209" y="715033"/>
                  </a:lnTo>
                  <a:lnTo>
                    <a:pt x="521737" y="684848"/>
                  </a:lnTo>
                  <a:lnTo>
                    <a:pt x="556438" y="652516"/>
                  </a:lnTo>
                  <a:lnTo>
                    <a:pt x="588155" y="618187"/>
                  </a:lnTo>
                  <a:lnTo>
                    <a:pt x="616729" y="582009"/>
                  </a:lnTo>
                  <a:lnTo>
                    <a:pt x="642004" y="544132"/>
                  </a:lnTo>
                  <a:lnTo>
                    <a:pt x="663822" y="504706"/>
                  </a:lnTo>
                  <a:lnTo>
                    <a:pt x="682027" y="463879"/>
                  </a:lnTo>
                  <a:lnTo>
                    <a:pt x="696460" y="421802"/>
                  </a:lnTo>
                  <a:lnTo>
                    <a:pt x="706964" y="378623"/>
                  </a:lnTo>
                  <a:lnTo>
                    <a:pt x="713381" y="334493"/>
                  </a:lnTo>
                  <a:lnTo>
                    <a:pt x="715556" y="289560"/>
                  </a:lnTo>
                  <a:lnTo>
                    <a:pt x="715556" y="263144"/>
                  </a:lnTo>
                  <a:lnTo>
                    <a:pt x="709346" y="218539"/>
                  </a:lnTo>
                  <a:lnTo>
                    <a:pt x="696077" y="179101"/>
                  </a:lnTo>
                  <a:lnTo>
                    <a:pt x="676926" y="144093"/>
                  </a:lnTo>
                  <a:lnTo>
                    <a:pt x="653072" y="112776"/>
                  </a:lnTo>
                  <a:lnTo>
                    <a:pt x="621225" y="82855"/>
                  </a:lnTo>
                  <a:lnTo>
                    <a:pt x="584569" y="57538"/>
                  </a:lnTo>
                  <a:lnTo>
                    <a:pt x="543906" y="36824"/>
                  </a:lnTo>
                  <a:lnTo>
                    <a:pt x="500037" y="20713"/>
                  </a:lnTo>
                  <a:lnTo>
                    <a:pt x="453766" y="9206"/>
                  </a:lnTo>
                  <a:lnTo>
                    <a:pt x="405894" y="2301"/>
                  </a:lnTo>
                  <a:lnTo>
                    <a:pt x="357225" y="0"/>
                  </a:lnTo>
                  <a:close/>
                </a:path>
              </a:pathLst>
            </a:custGeom>
            <a:solidFill>
              <a:srgbClr val="FFFFFF"/>
            </a:solidFill>
          </p:spPr>
          <p:txBody>
            <a:bodyPr wrap="square" lIns="0" tIns="0" rIns="0" bIns="0" rtlCol="0"/>
            <a:lstStyle/>
            <a:p>
              <a:endParaRPr/>
            </a:p>
          </p:txBody>
        </p:sp>
        <p:sp>
          <p:nvSpPr>
            <p:cNvPr id="37" name="object 37"/>
            <p:cNvSpPr/>
            <p:nvPr/>
          </p:nvSpPr>
          <p:spPr>
            <a:xfrm>
              <a:off x="845438" y="1923922"/>
              <a:ext cx="553085" cy="789305"/>
            </a:xfrm>
            <a:custGeom>
              <a:avLst/>
              <a:gdLst/>
              <a:ahLst/>
              <a:cxnLst/>
              <a:rect l="l" t="t" r="r" b="b"/>
              <a:pathLst>
                <a:path w="553085" h="789305">
                  <a:moveTo>
                    <a:pt x="278104" y="0"/>
                  </a:moveTo>
                  <a:lnTo>
                    <a:pt x="233750" y="3226"/>
                  </a:lnTo>
                  <a:lnTo>
                    <a:pt x="190432" y="12905"/>
                  </a:lnTo>
                  <a:lnTo>
                    <a:pt x="149183" y="29035"/>
                  </a:lnTo>
                  <a:lnTo>
                    <a:pt x="111038" y="51616"/>
                  </a:lnTo>
                  <a:lnTo>
                    <a:pt x="77034" y="80646"/>
                  </a:lnTo>
                  <a:lnTo>
                    <a:pt x="48204" y="116125"/>
                  </a:lnTo>
                  <a:lnTo>
                    <a:pt x="25584" y="158050"/>
                  </a:lnTo>
                  <a:lnTo>
                    <a:pt x="10208" y="206422"/>
                  </a:lnTo>
                  <a:lnTo>
                    <a:pt x="3111" y="261238"/>
                  </a:lnTo>
                  <a:lnTo>
                    <a:pt x="1312" y="268759"/>
                  </a:lnTo>
                  <a:lnTo>
                    <a:pt x="388" y="275494"/>
                  </a:lnTo>
                  <a:lnTo>
                    <a:pt x="48" y="281705"/>
                  </a:lnTo>
                  <a:lnTo>
                    <a:pt x="0" y="287654"/>
                  </a:lnTo>
                  <a:lnTo>
                    <a:pt x="2248" y="340002"/>
                  </a:lnTo>
                  <a:lnTo>
                    <a:pt x="8869" y="391224"/>
                  </a:lnTo>
                  <a:lnTo>
                    <a:pt x="19678" y="441082"/>
                  </a:lnTo>
                  <a:lnTo>
                    <a:pt x="34492" y="489340"/>
                  </a:lnTo>
                  <a:lnTo>
                    <a:pt x="53124" y="535759"/>
                  </a:lnTo>
                  <a:lnTo>
                    <a:pt x="75391" y="580104"/>
                  </a:lnTo>
                  <a:lnTo>
                    <a:pt x="101108" y="622136"/>
                  </a:lnTo>
                  <a:lnTo>
                    <a:pt x="130091" y="661618"/>
                  </a:lnTo>
                  <a:lnTo>
                    <a:pt x="162154" y="698313"/>
                  </a:lnTo>
                  <a:lnTo>
                    <a:pt x="197113" y="731984"/>
                  </a:lnTo>
                  <a:lnTo>
                    <a:pt x="234783" y="762394"/>
                  </a:lnTo>
                  <a:lnTo>
                    <a:pt x="274980" y="789304"/>
                  </a:lnTo>
                  <a:lnTo>
                    <a:pt x="315236" y="761833"/>
                  </a:lnTo>
                  <a:lnTo>
                    <a:pt x="353074" y="731058"/>
                  </a:lnTo>
                  <a:lnTo>
                    <a:pt x="388289" y="697188"/>
                  </a:lnTo>
                  <a:lnTo>
                    <a:pt x="420673" y="660432"/>
                  </a:lnTo>
                  <a:lnTo>
                    <a:pt x="450021" y="621001"/>
                  </a:lnTo>
                  <a:lnTo>
                    <a:pt x="476126" y="579104"/>
                  </a:lnTo>
                  <a:lnTo>
                    <a:pt x="498781" y="534949"/>
                  </a:lnTo>
                  <a:lnTo>
                    <a:pt x="517779" y="488747"/>
                  </a:lnTo>
                  <a:lnTo>
                    <a:pt x="532916" y="440707"/>
                  </a:lnTo>
                  <a:lnTo>
                    <a:pt x="543983" y="391039"/>
                  </a:lnTo>
                  <a:lnTo>
                    <a:pt x="550775" y="339952"/>
                  </a:lnTo>
                  <a:lnTo>
                    <a:pt x="553085" y="287654"/>
                  </a:lnTo>
                  <a:lnTo>
                    <a:pt x="553085" y="261238"/>
                  </a:lnTo>
                  <a:lnTo>
                    <a:pt x="545978" y="206422"/>
                  </a:lnTo>
                  <a:lnTo>
                    <a:pt x="530598" y="158050"/>
                  </a:lnTo>
                  <a:lnTo>
                    <a:pt x="507978" y="116125"/>
                  </a:lnTo>
                  <a:lnTo>
                    <a:pt x="479151" y="80646"/>
                  </a:lnTo>
                  <a:lnTo>
                    <a:pt x="445152" y="51616"/>
                  </a:lnTo>
                  <a:lnTo>
                    <a:pt x="407014" y="29035"/>
                  </a:lnTo>
                  <a:lnTo>
                    <a:pt x="365771" y="12905"/>
                  </a:lnTo>
                  <a:lnTo>
                    <a:pt x="322456" y="3226"/>
                  </a:lnTo>
                  <a:lnTo>
                    <a:pt x="278104" y="0"/>
                  </a:lnTo>
                  <a:close/>
                </a:path>
              </a:pathLst>
            </a:custGeom>
            <a:solidFill>
              <a:srgbClr val="E38312"/>
            </a:solidFill>
          </p:spPr>
          <p:txBody>
            <a:bodyPr wrap="square" lIns="0" tIns="0" rIns="0" bIns="0" rtlCol="0"/>
            <a:lstStyle/>
            <a:p>
              <a:endParaRPr/>
            </a:p>
          </p:txBody>
        </p:sp>
        <p:sp>
          <p:nvSpPr>
            <p:cNvPr id="38" name="object 38"/>
            <p:cNvSpPr/>
            <p:nvPr/>
          </p:nvSpPr>
          <p:spPr>
            <a:xfrm>
              <a:off x="948512" y="1923922"/>
              <a:ext cx="344170" cy="789305"/>
            </a:xfrm>
            <a:custGeom>
              <a:avLst/>
              <a:gdLst/>
              <a:ahLst/>
              <a:cxnLst/>
              <a:rect l="l" t="t" r="r" b="b"/>
              <a:pathLst>
                <a:path w="344169" h="789305">
                  <a:moveTo>
                    <a:pt x="175031" y="0"/>
                  </a:moveTo>
                  <a:lnTo>
                    <a:pt x="105900" y="21333"/>
                  </a:lnTo>
                  <a:lnTo>
                    <a:pt x="74830" y="47996"/>
                  </a:lnTo>
                  <a:lnTo>
                    <a:pt x="47944" y="85320"/>
                  </a:lnTo>
                  <a:lnTo>
                    <a:pt x="26635" y="133303"/>
                  </a:lnTo>
                  <a:lnTo>
                    <a:pt x="12294" y="191944"/>
                  </a:lnTo>
                  <a:lnTo>
                    <a:pt x="6311" y="261238"/>
                  </a:lnTo>
                  <a:lnTo>
                    <a:pt x="2662" y="268759"/>
                  </a:lnTo>
                  <a:lnTo>
                    <a:pt x="788" y="275494"/>
                  </a:lnTo>
                  <a:lnTo>
                    <a:pt x="98" y="281705"/>
                  </a:lnTo>
                  <a:lnTo>
                    <a:pt x="0" y="287654"/>
                  </a:lnTo>
                  <a:lnTo>
                    <a:pt x="1608" y="344709"/>
                  </a:lnTo>
                  <a:lnTo>
                    <a:pt x="6359" y="400398"/>
                  </a:lnTo>
                  <a:lnTo>
                    <a:pt x="14140" y="454412"/>
                  </a:lnTo>
                  <a:lnTo>
                    <a:pt x="24837" y="506445"/>
                  </a:lnTo>
                  <a:lnTo>
                    <a:pt x="38339" y="556187"/>
                  </a:lnTo>
                  <a:lnTo>
                    <a:pt x="54531" y="603332"/>
                  </a:lnTo>
                  <a:lnTo>
                    <a:pt x="73301" y="647571"/>
                  </a:lnTo>
                  <a:lnTo>
                    <a:pt x="94537" y="688595"/>
                  </a:lnTo>
                  <a:lnTo>
                    <a:pt x="118125" y="726098"/>
                  </a:lnTo>
                  <a:lnTo>
                    <a:pt x="143952" y="759770"/>
                  </a:lnTo>
                  <a:lnTo>
                    <a:pt x="171907" y="789304"/>
                  </a:lnTo>
                  <a:lnTo>
                    <a:pt x="199140" y="759169"/>
                  </a:lnTo>
                  <a:lnTo>
                    <a:pt x="224516" y="725124"/>
                  </a:lnTo>
                  <a:lnTo>
                    <a:pt x="247879" y="687441"/>
                  </a:lnTo>
                  <a:lnTo>
                    <a:pt x="269074" y="646392"/>
                  </a:lnTo>
                  <a:lnTo>
                    <a:pt x="287946" y="602250"/>
                  </a:lnTo>
                  <a:lnTo>
                    <a:pt x="304339" y="555286"/>
                  </a:lnTo>
                  <a:lnTo>
                    <a:pt x="318100" y="505772"/>
                  </a:lnTo>
                  <a:lnTo>
                    <a:pt x="329073" y="453979"/>
                  </a:lnTo>
                  <a:lnTo>
                    <a:pt x="337103" y="400181"/>
                  </a:lnTo>
                  <a:lnTo>
                    <a:pt x="342034" y="344649"/>
                  </a:lnTo>
                  <a:lnTo>
                    <a:pt x="343712" y="287654"/>
                  </a:lnTo>
                  <a:lnTo>
                    <a:pt x="343712" y="261238"/>
                  </a:lnTo>
                  <a:lnTo>
                    <a:pt x="337756" y="191944"/>
                  </a:lnTo>
                  <a:lnTo>
                    <a:pt x="323429" y="133303"/>
                  </a:lnTo>
                  <a:lnTo>
                    <a:pt x="302126" y="85320"/>
                  </a:lnTo>
                  <a:lnTo>
                    <a:pt x="275241" y="47996"/>
                  </a:lnTo>
                  <a:lnTo>
                    <a:pt x="244167" y="21333"/>
                  </a:lnTo>
                  <a:lnTo>
                    <a:pt x="210299" y="5333"/>
                  </a:lnTo>
                  <a:lnTo>
                    <a:pt x="175031" y="0"/>
                  </a:lnTo>
                  <a:close/>
                </a:path>
              </a:pathLst>
            </a:custGeom>
            <a:solidFill>
              <a:srgbClr val="FFFFFF"/>
            </a:solidFill>
          </p:spPr>
          <p:txBody>
            <a:bodyPr wrap="square" lIns="0" tIns="0" rIns="0" bIns="0" rtlCol="0"/>
            <a:lstStyle/>
            <a:p>
              <a:endParaRPr/>
            </a:p>
          </p:txBody>
        </p:sp>
        <p:sp>
          <p:nvSpPr>
            <p:cNvPr id="39" name="object 39"/>
            <p:cNvSpPr/>
            <p:nvPr/>
          </p:nvSpPr>
          <p:spPr>
            <a:xfrm>
              <a:off x="1048537" y="1923922"/>
              <a:ext cx="140970" cy="789305"/>
            </a:xfrm>
            <a:custGeom>
              <a:avLst/>
              <a:gdLst/>
              <a:ahLst/>
              <a:cxnLst/>
              <a:rect l="l" t="t" r="r" b="b"/>
              <a:pathLst>
                <a:path w="140969" h="789305">
                  <a:moveTo>
                    <a:pt x="69151" y="0"/>
                  </a:moveTo>
                  <a:lnTo>
                    <a:pt x="36463" y="29035"/>
                  </a:lnTo>
                  <a:lnTo>
                    <a:pt x="22421" y="65325"/>
                  </a:lnTo>
                  <a:lnTo>
                    <a:pt x="11081" y="116125"/>
                  </a:lnTo>
                  <a:lnTo>
                    <a:pt x="3316" y="181430"/>
                  </a:lnTo>
                  <a:lnTo>
                    <a:pt x="0" y="261238"/>
                  </a:lnTo>
                  <a:lnTo>
                    <a:pt x="0" y="287654"/>
                  </a:lnTo>
                  <a:lnTo>
                    <a:pt x="744" y="350344"/>
                  </a:lnTo>
                  <a:lnTo>
                    <a:pt x="2953" y="411344"/>
                  </a:lnTo>
                  <a:lnTo>
                    <a:pt x="6587" y="470244"/>
                  </a:lnTo>
                  <a:lnTo>
                    <a:pt x="11610" y="526634"/>
                  </a:lnTo>
                  <a:lnTo>
                    <a:pt x="17983" y="580104"/>
                  </a:lnTo>
                  <a:lnTo>
                    <a:pt x="25668" y="630244"/>
                  </a:lnTo>
                  <a:lnTo>
                    <a:pt x="34627" y="676644"/>
                  </a:lnTo>
                  <a:lnTo>
                    <a:pt x="44822" y="718894"/>
                  </a:lnTo>
                  <a:lnTo>
                    <a:pt x="56216" y="756584"/>
                  </a:lnTo>
                  <a:lnTo>
                    <a:pt x="68770" y="789304"/>
                  </a:lnTo>
                  <a:lnTo>
                    <a:pt x="81411" y="755936"/>
                  </a:lnTo>
                  <a:lnTo>
                    <a:pt x="93041" y="717870"/>
                  </a:lnTo>
                  <a:lnTo>
                    <a:pt x="103585" y="675467"/>
                  </a:lnTo>
                  <a:lnTo>
                    <a:pt x="112968" y="629091"/>
                  </a:lnTo>
                  <a:lnTo>
                    <a:pt x="121113" y="579104"/>
                  </a:lnTo>
                  <a:lnTo>
                    <a:pt x="127946" y="525866"/>
                  </a:lnTo>
                  <a:lnTo>
                    <a:pt x="133392" y="469740"/>
                  </a:lnTo>
                  <a:lnTo>
                    <a:pt x="137375" y="411088"/>
                  </a:lnTo>
                  <a:lnTo>
                    <a:pt x="139820" y="350272"/>
                  </a:lnTo>
                  <a:lnTo>
                    <a:pt x="140652" y="287654"/>
                  </a:lnTo>
                  <a:lnTo>
                    <a:pt x="140652" y="261238"/>
                  </a:lnTo>
                  <a:lnTo>
                    <a:pt x="136605" y="181430"/>
                  </a:lnTo>
                  <a:lnTo>
                    <a:pt x="128247" y="116125"/>
                  </a:lnTo>
                  <a:lnTo>
                    <a:pt x="116451" y="65325"/>
                  </a:lnTo>
                  <a:lnTo>
                    <a:pt x="102087" y="29035"/>
                  </a:lnTo>
                  <a:lnTo>
                    <a:pt x="69151" y="0"/>
                  </a:lnTo>
                  <a:close/>
                </a:path>
              </a:pathLst>
            </a:custGeom>
            <a:solidFill>
              <a:srgbClr val="E38312"/>
            </a:solidFill>
          </p:spPr>
          <p:txBody>
            <a:bodyPr wrap="square" lIns="0" tIns="0" rIns="0" bIns="0" rtlCol="0"/>
            <a:lstStyle/>
            <a:p>
              <a:endParaRPr/>
            </a:p>
          </p:txBody>
        </p:sp>
        <p:pic>
          <p:nvPicPr>
            <p:cNvPr id="40" name="object 40"/>
            <p:cNvPicPr/>
            <p:nvPr/>
          </p:nvPicPr>
          <p:blipFill>
            <a:blip r:embed="rId24" cstate="print"/>
            <a:stretch>
              <a:fillRect/>
            </a:stretch>
          </p:blipFill>
          <p:spPr>
            <a:xfrm>
              <a:off x="1061008" y="2826766"/>
              <a:ext cx="109385" cy="17157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75832" y="495300"/>
            <a:ext cx="3405504" cy="1377315"/>
            <a:chOff x="6275832" y="495300"/>
            <a:chExt cx="3405504" cy="1377315"/>
          </a:xfrm>
        </p:grpSpPr>
        <p:pic>
          <p:nvPicPr>
            <p:cNvPr id="3" name="object 3"/>
            <p:cNvPicPr/>
            <p:nvPr/>
          </p:nvPicPr>
          <p:blipFill>
            <a:blip r:embed="rId2" cstate="print"/>
            <a:stretch>
              <a:fillRect/>
            </a:stretch>
          </p:blipFill>
          <p:spPr>
            <a:xfrm>
              <a:off x="6275832" y="495300"/>
              <a:ext cx="3405377" cy="924305"/>
            </a:xfrm>
            <a:prstGeom prst="rect">
              <a:avLst/>
            </a:prstGeom>
          </p:spPr>
        </p:pic>
        <p:pic>
          <p:nvPicPr>
            <p:cNvPr id="4" name="object 4"/>
            <p:cNvPicPr/>
            <p:nvPr/>
          </p:nvPicPr>
          <p:blipFill>
            <a:blip r:embed="rId3" cstate="print"/>
            <a:stretch>
              <a:fillRect/>
            </a:stretch>
          </p:blipFill>
          <p:spPr>
            <a:xfrm>
              <a:off x="6275832" y="947927"/>
              <a:ext cx="2731769" cy="924306"/>
            </a:xfrm>
            <a:prstGeom prst="rect">
              <a:avLst/>
            </a:prstGeom>
          </p:spPr>
        </p:pic>
      </p:grpSp>
      <p:sp>
        <p:nvSpPr>
          <p:cNvPr id="5" name="object 5"/>
          <p:cNvSpPr txBox="1">
            <a:spLocks noGrp="1"/>
          </p:cNvSpPr>
          <p:nvPr>
            <p:ph type="title"/>
          </p:nvPr>
        </p:nvSpPr>
        <p:spPr>
          <a:xfrm>
            <a:off x="6523101" y="588975"/>
            <a:ext cx="2798445" cy="981710"/>
          </a:xfrm>
          <a:prstGeom prst="rect">
            <a:avLst/>
          </a:prstGeom>
        </p:spPr>
        <p:txBody>
          <a:bodyPr vert="horz" wrap="square" lIns="0" tIns="69215" rIns="0" bIns="0" rtlCol="0">
            <a:spAutoFit/>
          </a:bodyPr>
          <a:lstStyle/>
          <a:p>
            <a:pPr marL="12700" marR="5080">
              <a:lnSpc>
                <a:spcPts val="3570"/>
              </a:lnSpc>
              <a:spcBef>
                <a:spcPts val="545"/>
              </a:spcBef>
            </a:pPr>
            <a:r>
              <a:rPr sz="3300" spc="-45" dirty="0"/>
              <a:t>Weather</a:t>
            </a:r>
            <a:r>
              <a:rPr sz="3300" spc="-135" dirty="0"/>
              <a:t> </a:t>
            </a:r>
            <a:r>
              <a:rPr sz="3300" spc="-20" dirty="0"/>
              <a:t>Balloon </a:t>
            </a:r>
            <a:r>
              <a:rPr sz="3300" spc="-10" dirty="0"/>
              <a:t>(Radiosonde)</a:t>
            </a:r>
            <a:endParaRPr sz="3300"/>
          </a:p>
        </p:txBody>
      </p:sp>
      <p:grpSp>
        <p:nvGrpSpPr>
          <p:cNvPr id="6" name="object 6"/>
          <p:cNvGrpSpPr/>
          <p:nvPr/>
        </p:nvGrpSpPr>
        <p:grpSpPr>
          <a:xfrm>
            <a:off x="6284404" y="1979650"/>
            <a:ext cx="4980940" cy="4078604"/>
            <a:chOff x="6284404" y="1979650"/>
            <a:chExt cx="4980940" cy="4078604"/>
          </a:xfrm>
        </p:grpSpPr>
        <p:pic>
          <p:nvPicPr>
            <p:cNvPr id="7" name="object 7"/>
            <p:cNvPicPr/>
            <p:nvPr/>
          </p:nvPicPr>
          <p:blipFill>
            <a:blip r:embed="rId4" cstate="print"/>
            <a:stretch>
              <a:fillRect/>
            </a:stretch>
          </p:blipFill>
          <p:spPr>
            <a:xfrm>
              <a:off x="6293992" y="1989175"/>
              <a:ext cx="4961890" cy="4059554"/>
            </a:xfrm>
            <a:prstGeom prst="rect">
              <a:avLst/>
            </a:prstGeom>
          </p:spPr>
        </p:pic>
        <p:sp>
          <p:nvSpPr>
            <p:cNvPr id="8" name="object 8"/>
            <p:cNvSpPr/>
            <p:nvPr/>
          </p:nvSpPr>
          <p:spPr>
            <a:xfrm>
              <a:off x="6289166" y="1984413"/>
              <a:ext cx="4971415" cy="4069079"/>
            </a:xfrm>
            <a:custGeom>
              <a:avLst/>
              <a:gdLst/>
              <a:ahLst/>
              <a:cxnLst/>
              <a:rect l="l" t="t" r="r" b="b"/>
              <a:pathLst>
                <a:path w="4971415" h="4069079">
                  <a:moveTo>
                    <a:pt x="0" y="4069079"/>
                  </a:moveTo>
                  <a:lnTo>
                    <a:pt x="4971415" y="4069079"/>
                  </a:lnTo>
                  <a:lnTo>
                    <a:pt x="4971415" y="0"/>
                  </a:lnTo>
                  <a:lnTo>
                    <a:pt x="0" y="0"/>
                  </a:lnTo>
                  <a:lnTo>
                    <a:pt x="0" y="4069079"/>
                  </a:lnTo>
                  <a:close/>
                </a:path>
              </a:pathLst>
            </a:custGeom>
            <a:ln w="9525">
              <a:solidFill>
                <a:srgbClr val="FFFFFF"/>
              </a:solidFill>
            </a:ln>
          </p:spPr>
          <p:txBody>
            <a:bodyPr wrap="square" lIns="0" tIns="0" rIns="0" bIns="0" rtlCol="0"/>
            <a:lstStyle/>
            <a:p>
              <a:endParaRPr/>
            </a:p>
          </p:txBody>
        </p:sp>
      </p:grpSp>
      <p:pic>
        <p:nvPicPr>
          <p:cNvPr id="9" name="object 9"/>
          <p:cNvPicPr/>
          <p:nvPr/>
        </p:nvPicPr>
        <p:blipFill>
          <a:blip r:embed="rId5" cstate="print"/>
          <a:stretch>
            <a:fillRect/>
          </a:stretch>
        </p:blipFill>
        <p:spPr>
          <a:xfrm>
            <a:off x="202336" y="87884"/>
            <a:ext cx="5316093" cy="6312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8</a:t>
            </a:fld>
            <a:endParaRPr spc="-25" dirty="0"/>
          </a:p>
        </p:txBody>
      </p:sp>
      <p:sp>
        <p:nvSpPr>
          <p:cNvPr id="2" name="object 2"/>
          <p:cNvSpPr txBox="1">
            <a:spLocks noGrp="1"/>
          </p:cNvSpPr>
          <p:nvPr>
            <p:ph type="title"/>
          </p:nvPr>
        </p:nvSpPr>
        <p:spPr>
          <a:xfrm>
            <a:off x="1777085" y="234519"/>
            <a:ext cx="11381638" cy="1003029"/>
          </a:xfrm>
          <a:prstGeom prst="rect">
            <a:avLst/>
          </a:prstGeom>
        </p:spPr>
        <p:txBody>
          <a:bodyPr vert="horz" wrap="square" lIns="0" tIns="499553" rIns="0" bIns="0" rtlCol="0">
            <a:spAutoFit/>
          </a:bodyPr>
          <a:lstStyle/>
          <a:p>
            <a:pPr marL="12700" marR="5080" indent="-635" algn="l">
              <a:lnSpc>
                <a:spcPct val="90000"/>
              </a:lnSpc>
              <a:spcBef>
                <a:spcPts val="705"/>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lang="en-US" sz="3600" dirty="0">
              <a:latin typeface="Segoe UI"/>
              <a:cs typeface="Segoe UI"/>
            </a:endParaRPr>
          </a:p>
        </p:txBody>
      </p:sp>
      <p:sp>
        <p:nvSpPr>
          <p:cNvPr id="3" name="object 3"/>
          <p:cNvSpPr txBox="1"/>
          <p:nvPr/>
        </p:nvSpPr>
        <p:spPr>
          <a:xfrm>
            <a:off x="2059941" y="1607565"/>
            <a:ext cx="7444105" cy="3125470"/>
          </a:xfrm>
          <a:prstGeom prst="rect">
            <a:avLst/>
          </a:prstGeom>
        </p:spPr>
        <p:txBody>
          <a:bodyPr vert="horz" wrap="square" lIns="0" tIns="13335" rIns="0" bIns="0" rtlCol="0">
            <a:spAutoFit/>
          </a:bodyPr>
          <a:lstStyle/>
          <a:p>
            <a:pPr marL="355600" marR="5080" indent="-343535">
              <a:spcBef>
                <a:spcPts val="105"/>
              </a:spcBef>
              <a:buFont typeface="Arial MT"/>
              <a:buChar char="•"/>
              <a:tabLst>
                <a:tab pos="355600" algn="l"/>
              </a:tabLst>
            </a:pPr>
            <a:r>
              <a:rPr lang="en-US" sz="3200" dirty="0">
                <a:latin typeface="Calibri"/>
                <a:cs typeface="Calibri"/>
              </a:rPr>
              <a:t>T</a:t>
            </a:r>
            <a:r>
              <a:rPr sz="3200" dirty="0">
                <a:latin typeface="Calibri"/>
                <a:cs typeface="Calibri"/>
              </a:rPr>
              <a:t>he</a:t>
            </a:r>
            <a:r>
              <a:rPr sz="3200" spc="-40" dirty="0">
                <a:latin typeface="Calibri"/>
                <a:cs typeface="Calibri"/>
              </a:rPr>
              <a:t> </a:t>
            </a:r>
            <a:r>
              <a:rPr sz="3200" dirty="0">
                <a:latin typeface="Calibri"/>
                <a:cs typeface="Calibri"/>
              </a:rPr>
              <a:t>vertical</a:t>
            </a:r>
            <a:r>
              <a:rPr sz="3200" spc="-40" dirty="0">
                <a:latin typeface="Calibri"/>
                <a:cs typeface="Calibri"/>
              </a:rPr>
              <a:t> </a:t>
            </a:r>
            <a:r>
              <a:rPr sz="3200" dirty="0">
                <a:latin typeface="Calibri"/>
                <a:cs typeface="Calibri"/>
              </a:rPr>
              <a:t>profile</a:t>
            </a:r>
            <a:r>
              <a:rPr sz="3200" spc="-45" dirty="0">
                <a:latin typeface="Calibri"/>
                <a:cs typeface="Calibri"/>
              </a:rPr>
              <a:t> </a:t>
            </a:r>
            <a:r>
              <a:rPr sz="3200" dirty="0">
                <a:latin typeface="Calibri"/>
                <a:cs typeface="Calibri"/>
              </a:rPr>
              <a:t>of</a:t>
            </a:r>
            <a:r>
              <a:rPr sz="3200" spc="-40" dirty="0">
                <a:latin typeface="Calibri"/>
                <a:cs typeface="Calibri"/>
              </a:rPr>
              <a:t> </a:t>
            </a:r>
            <a:r>
              <a:rPr sz="3200" spc="-10" dirty="0">
                <a:latin typeface="Calibri"/>
                <a:cs typeface="Calibri"/>
              </a:rPr>
              <a:t>common meteorological</a:t>
            </a:r>
            <a:r>
              <a:rPr sz="3200" spc="-55" dirty="0">
                <a:latin typeface="Calibri"/>
                <a:cs typeface="Calibri"/>
              </a:rPr>
              <a:t> </a:t>
            </a:r>
            <a:r>
              <a:rPr sz="3200" spc="-10" dirty="0">
                <a:latin typeface="Calibri"/>
                <a:cs typeface="Calibri"/>
              </a:rPr>
              <a:t>variables:</a:t>
            </a:r>
            <a:endParaRPr sz="3200" dirty="0">
              <a:latin typeface="Calibri"/>
              <a:cs typeface="Calibri"/>
            </a:endParaRPr>
          </a:p>
          <a:p>
            <a:pPr>
              <a:spcBef>
                <a:spcPts val="1390"/>
              </a:spcBef>
              <a:buFont typeface="Arial MT"/>
              <a:buChar char="•"/>
            </a:pPr>
            <a:endParaRPr sz="3200" dirty="0">
              <a:latin typeface="Calibri"/>
              <a:cs typeface="Calibri"/>
            </a:endParaRPr>
          </a:p>
          <a:p>
            <a:pPr marL="755650" lvl="1" indent="-285750">
              <a:buFont typeface="Arial MT"/>
              <a:buChar char="–"/>
              <a:tabLst>
                <a:tab pos="755650" algn="l"/>
              </a:tabLst>
            </a:pPr>
            <a:r>
              <a:rPr sz="2800" spc="-10" dirty="0">
                <a:latin typeface="Calibri"/>
                <a:cs typeface="Calibri"/>
              </a:rPr>
              <a:t>Density</a:t>
            </a:r>
            <a:endParaRPr sz="2800" dirty="0">
              <a:latin typeface="Calibri"/>
              <a:cs typeface="Calibri"/>
            </a:endParaRPr>
          </a:p>
          <a:p>
            <a:pPr marL="755650" lvl="1" indent="-285750">
              <a:spcBef>
                <a:spcPts val="675"/>
              </a:spcBef>
              <a:buFont typeface="Arial MT"/>
              <a:buChar char="–"/>
              <a:tabLst>
                <a:tab pos="755650" algn="l"/>
              </a:tabLst>
            </a:pPr>
            <a:r>
              <a:rPr sz="2800" spc="-10" dirty="0">
                <a:latin typeface="Calibri"/>
                <a:cs typeface="Calibri"/>
              </a:rPr>
              <a:t>Pressure</a:t>
            </a:r>
            <a:endParaRPr sz="2800" dirty="0">
              <a:latin typeface="Calibri"/>
              <a:cs typeface="Calibri"/>
            </a:endParaRPr>
          </a:p>
          <a:p>
            <a:pPr marL="755650" lvl="1" indent="-285750">
              <a:spcBef>
                <a:spcPts val="670"/>
              </a:spcBef>
              <a:buFont typeface="Arial MT"/>
              <a:buChar char="–"/>
              <a:tabLst>
                <a:tab pos="755650" algn="l"/>
              </a:tabLst>
            </a:pPr>
            <a:r>
              <a:rPr sz="2800" spc="-10" dirty="0">
                <a:latin typeface="Calibri"/>
                <a:cs typeface="Calibri"/>
              </a:rPr>
              <a:t>Temperature</a:t>
            </a:r>
            <a:endParaRPr sz="28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0302240" y="6377941"/>
            <a:ext cx="2804160" cy="16799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9</a:t>
            </a:fld>
            <a:endParaRPr spc="-25" dirty="0"/>
          </a:p>
        </p:txBody>
      </p:sp>
      <p:sp>
        <p:nvSpPr>
          <p:cNvPr id="2" name="object 2"/>
          <p:cNvSpPr txBox="1">
            <a:spLocks noGrp="1"/>
          </p:cNvSpPr>
          <p:nvPr>
            <p:ph type="title"/>
          </p:nvPr>
        </p:nvSpPr>
        <p:spPr>
          <a:xfrm>
            <a:off x="76200" y="228600"/>
            <a:ext cx="11381638" cy="1075357"/>
          </a:xfrm>
          <a:prstGeom prst="rect">
            <a:avLst/>
          </a:prstGeom>
        </p:spPr>
        <p:txBody>
          <a:bodyPr vert="horz" wrap="square" lIns="0" tIns="516317" rIns="0" bIns="0" rtlCol="0">
            <a:spAutoFit/>
          </a:bodyPr>
          <a:lstStyle/>
          <a:p>
            <a:pPr marL="1612900" algn="l" rtl="0">
              <a:spcBef>
                <a:spcPts val="100"/>
              </a:spcBef>
            </a:pPr>
            <a:r>
              <a:rPr lang="en-US" sz="3600" b="1" dirty="0">
                <a:latin typeface="Segoe UI"/>
                <a:cs typeface="Segoe UI"/>
              </a:rPr>
              <a:t>The</a:t>
            </a:r>
            <a:r>
              <a:rPr lang="en-US" sz="3600" b="1" spc="-40" dirty="0">
                <a:latin typeface="Segoe UI"/>
                <a:cs typeface="Segoe UI"/>
              </a:rPr>
              <a:t> </a:t>
            </a:r>
            <a:r>
              <a:rPr lang="en-US" sz="3600" b="1" spc="-10" dirty="0">
                <a:latin typeface="Segoe UI"/>
                <a:cs typeface="Segoe UI"/>
              </a:rPr>
              <a:t>Vertical </a:t>
            </a:r>
            <a:r>
              <a:rPr lang="en-US" sz="3600" b="1" dirty="0">
                <a:latin typeface="Segoe UI"/>
                <a:cs typeface="Segoe UI"/>
              </a:rPr>
              <a:t>Structure</a:t>
            </a:r>
            <a:r>
              <a:rPr lang="en-US" sz="3600" b="1" spc="-165" dirty="0">
                <a:latin typeface="Segoe UI"/>
                <a:cs typeface="Segoe UI"/>
              </a:rPr>
              <a:t> </a:t>
            </a:r>
            <a:r>
              <a:rPr lang="en-US" sz="3600" b="1" spc="-25" dirty="0">
                <a:latin typeface="Segoe UI"/>
                <a:cs typeface="Segoe UI"/>
              </a:rPr>
              <a:t>of the </a:t>
            </a:r>
            <a:r>
              <a:rPr lang="en-US" sz="3600" b="1" spc="-20" dirty="0">
                <a:latin typeface="Segoe UI"/>
                <a:cs typeface="Segoe UI"/>
              </a:rPr>
              <a:t>Atmosphere</a:t>
            </a:r>
            <a:endParaRPr sz="3600" dirty="0">
              <a:latin typeface="Calibri"/>
              <a:cs typeface="Calibri"/>
            </a:endParaRPr>
          </a:p>
        </p:txBody>
      </p:sp>
      <p:sp>
        <p:nvSpPr>
          <p:cNvPr id="3" name="object 3"/>
          <p:cNvSpPr txBox="1"/>
          <p:nvPr/>
        </p:nvSpPr>
        <p:spPr>
          <a:xfrm>
            <a:off x="2009140" y="1607566"/>
            <a:ext cx="8065770" cy="3343275"/>
          </a:xfrm>
          <a:prstGeom prst="rect">
            <a:avLst/>
          </a:prstGeom>
        </p:spPr>
        <p:txBody>
          <a:bodyPr vert="horz" wrap="square" lIns="0" tIns="13335" rIns="0" bIns="0" rtlCol="0">
            <a:spAutoFit/>
          </a:bodyPr>
          <a:lstStyle/>
          <a:p>
            <a:pPr marL="406400" indent="-342900">
              <a:spcBef>
                <a:spcPts val="105"/>
              </a:spcBef>
              <a:buFont typeface="Arial MT"/>
              <a:buChar char="•"/>
              <a:tabLst>
                <a:tab pos="406400" algn="l"/>
              </a:tabLst>
            </a:pPr>
            <a:r>
              <a:rPr sz="3200" dirty="0">
                <a:latin typeface="Calibri"/>
                <a:cs typeface="Calibri"/>
              </a:rPr>
              <a:t>Density</a:t>
            </a:r>
            <a:r>
              <a:rPr sz="3200" spc="-35" dirty="0">
                <a:latin typeface="Calibri"/>
                <a:cs typeface="Calibri"/>
              </a:rPr>
              <a:t> </a:t>
            </a:r>
            <a:r>
              <a:rPr sz="3200" spc="-10" dirty="0">
                <a:latin typeface="Calibri"/>
                <a:cs typeface="Calibri"/>
              </a:rPr>
              <a:t>Defined:</a:t>
            </a:r>
            <a:endParaRPr sz="3200">
              <a:latin typeface="Calibri"/>
              <a:cs typeface="Calibri"/>
            </a:endParaRPr>
          </a:p>
          <a:p>
            <a:pPr marL="63500" marR="2023110">
              <a:lnSpc>
                <a:spcPct val="240099"/>
              </a:lnSpc>
            </a:pPr>
            <a:r>
              <a:rPr sz="3200" dirty="0">
                <a:latin typeface="Calibri"/>
                <a:cs typeface="Calibri"/>
              </a:rPr>
              <a:t>density</a:t>
            </a:r>
            <a:r>
              <a:rPr sz="3200" spc="-65" dirty="0">
                <a:latin typeface="Calibri"/>
                <a:cs typeface="Calibri"/>
              </a:rPr>
              <a:t> </a:t>
            </a:r>
            <a:r>
              <a:rPr sz="3200" dirty="0">
                <a:latin typeface="Calibri"/>
                <a:cs typeface="Calibri"/>
              </a:rPr>
              <a:t>=</a:t>
            </a:r>
            <a:r>
              <a:rPr sz="3200" spc="-70" dirty="0">
                <a:latin typeface="Calibri"/>
                <a:cs typeface="Calibri"/>
              </a:rPr>
              <a:t> </a:t>
            </a:r>
            <a:r>
              <a:rPr sz="3200" spc="-10" dirty="0">
                <a:latin typeface="Calibri"/>
                <a:cs typeface="Calibri"/>
              </a:rPr>
              <a:t>mass/volume</a:t>
            </a:r>
            <a:r>
              <a:rPr sz="3200" spc="-80" dirty="0">
                <a:latin typeface="Calibri"/>
                <a:cs typeface="Calibri"/>
              </a:rPr>
              <a:t> </a:t>
            </a:r>
            <a:r>
              <a:rPr sz="3200" spc="-10" dirty="0">
                <a:latin typeface="Calibri"/>
                <a:cs typeface="Calibri"/>
              </a:rPr>
              <a:t>(grams/m</a:t>
            </a:r>
            <a:r>
              <a:rPr sz="3150" spc="-15" baseline="25132" dirty="0">
                <a:latin typeface="Calibri"/>
                <a:cs typeface="Calibri"/>
              </a:rPr>
              <a:t>3</a:t>
            </a:r>
            <a:r>
              <a:rPr sz="3200" spc="-10" dirty="0">
                <a:latin typeface="Calibri"/>
                <a:cs typeface="Calibri"/>
              </a:rPr>
              <a:t>) </a:t>
            </a:r>
            <a:r>
              <a:rPr sz="3200" dirty="0">
                <a:latin typeface="Calibri"/>
                <a:cs typeface="Calibri"/>
              </a:rPr>
              <a:t>so,</a:t>
            </a:r>
            <a:r>
              <a:rPr sz="3200" spc="-60" dirty="0">
                <a:latin typeface="Calibri"/>
                <a:cs typeface="Calibri"/>
              </a:rPr>
              <a:t> </a:t>
            </a:r>
            <a:r>
              <a:rPr sz="3200" dirty="0">
                <a:latin typeface="Calibri"/>
                <a:cs typeface="Calibri"/>
              </a:rPr>
              <a:t>the</a:t>
            </a:r>
            <a:r>
              <a:rPr sz="3200" spc="-55" dirty="0">
                <a:latin typeface="Calibri"/>
                <a:cs typeface="Calibri"/>
              </a:rPr>
              <a:t> </a:t>
            </a:r>
            <a:r>
              <a:rPr sz="3200" dirty="0">
                <a:latin typeface="Calibri"/>
                <a:cs typeface="Calibri"/>
              </a:rPr>
              <a:t>density</a:t>
            </a:r>
            <a:r>
              <a:rPr sz="3200" spc="-45" dirty="0">
                <a:latin typeface="Calibri"/>
                <a:cs typeface="Calibri"/>
              </a:rPr>
              <a:t> </a:t>
            </a:r>
            <a:r>
              <a:rPr sz="3200" dirty="0">
                <a:latin typeface="Calibri"/>
                <a:cs typeface="Calibri"/>
              </a:rPr>
              <a:t>of</a:t>
            </a:r>
            <a:r>
              <a:rPr sz="3200" spc="-55" dirty="0">
                <a:latin typeface="Calibri"/>
                <a:cs typeface="Calibri"/>
              </a:rPr>
              <a:t> </a:t>
            </a:r>
            <a:r>
              <a:rPr sz="3200" dirty="0">
                <a:latin typeface="Calibri"/>
                <a:cs typeface="Calibri"/>
              </a:rPr>
              <a:t>air</a:t>
            </a:r>
            <a:r>
              <a:rPr sz="3200" spc="-70" dirty="0">
                <a:latin typeface="Calibri"/>
                <a:cs typeface="Calibri"/>
              </a:rPr>
              <a:t> </a:t>
            </a:r>
            <a:r>
              <a:rPr sz="3200" dirty="0">
                <a:latin typeface="Calibri"/>
                <a:cs typeface="Calibri"/>
              </a:rPr>
              <a:t>is</a:t>
            </a:r>
            <a:r>
              <a:rPr sz="3200" spc="-55" dirty="0">
                <a:latin typeface="Calibri"/>
                <a:cs typeface="Calibri"/>
              </a:rPr>
              <a:t> </a:t>
            </a:r>
            <a:r>
              <a:rPr sz="3200" dirty="0">
                <a:latin typeface="Calibri"/>
                <a:cs typeface="Calibri"/>
              </a:rPr>
              <a:t>computed</a:t>
            </a:r>
            <a:r>
              <a:rPr sz="3200" spc="-40" dirty="0">
                <a:latin typeface="Calibri"/>
                <a:cs typeface="Calibri"/>
              </a:rPr>
              <a:t> </a:t>
            </a:r>
            <a:r>
              <a:rPr sz="3200" spc="-25" dirty="0">
                <a:latin typeface="Calibri"/>
                <a:cs typeface="Calibri"/>
              </a:rPr>
              <a:t>by</a:t>
            </a:r>
            <a:endParaRPr sz="3200">
              <a:latin typeface="Calibri"/>
              <a:cs typeface="Calibri"/>
            </a:endParaRPr>
          </a:p>
          <a:p>
            <a:pPr marL="406400"/>
            <a:r>
              <a:rPr sz="3200" dirty="0">
                <a:latin typeface="Calibri"/>
                <a:cs typeface="Calibri"/>
              </a:rPr>
              <a:t>determining</a:t>
            </a:r>
            <a:r>
              <a:rPr sz="3200" spc="-35" dirty="0">
                <a:latin typeface="Calibri"/>
                <a:cs typeface="Calibri"/>
              </a:rPr>
              <a:t> </a:t>
            </a:r>
            <a:r>
              <a:rPr sz="3200" dirty="0">
                <a:latin typeface="Calibri"/>
                <a:cs typeface="Calibri"/>
              </a:rPr>
              <a:t>the</a:t>
            </a:r>
            <a:r>
              <a:rPr sz="3200" spc="-40" dirty="0">
                <a:latin typeface="Calibri"/>
                <a:cs typeface="Calibri"/>
              </a:rPr>
              <a:t> </a:t>
            </a:r>
            <a:r>
              <a:rPr sz="3200" dirty="0">
                <a:latin typeface="Calibri"/>
                <a:cs typeface="Calibri"/>
              </a:rPr>
              <a:t>mass</a:t>
            </a:r>
            <a:r>
              <a:rPr sz="3200" spc="-35" dirty="0">
                <a:latin typeface="Calibri"/>
                <a:cs typeface="Calibri"/>
              </a:rPr>
              <a:t> </a:t>
            </a:r>
            <a:r>
              <a:rPr sz="3200" dirty="0">
                <a:latin typeface="Calibri"/>
                <a:cs typeface="Calibri"/>
              </a:rPr>
              <a:t>of</a:t>
            </a:r>
            <a:r>
              <a:rPr sz="3200" spc="-40" dirty="0">
                <a:latin typeface="Calibri"/>
                <a:cs typeface="Calibri"/>
              </a:rPr>
              <a:t> </a:t>
            </a:r>
            <a:r>
              <a:rPr sz="3200" dirty="0">
                <a:latin typeface="Calibri"/>
                <a:cs typeface="Calibri"/>
              </a:rPr>
              <a:t>air</a:t>
            </a:r>
            <a:r>
              <a:rPr sz="3200" spc="-55" dirty="0">
                <a:latin typeface="Calibri"/>
                <a:cs typeface="Calibri"/>
              </a:rPr>
              <a:t> </a:t>
            </a:r>
            <a:r>
              <a:rPr sz="3200" dirty="0">
                <a:latin typeface="Calibri"/>
                <a:cs typeface="Calibri"/>
              </a:rPr>
              <a:t>in</a:t>
            </a:r>
            <a:r>
              <a:rPr sz="3200" spc="-45" dirty="0">
                <a:latin typeface="Calibri"/>
                <a:cs typeface="Calibri"/>
              </a:rPr>
              <a:t> </a:t>
            </a:r>
            <a:r>
              <a:rPr sz="3200" dirty="0">
                <a:latin typeface="Calibri"/>
                <a:cs typeface="Calibri"/>
              </a:rPr>
              <a:t>a</a:t>
            </a:r>
            <a:r>
              <a:rPr sz="3200" spc="-35" dirty="0">
                <a:latin typeface="Calibri"/>
                <a:cs typeface="Calibri"/>
              </a:rPr>
              <a:t> </a:t>
            </a:r>
            <a:r>
              <a:rPr sz="3200" dirty="0">
                <a:latin typeface="Calibri"/>
                <a:cs typeface="Calibri"/>
              </a:rPr>
              <a:t>given</a:t>
            </a:r>
            <a:r>
              <a:rPr sz="3200" spc="-45" dirty="0">
                <a:latin typeface="Calibri"/>
                <a:cs typeface="Calibri"/>
              </a:rPr>
              <a:t> </a:t>
            </a:r>
            <a:r>
              <a:rPr sz="3200" spc="-10" dirty="0">
                <a:latin typeface="Calibri"/>
                <a:cs typeface="Calibri"/>
              </a:rPr>
              <a:t>volume.</a:t>
            </a:r>
            <a:endParaRPr sz="3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1664</Words>
  <Application>Microsoft Office PowerPoint</Application>
  <PresentationFormat>Widescreen</PresentationFormat>
  <Paragraphs>192</Paragraphs>
  <Slides>44</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MS PGothic</vt:lpstr>
      <vt:lpstr>Arial</vt:lpstr>
      <vt:lpstr>Arial MT</vt:lpstr>
      <vt:lpstr>Calibri</vt:lpstr>
      <vt:lpstr>Calibri Light</vt:lpstr>
      <vt:lpstr>Segoe UI</vt:lpstr>
      <vt:lpstr>Segoe UI Light</vt:lpstr>
      <vt:lpstr>Times New Roman</vt:lpstr>
      <vt:lpstr>Office Theme</vt:lpstr>
      <vt:lpstr>Structure Of The Atmosphere And General Air Circulation</vt:lpstr>
      <vt:lpstr>Content</vt:lpstr>
      <vt:lpstr>Introduction</vt:lpstr>
      <vt:lpstr>Troposphere</vt:lpstr>
      <vt:lpstr>Composition of Air</vt:lpstr>
      <vt:lpstr>Stratosphere</vt:lpstr>
      <vt:lpstr>Weather Balloon (Radiosonde)</vt:lpstr>
      <vt:lpstr>The Vertical Structure of the Atmosphere</vt:lpstr>
      <vt:lpstr>The Vertical Structure of the Atmosphere</vt:lpstr>
      <vt:lpstr>The Vertical Structure of the Atmosphere</vt:lpstr>
      <vt:lpstr>The Vertical Structure of the Atmosphere</vt:lpstr>
      <vt:lpstr>The Vertical Structure of the Atmosphere</vt:lpstr>
      <vt:lpstr>The Vertical Structure of the Atmosphere</vt:lpstr>
      <vt:lpstr>The Vertical Structure of the Atmosphere</vt:lpstr>
      <vt:lpstr>The Vertical Structure of the Atmosphere</vt:lpstr>
      <vt:lpstr>Radiation</vt:lpstr>
      <vt:lpstr>PowerPoint Presentation</vt:lpstr>
      <vt:lpstr>PowerPoint Presentation</vt:lpstr>
      <vt:lpstr>PowerPoint Presentation</vt:lpstr>
      <vt:lpstr>Air pressure</vt:lpstr>
      <vt:lpstr>Pressure and Density</vt:lpstr>
      <vt:lpstr>Pressure and Altitude (Height)</vt:lpstr>
      <vt:lpstr>Pressure and Volume</vt:lpstr>
      <vt:lpstr>Pressure Charts</vt:lpstr>
      <vt:lpstr>Pressure Correction</vt:lpstr>
      <vt:lpstr>High- and low-pressure areas</vt:lpstr>
      <vt:lpstr>PowerPoint Presentation</vt:lpstr>
      <vt:lpstr>Forces Governing and Affecting Wind</vt:lpstr>
      <vt:lpstr>Pressure Gradient Force</vt:lpstr>
      <vt:lpstr>Geostrophic wind</vt:lpstr>
      <vt:lpstr>Why are there no cyclones at the equator?</vt:lpstr>
      <vt:lpstr>The effect of the Coriolis Force</vt:lpstr>
      <vt:lpstr>High Pressure area</vt:lpstr>
      <vt:lpstr>Low Pressure area</vt:lpstr>
      <vt:lpstr>High, low and Wind Flow</vt:lpstr>
      <vt:lpstr>PowerPoint Presentation</vt:lpstr>
      <vt:lpstr>Global Air Circulation Single-Cell Circulation</vt:lpstr>
      <vt:lpstr>Global Air Circulation (3- Cells Pattern )</vt:lpstr>
      <vt:lpstr>Hadley Cell</vt:lpstr>
      <vt:lpstr>PowerPoint Presentation</vt:lpstr>
      <vt:lpstr>At higher latitudes, air rises and travels toward the poles. Once over the poles, the air sinks, forming areas of high atmospheric pressure called the polar highs. At the surface, air moves outward from the polar highs, creating east-blowing surface winds called polar easterlies. It is the smallest and weakest of the cells.</vt:lpstr>
      <vt:lpstr>Trade Winds</vt:lpstr>
      <vt:lpstr>InterTropical Convergence Zone (ITCZ)</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Tsunami</dc:title>
  <dc:creator>Zamzam</dc:creator>
  <cp:lastModifiedBy>User</cp:lastModifiedBy>
  <cp:revision>8</cp:revision>
  <dcterms:created xsi:type="dcterms:W3CDTF">2025-03-08T06:26:08Z</dcterms:created>
  <dcterms:modified xsi:type="dcterms:W3CDTF">2025-03-08T08:07:35Z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2024-09-29T00:00:00Z</vt:filetime>
  </property>
  <property fmtid="{D5CDD505-2E9C-101B-9397-08002B2CF9AE}" pid="3" name="Creator">
    <vt:lpwstr>Microsoft® PowerPoint® 2019</vt:lpwstr>
  </property>
  <property fmtid="{D5CDD505-2E9C-101B-9397-08002B2CF9AE}" pid="4" name="LastSaved">
    <vt:filetime>2025-03-08T00:00:00Z</vt:filetime>
  </property>
  <property fmtid="{D5CDD505-2E9C-101B-9397-08002B2CF9AE}" pid="5" name="Producer">
    <vt:lpwstr>Microsoft® PowerPoint® 2019</vt:lpwstr>
  </property>
</Properties>
</file>