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7711" r:id="rId1"/>
  </p:sldMasterIdLst>
  <p:notesMasterIdLst>
    <p:notesMasterId r:id="rId81"/>
  </p:notesMasterIdLst>
  <p:handoutMasterIdLst>
    <p:handoutMasterId r:id="rId82"/>
  </p:handoutMasterIdLst>
  <p:sldIdLst>
    <p:sldId id="610" r:id="rId2"/>
    <p:sldId id="606" r:id="rId3"/>
    <p:sldId id="744" r:id="rId4"/>
    <p:sldId id="615" r:id="rId5"/>
    <p:sldId id="742" r:id="rId6"/>
    <p:sldId id="704" r:id="rId7"/>
    <p:sldId id="706" r:id="rId8"/>
    <p:sldId id="745" r:id="rId9"/>
    <p:sldId id="700" r:id="rId10"/>
    <p:sldId id="684" r:id="rId11"/>
    <p:sldId id="681" r:id="rId12"/>
    <p:sldId id="680" r:id="rId13"/>
    <p:sldId id="682" r:id="rId14"/>
    <p:sldId id="683" r:id="rId15"/>
    <p:sldId id="685" r:id="rId16"/>
    <p:sldId id="731" r:id="rId17"/>
    <p:sldId id="746" r:id="rId18"/>
    <p:sldId id="689" r:id="rId19"/>
    <p:sldId id="696" r:id="rId20"/>
    <p:sldId id="708" r:id="rId21"/>
    <p:sldId id="709" r:id="rId22"/>
    <p:sldId id="753" r:id="rId23"/>
    <p:sldId id="752" r:id="rId24"/>
    <p:sldId id="787" r:id="rId25"/>
    <p:sldId id="788" r:id="rId26"/>
    <p:sldId id="711" r:id="rId27"/>
    <p:sldId id="710" r:id="rId28"/>
    <p:sldId id="751" r:id="rId29"/>
    <p:sldId id="750" r:id="rId30"/>
    <p:sldId id="754" r:id="rId31"/>
    <p:sldId id="755" r:id="rId32"/>
    <p:sldId id="697" r:id="rId33"/>
    <p:sldId id="712" r:id="rId34"/>
    <p:sldId id="713" r:id="rId35"/>
    <p:sldId id="780" r:id="rId36"/>
    <p:sldId id="781" r:id="rId37"/>
    <p:sldId id="783" r:id="rId38"/>
    <p:sldId id="784" r:id="rId39"/>
    <p:sldId id="786" r:id="rId40"/>
    <p:sldId id="756" r:id="rId41"/>
    <p:sldId id="757" r:id="rId42"/>
    <p:sldId id="759" r:id="rId43"/>
    <p:sldId id="716" r:id="rId44"/>
    <p:sldId id="717" r:id="rId45"/>
    <p:sldId id="785" r:id="rId46"/>
    <p:sldId id="782" r:id="rId47"/>
    <p:sldId id="718" r:id="rId48"/>
    <p:sldId id="719" r:id="rId49"/>
    <p:sldId id="720" r:id="rId50"/>
    <p:sldId id="722" r:id="rId51"/>
    <p:sldId id="698" r:id="rId52"/>
    <p:sldId id="763" r:id="rId53"/>
    <p:sldId id="764" r:id="rId54"/>
    <p:sldId id="765" r:id="rId55"/>
    <p:sldId id="766" r:id="rId56"/>
    <p:sldId id="767" r:id="rId57"/>
    <p:sldId id="768" r:id="rId58"/>
    <p:sldId id="769" r:id="rId59"/>
    <p:sldId id="770" r:id="rId60"/>
    <p:sldId id="771" r:id="rId61"/>
    <p:sldId id="772" r:id="rId62"/>
    <p:sldId id="779" r:id="rId63"/>
    <p:sldId id="775" r:id="rId64"/>
    <p:sldId id="776" r:id="rId65"/>
    <p:sldId id="777" r:id="rId66"/>
    <p:sldId id="778" r:id="rId67"/>
    <p:sldId id="739" r:id="rId68"/>
    <p:sldId id="741" r:id="rId69"/>
    <p:sldId id="762" r:id="rId70"/>
    <p:sldId id="760" r:id="rId71"/>
    <p:sldId id="761" r:id="rId72"/>
    <p:sldId id="727" r:id="rId73"/>
    <p:sldId id="726" r:id="rId74"/>
    <p:sldId id="729" r:id="rId75"/>
    <p:sldId id="730" r:id="rId76"/>
    <p:sldId id="657" r:id="rId77"/>
    <p:sldId id="747" r:id="rId78"/>
    <p:sldId id="749" r:id="rId79"/>
    <p:sldId id="609" r:id="rId80"/>
  </p:sldIdLst>
  <p:sldSz cx="12192000" cy="6858000"/>
  <p:notesSz cx="9931400" cy="143637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4" userDrawn="1">
          <p15:clr>
            <a:srgbClr val="A4A3A4"/>
          </p15:clr>
        </p15:guide>
        <p15:guide id="2" orient="horz" pos="1410" userDrawn="1">
          <p15:clr>
            <a:srgbClr val="A4A3A4"/>
          </p15:clr>
        </p15:guide>
        <p15:guide id="3" orient="horz" pos="2715" userDrawn="1">
          <p15:clr>
            <a:srgbClr val="A4A3A4"/>
          </p15:clr>
        </p15:guide>
        <p15:guide id="4" orient="horz" pos="2389" userDrawn="1">
          <p15:clr>
            <a:srgbClr val="A4A3A4"/>
          </p15:clr>
        </p15:guide>
        <p15:guide id="5" orient="horz" pos="2064" userDrawn="1">
          <p15:clr>
            <a:srgbClr val="A4A3A4"/>
          </p15:clr>
        </p15:guide>
        <p15:guide id="6" orient="horz" pos="1735" userDrawn="1">
          <p15:clr>
            <a:srgbClr val="A4A3A4"/>
          </p15:clr>
        </p15:guide>
        <p15:guide id="7" orient="horz" pos="3369" userDrawn="1">
          <p15:clr>
            <a:srgbClr val="A4A3A4"/>
          </p15:clr>
        </p15:guide>
        <p15:guide id="8" orient="horz" pos="3698" userDrawn="1">
          <p15:clr>
            <a:srgbClr val="A4A3A4"/>
          </p15:clr>
        </p15:guide>
        <p15:guide id="9" pos="5186" userDrawn="1">
          <p15:clr>
            <a:srgbClr val="A4A3A4"/>
          </p15:clr>
        </p15:guide>
        <p15:guide id="10" pos="241" userDrawn="1">
          <p15:clr>
            <a:srgbClr val="A4A3A4"/>
          </p15:clr>
        </p15:guide>
        <p15:guide id="11" pos="1910" userDrawn="1">
          <p15:clr>
            <a:srgbClr val="A4A3A4"/>
          </p15:clr>
        </p15:guide>
        <p15:guide id="12" pos="6005" userDrawn="1">
          <p15:clr>
            <a:srgbClr val="A4A3A4"/>
          </p15:clr>
        </p15:guide>
        <p15:guide id="13" pos="6838" userDrawn="1">
          <p15:clr>
            <a:srgbClr val="A4A3A4"/>
          </p15:clr>
        </p15:guide>
        <p15:guide id="14" pos="2751" userDrawn="1">
          <p15:clr>
            <a:srgbClr val="A4A3A4"/>
          </p15:clr>
        </p15:guide>
        <p15:guide id="15" pos="10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5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5B"/>
    <a:srgbClr val="C5B9AC"/>
    <a:srgbClr val="D6D2C4"/>
    <a:srgbClr val="E8E8E8"/>
    <a:srgbClr val="E0E0E0"/>
    <a:srgbClr val="F1F1F1"/>
    <a:srgbClr val="00B5E2"/>
    <a:srgbClr val="FEDB00"/>
    <a:srgbClr val="99C221"/>
    <a:srgbClr val="FE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299" autoAdjust="0"/>
  </p:normalViewPr>
  <p:slideViewPr>
    <p:cSldViewPr snapToGrid="0">
      <p:cViewPr varScale="1">
        <p:scale>
          <a:sx n="127" d="100"/>
          <a:sy n="127" d="100"/>
        </p:scale>
        <p:origin x="248" y="108"/>
      </p:cViewPr>
      <p:guideLst>
        <p:guide orient="horz" pos="1164"/>
        <p:guide orient="horz" pos="1410"/>
        <p:guide orient="horz" pos="2715"/>
        <p:guide orient="horz" pos="2389"/>
        <p:guide orient="horz" pos="2064"/>
        <p:guide orient="horz" pos="1735"/>
        <p:guide orient="horz" pos="3369"/>
        <p:guide orient="horz" pos="3698"/>
        <p:guide pos="5186"/>
        <p:guide pos="241"/>
        <p:guide pos="1910"/>
        <p:guide pos="6005"/>
        <p:guide pos="6838"/>
        <p:guide pos="2751"/>
        <p:guide pos="10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020"/>
    </p:cViewPr>
  </p:sorterViewPr>
  <p:notesViewPr>
    <p:cSldViewPr snapToGrid="0">
      <p:cViewPr varScale="1">
        <p:scale>
          <a:sx n="57" d="100"/>
          <a:sy n="57" d="100"/>
        </p:scale>
        <p:origin x="3096" y="78"/>
      </p:cViewPr>
      <p:guideLst>
        <p:guide orient="horz" pos="452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8A2FA6-B145-440A-94AF-C072EABBE306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6CE629-4FDD-4271-8B71-ABFEEED920F2}">
      <dgm:prSet phldrT="[Text]"/>
      <dgm:spPr/>
      <dgm:t>
        <a:bodyPr/>
        <a:lstStyle/>
        <a:p>
          <a:r>
            <a:rPr lang="en-US" b="1" dirty="0" smtClean="0"/>
            <a:t>Spatial</a:t>
          </a:r>
          <a:endParaRPr lang="en-US" b="1" dirty="0"/>
        </a:p>
      </dgm:t>
    </dgm:pt>
    <dgm:pt modelId="{C45594BC-B9E9-4064-A9E7-A7E8B292D43C}" type="parTrans" cxnId="{EDDCD3A0-EC59-4EE1-AF5B-5AD81B4FE85C}">
      <dgm:prSet/>
      <dgm:spPr/>
      <dgm:t>
        <a:bodyPr/>
        <a:lstStyle/>
        <a:p>
          <a:endParaRPr lang="en-US"/>
        </a:p>
      </dgm:t>
    </dgm:pt>
    <dgm:pt modelId="{CFEC621A-EE81-4850-AF63-75A8988E0DC3}" type="sibTrans" cxnId="{EDDCD3A0-EC59-4EE1-AF5B-5AD81B4FE85C}">
      <dgm:prSet/>
      <dgm:spPr/>
      <dgm:t>
        <a:bodyPr/>
        <a:lstStyle/>
        <a:p>
          <a:endParaRPr lang="en-US"/>
        </a:p>
      </dgm:t>
    </dgm:pt>
    <dgm:pt modelId="{F3F2759E-8857-423D-BB5B-CAB0C619A7A8}">
      <dgm:prSet phldrT="[Text]"/>
      <dgm:spPr/>
      <dgm:t>
        <a:bodyPr/>
        <a:lstStyle/>
        <a:p>
          <a:r>
            <a:rPr lang="en-US" b="1" dirty="0" smtClean="0"/>
            <a:t>Temporal</a:t>
          </a:r>
          <a:endParaRPr lang="en-US" b="1" dirty="0"/>
        </a:p>
      </dgm:t>
    </dgm:pt>
    <dgm:pt modelId="{A2526F37-1C29-4370-A447-A3E9FE4EB29E}" type="parTrans" cxnId="{26EC67B1-A557-4BAD-8BAC-3DAC5D26589B}">
      <dgm:prSet/>
      <dgm:spPr/>
      <dgm:t>
        <a:bodyPr/>
        <a:lstStyle/>
        <a:p>
          <a:endParaRPr lang="en-US"/>
        </a:p>
      </dgm:t>
    </dgm:pt>
    <dgm:pt modelId="{9BB224EA-0069-4BCF-824C-14332A0D7209}" type="sibTrans" cxnId="{26EC67B1-A557-4BAD-8BAC-3DAC5D26589B}">
      <dgm:prSet/>
      <dgm:spPr/>
      <dgm:t>
        <a:bodyPr/>
        <a:lstStyle/>
        <a:p>
          <a:endParaRPr lang="en-US"/>
        </a:p>
      </dgm:t>
    </dgm:pt>
    <dgm:pt modelId="{8175B3F3-0360-4C0F-AC32-B5A9876C8388}">
      <dgm:prSet phldrT="[Text]"/>
      <dgm:spPr/>
      <dgm:t>
        <a:bodyPr/>
        <a:lstStyle/>
        <a:p>
          <a:r>
            <a:rPr lang="en-US" b="1" dirty="0" smtClean="0"/>
            <a:t>Spectral</a:t>
          </a:r>
          <a:endParaRPr lang="en-US" b="1" dirty="0"/>
        </a:p>
      </dgm:t>
    </dgm:pt>
    <dgm:pt modelId="{99BF6690-FDAA-482A-B10C-8BA1B120E537}" type="parTrans" cxnId="{385B5E85-DFDA-4C84-A824-629785AD61D5}">
      <dgm:prSet/>
      <dgm:spPr/>
      <dgm:t>
        <a:bodyPr/>
        <a:lstStyle/>
        <a:p>
          <a:endParaRPr lang="en-US"/>
        </a:p>
      </dgm:t>
    </dgm:pt>
    <dgm:pt modelId="{9D6C4445-C351-476D-873B-C14641A8F220}" type="sibTrans" cxnId="{385B5E85-DFDA-4C84-A824-629785AD61D5}">
      <dgm:prSet/>
      <dgm:spPr/>
      <dgm:t>
        <a:bodyPr/>
        <a:lstStyle/>
        <a:p>
          <a:endParaRPr lang="en-US"/>
        </a:p>
      </dgm:t>
    </dgm:pt>
    <dgm:pt modelId="{4BD88EEF-DFC8-48AD-9B80-91D223013B7B}">
      <dgm:prSet phldrT="[Text]"/>
      <dgm:spPr/>
      <dgm:t>
        <a:bodyPr/>
        <a:lstStyle/>
        <a:p>
          <a:r>
            <a:rPr lang="en-US" b="1" dirty="0" smtClean="0"/>
            <a:t>Radiometric</a:t>
          </a:r>
          <a:endParaRPr lang="en-US" b="1" dirty="0"/>
        </a:p>
      </dgm:t>
    </dgm:pt>
    <dgm:pt modelId="{E20A5FCC-43BD-4072-AD1D-4D221394E306}" type="parTrans" cxnId="{6D907B4E-4EE2-4D4E-B73D-296BB1D659E0}">
      <dgm:prSet/>
      <dgm:spPr/>
      <dgm:t>
        <a:bodyPr/>
        <a:lstStyle/>
        <a:p>
          <a:endParaRPr lang="en-US"/>
        </a:p>
      </dgm:t>
    </dgm:pt>
    <dgm:pt modelId="{819BA94A-3968-458C-90C4-EDA13B42B674}" type="sibTrans" cxnId="{6D907B4E-4EE2-4D4E-B73D-296BB1D659E0}">
      <dgm:prSet/>
      <dgm:spPr/>
      <dgm:t>
        <a:bodyPr/>
        <a:lstStyle/>
        <a:p>
          <a:endParaRPr lang="en-US"/>
        </a:p>
      </dgm:t>
    </dgm:pt>
    <dgm:pt modelId="{95F56F4A-3FE8-4234-9F94-61ADF7066BB0}" type="pres">
      <dgm:prSet presAssocID="{3C8A2FA6-B145-440A-94AF-C072EABBE3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C362C4-361C-43FE-A23E-9BC780A9C2F4}" type="pres">
      <dgm:prSet presAssocID="{C86CE629-4FDD-4271-8B71-ABFEEED920F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8487DB-6016-4CBF-AAAB-198EF05F0FDD}" type="pres">
      <dgm:prSet presAssocID="{CFEC621A-EE81-4850-AF63-75A8988E0DC3}" presName="sibTrans" presStyleCnt="0"/>
      <dgm:spPr/>
    </dgm:pt>
    <dgm:pt modelId="{D0392EF7-A130-4A1A-B08C-B4036176DD3A}" type="pres">
      <dgm:prSet presAssocID="{F3F2759E-8857-423D-BB5B-CAB0C619A7A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C36B5A-85A1-466B-A841-FCD1ADA01668}" type="pres">
      <dgm:prSet presAssocID="{9BB224EA-0069-4BCF-824C-14332A0D7209}" presName="sibTrans" presStyleCnt="0"/>
      <dgm:spPr/>
    </dgm:pt>
    <dgm:pt modelId="{54DDC632-0C91-4E2F-9027-764429F83870}" type="pres">
      <dgm:prSet presAssocID="{8175B3F3-0360-4C0F-AC32-B5A9876C838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C35AC3-58C9-4AE2-9C94-F0CBE0F10225}" type="pres">
      <dgm:prSet presAssocID="{9D6C4445-C351-476D-873B-C14641A8F220}" presName="sibTrans" presStyleCnt="0"/>
      <dgm:spPr/>
    </dgm:pt>
    <dgm:pt modelId="{14874605-4546-40A8-91F3-230FE3D7E3E1}" type="pres">
      <dgm:prSet presAssocID="{4BD88EEF-DFC8-48AD-9B80-91D223013B7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EC67B1-A557-4BAD-8BAC-3DAC5D26589B}" srcId="{3C8A2FA6-B145-440A-94AF-C072EABBE306}" destId="{F3F2759E-8857-423D-BB5B-CAB0C619A7A8}" srcOrd="1" destOrd="0" parTransId="{A2526F37-1C29-4370-A447-A3E9FE4EB29E}" sibTransId="{9BB224EA-0069-4BCF-824C-14332A0D7209}"/>
    <dgm:cxn modelId="{F0068219-6F22-496E-9043-8C9E6408FFDE}" type="presOf" srcId="{4BD88EEF-DFC8-48AD-9B80-91D223013B7B}" destId="{14874605-4546-40A8-91F3-230FE3D7E3E1}" srcOrd="0" destOrd="0" presId="urn:microsoft.com/office/officeart/2005/8/layout/default"/>
    <dgm:cxn modelId="{EDDCD3A0-EC59-4EE1-AF5B-5AD81B4FE85C}" srcId="{3C8A2FA6-B145-440A-94AF-C072EABBE306}" destId="{C86CE629-4FDD-4271-8B71-ABFEEED920F2}" srcOrd="0" destOrd="0" parTransId="{C45594BC-B9E9-4064-A9E7-A7E8B292D43C}" sibTransId="{CFEC621A-EE81-4850-AF63-75A8988E0DC3}"/>
    <dgm:cxn modelId="{D6742DDD-9660-4227-92C9-30F1DC99609E}" type="presOf" srcId="{F3F2759E-8857-423D-BB5B-CAB0C619A7A8}" destId="{D0392EF7-A130-4A1A-B08C-B4036176DD3A}" srcOrd="0" destOrd="0" presId="urn:microsoft.com/office/officeart/2005/8/layout/default"/>
    <dgm:cxn modelId="{385B5E85-DFDA-4C84-A824-629785AD61D5}" srcId="{3C8A2FA6-B145-440A-94AF-C072EABBE306}" destId="{8175B3F3-0360-4C0F-AC32-B5A9876C8388}" srcOrd="2" destOrd="0" parTransId="{99BF6690-FDAA-482A-B10C-8BA1B120E537}" sibTransId="{9D6C4445-C351-476D-873B-C14641A8F220}"/>
    <dgm:cxn modelId="{D274DE1B-18E0-4CBA-8EA0-295C7160ECEF}" type="presOf" srcId="{3C8A2FA6-B145-440A-94AF-C072EABBE306}" destId="{95F56F4A-3FE8-4234-9F94-61ADF7066BB0}" srcOrd="0" destOrd="0" presId="urn:microsoft.com/office/officeart/2005/8/layout/default"/>
    <dgm:cxn modelId="{0B153D4A-B231-4D1B-B067-9DF498504044}" type="presOf" srcId="{8175B3F3-0360-4C0F-AC32-B5A9876C8388}" destId="{54DDC632-0C91-4E2F-9027-764429F83870}" srcOrd="0" destOrd="0" presId="urn:microsoft.com/office/officeart/2005/8/layout/default"/>
    <dgm:cxn modelId="{6D907B4E-4EE2-4D4E-B73D-296BB1D659E0}" srcId="{3C8A2FA6-B145-440A-94AF-C072EABBE306}" destId="{4BD88EEF-DFC8-48AD-9B80-91D223013B7B}" srcOrd="3" destOrd="0" parTransId="{E20A5FCC-43BD-4072-AD1D-4D221394E306}" sibTransId="{819BA94A-3968-458C-90C4-EDA13B42B674}"/>
    <dgm:cxn modelId="{1052EF7D-FEB8-4533-AD5A-56FB580D6AE2}" type="presOf" srcId="{C86CE629-4FDD-4271-8B71-ABFEEED920F2}" destId="{9CC362C4-361C-43FE-A23E-9BC780A9C2F4}" srcOrd="0" destOrd="0" presId="urn:microsoft.com/office/officeart/2005/8/layout/default"/>
    <dgm:cxn modelId="{337449B9-4754-48ED-BBBC-C5FC2862CA00}" type="presParOf" srcId="{95F56F4A-3FE8-4234-9F94-61ADF7066BB0}" destId="{9CC362C4-361C-43FE-A23E-9BC780A9C2F4}" srcOrd="0" destOrd="0" presId="urn:microsoft.com/office/officeart/2005/8/layout/default"/>
    <dgm:cxn modelId="{8E8678AB-AE44-45CD-B383-DA7F23666209}" type="presParOf" srcId="{95F56F4A-3FE8-4234-9F94-61ADF7066BB0}" destId="{638487DB-6016-4CBF-AAAB-198EF05F0FDD}" srcOrd="1" destOrd="0" presId="urn:microsoft.com/office/officeart/2005/8/layout/default"/>
    <dgm:cxn modelId="{E1D0675F-9A9B-426A-8636-F4E4C2E4BEC5}" type="presParOf" srcId="{95F56F4A-3FE8-4234-9F94-61ADF7066BB0}" destId="{D0392EF7-A130-4A1A-B08C-B4036176DD3A}" srcOrd="2" destOrd="0" presId="urn:microsoft.com/office/officeart/2005/8/layout/default"/>
    <dgm:cxn modelId="{9C97E54C-36FC-4883-9698-38FF013D9F8D}" type="presParOf" srcId="{95F56F4A-3FE8-4234-9F94-61ADF7066BB0}" destId="{F5C36B5A-85A1-466B-A841-FCD1ADA01668}" srcOrd="3" destOrd="0" presId="urn:microsoft.com/office/officeart/2005/8/layout/default"/>
    <dgm:cxn modelId="{470486AA-F8B9-4A81-9B40-B39AEA400885}" type="presParOf" srcId="{95F56F4A-3FE8-4234-9F94-61ADF7066BB0}" destId="{54DDC632-0C91-4E2F-9027-764429F83870}" srcOrd="4" destOrd="0" presId="urn:microsoft.com/office/officeart/2005/8/layout/default"/>
    <dgm:cxn modelId="{FF3C092B-FD8E-4AB8-AF0D-571021A7EDD1}" type="presParOf" srcId="{95F56F4A-3FE8-4234-9F94-61ADF7066BB0}" destId="{26C35AC3-58C9-4AE2-9C94-F0CBE0F10225}" srcOrd="5" destOrd="0" presId="urn:microsoft.com/office/officeart/2005/8/layout/default"/>
    <dgm:cxn modelId="{A2D47EBA-7256-457C-9FA1-A77CE0E6424B}" type="presParOf" srcId="{95F56F4A-3FE8-4234-9F94-61ADF7066BB0}" destId="{14874605-4546-40A8-91F3-230FE3D7E3E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8A2FA6-B145-440A-94AF-C072EABBE306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6CE629-4FDD-4271-8B71-ABFEEED920F2}">
      <dgm:prSet phldrT="[Text]"/>
      <dgm:spPr/>
      <dgm:t>
        <a:bodyPr/>
        <a:lstStyle/>
        <a:p>
          <a:r>
            <a:rPr lang="en-US" b="1" dirty="0" smtClean="0"/>
            <a:t>Spatial*</a:t>
          </a:r>
        </a:p>
        <a:p>
          <a:r>
            <a:rPr lang="en-US" dirty="0" smtClean="0"/>
            <a:t>3 km (1 km)</a:t>
          </a:r>
        </a:p>
        <a:p>
          <a:r>
            <a:rPr lang="en-US" dirty="0" smtClean="0"/>
            <a:t>&gt;</a:t>
          </a:r>
        </a:p>
        <a:p>
          <a:r>
            <a:rPr lang="en-US" dirty="0" smtClean="0"/>
            <a:t>2/1 km (0.5 km)</a:t>
          </a:r>
          <a:endParaRPr lang="en-US" dirty="0"/>
        </a:p>
      </dgm:t>
    </dgm:pt>
    <dgm:pt modelId="{C45594BC-B9E9-4064-A9E7-A7E8B292D43C}" type="parTrans" cxnId="{EDDCD3A0-EC59-4EE1-AF5B-5AD81B4FE85C}">
      <dgm:prSet/>
      <dgm:spPr/>
      <dgm:t>
        <a:bodyPr/>
        <a:lstStyle/>
        <a:p>
          <a:endParaRPr lang="en-US"/>
        </a:p>
      </dgm:t>
    </dgm:pt>
    <dgm:pt modelId="{CFEC621A-EE81-4850-AF63-75A8988E0DC3}" type="sibTrans" cxnId="{EDDCD3A0-EC59-4EE1-AF5B-5AD81B4FE85C}">
      <dgm:prSet/>
      <dgm:spPr/>
      <dgm:t>
        <a:bodyPr/>
        <a:lstStyle/>
        <a:p>
          <a:endParaRPr lang="en-US"/>
        </a:p>
      </dgm:t>
    </dgm:pt>
    <dgm:pt modelId="{F3F2759E-8857-423D-BB5B-CAB0C619A7A8}">
      <dgm:prSet phldrT="[Text]"/>
      <dgm:spPr/>
      <dgm:t>
        <a:bodyPr/>
        <a:lstStyle/>
        <a:p>
          <a:r>
            <a:rPr lang="en-US" b="1" dirty="0" smtClean="0"/>
            <a:t>Temporal*</a:t>
          </a:r>
        </a:p>
        <a:p>
          <a:r>
            <a:rPr lang="en-US" dirty="0" smtClean="0"/>
            <a:t>15 min (5 min)</a:t>
          </a:r>
        </a:p>
        <a:p>
          <a:r>
            <a:rPr lang="en-US" dirty="0" smtClean="0"/>
            <a:t>&gt;</a:t>
          </a:r>
        </a:p>
        <a:p>
          <a:r>
            <a:rPr lang="en-US" dirty="0" smtClean="0"/>
            <a:t>10 min (2.5 min)</a:t>
          </a:r>
          <a:endParaRPr lang="en-US" dirty="0"/>
        </a:p>
      </dgm:t>
    </dgm:pt>
    <dgm:pt modelId="{A2526F37-1C29-4370-A447-A3E9FE4EB29E}" type="parTrans" cxnId="{26EC67B1-A557-4BAD-8BAC-3DAC5D26589B}">
      <dgm:prSet/>
      <dgm:spPr/>
      <dgm:t>
        <a:bodyPr/>
        <a:lstStyle/>
        <a:p>
          <a:endParaRPr lang="en-US"/>
        </a:p>
      </dgm:t>
    </dgm:pt>
    <dgm:pt modelId="{9BB224EA-0069-4BCF-824C-14332A0D7209}" type="sibTrans" cxnId="{26EC67B1-A557-4BAD-8BAC-3DAC5D26589B}">
      <dgm:prSet/>
      <dgm:spPr/>
      <dgm:t>
        <a:bodyPr/>
        <a:lstStyle/>
        <a:p>
          <a:endParaRPr lang="en-US"/>
        </a:p>
      </dgm:t>
    </dgm:pt>
    <dgm:pt modelId="{8175B3F3-0360-4C0F-AC32-B5A9876C8388}">
      <dgm:prSet phldrT="[Text]"/>
      <dgm:spPr/>
      <dgm:t>
        <a:bodyPr/>
        <a:lstStyle/>
        <a:p>
          <a:r>
            <a:rPr lang="en-US" b="1" dirty="0" smtClean="0"/>
            <a:t>Spectral</a:t>
          </a:r>
        </a:p>
        <a:p>
          <a:r>
            <a:rPr lang="en-US" dirty="0" smtClean="0"/>
            <a:t>12 channels</a:t>
          </a:r>
        </a:p>
        <a:p>
          <a:r>
            <a:rPr lang="en-US" dirty="0" smtClean="0"/>
            <a:t>&gt;</a:t>
          </a:r>
        </a:p>
        <a:p>
          <a:r>
            <a:rPr lang="en-US" dirty="0" smtClean="0"/>
            <a:t>16 channels</a:t>
          </a:r>
          <a:endParaRPr lang="en-US" dirty="0"/>
        </a:p>
      </dgm:t>
    </dgm:pt>
    <dgm:pt modelId="{99BF6690-FDAA-482A-B10C-8BA1B120E537}" type="parTrans" cxnId="{385B5E85-DFDA-4C84-A824-629785AD61D5}">
      <dgm:prSet/>
      <dgm:spPr/>
      <dgm:t>
        <a:bodyPr/>
        <a:lstStyle/>
        <a:p>
          <a:endParaRPr lang="en-US"/>
        </a:p>
      </dgm:t>
    </dgm:pt>
    <dgm:pt modelId="{9D6C4445-C351-476D-873B-C14641A8F220}" type="sibTrans" cxnId="{385B5E85-DFDA-4C84-A824-629785AD61D5}">
      <dgm:prSet/>
      <dgm:spPr/>
      <dgm:t>
        <a:bodyPr/>
        <a:lstStyle/>
        <a:p>
          <a:endParaRPr lang="en-US"/>
        </a:p>
      </dgm:t>
    </dgm:pt>
    <dgm:pt modelId="{4BD88EEF-DFC8-48AD-9B80-91D223013B7B}">
      <dgm:prSet phldrT="[Text]"/>
      <dgm:spPr/>
      <dgm:t>
        <a:bodyPr/>
        <a:lstStyle/>
        <a:p>
          <a:r>
            <a:rPr lang="en-US" b="1" dirty="0" smtClean="0"/>
            <a:t>Radiometric</a:t>
          </a:r>
        </a:p>
        <a:p>
          <a:endParaRPr lang="en-US" b="1" dirty="0" smtClean="0"/>
        </a:p>
        <a:p>
          <a:r>
            <a:rPr lang="en-US" b="1" dirty="0" smtClean="0"/>
            <a:t>&gt;</a:t>
          </a:r>
        </a:p>
        <a:p>
          <a:r>
            <a:rPr lang="en-US" dirty="0" smtClean="0"/>
            <a:t>Lower SNR and </a:t>
          </a:r>
          <a:r>
            <a:rPr lang="en-US" dirty="0" err="1" smtClean="0"/>
            <a:t>NEdT</a:t>
          </a:r>
          <a:endParaRPr lang="en-US" dirty="0"/>
        </a:p>
      </dgm:t>
    </dgm:pt>
    <dgm:pt modelId="{E20A5FCC-43BD-4072-AD1D-4D221394E306}" type="parTrans" cxnId="{6D907B4E-4EE2-4D4E-B73D-296BB1D659E0}">
      <dgm:prSet/>
      <dgm:spPr/>
      <dgm:t>
        <a:bodyPr/>
        <a:lstStyle/>
        <a:p>
          <a:endParaRPr lang="en-US"/>
        </a:p>
      </dgm:t>
    </dgm:pt>
    <dgm:pt modelId="{819BA94A-3968-458C-90C4-EDA13B42B674}" type="sibTrans" cxnId="{6D907B4E-4EE2-4D4E-B73D-296BB1D659E0}">
      <dgm:prSet/>
      <dgm:spPr/>
      <dgm:t>
        <a:bodyPr/>
        <a:lstStyle/>
        <a:p>
          <a:endParaRPr lang="en-US"/>
        </a:p>
      </dgm:t>
    </dgm:pt>
    <dgm:pt modelId="{95F56F4A-3FE8-4234-9F94-61ADF7066BB0}" type="pres">
      <dgm:prSet presAssocID="{3C8A2FA6-B145-440A-94AF-C072EABBE3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C362C4-361C-43FE-A23E-9BC780A9C2F4}" type="pres">
      <dgm:prSet presAssocID="{C86CE629-4FDD-4271-8B71-ABFEEED920F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8487DB-6016-4CBF-AAAB-198EF05F0FDD}" type="pres">
      <dgm:prSet presAssocID="{CFEC621A-EE81-4850-AF63-75A8988E0DC3}" presName="sibTrans" presStyleCnt="0"/>
      <dgm:spPr/>
    </dgm:pt>
    <dgm:pt modelId="{D0392EF7-A130-4A1A-B08C-B4036176DD3A}" type="pres">
      <dgm:prSet presAssocID="{F3F2759E-8857-423D-BB5B-CAB0C619A7A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C36B5A-85A1-466B-A841-FCD1ADA01668}" type="pres">
      <dgm:prSet presAssocID="{9BB224EA-0069-4BCF-824C-14332A0D7209}" presName="sibTrans" presStyleCnt="0"/>
      <dgm:spPr/>
    </dgm:pt>
    <dgm:pt modelId="{54DDC632-0C91-4E2F-9027-764429F83870}" type="pres">
      <dgm:prSet presAssocID="{8175B3F3-0360-4C0F-AC32-B5A9876C838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C35AC3-58C9-4AE2-9C94-F0CBE0F10225}" type="pres">
      <dgm:prSet presAssocID="{9D6C4445-C351-476D-873B-C14641A8F220}" presName="sibTrans" presStyleCnt="0"/>
      <dgm:spPr/>
    </dgm:pt>
    <dgm:pt modelId="{14874605-4546-40A8-91F3-230FE3D7E3E1}" type="pres">
      <dgm:prSet presAssocID="{4BD88EEF-DFC8-48AD-9B80-91D223013B7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EC67B1-A557-4BAD-8BAC-3DAC5D26589B}" srcId="{3C8A2FA6-B145-440A-94AF-C072EABBE306}" destId="{F3F2759E-8857-423D-BB5B-CAB0C619A7A8}" srcOrd="1" destOrd="0" parTransId="{A2526F37-1C29-4370-A447-A3E9FE4EB29E}" sibTransId="{9BB224EA-0069-4BCF-824C-14332A0D7209}"/>
    <dgm:cxn modelId="{F0068219-6F22-496E-9043-8C9E6408FFDE}" type="presOf" srcId="{4BD88EEF-DFC8-48AD-9B80-91D223013B7B}" destId="{14874605-4546-40A8-91F3-230FE3D7E3E1}" srcOrd="0" destOrd="0" presId="urn:microsoft.com/office/officeart/2005/8/layout/default"/>
    <dgm:cxn modelId="{EDDCD3A0-EC59-4EE1-AF5B-5AD81B4FE85C}" srcId="{3C8A2FA6-B145-440A-94AF-C072EABBE306}" destId="{C86CE629-4FDD-4271-8B71-ABFEEED920F2}" srcOrd="0" destOrd="0" parTransId="{C45594BC-B9E9-4064-A9E7-A7E8B292D43C}" sibTransId="{CFEC621A-EE81-4850-AF63-75A8988E0DC3}"/>
    <dgm:cxn modelId="{D6742DDD-9660-4227-92C9-30F1DC99609E}" type="presOf" srcId="{F3F2759E-8857-423D-BB5B-CAB0C619A7A8}" destId="{D0392EF7-A130-4A1A-B08C-B4036176DD3A}" srcOrd="0" destOrd="0" presId="urn:microsoft.com/office/officeart/2005/8/layout/default"/>
    <dgm:cxn modelId="{385B5E85-DFDA-4C84-A824-629785AD61D5}" srcId="{3C8A2FA6-B145-440A-94AF-C072EABBE306}" destId="{8175B3F3-0360-4C0F-AC32-B5A9876C8388}" srcOrd="2" destOrd="0" parTransId="{99BF6690-FDAA-482A-B10C-8BA1B120E537}" sibTransId="{9D6C4445-C351-476D-873B-C14641A8F220}"/>
    <dgm:cxn modelId="{D274DE1B-18E0-4CBA-8EA0-295C7160ECEF}" type="presOf" srcId="{3C8A2FA6-B145-440A-94AF-C072EABBE306}" destId="{95F56F4A-3FE8-4234-9F94-61ADF7066BB0}" srcOrd="0" destOrd="0" presId="urn:microsoft.com/office/officeart/2005/8/layout/default"/>
    <dgm:cxn modelId="{0B153D4A-B231-4D1B-B067-9DF498504044}" type="presOf" srcId="{8175B3F3-0360-4C0F-AC32-B5A9876C8388}" destId="{54DDC632-0C91-4E2F-9027-764429F83870}" srcOrd="0" destOrd="0" presId="urn:microsoft.com/office/officeart/2005/8/layout/default"/>
    <dgm:cxn modelId="{6D907B4E-4EE2-4D4E-B73D-296BB1D659E0}" srcId="{3C8A2FA6-B145-440A-94AF-C072EABBE306}" destId="{4BD88EEF-DFC8-48AD-9B80-91D223013B7B}" srcOrd="3" destOrd="0" parTransId="{E20A5FCC-43BD-4072-AD1D-4D221394E306}" sibTransId="{819BA94A-3968-458C-90C4-EDA13B42B674}"/>
    <dgm:cxn modelId="{1052EF7D-FEB8-4533-AD5A-56FB580D6AE2}" type="presOf" srcId="{C86CE629-4FDD-4271-8B71-ABFEEED920F2}" destId="{9CC362C4-361C-43FE-A23E-9BC780A9C2F4}" srcOrd="0" destOrd="0" presId="urn:microsoft.com/office/officeart/2005/8/layout/default"/>
    <dgm:cxn modelId="{337449B9-4754-48ED-BBBC-C5FC2862CA00}" type="presParOf" srcId="{95F56F4A-3FE8-4234-9F94-61ADF7066BB0}" destId="{9CC362C4-361C-43FE-A23E-9BC780A9C2F4}" srcOrd="0" destOrd="0" presId="urn:microsoft.com/office/officeart/2005/8/layout/default"/>
    <dgm:cxn modelId="{8E8678AB-AE44-45CD-B383-DA7F23666209}" type="presParOf" srcId="{95F56F4A-3FE8-4234-9F94-61ADF7066BB0}" destId="{638487DB-6016-4CBF-AAAB-198EF05F0FDD}" srcOrd="1" destOrd="0" presId="urn:microsoft.com/office/officeart/2005/8/layout/default"/>
    <dgm:cxn modelId="{E1D0675F-9A9B-426A-8636-F4E4C2E4BEC5}" type="presParOf" srcId="{95F56F4A-3FE8-4234-9F94-61ADF7066BB0}" destId="{D0392EF7-A130-4A1A-B08C-B4036176DD3A}" srcOrd="2" destOrd="0" presId="urn:microsoft.com/office/officeart/2005/8/layout/default"/>
    <dgm:cxn modelId="{9C97E54C-36FC-4883-9698-38FF013D9F8D}" type="presParOf" srcId="{95F56F4A-3FE8-4234-9F94-61ADF7066BB0}" destId="{F5C36B5A-85A1-466B-A841-FCD1ADA01668}" srcOrd="3" destOrd="0" presId="urn:microsoft.com/office/officeart/2005/8/layout/default"/>
    <dgm:cxn modelId="{470486AA-F8B9-4A81-9B40-B39AEA400885}" type="presParOf" srcId="{95F56F4A-3FE8-4234-9F94-61ADF7066BB0}" destId="{54DDC632-0C91-4E2F-9027-764429F83870}" srcOrd="4" destOrd="0" presId="urn:microsoft.com/office/officeart/2005/8/layout/default"/>
    <dgm:cxn modelId="{FF3C092B-FD8E-4AB8-AF0D-571021A7EDD1}" type="presParOf" srcId="{95F56F4A-3FE8-4234-9F94-61ADF7066BB0}" destId="{26C35AC3-58C9-4AE2-9C94-F0CBE0F10225}" srcOrd="5" destOrd="0" presId="urn:microsoft.com/office/officeart/2005/8/layout/default"/>
    <dgm:cxn modelId="{A2D47EBA-7256-457C-9FA1-A77CE0E6424B}" type="presParOf" srcId="{95F56F4A-3FE8-4234-9F94-61ADF7066BB0}" destId="{14874605-4546-40A8-91F3-230FE3D7E3E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9D50ED-3580-4B80-909F-ED5204251630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C9F9C56-9A00-48B5-92A5-A9F809F87945}">
      <dgm:prSet phldrT="[Text]" custT="1"/>
      <dgm:spPr/>
      <dgm:t>
        <a:bodyPr/>
        <a:lstStyle/>
        <a:p>
          <a:r>
            <a:rPr lang="en-US" sz="1600" b="1" dirty="0" smtClean="0"/>
            <a:t>True </a:t>
          </a:r>
          <a:r>
            <a:rPr lang="en-US" sz="1600" b="1" dirty="0" err="1" smtClean="0"/>
            <a:t>Colour</a:t>
          </a:r>
          <a:r>
            <a:rPr lang="en-US" sz="1600" b="1" dirty="0" smtClean="0"/>
            <a:t> RGB</a:t>
          </a:r>
          <a:endParaRPr lang="en-US" sz="1600" b="1" dirty="0"/>
        </a:p>
      </dgm:t>
    </dgm:pt>
    <dgm:pt modelId="{E57640E6-FC56-40F4-8D8E-A59EAFCD94BF}" type="parTrans" cxnId="{45AF5B16-DE94-4745-BDDD-AA118D93CD79}">
      <dgm:prSet/>
      <dgm:spPr/>
      <dgm:t>
        <a:bodyPr/>
        <a:lstStyle/>
        <a:p>
          <a:endParaRPr lang="en-US"/>
        </a:p>
      </dgm:t>
    </dgm:pt>
    <dgm:pt modelId="{7A346F83-703E-4BB8-A87A-7EC851FBA4A3}" type="sibTrans" cxnId="{45AF5B16-DE94-4745-BDDD-AA118D93CD79}">
      <dgm:prSet/>
      <dgm:spPr/>
      <dgm:t>
        <a:bodyPr/>
        <a:lstStyle/>
        <a:p>
          <a:endParaRPr lang="en-US"/>
        </a:p>
      </dgm:t>
    </dgm:pt>
    <dgm:pt modelId="{A7B39BBD-AB03-410A-A4BA-4990AC6D5BFB}">
      <dgm:prSet phldrT="[Text]"/>
      <dgm:spPr/>
      <dgm:t>
        <a:bodyPr/>
        <a:lstStyle/>
        <a:p>
          <a:r>
            <a:rPr lang="en-IE" altLang="en-US" smtClean="0"/>
            <a:t>R VIS0.6</a:t>
          </a:r>
        </a:p>
        <a:p>
          <a:r>
            <a:rPr lang="en-IE" altLang="en-US" smtClean="0"/>
            <a:t>G VIS0.5</a:t>
          </a:r>
        </a:p>
        <a:p>
          <a:r>
            <a:rPr lang="en-IE" altLang="en-US" smtClean="0"/>
            <a:t>B VIS0.4</a:t>
          </a:r>
          <a:endParaRPr lang="en-US" dirty="0"/>
        </a:p>
      </dgm:t>
    </dgm:pt>
    <dgm:pt modelId="{D70A8012-D34A-40B4-9187-56EA0EAE7FEA}" type="parTrans" cxnId="{0E1228EC-9BCE-4D3E-AFBE-063C9C1B22B5}">
      <dgm:prSet/>
      <dgm:spPr/>
      <dgm:t>
        <a:bodyPr/>
        <a:lstStyle/>
        <a:p>
          <a:endParaRPr lang="en-US"/>
        </a:p>
      </dgm:t>
    </dgm:pt>
    <dgm:pt modelId="{38DD25CA-E232-4DA1-9D73-DF6120D2539A}" type="sibTrans" cxnId="{0E1228EC-9BCE-4D3E-AFBE-063C9C1B22B5}">
      <dgm:prSet/>
      <dgm:spPr/>
      <dgm:t>
        <a:bodyPr/>
        <a:lstStyle/>
        <a:p>
          <a:endParaRPr lang="en-US"/>
        </a:p>
      </dgm:t>
    </dgm:pt>
    <dgm:pt modelId="{77D8A604-B43E-4CB2-8FC9-C0F30889EA6E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1D91FC9E-855C-4F12-A953-F86E4C003F24}" type="parTrans" cxnId="{02C20AFC-AFD5-4775-87D3-AD70EAEB68AD}">
      <dgm:prSet/>
      <dgm:spPr/>
      <dgm:t>
        <a:bodyPr/>
        <a:lstStyle/>
        <a:p>
          <a:endParaRPr lang="en-US"/>
        </a:p>
      </dgm:t>
    </dgm:pt>
    <dgm:pt modelId="{FDA895EF-0722-43BC-A4F6-0115B782EEF8}" type="sibTrans" cxnId="{02C20AFC-AFD5-4775-87D3-AD70EAEB68AD}">
      <dgm:prSet/>
      <dgm:spPr/>
      <dgm:t>
        <a:bodyPr/>
        <a:lstStyle/>
        <a:p>
          <a:endParaRPr lang="en-US"/>
        </a:p>
      </dgm:t>
    </dgm:pt>
    <dgm:pt modelId="{7B5A1403-F5C0-42BD-B79F-BA57FA592C8D}">
      <dgm:prSet phldrT="[Text]" custT="1"/>
      <dgm:spPr/>
      <dgm:t>
        <a:bodyPr/>
        <a:lstStyle/>
        <a:p>
          <a:r>
            <a:rPr lang="en-US" sz="1600" b="1" dirty="0" smtClean="0"/>
            <a:t>Cloud Phase RGB</a:t>
          </a:r>
          <a:endParaRPr lang="en-US" sz="1600" b="1" dirty="0"/>
        </a:p>
      </dgm:t>
    </dgm:pt>
    <dgm:pt modelId="{B57831CB-3289-4696-A9A1-EFA76FF9B803}" type="parTrans" cxnId="{F570EF45-16AB-4E7C-BCCD-FFDB6CB4E907}">
      <dgm:prSet/>
      <dgm:spPr/>
      <dgm:t>
        <a:bodyPr/>
        <a:lstStyle/>
        <a:p>
          <a:endParaRPr lang="en-US"/>
        </a:p>
      </dgm:t>
    </dgm:pt>
    <dgm:pt modelId="{7D0DF347-BFFC-4FDE-BE35-185ED56B3CBD}" type="sibTrans" cxnId="{F570EF45-16AB-4E7C-BCCD-FFDB6CB4E907}">
      <dgm:prSet/>
      <dgm:spPr/>
      <dgm:t>
        <a:bodyPr/>
        <a:lstStyle/>
        <a:p>
          <a:endParaRPr lang="en-US"/>
        </a:p>
      </dgm:t>
    </dgm:pt>
    <dgm:pt modelId="{F2D80F2E-3450-4189-925E-88F0CAC7AE42}">
      <dgm:prSet phldrT="[Text]"/>
      <dgm:spPr/>
      <dgm:t>
        <a:bodyPr/>
        <a:lstStyle/>
        <a:p>
          <a:pPr algn="l"/>
          <a:r>
            <a:rPr lang="en-IE" altLang="en-US" dirty="0" smtClean="0"/>
            <a:t>	R NIR1.6</a:t>
          </a:r>
        </a:p>
        <a:p>
          <a:pPr algn="l"/>
          <a:r>
            <a:rPr lang="en-IE" altLang="en-US" dirty="0" smtClean="0"/>
            <a:t>	G NIR2.3</a:t>
          </a:r>
        </a:p>
        <a:p>
          <a:pPr algn="l"/>
          <a:r>
            <a:rPr lang="en-IE" altLang="en-US" dirty="0" smtClean="0"/>
            <a:t>	B VIS0.5/VIS0.6</a:t>
          </a:r>
          <a:endParaRPr lang="en-US" dirty="0"/>
        </a:p>
      </dgm:t>
    </dgm:pt>
    <dgm:pt modelId="{5F8E73A4-0B28-48D2-82D2-760BDC259CEF}" type="parTrans" cxnId="{0B797C44-3544-44ED-BF36-F254E7D1ADCC}">
      <dgm:prSet/>
      <dgm:spPr/>
      <dgm:t>
        <a:bodyPr/>
        <a:lstStyle/>
        <a:p>
          <a:endParaRPr lang="en-US"/>
        </a:p>
      </dgm:t>
    </dgm:pt>
    <dgm:pt modelId="{1C22FF6C-44F7-4F13-9F1C-ED89D9E0BF5F}" type="sibTrans" cxnId="{0B797C44-3544-44ED-BF36-F254E7D1ADCC}">
      <dgm:prSet/>
      <dgm:spPr/>
      <dgm:t>
        <a:bodyPr/>
        <a:lstStyle/>
        <a:p>
          <a:endParaRPr lang="en-US"/>
        </a:p>
      </dgm:t>
    </dgm:pt>
    <dgm:pt modelId="{71106AB6-70A4-4F65-9AB4-1790961ED7B2}">
      <dgm:prSet phldrT="[Text]" custT="1"/>
      <dgm:spPr/>
      <dgm:t>
        <a:bodyPr/>
        <a:lstStyle/>
        <a:p>
          <a:r>
            <a:rPr lang="en-US" sz="1600" b="1" dirty="0" smtClean="0"/>
            <a:t>Fire Temp. RGB</a:t>
          </a:r>
          <a:endParaRPr lang="en-US" sz="1600" b="1" dirty="0"/>
        </a:p>
      </dgm:t>
    </dgm:pt>
    <dgm:pt modelId="{B8A8162A-3C4F-4A4F-9B71-592216E90C78}" type="parTrans" cxnId="{F1DCFF5F-5556-4F60-AAA5-6DF12A395E91}">
      <dgm:prSet/>
      <dgm:spPr/>
      <dgm:t>
        <a:bodyPr/>
        <a:lstStyle/>
        <a:p>
          <a:endParaRPr lang="en-US"/>
        </a:p>
      </dgm:t>
    </dgm:pt>
    <dgm:pt modelId="{08F6A2C8-3755-4DA0-AB8D-27CC22B7FA9E}" type="sibTrans" cxnId="{F1DCFF5F-5556-4F60-AAA5-6DF12A395E91}">
      <dgm:prSet/>
      <dgm:spPr/>
      <dgm:t>
        <a:bodyPr/>
        <a:lstStyle/>
        <a:p>
          <a:endParaRPr lang="en-US"/>
        </a:p>
      </dgm:t>
    </dgm:pt>
    <dgm:pt modelId="{C8F45A4D-3EC4-453D-B71A-998EC6312E57}">
      <dgm:prSet phldrT="[Text]"/>
      <dgm:spPr/>
      <dgm:t>
        <a:bodyPr/>
        <a:lstStyle/>
        <a:p>
          <a:r>
            <a:rPr lang="en-IE" altLang="en-US" smtClean="0"/>
            <a:t>R IR3.9</a:t>
          </a:r>
        </a:p>
        <a:p>
          <a:r>
            <a:rPr lang="en-IE" altLang="en-US" smtClean="0"/>
            <a:t>G NIR2.3</a:t>
          </a:r>
        </a:p>
        <a:p>
          <a:r>
            <a:rPr lang="en-IE" altLang="en-US" smtClean="0"/>
            <a:t>B NIR1.6</a:t>
          </a:r>
          <a:endParaRPr lang="en-US" dirty="0"/>
        </a:p>
      </dgm:t>
    </dgm:pt>
    <dgm:pt modelId="{C9180B4D-440E-4BB1-A923-A8A09ACEDE42}" type="parTrans" cxnId="{3444E2FB-EF91-494B-9AF5-8FDB5D152E44}">
      <dgm:prSet/>
      <dgm:spPr/>
      <dgm:t>
        <a:bodyPr/>
        <a:lstStyle/>
        <a:p>
          <a:endParaRPr lang="en-US"/>
        </a:p>
      </dgm:t>
    </dgm:pt>
    <dgm:pt modelId="{02685C34-E73F-4BD3-9940-2422B65EE65E}" type="sibTrans" cxnId="{3444E2FB-EF91-494B-9AF5-8FDB5D152E44}">
      <dgm:prSet/>
      <dgm:spPr/>
      <dgm:t>
        <a:bodyPr/>
        <a:lstStyle/>
        <a:p>
          <a:endParaRPr lang="en-US"/>
        </a:p>
      </dgm:t>
    </dgm:pt>
    <dgm:pt modelId="{67F52544-A3E3-492A-B8FB-62A9678950A3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C3061325-042F-4D1A-968B-4CEAE12B5040}" type="parTrans" cxnId="{6CBB858C-FAFE-456D-991E-7C10E8C8CA25}">
      <dgm:prSet/>
      <dgm:spPr/>
      <dgm:t>
        <a:bodyPr/>
        <a:lstStyle/>
        <a:p>
          <a:endParaRPr lang="en-US"/>
        </a:p>
      </dgm:t>
    </dgm:pt>
    <dgm:pt modelId="{F4084718-A005-4FFD-85A5-BB88E4413348}" type="sibTrans" cxnId="{6CBB858C-FAFE-456D-991E-7C10E8C8CA25}">
      <dgm:prSet/>
      <dgm:spPr/>
      <dgm:t>
        <a:bodyPr/>
        <a:lstStyle/>
        <a:p>
          <a:endParaRPr lang="en-US"/>
        </a:p>
      </dgm:t>
    </dgm:pt>
    <dgm:pt modelId="{36453390-0140-4ECE-8049-1EF9DB7516C3}">
      <dgm:prSet phldrT="[Text]"/>
      <dgm:spPr/>
      <dgm:t>
        <a:bodyPr/>
        <a:lstStyle/>
        <a:p>
          <a:r>
            <a:rPr lang="en-IE" altLang="en-US" smtClean="0"/>
            <a:t>R NIR1.3</a:t>
          </a:r>
        </a:p>
        <a:p>
          <a:r>
            <a:rPr lang="en-IE" altLang="en-US" smtClean="0"/>
            <a:t>G VIS0.8</a:t>
          </a:r>
        </a:p>
        <a:p>
          <a:r>
            <a:rPr lang="en-IE" altLang="en-US" smtClean="0"/>
            <a:t>B VIS1.6</a:t>
          </a:r>
          <a:endParaRPr lang="en-US" dirty="0"/>
        </a:p>
      </dgm:t>
    </dgm:pt>
    <dgm:pt modelId="{836406A4-EB8C-488B-BD70-0FE053127750}" type="parTrans" cxnId="{A99B6F34-4AA8-4A89-A052-71854CB3F8B6}">
      <dgm:prSet/>
      <dgm:spPr/>
      <dgm:t>
        <a:bodyPr/>
        <a:lstStyle/>
        <a:p>
          <a:endParaRPr lang="en-US"/>
        </a:p>
      </dgm:t>
    </dgm:pt>
    <dgm:pt modelId="{38BBD93C-0AE0-4B00-BD9B-0C665850136A}" type="sibTrans" cxnId="{A99B6F34-4AA8-4A89-A052-71854CB3F8B6}">
      <dgm:prSet/>
      <dgm:spPr/>
      <dgm:t>
        <a:bodyPr/>
        <a:lstStyle/>
        <a:p>
          <a:endParaRPr lang="en-US"/>
        </a:p>
      </dgm:t>
    </dgm:pt>
    <dgm:pt modelId="{54898AC8-40BE-4B06-A4CA-96E4A8A3F9EA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97D33E6-4A4D-4402-AD03-438AB5D0039A}" type="parTrans" cxnId="{A144782B-D096-4A35-ACDB-4EAF69FEE2A1}">
      <dgm:prSet/>
      <dgm:spPr/>
      <dgm:t>
        <a:bodyPr/>
        <a:lstStyle/>
        <a:p>
          <a:endParaRPr lang="en-US"/>
        </a:p>
      </dgm:t>
    </dgm:pt>
    <dgm:pt modelId="{28961F9F-834D-438A-B18C-C56A708C120A}" type="sibTrans" cxnId="{A144782B-D096-4A35-ACDB-4EAF69FEE2A1}">
      <dgm:prSet/>
      <dgm:spPr/>
      <dgm:t>
        <a:bodyPr/>
        <a:lstStyle/>
        <a:p>
          <a:endParaRPr lang="en-US"/>
        </a:p>
      </dgm:t>
    </dgm:pt>
    <dgm:pt modelId="{5F2FFF82-F7E4-416B-A3C3-9C2F3F55E529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625EBE0E-9804-4D79-9B0B-6B6F8C04676C}" type="sibTrans" cxnId="{EDDBCD77-DD47-4056-BB5F-13F562AC1FE3}">
      <dgm:prSet/>
      <dgm:spPr/>
      <dgm:t>
        <a:bodyPr/>
        <a:lstStyle/>
        <a:p>
          <a:endParaRPr lang="en-US"/>
        </a:p>
      </dgm:t>
    </dgm:pt>
    <dgm:pt modelId="{5D97D827-038B-45BD-BF98-42CD0C9EC637}" type="parTrans" cxnId="{EDDBCD77-DD47-4056-BB5F-13F562AC1FE3}">
      <dgm:prSet/>
      <dgm:spPr/>
      <dgm:t>
        <a:bodyPr/>
        <a:lstStyle/>
        <a:p>
          <a:endParaRPr lang="en-US"/>
        </a:p>
      </dgm:t>
    </dgm:pt>
    <dgm:pt modelId="{AAD31A42-F19B-4DF5-AED2-246B3DE873E5}">
      <dgm:prSet phldrT="[Text]" custT="1"/>
      <dgm:spPr/>
      <dgm:t>
        <a:bodyPr/>
        <a:lstStyle/>
        <a:p>
          <a:r>
            <a:rPr lang="en-US" sz="1600" b="1" dirty="0" smtClean="0"/>
            <a:t>Cloud Type RGB</a:t>
          </a:r>
          <a:endParaRPr lang="en-US" sz="1600" b="1" dirty="0"/>
        </a:p>
      </dgm:t>
    </dgm:pt>
    <dgm:pt modelId="{24B0BA83-97BA-4405-A8F8-F7FC9B8F5583}" type="sibTrans" cxnId="{27952FFB-4618-4ECA-80DA-A8419B32B69C}">
      <dgm:prSet/>
      <dgm:spPr/>
      <dgm:t>
        <a:bodyPr/>
        <a:lstStyle/>
        <a:p>
          <a:endParaRPr lang="en-US"/>
        </a:p>
      </dgm:t>
    </dgm:pt>
    <dgm:pt modelId="{2A896F96-7FE8-4213-A75C-3380BE020E89}" type="parTrans" cxnId="{27952FFB-4618-4ECA-80DA-A8419B32B69C}">
      <dgm:prSet/>
      <dgm:spPr/>
      <dgm:t>
        <a:bodyPr/>
        <a:lstStyle/>
        <a:p>
          <a:endParaRPr lang="en-US"/>
        </a:p>
      </dgm:t>
    </dgm:pt>
    <dgm:pt modelId="{2533758B-4C0D-4493-95C4-8AD0AF3FB773}" type="pres">
      <dgm:prSet presAssocID="{A39D50ED-3580-4B80-909F-ED520425163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2EC1DE-3BA8-485F-B8C7-E831418049C0}" type="pres">
      <dgm:prSet presAssocID="{BC9F9C56-9A00-48B5-92A5-A9F809F87945}" presName="compNode" presStyleCnt="0"/>
      <dgm:spPr/>
      <dgm:t>
        <a:bodyPr/>
        <a:lstStyle/>
        <a:p>
          <a:endParaRPr lang="en-US"/>
        </a:p>
      </dgm:t>
    </dgm:pt>
    <dgm:pt modelId="{53E29862-3289-4A6B-9212-8F169043E9F0}" type="pres">
      <dgm:prSet presAssocID="{BC9F9C56-9A00-48B5-92A5-A9F809F87945}" presName="aNode" presStyleLbl="bgShp" presStyleIdx="0" presStyleCnt="4" custLinFactNeighborX="3048"/>
      <dgm:spPr/>
      <dgm:t>
        <a:bodyPr/>
        <a:lstStyle/>
        <a:p>
          <a:endParaRPr lang="en-US"/>
        </a:p>
      </dgm:t>
    </dgm:pt>
    <dgm:pt modelId="{EBABF2CE-091C-4DEF-9795-63404DF27594}" type="pres">
      <dgm:prSet presAssocID="{BC9F9C56-9A00-48B5-92A5-A9F809F87945}" presName="textNode" presStyleLbl="bgShp" presStyleIdx="0" presStyleCnt="4"/>
      <dgm:spPr/>
      <dgm:t>
        <a:bodyPr/>
        <a:lstStyle/>
        <a:p>
          <a:endParaRPr lang="en-US"/>
        </a:p>
      </dgm:t>
    </dgm:pt>
    <dgm:pt modelId="{BBA25117-81B6-49FA-B73E-EFF5F8504DE4}" type="pres">
      <dgm:prSet presAssocID="{BC9F9C56-9A00-48B5-92A5-A9F809F87945}" presName="compChildNode" presStyleCnt="0"/>
      <dgm:spPr/>
      <dgm:t>
        <a:bodyPr/>
        <a:lstStyle/>
        <a:p>
          <a:endParaRPr lang="en-US"/>
        </a:p>
      </dgm:t>
    </dgm:pt>
    <dgm:pt modelId="{265EAE65-E61B-468B-8AD5-DD74E68B748E}" type="pres">
      <dgm:prSet presAssocID="{BC9F9C56-9A00-48B5-92A5-A9F809F87945}" presName="theInnerList" presStyleCnt="0"/>
      <dgm:spPr/>
      <dgm:t>
        <a:bodyPr/>
        <a:lstStyle/>
        <a:p>
          <a:endParaRPr lang="en-US"/>
        </a:p>
      </dgm:t>
    </dgm:pt>
    <dgm:pt modelId="{9A947976-8D6E-4661-B32A-D2FE99AA07BD}" type="pres">
      <dgm:prSet presAssocID="{A7B39BBD-AB03-410A-A4BA-4990AC6D5BFB}" presName="childNode" presStyleLbl="node1" presStyleIdx="0" presStyleCnt="8" custScaleY="155349" custLinFactY="-15470" custLinFactNeighborX="150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C02AE-2F25-47FE-A84A-DCEF1012B5B5}" type="pres">
      <dgm:prSet presAssocID="{A7B39BBD-AB03-410A-A4BA-4990AC6D5BFB}" presName="aSpace2" presStyleCnt="0"/>
      <dgm:spPr/>
      <dgm:t>
        <a:bodyPr/>
        <a:lstStyle/>
        <a:p>
          <a:endParaRPr lang="en-US"/>
        </a:p>
      </dgm:t>
    </dgm:pt>
    <dgm:pt modelId="{EE7A63D1-DFE9-41A3-8124-BB4CCCB36552}" type="pres">
      <dgm:prSet presAssocID="{77D8A604-B43E-4CB2-8FC9-C0F30889EA6E}" presName="childNode" presStyleLbl="node1" presStyleIdx="1" presStyleCnt="8" custScaleX="115660" custScaleY="358112" custLinFactNeighborX="4392" custLinFactNeighborY="14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7F9AC1-E409-4812-A950-D034BEE25F44}" type="pres">
      <dgm:prSet presAssocID="{BC9F9C56-9A00-48B5-92A5-A9F809F87945}" presName="aSpace" presStyleCnt="0"/>
      <dgm:spPr/>
      <dgm:t>
        <a:bodyPr/>
        <a:lstStyle/>
        <a:p>
          <a:endParaRPr lang="en-US"/>
        </a:p>
      </dgm:t>
    </dgm:pt>
    <dgm:pt modelId="{17898739-2F76-42CB-9B7B-E19511CA95B6}" type="pres">
      <dgm:prSet presAssocID="{7B5A1403-F5C0-42BD-B79F-BA57FA592C8D}" presName="compNode" presStyleCnt="0"/>
      <dgm:spPr/>
      <dgm:t>
        <a:bodyPr/>
        <a:lstStyle/>
        <a:p>
          <a:endParaRPr lang="en-US"/>
        </a:p>
      </dgm:t>
    </dgm:pt>
    <dgm:pt modelId="{E48EAEEE-ABE5-46B9-B3AE-80FFD01C2EEC}" type="pres">
      <dgm:prSet presAssocID="{7B5A1403-F5C0-42BD-B79F-BA57FA592C8D}" presName="aNode" presStyleLbl="bgShp" presStyleIdx="1" presStyleCnt="4" custLinFactNeighborX="-174"/>
      <dgm:spPr/>
      <dgm:t>
        <a:bodyPr/>
        <a:lstStyle/>
        <a:p>
          <a:endParaRPr lang="en-US"/>
        </a:p>
      </dgm:t>
    </dgm:pt>
    <dgm:pt modelId="{418EE88A-04D3-42BA-A05C-FC6E3563D038}" type="pres">
      <dgm:prSet presAssocID="{7B5A1403-F5C0-42BD-B79F-BA57FA592C8D}" presName="textNode" presStyleLbl="bgShp" presStyleIdx="1" presStyleCnt="4"/>
      <dgm:spPr/>
      <dgm:t>
        <a:bodyPr/>
        <a:lstStyle/>
        <a:p>
          <a:endParaRPr lang="en-US"/>
        </a:p>
      </dgm:t>
    </dgm:pt>
    <dgm:pt modelId="{39A12A01-D163-4124-9082-188BA05D5279}" type="pres">
      <dgm:prSet presAssocID="{7B5A1403-F5C0-42BD-B79F-BA57FA592C8D}" presName="compChildNode" presStyleCnt="0"/>
      <dgm:spPr/>
      <dgm:t>
        <a:bodyPr/>
        <a:lstStyle/>
        <a:p>
          <a:endParaRPr lang="en-US"/>
        </a:p>
      </dgm:t>
    </dgm:pt>
    <dgm:pt modelId="{00539BE3-B2E3-439D-92E0-068EFE560526}" type="pres">
      <dgm:prSet presAssocID="{7B5A1403-F5C0-42BD-B79F-BA57FA592C8D}" presName="theInnerList" presStyleCnt="0"/>
      <dgm:spPr/>
      <dgm:t>
        <a:bodyPr/>
        <a:lstStyle/>
        <a:p>
          <a:endParaRPr lang="en-US"/>
        </a:p>
      </dgm:t>
    </dgm:pt>
    <dgm:pt modelId="{04FBA298-57E7-44EE-AF77-BF50DA86F652}" type="pres">
      <dgm:prSet presAssocID="{F2D80F2E-3450-4189-925E-88F0CAC7AE42}" presName="childNode" presStyleLbl="node1" presStyleIdx="2" presStyleCnt="8" custScaleY="155349" custLinFactY="-15470" custLinFactNeighborX="94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312A21-A577-4DD7-A3D5-36FD8614C2DE}" type="pres">
      <dgm:prSet presAssocID="{F2D80F2E-3450-4189-925E-88F0CAC7AE42}" presName="aSpace2" presStyleCnt="0"/>
      <dgm:spPr/>
      <dgm:t>
        <a:bodyPr/>
        <a:lstStyle/>
        <a:p>
          <a:endParaRPr lang="en-US"/>
        </a:p>
      </dgm:t>
    </dgm:pt>
    <dgm:pt modelId="{3273585D-124A-41EB-B245-510BFDE79287}" type="pres">
      <dgm:prSet presAssocID="{5F2FFF82-F7E4-416B-A3C3-9C2F3F55E529}" presName="childNode" presStyleLbl="node1" presStyleIdx="3" presStyleCnt="8" custScaleX="115660" custScaleY="358112" custLinFactNeighborX="-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BF9CA0-0107-4AE1-A974-027670D7C19A}" type="pres">
      <dgm:prSet presAssocID="{7B5A1403-F5C0-42BD-B79F-BA57FA592C8D}" presName="aSpace" presStyleCnt="0"/>
      <dgm:spPr/>
      <dgm:t>
        <a:bodyPr/>
        <a:lstStyle/>
        <a:p>
          <a:endParaRPr lang="en-US"/>
        </a:p>
      </dgm:t>
    </dgm:pt>
    <dgm:pt modelId="{4BEF9AD9-E733-4B21-B1B2-CA2136B94A08}" type="pres">
      <dgm:prSet presAssocID="{71106AB6-70A4-4F65-9AB4-1790961ED7B2}" presName="compNode" presStyleCnt="0"/>
      <dgm:spPr/>
      <dgm:t>
        <a:bodyPr/>
        <a:lstStyle/>
        <a:p>
          <a:endParaRPr lang="en-US"/>
        </a:p>
      </dgm:t>
    </dgm:pt>
    <dgm:pt modelId="{D4110350-DCF4-414E-B819-6CB89CC04270}" type="pres">
      <dgm:prSet presAssocID="{71106AB6-70A4-4F65-9AB4-1790961ED7B2}" presName="aNode" presStyleLbl="bgShp" presStyleIdx="2" presStyleCnt="4" custLinFactX="4296" custLinFactNeighborX="100000"/>
      <dgm:spPr/>
      <dgm:t>
        <a:bodyPr/>
        <a:lstStyle/>
        <a:p>
          <a:endParaRPr lang="en-US"/>
        </a:p>
      </dgm:t>
    </dgm:pt>
    <dgm:pt modelId="{5B101F27-9F38-4AF1-AAD3-04F44131985D}" type="pres">
      <dgm:prSet presAssocID="{71106AB6-70A4-4F65-9AB4-1790961ED7B2}" presName="textNode" presStyleLbl="bgShp" presStyleIdx="2" presStyleCnt="4"/>
      <dgm:spPr/>
      <dgm:t>
        <a:bodyPr/>
        <a:lstStyle/>
        <a:p>
          <a:endParaRPr lang="en-US"/>
        </a:p>
      </dgm:t>
    </dgm:pt>
    <dgm:pt modelId="{8119DCDC-A14A-47C5-9F46-FF1044EE9B49}" type="pres">
      <dgm:prSet presAssocID="{71106AB6-70A4-4F65-9AB4-1790961ED7B2}" presName="compChildNode" presStyleCnt="0"/>
      <dgm:spPr/>
      <dgm:t>
        <a:bodyPr/>
        <a:lstStyle/>
        <a:p>
          <a:endParaRPr lang="en-US"/>
        </a:p>
      </dgm:t>
    </dgm:pt>
    <dgm:pt modelId="{8FB464E7-BF1A-429D-B454-131B02874C8C}" type="pres">
      <dgm:prSet presAssocID="{71106AB6-70A4-4F65-9AB4-1790961ED7B2}" presName="theInnerList" presStyleCnt="0"/>
      <dgm:spPr/>
      <dgm:t>
        <a:bodyPr/>
        <a:lstStyle/>
        <a:p>
          <a:endParaRPr lang="en-US"/>
        </a:p>
      </dgm:t>
    </dgm:pt>
    <dgm:pt modelId="{953C0E3C-B0F5-4F60-AB8F-63400CA986D6}" type="pres">
      <dgm:prSet presAssocID="{C8F45A4D-3EC4-453D-B71A-998EC6312E57}" presName="childNode" presStyleLbl="node1" presStyleIdx="4" presStyleCnt="8" custScaleY="155349" custLinFactX="30409" custLinFactNeighborX="100000" custLinFactNeighborY="-993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990E4-F475-4842-B1A7-5EBCFE4DE080}" type="pres">
      <dgm:prSet presAssocID="{C8F45A4D-3EC4-453D-B71A-998EC6312E57}" presName="aSpace2" presStyleCnt="0"/>
      <dgm:spPr/>
      <dgm:t>
        <a:bodyPr/>
        <a:lstStyle/>
        <a:p>
          <a:endParaRPr lang="en-US"/>
        </a:p>
      </dgm:t>
    </dgm:pt>
    <dgm:pt modelId="{192B75C8-07B0-402B-9503-DAB0D9FC79D7}" type="pres">
      <dgm:prSet presAssocID="{67F52544-A3E3-492A-B8FB-62A9678950A3}" presName="childNode" presStyleLbl="node1" presStyleIdx="5" presStyleCnt="8" custScaleX="114035" custScaleY="358112" custLinFactX="30051" custLinFactY="183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E15EBD-F793-46B4-9965-1D1EAD81224F}" type="pres">
      <dgm:prSet presAssocID="{71106AB6-70A4-4F65-9AB4-1790961ED7B2}" presName="aSpace" presStyleCnt="0"/>
      <dgm:spPr/>
      <dgm:t>
        <a:bodyPr/>
        <a:lstStyle/>
        <a:p>
          <a:endParaRPr lang="en-US"/>
        </a:p>
      </dgm:t>
    </dgm:pt>
    <dgm:pt modelId="{99BD0565-7830-484B-A130-89663CF34CCA}" type="pres">
      <dgm:prSet presAssocID="{AAD31A42-F19B-4DF5-AED2-246B3DE873E5}" presName="compNode" presStyleCnt="0"/>
      <dgm:spPr/>
      <dgm:t>
        <a:bodyPr/>
        <a:lstStyle/>
        <a:p>
          <a:endParaRPr lang="en-US"/>
        </a:p>
      </dgm:t>
    </dgm:pt>
    <dgm:pt modelId="{C8D1B6FD-2B09-4581-B1C6-669E3CB83A36}" type="pres">
      <dgm:prSet presAssocID="{AAD31A42-F19B-4DF5-AED2-246B3DE873E5}" presName="aNode" presStyleLbl="bgShp" presStyleIdx="3" presStyleCnt="4" custLinFactX="-9686" custLinFactNeighborX="-100000"/>
      <dgm:spPr/>
      <dgm:t>
        <a:bodyPr/>
        <a:lstStyle/>
        <a:p>
          <a:endParaRPr lang="en-US"/>
        </a:p>
      </dgm:t>
    </dgm:pt>
    <dgm:pt modelId="{36BF1ADB-DECB-41EB-835F-D362D6947908}" type="pres">
      <dgm:prSet presAssocID="{AAD31A42-F19B-4DF5-AED2-246B3DE873E5}" presName="textNode" presStyleLbl="bgShp" presStyleIdx="3" presStyleCnt="4"/>
      <dgm:spPr/>
      <dgm:t>
        <a:bodyPr/>
        <a:lstStyle/>
        <a:p>
          <a:endParaRPr lang="en-US"/>
        </a:p>
      </dgm:t>
    </dgm:pt>
    <dgm:pt modelId="{BC2997A9-4987-4FAE-9167-C8FEA26FD825}" type="pres">
      <dgm:prSet presAssocID="{AAD31A42-F19B-4DF5-AED2-246B3DE873E5}" presName="compChildNode" presStyleCnt="0"/>
      <dgm:spPr/>
      <dgm:t>
        <a:bodyPr/>
        <a:lstStyle/>
        <a:p>
          <a:endParaRPr lang="en-US"/>
        </a:p>
      </dgm:t>
    </dgm:pt>
    <dgm:pt modelId="{15E2C554-93FC-449E-B162-417920AB9ED8}" type="pres">
      <dgm:prSet presAssocID="{AAD31A42-F19B-4DF5-AED2-246B3DE873E5}" presName="theInnerList" presStyleCnt="0"/>
      <dgm:spPr/>
      <dgm:t>
        <a:bodyPr/>
        <a:lstStyle/>
        <a:p>
          <a:endParaRPr lang="en-US"/>
        </a:p>
      </dgm:t>
    </dgm:pt>
    <dgm:pt modelId="{EC598828-F877-4518-8928-FBA5E5579E7C}" type="pres">
      <dgm:prSet presAssocID="{36453390-0140-4ECE-8049-1EF9DB7516C3}" presName="childNode" presStyleLbl="node1" presStyleIdx="6" presStyleCnt="8" custScaleY="155349" custLinFactX="-37071" custLinFactY="-10280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852FD-A686-406E-83A9-D9CF47FAF086}" type="pres">
      <dgm:prSet presAssocID="{36453390-0140-4ECE-8049-1EF9DB7516C3}" presName="aSpace2" presStyleCnt="0"/>
      <dgm:spPr/>
      <dgm:t>
        <a:bodyPr/>
        <a:lstStyle/>
        <a:p>
          <a:endParaRPr lang="en-US"/>
        </a:p>
      </dgm:t>
    </dgm:pt>
    <dgm:pt modelId="{407018CE-BEA9-494D-9185-6964EED12FBD}" type="pres">
      <dgm:prSet presAssocID="{54898AC8-40BE-4B06-A4CA-96E4A8A3F9EA}" presName="childNode" presStyleLbl="node1" presStyleIdx="7" presStyleCnt="8" custScaleX="114030" custScaleY="358112" custLinFactX="-37116" custLinFactNeighborX="-100000" custLinFactNeighborY="33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952FFB-4618-4ECA-80DA-A8419B32B69C}" srcId="{A39D50ED-3580-4B80-909F-ED5204251630}" destId="{AAD31A42-F19B-4DF5-AED2-246B3DE873E5}" srcOrd="3" destOrd="0" parTransId="{2A896F96-7FE8-4213-A75C-3380BE020E89}" sibTransId="{24B0BA83-97BA-4405-A8F8-F7FC9B8F5583}"/>
    <dgm:cxn modelId="{EDDBCD77-DD47-4056-BB5F-13F562AC1FE3}" srcId="{7B5A1403-F5C0-42BD-B79F-BA57FA592C8D}" destId="{5F2FFF82-F7E4-416B-A3C3-9C2F3F55E529}" srcOrd="1" destOrd="0" parTransId="{5D97D827-038B-45BD-BF98-42CD0C9EC637}" sibTransId="{625EBE0E-9804-4D79-9B0B-6B6F8C04676C}"/>
    <dgm:cxn modelId="{C7AD8D7B-01D1-4E11-BD6A-A6739F2452ED}" type="presOf" srcId="{5F2FFF82-F7E4-416B-A3C3-9C2F3F55E529}" destId="{3273585D-124A-41EB-B245-510BFDE79287}" srcOrd="0" destOrd="0" presId="urn:microsoft.com/office/officeart/2005/8/layout/lProcess2"/>
    <dgm:cxn modelId="{14E85890-14EB-425E-BF81-7B65264120F5}" type="presOf" srcId="{71106AB6-70A4-4F65-9AB4-1790961ED7B2}" destId="{5B101F27-9F38-4AF1-AAD3-04F44131985D}" srcOrd="1" destOrd="0" presId="urn:microsoft.com/office/officeart/2005/8/layout/lProcess2"/>
    <dgm:cxn modelId="{0E1228EC-9BCE-4D3E-AFBE-063C9C1B22B5}" srcId="{BC9F9C56-9A00-48B5-92A5-A9F809F87945}" destId="{A7B39BBD-AB03-410A-A4BA-4990AC6D5BFB}" srcOrd="0" destOrd="0" parTransId="{D70A8012-D34A-40B4-9187-56EA0EAE7FEA}" sibTransId="{38DD25CA-E232-4DA1-9D73-DF6120D2539A}"/>
    <dgm:cxn modelId="{ED3E3504-BE55-445A-A746-5058B07AE78E}" type="presOf" srcId="{BC9F9C56-9A00-48B5-92A5-A9F809F87945}" destId="{53E29862-3289-4A6B-9212-8F169043E9F0}" srcOrd="0" destOrd="0" presId="urn:microsoft.com/office/officeart/2005/8/layout/lProcess2"/>
    <dgm:cxn modelId="{6CBB858C-FAFE-456D-991E-7C10E8C8CA25}" srcId="{71106AB6-70A4-4F65-9AB4-1790961ED7B2}" destId="{67F52544-A3E3-492A-B8FB-62A9678950A3}" srcOrd="1" destOrd="0" parTransId="{C3061325-042F-4D1A-968B-4CEAE12B5040}" sibTransId="{F4084718-A005-4FFD-85A5-BB88E4413348}"/>
    <dgm:cxn modelId="{6490141D-409C-4ABF-BE75-2AE57101EE5D}" type="presOf" srcId="{BC9F9C56-9A00-48B5-92A5-A9F809F87945}" destId="{EBABF2CE-091C-4DEF-9795-63404DF27594}" srcOrd="1" destOrd="0" presId="urn:microsoft.com/office/officeart/2005/8/layout/lProcess2"/>
    <dgm:cxn modelId="{FB635CE0-BFE6-4E5B-92BB-4CA39BF4EDFE}" type="presOf" srcId="{AAD31A42-F19B-4DF5-AED2-246B3DE873E5}" destId="{36BF1ADB-DECB-41EB-835F-D362D6947908}" srcOrd="1" destOrd="0" presId="urn:microsoft.com/office/officeart/2005/8/layout/lProcess2"/>
    <dgm:cxn modelId="{AE326C93-F435-4D3E-921B-FD615FC8BFE2}" type="presOf" srcId="{AAD31A42-F19B-4DF5-AED2-246B3DE873E5}" destId="{C8D1B6FD-2B09-4581-B1C6-669E3CB83A36}" srcOrd="0" destOrd="0" presId="urn:microsoft.com/office/officeart/2005/8/layout/lProcess2"/>
    <dgm:cxn modelId="{2119002A-C548-4F10-8580-48B62FF02437}" type="presOf" srcId="{71106AB6-70A4-4F65-9AB4-1790961ED7B2}" destId="{D4110350-DCF4-414E-B819-6CB89CC04270}" srcOrd="0" destOrd="0" presId="urn:microsoft.com/office/officeart/2005/8/layout/lProcess2"/>
    <dgm:cxn modelId="{BFE25A34-95C5-46CE-AB89-F421CCD519F9}" type="presOf" srcId="{7B5A1403-F5C0-42BD-B79F-BA57FA592C8D}" destId="{418EE88A-04D3-42BA-A05C-FC6E3563D038}" srcOrd="1" destOrd="0" presId="urn:microsoft.com/office/officeart/2005/8/layout/lProcess2"/>
    <dgm:cxn modelId="{18410819-36D1-427E-898A-C5F8C5FD038D}" type="presOf" srcId="{54898AC8-40BE-4B06-A4CA-96E4A8A3F9EA}" destId="{407018CE-BEA9-494D-9185-6964EED12FBD}" srcOrd="0" destOrd="0" presId="urn:microsoft.com/office/officeart/2005/8/layout/lProcess2"/>
    <dgm:cxn modelId="{0B797C44-3544-44ED-BF36-F254E7D1ADCC}" srcId="{7B5A1403-F5C0-42BD-B79F-BA57FA592C8D}" destId="{F2D80F2E-3450-4189-925E-88F0CAC7AE42}" srcOrd="0" destOrd="0" parTransId="{5F8E73A4-0B28-48D2-82D2-760BDC259CEF}" sibTransId="{1C22FF6C-44F7-4F13-9F1C-ED89D9E0BF5F}"/>
    <dgm:cxn modelId="{B29CD695-2BC8-42F3-B4B3-B35E617B949C}" type="presOf" srcId="{F2D80F2E-3450-4189-925E-88F0CAC7AE42}" destId="{04FBA298-57E7-44EE-AF77-BF50DA86F652}" srcOrd="0" destOrd="0" presId="urn:microsoft.com/office/officeart/2005/8/layout/lProcess2"/>
    <dgm:cxn modelId="{3444E2FB-EF91-494B-9AF5-8FDB5D152E44}" srcId="{71106AB6-70A4-4F65-9AB4-1790961ED7B2}" destId="{C8F45A4D-3EC4-453D-B71A-998EC6312E57}" srcOrd="0" destOrd="0" parTransId="{C9180B4D-440E-4BB1-A923-A8A09ACEDE42}" sibTransId="{02685C34-E73F-4BD3-9940-2422B65EE65E}"/>
    <dgm:cxn modelId="{B92BD9E9-E88A-4AAC-9956-DF74B2101DA7}" type="presOf" srcId="{A39D50ED-3580-4B80-909F-ED5204251630}" destId="{2533758B-4C0D-4493-95C4-8AD0AF3FB773}" srcOrd="0" destOrd="0" presId="urn:microsoft.com/office/officeart/2005/8/layout/lProcess2"/>
    <dgm:cxn modelId="{CD2EEB50-E738-4E78-AF01-FCEB46828634}" type="presOf" srcId="{7B5A1403-F5C0-42BD-B79F-BA57FA592C8D}" destId="{E48EAEEE-ABE5-46B9-B3AE-80FFD01C2EEC}" srcOrd="0" destOrd="0" presId="urn:microsoft.com/office/officeart/2005/8/layout/lProcess2"/>
    <dgm:cxn modelId="{837CE9A0-11B1-4C1E-8C63-F137B99A030E}" type="presOf" srcId="{77D8A604-B43E-4CB2-8FC9-C0F30889EA6E}" destId="{EE7A63D1-DFE9-41A3-8124-BB4CCCB36552}" srcOrd="0" destOrd="0" presId="urn:microsoft.com/office/officeart/2005/8/layout/lProcess2"/>
    <dgm:cxn modelId="{F1DCFF5F-5556-4F60-AAA5-6DF12A395E91}" srcId="{A39D50ED-3580-4B80-909F-ED5204251630}" destId="{71106AB6-70A4-4F65-9AB4-1790961ED7B2}" srcOrd="2" destOrd="0" parTransId="{B8A8162A-3C4F-4A4F-9B71-592216E90C78}" sibTransId="{08F6A2C8-3755-4DA0-AB8D-27CC22B7FA9E}"/>
    <dgm:cxn modelId="{A144782B-D096-4A35-ACDB-4EAF69FEE2A1}" srcId="{AAD31A42-F19B-4DF5-AED2-246B3DE873E5}" destId="{54898AC8-40BE-4B06-A4CA-96E4A8A3F9EA}" srcOrd="1" destOrd="0" parTransId="{297D33E6-4A4D-4402-AD03-438AB5D0039A}" sibTransId="{28961F9F-834D-438A-B18C-C56A708C120A}"/>
    <dgm:cxn modelId="{45AF5B16-DE94-4745-BDDD-AA118D93CD79}" srcId="{A39D50ED-3580-4B80-909F-ED5204251630}" destId="{BC9F9C56-9A00-48B5-92A5-A9F809F87945}" srcOrd="0" destOrd="0" parTransId="{E57640E6-FC56-40F4-8D8E-A59EAFCD94BF}" sibTransId="{7A346F83-703E-4BB8-A87A-7EC851FBA4A3}"/>
    <dgm:cxn modelId="{4074A829-696C-4109-8DCD-8E8CFE34A830}" type="presOf" srcId="{C8F45A4D-3EC4-453D-B71A-998EC6312E57}" destId="{953C0E3C-B0F5-4F60-AB8F-63400CA986D6}" srcOrd="0" destOrd="0" presId="urn:microsoft.com/office/officeart/2005/8/layout/lProcess2"/>
    <dgm:cxn modelId="{02C20AFC-AFD5-4775-87D3-AD70EAEB68AD}" srcId="{BC9F9C56-9A00-48B5-92A5-A9F809F87945}" destId="{77D8A604-B43E-4CB2-8FC9-C0F30889EA6E}" srcOrd="1" destOrd="0" parTransId="{1D91FC9E-855C-4F12-A953-F86E4C003F24}" sibTransId="{FDA895EF-0722-43BC-A4F6-0115B782EEF8}"/>
    <dgm:cxn modelId="{00B5C027-E00F-4BDD-8A6C-C034A3D40C98}" type="presOf" srcId="{36453390-0140-4ECE-8049-1EF9DB7516C3}" destId="{EC598828-F877-4518-8928-FBA5E5579E7C}" srcOrd="0" destOrd="0" presId="urn:microsoft.com/office/officeart/2005/8/layout/lProcess2"/>
    <dgm:cxn modelId="{F570EF45-16AB-4E7C-BCCD-FFDB6CB4E907}" srcId="{A39D50ED-3580-4B80-909F-ED5204251630}" destId="{7B5A1403-F5C0-42BD-B79F-BA57FA592C8D}" srcOrd="1" destOrd="0" parTransId="{B57831CB-3289-4696-A9A1-EFA76FF9B803}" sibTransId="{7D0DF347-BFFC-4FDE-BE35-185ED56B3CBD}"/>
    <dgm:cxn modelId="{8A175F7A-6DA2-49AB-9E1A-5730E4F79230}" type="presOf" srcId="{A7B39BBD-AB03-410A-A4BA-4990AC6D5BFB}" destId="{9A947976-8D6E-4661-B32A-D2FE99AA07BD}" srcOrd="0" destOrd="0" presId="urn:microsoft.com/office/officeart/2005/8/layout/lProcess2"/>
    <dgm:cxn modelId="{BF961304-EE7B-463D-86EB-91F1C509E6F5}" type="presOf" srcId="{67F52544-A3E3-492A-B8FB-62A9678950A3}" destId="{192B75C8-07B0-402B-9503-DAB0D9FC79D7}" srcOrd="0" destOrd="0" presId="urn:microsoft.com/office/officeart/2005/8/layout/lProcess2"/>
    <dgm:cxn modelId="{A99B6F34-4AA8-4A89-A052-71854CB3F8B6}" srcId="{AAD31A42-F19B-4DF5-AED2-246B3DE873E5}" destId="{36453390-0140-4ECE-8049-1EF9DB7516C3}" srcOrd="0" destOrd="0" parTransId="{836406A4-EB8C-488B-BD70-0FE053127750}" sibTransId="{38BBD93C-0AE0-4B00-BD9B-0C665850136A}"/>
    <dgm:cxn modelId="{D5A76F28-DDC0-4F50-8675-60D5A2A79DAE}" type="presParOf" srcId="{2533758B-4C0D-4493-95C4-8AD0AF3FB773}" destId="{5E2EC1DE-3BA8-485F-B8C7-E831418049C0}" srcOrd="0" destOrd="0" presId="urn:microsoft.com/office/officeart/2005/8/layout/lProcess2"/>
    <dgm:cxn modelId="{E91E3364-5530-4403-836C-50963B8D4B3D}" type="presParOf" srcId="{5E2EC1DE-3BA8-485F-B8C7-E831418049C0}" destId="{53E29862-3289-4A6B-9212-8F169043E9F0}" srcOrd="0" destOrd="0" presId="urn:microsoft.com/office/officeart/2005/8/layout/lProcess2"/>
    <dgm:cxn modelId="{02430C03-3030-4D14-A399-FBC6F7C6AA3B}" type="presParOf" srcId="{5E2EC1DE-3BA8-485F-B8C7-E831418049C0}" destId="{EBABF2CE-091C-4DEF-9795-63404DF27594}" srcOrd="1" destOrd="0" presId="urn:microsoft.com/office/officeart/2005/8/layout/lProcess2"/>
    <dgm:cxn modelId="{02496586-268E-4EB6-90A4-B38B66F81292}" type="presParOf" srcId="{5E2EC1DE-3BA8-485F-B8C7-E831418049C0}" destId="{BBA25117-81B6-49FA-B73E-EFF5F8504DE4}" srcOrd="2" destOrd="0" presId="urn:microsoft.com/office/officeart/2005/8/layout/lProcess2"/>
    <dgm:cxn modelId="{90130579-738F-4940-8769-3396283DA149}" type="presParOf" srcId="{BBA25117-81B6-49FA-B73E-EFF5F8504DE4}" destId="{265EAE65-E61B-468B-8AD5-DD74E68B748E}" srcOrd="0" destOrd="0" presId="urn:microsoft.com/office/officeart/2005/8/layout/lProcess2"/>
    <dgm:cxn modelId="{3CC4C2AC-CD52-4F0C-87F8-893D9B7A4A9D}" type="presParOf" srcId="{265EAE65-E61B-468B-8AD5-DD74E68B748E}" destId="{9A947976-8D6E-4661-B32A-D2FE99AA07BD}" srcOrd="0" destOrd="0" presId="urn:microsoft.com/office/officeart/2005/8/layout/lProcess2"/>
    <dgm:cxn modelId="{5B77B88F-B528-4121-BA3C-7AE0AEDEFEA9}" type="presParOf" srcId="{265EAE65-E61B-468B-8AD5-DD74E68B748E}" destId="{A15C02AE-2F25-47FE-A84A-DCEF1012B5B5}" srcOrd="1" destOrd="0" presId="urn:microsoft.com/office/officeart/2005/8/layout/lProcess2"/>
    <dgm:cxn modelId="{EDFB73BF-6997-4FF0-9A2C-0A2A8C7A190C}" type="presParOf" srcId="{265EAE65-E61B-468B-8AD5-DD74E68B748E}" destId="{EE7A63D1-DFE9-41A3-8124-BB4CCCB36552}" srcOrd="2" destOrd="0" presId="urn:microsoft.com/office/officeart/2005/8/layout/lProcess2"/>
    <dgm:cxn modelId="{C49461FE-CD6C-454F-B8F4-B9FD2DA6345F}" type="presParOf" srcId="{2533758B-4C0D-4493-95C4-8AD0AF3FB773}" destId="{2D7F9AC1-E409-4812-A950-D034BEE25F44}" srcOrd="1" destOrd="0" presId="urn:microsoft.com/office/officeart/2005/8/layout/lProcess2"/>
    <dgm:cxn modelId="{5A985012-65CE-468D-A8A6-A1211E0DF236}" type="presParOf" srcId="{2533758B-4C0D-4493-95C4-8AD0AF3FB773}" destId="{17898739-2F76-42CB-9B7B-E19511CA95B6}" srcOrd="2" destOrd="0" presId="urn:microsoft.com/office/officeart/2005/8/layout/lProcess2"/>
    <dgm:cxn modelId="{6449B316-5EF6-4A45-B564-6A874E97D78F}" type="presParOf" srcId="{17898739-2F76-42CB-9B7B-E19511CA95B6}" destId="{E48EAEEE-ABE5-46B9-B3AE-80FFD01C2EEC}" srcOrd="0" destOrd="0" presId="urn:microsoft.com/office/officeart/2005/8/layout/lProcess2"/>
    <dgm:cxn modelId="{16ED6C8C-E99B-4AD6-B6E6-78565F92B597}" type="presParOf" srcId="{17898739-2F76-42CB-9B7B-E19511CA95B6}" destId="{418EE88A-04D3-42BA-A05C-FC6E3563D038}" srcOrd="1" destOrd="0" presId="urn:microsoft.com/office/officeart/2005/8/layout/lProcess2"/>
    <dgm:cxn modelId="{E1302861-F91B-4431-A6D4-4C3E65291E13}" type="presParOf" srcId="{17898739-2F76-42CB-9B7B-E19511CA95B6}" destId="{39A12A01-D163-4124-9082-188BA05D5279}" srcOrd="2" destOrd="0" presId="urn:microsoft.com/office/officeart/2005/8/layout/lProcess2"/>
    <dgm:cxn modelId="{A66A0FA2-9A97-43AB-849B-E20C59C0136A}" type="presParOf" srcId="{39A12A01-D163-4124-9082-188BA05D5279}" destId="{00539BE3-B2E3-439D-92E0-068EFE560526}" srcOrd="0" destOrd="0" presId="urn:microsoft.com/office/officeart/2005/8/layout/lProcess2"/>
    <dgm:cxn modelId="{DBD482C3-740E-4914-B742-FEDD67799CCC}" type="presParOf" srcId="{00539BE3-B2E3-439D-92E0-068EFE560526}" destId="{04FBA298-57E7-44EE-AF77-BF50DA86F652}" srcOrd="0" destOrd="0" presId="urn:microsoft.com/office/officeart/2005/8/layout/lProcess2"/>
    <dgm:cxn modelId="{20B7A147-CDD6-487E-90E9-49F1E1F5C5D3}" type="presParOf" srcId="{00539BE3-B2E3-439D-92E0-068EFE560526}" destId="{43312A21-A577-4DD7-A3D5-36FD8614C2DE}" srcOrd="1" destOrd="0" presId="urn:microsoft.com/office/officeart/2005/8/layout/lProcess2"/>
    <dgm:cxn modelId="{BC4E8E74-5A23-4C40-9F8A-44E72D8E5A4B}" type="presParOf" srcId="{00539BE3-B2E3-439D-92E0-068EFE560526}" destId="{3273585D-124A-41EB-B245-510BFDE79287}" srcOrd="2" destOrd="0" presId="urn:microsoft.com/office/officeart/2005/8/layout/lProcess2"/>
    <dgm:cxn modelId="{41562FE6-B5AF-4B77-8DDA-EF609C09D176}" type="presParOf" srcId="{2533758B-4C0D-4493-95C4-8AD0AF3FB773}" destId="{22BF9CA0-0107-4AE1-A974-027670D7C19A}" srcOrd="3" destOrd="0" presId="urn:microsoft.com/office/officeart/2005/8/layout/lProcess2"/>
    <dgm:cxn modelId="{B6AE424E-C50B-4706-BEAE-3522A742FB86}" type="presParOf" srcId="{2533758B-4C0D-4493-95C4-8AD0AF3FB773}" destId="{4BEF9AD9-E733-4B21-B1B2-CA2136B94A08}" srcOrd="4" destOrd="0" presId="urn:microsoft.com/office/officeart/2005/8/layout/lProcess2"/>
    <dgm:cxn modelId="{61945AFF-CE8E-44F6-8F59-C9FC7E48062F}" type="presParOf" srcId="{4BEF9AD9-E733-4B21-B1B2-CA2136B94A08}" destId="{D4110350-DCF4-414E-B819-6CB89CC04270}" srcOrd="0" destOrd="0" presId="urn:microsoft.com/office/officeart/2005/8/layout/lProcess2"/>
    <dgm:cxn modelId="{0B5C7F24-0B09-4A31-AB8E-4EF3A4CC556C}" type="presParOf" srcId="{4BEF9AD9-E733-4B21-B1B2-CA2136B94A08}" destId="{5B101F27-9F38-4AF1-AAD3-04F44131985D}" srcOrd="1" destOrd="0" presId="urn:microsoft.com/office/officeart/2005/8/layout/lProcess2"/>
    <dgm:cxn modelId="{0A12F94F-5B4D-47C7-B24E-CF802F7B8180}" type="presParOf" srcId="{4BEF9AD9-E733-4B21-B1B2-CA2136B94A08}" destId="{8119DCDC-A14A-47C5-9F46-FF1044EE9B49}" srcOrd="2" destOrd="0" presId="urn:microsoft.com/office/officeart/2005/8/layout/lProcess2"/>
    <dgm:cxn modelId="{F2C1B5FD-526F-4684-BC65-765EF51BC220}" type="presParOf" srcId="{8119DCDC-A14A-47C5-9F46-FF1044EE9B49}" destId="{8FB464E7-BF1A-429D-B454-131B02874C8C}" srcOrd="0" destOrd="0" presId="urn:microsoft.com/office/officeart/2005/8/layout/lProcess2"/>
    <dgm:cxn modelId="{0424FBCD-E396-402C-9FFE-AE2F9D496B84}" type="presParOf" srcId="{8FB464E7-BF1A-429D-B454-131B02874C8C}" destId="{953C0E3C-B0F5-4F60-AB8F-63400CA986D6}" srcOrd="0" destOrd="0" presId="urn:microsoft.com/office/officeart/2005/8/layout/lProcess2"/>
    <dgm:cxn modelId="{75741EF8-0978-4244-AF69-D9C0CF0FC0C9}" type="presParOf" srcId="{8FB464E7-BF1A-429D-B454-131B02874C8C}" destId="{D28990E4-F475-4842-B1A7-5EBCFE4DE080}" srcOrd="1" destOrd="0" presId="urn:microsoft.com/office/officeart/2005/8/layout/lProcess2"/>
    <dgm:cxn modelId="{47B23F7B-ED5A-4BB9-BDA5-8EBB134E57AF}" type="presParOf" srcId="{8FB464E7-BF1A-429D-B454-131B02874C8C}" destId="{192B75C8-07B0-402B-9503-DAB0D9FC79D7}" srcOrd="2" destOrd="0" presId="urn:microsoft.com/office/officeart/2005/8/layout/lProcess2"/>
    <dgm:cxn modelId="{45E147A3-A2EB-4697-A283-1115911EE147}" type="presParOf" srcId="{2533758B-4C0D-4493-95C4-8AD0AF3FB773}" destId="{A7E15EBD-F793-46B4-9965-1D1EAD81224F}" srcOrd="5" destOrd="0" presId="urn:microsoft.com/office/officeart/2005/8/layout/lProcess2"/>
    <dgm:cxn modelId="{6781FE60-9FAB-4EBF-9F2C-42853C26799A}" type="presParOf" srcId="{2533758B-4C0D-4493-95C4-8AD0AF3FB773}" destId="{99BD0565-7830-484B-A130-89663CF34CCA}" srcOrd="6" destOrd="0" presId="urn:microsoft.com/office/officeart/2005/8/layout/lProcess2"/>
    <dgm:cxn modelId="{B16CC818-4DDB-44DC-BF84-9C4F7C129ADA}" type="presParOf" srcId="{99BD0565-7830-484B-A130-89663CF34CCA}" destId="{C8D1B6FD-2B09-4581-B1C6-669E3CB83A36}" srcOrd="0" destOrd="0" presId="urn:microsoft.com/office/officeart/2005/8/layout/lProcess2"/>
    <dgm:cxn modelId="{89CB0D9A-268D-4585-9AA6-DC33183E261B}" type="presParOf" srcId="{99BD0565-7830-484B-A130-89663CF34CCA}" destId="{36BF1ADB-DECB-41EB-835F-D362D6947908}" srcOrd="1" destOrd="0" presId="urn:microsoft.com/office/officeart/2005/8/layout/lProcess2"/>
    <dgm:cxn modelId="{31DFD4F1-2A98-483C-9F84-F8CD5ACFC2BB}" type="presParOf" srcId="{99BD0565-7830-484B-A130-89663CF34CCA}" destId="{BC2997A9-4987-4FAE-9167-C8FEA26FD825}" srcOrd="2" destOrd="0" presId="urn:microsoft.com/office/officeart/2005/8/layout/lProcess2"/>
    <dgm:cxn modelId="{1E056E98-F525-4E1E-9A48-5F693039AFE3}" type="presParOf" srcId="{BC2997A9-4987-4FAE-9167-C8FEA26FD825}" destId="{15E2C554-93FC-449E-B162-417920AB9ED8}" srcOrd="0" destOrd="0" presId="urn:microsoft.com/office/officeart/2005/8/layout/lProcess2"/>
    <dgm:cxn modelId="{6C56D621-2C29-4C57-A492-FC943EB33EDA}" type="presParOf" srcId="{15E2C554-93FC-449E-B162-417920AB9ED8}" destId="{EC598828-F877-4518-8928-FBA5E5579E7C}" srcOrd="0" destOrd="0" presId="urn:microsoft.com/office/officeart/2005/8/layout/lProcess2"/>
    <dgm:cxn modelId="{D8E5BE41-92BC-4F9E-8144-5A6217A4AD3D}" type="presParOf" srcId="{15E2C554-93FC-449E-B162-417920AB9ED8}" destId="{D3A852FD-A686-406E-83A9-D9CF47FAF086}" srcOrd="1" destOrd="0" presId="urn:microsoft.com/office/officeart/2005/8/layout/lProcess2"/>
    <dgm:cxn modelId="{8F9F7C77-1D3E-4E55-A097-35E4DAB9732B}" type="presParOf" srcId="{15E2C554-93FC-449E-B162-417920AB9ED8}" destId="{407018CE-BEA9-494D-9185-6964EED12FB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9D50ED-3580-4B80-909F-ED5204251630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C9F9C56-9A00-48B5-92A5-A9F809F87945}">
      <dgm:prSet phldrT="[Text]" custT="1"/>
      <dgm:spPr/>
      <dgm:t>
        <a:bodyPr/>
        <a:lstStyle/>
        <a:p>
          <a:r>
            <a:rPr lang="en-US" sz="1600" b="1" dirty="0" smtClean="0"/>
            <a:t>True </a:t>
          </a:r>
          <a:r>
            <a:rPr lang="en-US" sz="1600" b="1" dirty="0" err="1" smtClean="0"/>
            <a:t>Colour</a:t>
          </a:r>
          <a:r>
            <a:rPr lang="en-US" sz="1600" b="1" dirty="0" smtClean="0"/>
            <a:t> RGB</a:t>
          </a:r>
          <a:endParaRPr lang="en-US" sz="1600" b="1" dirty="0"/>
        </a:p>
      </dgm:t>
    </dgm:pt>
    <dgm:pt modelId="{E57640E6-FC56-40F4-8D8E-A59EAFCD94BF}" type="parTrans" cxnId="{45AF5B16-DE94-4745-BDDD-AA118D93CD79}">
      <dgm:prSet/>
      <dgm:spPr/>
      <dgm:t>
        <a:bodyPr/>
        <a:lstStyle/>
        <a:p>
          <a:endParaRPr lang="en-US"/>
        </a:p>
      </dgm:t>
    </dgm:pt>
    <dgm:pt modelId="{7A346F83-703E-4BB8-A87A-7EC851FBA4A3}" type="sibTrans" cxnId="{45AF5B16-DE94-4745-BDDD-AA118D93CD79}">
      <dgm:prSet/>
      <dgm:spPr/>
      <dgm:t>
        <a:bodyPr/>
        <a:lstStyle/>
        <a:p>
          <a:endParaRPr lang="en-US"/>
        </a:p>
      </dgm:t>
    </dgm:pt>
    <dgm:pt modelId="{A7B39BBD-AB03-410A-A4BA-4990AC6D5BFB}">
      <dgm:prSet phldrT="[Text]"/>
      <dgm:spPr/>
      <dgm:t>
        <a:bodyPr/>
        <a:lstStyle/>
        <a:p>
          <a:r>
            <a:rPr lang="en-IE" altLang="en-US" smtClean="0"/>
            <a:t>R VIS0.6</a:t>
          </a:r>
        </a:p>
        <a:p>
          <a:r>
            <a:rPr lang="en-IE" altLang="en-US" smtClean="0"/>
            <a:t>G VIS0.5</a:t>
          </a:r>
        </a:p>
        <a:p>
          <a:r>
            <a:rPr lang="en-IE" altLang="en-US" smtClean="0"/>
            <a:t>B VIS0.4</a:t>
          </a:r>
          <a:endParaRPr lang="en-US" dirty="0"/>
        </a:p>
      </dgm:t>
    </dgm:pt>
    <dgm:pt modelId="{D70A8012-D34A-40B4-9187-56EA0EAE7FEA}" type="parTrans" cxnId="{0E1228EC-9BCE-4D3E-AFBE-063C9C1B22B5}">
      <dgm:prSet/>
      <dgm:spPr/>
      <dgm:t>
        <a:bodyPr/>
        <a:lstStyle/>
        <a:p>
          <a:endParaRPr lang="en-US"/>
        </a:p>
      </dgm:t>
    </dgm:pt>
    <dgm:pt modelId="{38DD25CA-E232-4DA1-9D73-DF6120D2539A}" type="sibTrans" cxnId="{0E1228EC-9BCE-4D3E-AFBE-063C9C1B22B5}">
      <dgm:prSet/>
      <dgm:spPr/>
      <dgm:t>
        <a:bodyPr/>
        <a:lstStyle/>
        <a:p>
          <a:endParaRPr lang="en-US"/>
        </a:p>
      </dgm:t>
    </dgm:pt>
    <dgm:pt modelId="{77D8A604-B43E-4CB2-8FC9-C0F30889EA6E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1D91FC9E-855C-4F12-A953-F86E4C003F24}" type="parTrans" cxnId="{02C20AFC-AFD5-4775-87D3-AD70EAEB68AD}">
      <dgm:prSet/>
      <dgm:spPr/>
      <dgm:t>
        <a:bodyPr/>
        <a:lstStyle/>
        <a:p>
          <a:endParaRPr lang="en-US"/>
        </a:p>
      </dgm:t>
    </dgm:pt>
    <dgm:pt modelId="{FDA895EF-0722-43BC-A4F6-0115B782EEF8}" type="sibTrans" cxnId="{02C20AFC-AFD5-4775-87D3-AD70EAEB68AD}">
      <dgm:prSet/>
      <dgm:spPr/>
      <dgm:t>
        <a:bodyPr/>
        <a:lstStyle/>
        <a:p>
          <a:endParaRPr lang="en-US"/>
        </a:p>
      </dgm:t>
    </dgm:pt>
    <dgm:pt modelId="{7B5A1403-F5C0-42BD-B79F-BA57FA592C8D}">
      <dgm:prSet phldrT="[Text]" custT="1"/>
      <dgm:spPr/>
      <dgm:t>
        <a:bodyPr/>
        <a:lstStyle/>
        <a:p>
          <a:r>
            <a:rPr lang="en-US" sz="1600" b="1" dirty="0" smtClean="0"/>
            <a:t>Cloud Phase RGB</a:t>
          </a:r>
          <a:endParaRPr lang="en-US" sz="1600" b="1" dirty="0"/>
        </a:p>
      </dgm:t>
    </dgm:pt>
    <dgm:pt modelId="{B57831CB-3289-4696-A9A1-EFA76FF9B803}" type="parTrans" cxnId="{F570EF45-16AB-4E7C-BCCD-FFDB6CB4E907}">
      <dgm:prSet/>
      <dgm:spPr/>
      <dgm:t>
        <a:bodyPr/>
        <a:lstStyle/>
        <a:p>
          <a:endParaRPr lang="en-US"/>
        </a:p>
      </dgm:t>
    </dgm:pt>
    <dgm:pt modelId="{7D0DF347-BFFC-4FDE-BE35-185ED56B3CBD}" type="sibTrans" cxnId="{F570EF45-16AB-4E7C-BCCD-FFDB6CB4E907}">
      <dgm:prSet/>
      <dgm:spPr/>
      <dgm:t>
        <a:bodyPr/>
        <a:lstStyle/>
        <a:p>
          <a:endParaRPr lang="en-US"/>
        </a:p>
      </dgm:t>
    </dgm:pt>
    <dgm:pt modelId="{F2D80F2E-3450-4189-925E-88F0CAC7AE42}">
      <dgm:prSet phldrT="[Text]"/>
      <dgm:spPr/>
      <dgm:t>
        <a:bodyPr/>
        <a:lstStyle/>
        <a:p>
          <a:r>
            <a:rPr lang="en-IE" altLang="en-US" smtClean="0"/>
            <a:t>R NIR1.6</a:t>
          </a:r>
        </a:p>
        <a:p>
          <a:r>
            <a:rPr lang="en-IE" altLang="en-US" smtClean="0"/>
            <a:t>G NIR2.3</a:t>
          </a:r>
        </a:p>
        <a:p>
          <a:r>
            <a:rPr lang="en-IE" altLang="en-US" smtClean="0"/>
            <a:t>B VIS0.5/VIS0.6</a:t>
          </a:r>
          <a:endParaRPr lang="en-US" dirty="0"/>
        </a:p>
      </dgm:t>
    </dgm:pt>
    <dgm:pt modelId="{5F8E73A4-0B28-48D2-82D2-760BDC259CEF}" type="parTrans" cxnId="{0B797C44-3544-44ED-BF36-F254E7D1ADCC}">
      <dgm:prSet/>
      <dgm:spPr/>
      <dgm:t>
        <a:bodyPr/>
        <a:lstStyle/>
        <a:p>
          <a:endParaRPr lang="en-US"/>
        </a:p>
      </dgm:t>
    </dgm:pt>
    <dgm:pt modelId="{1C22FF6C-44F7-4F13-9F1C-ED89D9E0BF5F}" type="sibTrans" cxnId="{0B797C44-3544-44ED-BF36-F254E7D1ADCC}">
      <dgm:prSet/>
      <dgm:spPr/>
      <dgm:t>
        <a:bodyPr/>
        <a:lstStyle/>
        <a:p>
          <a:endParaRPr lang="en-US"/>
        </a:p>
      </dgm:t>
    </dgm:pt>
    <dgm:pt modelId="{71106AB6-70A4-4F65-9AB4-1790961ED7B2}">
      <dgm:prSet phldrT="[Text]" custT="1"/>
      <dgm:spPr/>
      <dgm:t>
        <a:bodyPr/>
        <a:lstStyle/>
        <a:p>
          <a:r>
            <a:rPr lang="en-US" sz="1600" b="1" dirty="0" smtClean="0"/>
            <a:t>Fire Temp. RGB</a:t>
          </a:r>
          <a:endParaRPr lang="en-US" sz="1600" b="1" dirty="0"/>
        </a:p>
      </dgm:t>
    </dgm:pt>
    <dgm:pt modelId="{B8A8162A-3C4F-4A4F-9B71-592216E90C78}" type="parTrans" cxnId="{F1DCFF5F-5556-4F60-AAA5-6DF12A395E91}">
      <dgm:prSet/>
      <dgm:spPr/>
      <dgm:t>
        <a:bodyPr/>
        <a:lstStyle/>
        <a:p>
          <a:endParaRPr lang="en-US"/>
        </a:p>
      </dgm:t>
    </dgm:pt>
    <dgm:pt modelId="{08F6A2C8-3755-4DA0-AB8D-27CC22B7FA9E}" type="sibTrans" cxnId="{F1DCFF5F-5556-4F60-AAA5-6DF12A395E91}">
      <dgm:prSet/>
      <dgm:spPr/>
      <dgm:t>
        <a:bodyPr/>
        <a:lstStyle/>
        <a:p>
          <a:endParaRPr lang="en-US"/>
        </a:p>
      </dgm:t>
    </dgm:pt>
    <dgm:pt modelId="{C8F45A4D-3EC4-453D-B71A-998EC6312E57}">
      <dgm:prSet phldrT="[Text]"/>
      <dgm:spPr/>
      <dgm:t>
        <a:bodyPr/>
        <a:lstStyle/>
        <a:p>
          <a:r>
            <a:rPr lang="en-IE" altLang="en-US" smtClean="0"/>
            <a:t>R IR3.9</a:t>
          </a:r>
        </a:p>
        <a:p>
          <a:r>
            <a:rPr lang="en-IE" altLang="en-US" smtClean="0"/>
            <a:t>G NIR2.3</a:t>
          </a:r>
        </a:p>
        <a:p>
          <a:r>
            <a:rPr lang="en-IE" altLang="en-US" smtClean="0"/>
            <a:t>B NIR1.6</a:t>
          </a:r>
          <a:endParaRPr lang="en-US" dirty="0"/>
        </a:p>
      </dgm:t>
    </dgm:pt>
    <dgm:pt modelId="{C9180B4D-440E-4BB1-A923-A8A09ACEDE42}" type="parTrans" cxnId="{3444E2FB-EF91-494B-9AF5-8FDB5D152E44}">
      <dgm:prSet/>
      <dgm:spPr/>
      <dgm:t>
        <a:bodyPr/>
        <a:lstStyle/>
        <a:p>
          <a:endParaRPr lang="en-US"/>
        </a:p>
      </dgm:t>
    </dgm:pt>
    <dgm:pt modelId="{02685C34-E73F-4BD3-9940-2422B65EE65E}" type="sibTrans" cxnId="{3444E2FB-EF91-494B-9AF5-8FDB5D152E44}">
      <dgm:prSet/>
      <dgm:spPr/>
      <dgm:t>
        <a:bodyPr/>
        <a:lstStyle/>
        <a:p>
          <a:endParaRPr lang="en-US"/>
        </a:p>
      </dgm:t>
    </dgm:pt>
    <dgm:pt modelId="{67F52544-A3E3-492A-B8FB-62A9678950A3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C3061325-042F-4D1A-968B-4CEAE12B5040}" type="parTrans" cxnId="{6CBB858C-FAFE-456D-991E-7C10E8C8CA25}">
      <dgm:prSet/>
      <dgm:spPr/>
      <dgm:t>
        <a:bodyPr/>
        <a:lstStyle/>
        <a:p>
          <a:endParaRPr lang="en-US"/>
        </a:p>
      </dgm:t>
    </dgm:pt>
    <dgm:pt modelId="{F4084718-A005-4FFD-85A5-BB88E4413348}" type="sibTrans" cxnId="{6CBB858C-FAFE-456D-991E-7C10E8C8CA25}">
      <dgm:prSet/>
      <dgm:spPr/>
      <dgm:t>
        <a:bodyPr/>
        <a:lstStyle/>
        <a:p>
          <a:endParaRPr lang="en-US"/>
        </a:p>
      </dgm:t>
    </dgm:pt>
    <dgm:pt modelId="{36453390-0140-4ECE-8049-1EF9DB7516C3}">
      <dgm:prSet phldrT="[Text]"/>
      <dgm:spPr/>
      <dgm:t>
        <a:bodyPr/>
        <a:lstStyle/>
        <a:p>
          <a:r>
            <a:rPr lang="en-IE" altLang="en-US" smtClean="0"/>
            <a:t>R NIR1.3</a:t>
          </a:r>
        </a:p>
        <a:p>
          <a:r>
            <a:rPr lang="en-IE" altLang="en-US" smtClean="0"/>
            <a:t>G VIS0.8</a:t>
          </a:r>
        </a:p>
        <a:p>
          <a:r>
            <a:rPr lang="en-IE" altLang="en-US" smtClean="0"/>
            <a:t>B VIS1.6</a:t>
          </a:r>
          <a:endParaRPr lang="en-US" dirty="0"/>
        </a:p>
      </dgm:t>
    </dgm:pt>
    <dgm:pt modelId="{836406A4-EB8C-488B-BD70-0FE053127750}" type="parTrans" cxnId="{A99B6F34-4AA8-4A89-A052-71854CB3F8B6}">
      <dgm:prSet/>
      <dgm:spPr/>
      <dgm:t>
        <a:bodyPr/>
        <a:lstStyle/>
        <a:p>
          <a:endParaRPr lang="en-US"/>
        </a:p>
      </dgm:t>
    </dgm:pt>
    <dgm:pt modelId="{38BBD93C-0AE0-4B00-BD9B-0C665850136A}" type="sibTrans" cxnId="{A99B6F34-4AA8-4A89-A052-71854CB3F8B6}">
      <dgm:prSet/>
      <dgm:spPr/>
      <dgm:t>
        <a:bodyPr/>
        <a:lstStyle/>
        <a:p>
          <a:endParaRPr lang="en-US"/>
        </a:p>
      </dgm:t>
    </dgm:pt>
    <dgm:pt modelId="{54898AC8-40BE-4B06-A4CA-96E4A8A3F9EA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97D33E6-4A4D-4402-AD03-438AB5D0039A}" type="parTrans" cxnId="{A144782B-D096-4A35-ACDB-4EAF69FEE2A1}">
      <dgm:prSet/>
      <dgm:spPr/>
      <dgm:t>
        <a:bodyPr/>
        <a:lstStyle/>
        <a:p>
          <a:endParaRPr lang="en-US"/>
        </a:p>
      </dgm:t>
    </dgm:pt>
    <dgm:pt modelId="{28961F9F-834D-438A-B18C-C56A708C120A}" type="sibTrans" cxnId="{A144782B-D096-4A35-ACDB-4EAF69FEE2A1}">
      <dgm:prSet/>
      <dgm:spPr/>
      <dgm:t>
        <a:bodyPr/>
        <a:lstStyle/>
        <a:p>
          <a:endParaRPr lang="en-US"/>
        </a:p>
      </dgm:t>
    </dgm:pt>
    <dgm:pt modelId="{5F2FFF82-F7E4-416B-A3C3-9C2F3F55E529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625EBE0E-9804-4D79-9B0B-6B6F8C04676C}" type="sibTrans" cxnId="{EDDBCD77-DD47-4056-BB5F-13F562AC1FE3}">
      <dgm:prSet/>
      <dgm:spPr/>
      <dgm:t>
        <a:bodyPr/>
        <a:lstStyle/>
        <a:p>
          <a:endParaRPr lang="en-US"/>
        </a:p>
      </dgm:t>
    </dgm:pt>
    <dgm:pt modelId="{5D97D827-038B-45BD-BF98-42CD0C9EC637}" type="parTrans" cxnId="{EDDBCD77-DD47-4056-BB5F-13F562AC1FE3}">
      <dgm:prSet/>
      <dgm:spPr/>
      <dgm:t>
        <a:bodyPr/>
        <a:lstStyle/>
        <a:p>
          <a:endParaRPr lang="en-US"/>
        </a:p>
      </dgm:t>
    </dgm:pt>
    <dgm:pt modelId="{AAD31A42-F19B-4DF5-AED2-246B3DE873E5}">
      <dgm:prSet phldrT="[Text]" custT="1"/>
      <dgm:spPr/>
      <dgm:t>
        <a:bodyPr/>
        <a:lstStyle/>
        <a:p>
          <a:r>
            <a:rPr lang="en-US" sz="1600" b="1" dirty="0" smtClean="0"/>
            <a:t>Cloud Type RGB</a:t>
          </a:r>
          <a:endParaRPr lang="en-US" sz="1600" b="1" dirty="0"/>
        </a:p>
      </dgm:t>
    </dgm:pt>
    <dgm:pt modelId="{24B0BA83-97BA-4405-A8F8-F7FC9B8F5583}" type="sibTrans" cxnId="{27952FFB-4618-4ECA-80DA-A8419B32B69C}">
      <dgm:prSet/>
      <dgm:spPr/>
      <dgm:t>
        <a:bodyPr/>
        <a:lstStyle/>
        <a:p>
          <a:endParaRPr lang="en-US"/>
        </a:p>
      </dgm:t>
    </dgm:pt>
    <dgm:pt modelId="{2A896F96-7FE8-4213-A75C-3380BE020E89}" type="parTrans" cxnId="{27952FFB-4618-4ECA-80DA-A8419B32B69C}">
      <dgm:prSet/>
      <dgm:spPr/>
      <dgm:t>
        <a:bodyPr/>
        <a:lstStyle/>
        <a:p>
          <a:endParaRPr lang="en-US"/>
        </a:p>
      </dgm:t>
    </dgm:pt>
    <dgm:pt modelId="{2533758B-4C0D-4493-95C4-8AD0AF3FB773}" type="pres">
      <dgm:prSet presAssocID="{A39D50ED-3580-4B80-909F-ED520425163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2EC1DE-3BA8-485F-B8C7-E831418049C0}" type="pres">
      <dgm:prSet presAssocID="{BC9F9C56-9A00-48B5-92A5-A9F809F87945}" presName="compNode" presStyleCnt="0"/>
      <dgm:spPr/>
      <dgm:t>
        <a:bodyPr/>
        <a:lstStyle/>
        <a:p>
          <a:endParaRPr lang="en-US"/>
        </a:p>
      </dgm:t>
    </dgm:pt>
    <dgm:pt modelId="{53E29862-3289-4A6B-9212-8F169043E9F0}" type="pres">
      <dgm:prSet presAssocID="{BC9F9C56-9A00-48B5-92A5-A9F809F87945}" presName="aNode" presStyleLbl="bgShp" presStyleIdx="0" presStyleCnt="4" custLinFactNeighborX="3048"/>
      <dgm:spPr/>
      <dgm:t>
        <a:bodyPr/>
        <a:lstStyle/>
        <a:p>
          <a:endParaRPr lang="en-US"/>
        </a:p>
      </dgm:t>
    </dgm:pt>
    <dgm:pt modelId="{EBABF2CE-091C-4DEF-9795-63404DF27594}" type="pres">
      <dgm:prSet presAssocID="{BC9F9C56-9A00-48B5-92A5-A9F809F87945}" presName="textNode" presStyleLbl="bgShp" presStyleIdx="0" presStyleCnt="4"/>
      <dgm:spPr/>
      <dgm:t>
        <a:bodyPr/>
        <a:lstStyle/>
        <a:p>
          <a:endParaRPr lang="en-US"/>
        </a:p>
      </dgm:t>
    </dgm:pt>
    <dgm:pt modelId="{BBA25117-81B6-49FA-B73E-EFF5F8504DE4}" type="pres">
      <dgm:prSet presAssocID="{BC9F9C56-9A00-48B5-92A5-A9F809F87945}" presName="compChildNode" presStyleCnt="0"/>
      <dgm:spPr/>
      <dgm:t>
        <a:bodyPr/>
        <a:lstStyle/>
        <a:p>
          <a:endParaRPr lang="en-US"/>
        </a:p>
      </dgm:t>
    </dgm:pt>
    <dgm:pt modelId="{265EAE65-E61B-468B-8AD5-DD74E68B748E}" type="pres">
      <dgm:prSet presAssocID="{BC9F9C56-9A00-48B5-92A5-A9F809F87945}" presName="theInnerList" presStyleCnt="0"/>
      <dgm:spPr/>
      <dgm:t>
        <a:bodyPr/>
        <a:lstStyle/>
        <a:p>
          <a:endParaRPr lang="en-US"/>
        </a:p>
      </dgm:t>
    </dgm:pt>
    <dgm:pt modelId="{9A947976-8D6E-4661-B32A-D2FE99AA07BD}" type="pres">
      <dgm:prSet presAssocID="{A7B39BBD-AB03-410A-A4BA-4990AC6D5BFB}" presName="childNode" presStyleLbl="node1" presStyleIdx="0" presStyleCnt="8" custScaleY="155349" custLinFactY="-15470" custLinFactNeighborX="150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C02AE-2F25-47FE-A84A-DCEF1012B5B5}" type="pres">
      <dgm:prSet presAssocID="{A7B39BBD-AB03-410A-A4BA-4990AC6D5BFB}" presName="aSpace2" presStyleCnt="0"/>
      <dgm:spPr/>
      <dgm:t>
        <a:bodyPr/>
        <a:lstStyle/>
        <a:p>
          <a:endParaRPr lang="en-US"/>
        </a:p>
      </dgm:t>
    </dgm:pt>
    <dgm:pt modelId="{EE7A63D1-DFE9-41A3-8124-BB4CCCB36552}" type="pres">
      <dgm:prSet presAssocID="{77D8A604-B43E-4CB2-8FC9-C0F30889EA6E}" presName="childNode" presStyleLbl="node1" presStyleIdx="1" presStyleCnt="8" custScaleX="115660" custScaleY="358112" custLinFactNeighborX="4392" custLinFactNeighborY="14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7F9AC1-E409-4812-A950-D034BEE25F44}" type="pres">
      <dgm:prSet presAssocID="{BC9F9C56-9A00-48B5-92A5-A9F809F87945}" presName="aSpace" presStyleCnt="0"/>
      <dgm:spPr/>
      <dgm:t>
        <a:bodyPr/>
        <a:lstStyle/>
        <a:p>
          <a:endParaRPr lang="en-US"/>
        </a:p>
      </dgm:t>
    </dgm:pt>
    <dgm:pt modelId="{17898739-2F76-42CB-9B7B-E19511CA95B6}" type="pres">
      <dgm:prSet presAssocID="{7B5A1403-F5C0-42BD-B79F-BA57FA592C8D}" presName="compNode" presStyleCnt="0"/>
      <dgm:spPr/>
      <dgm:t>
        <a:bodyPr/>
        <a:lstStyle/>
        <a:p>
          <a:endParaRPr lang="en-US"/>
        </a:p>
      </dgm:t>
    </dgm:pt>
    <dgm:pt modelId="{E48EAEEE-ABE5-46B9-B3AE-80FFD01C2EEC}" type="pres">
      <dgm:prSet presAssocID="{7B5A1403-F5C0-42BD-B79F-BA57FA592C8D}" presName="aNode" presStyleLbl="bgShp" presStyleIdx="1" presStyleCnt="4" custLinFactNeighborX="-174"/>
      <dgm:spPr/>
      <dgm:t>
        <a:bodyPr/>
        <a:lstStyle/>
        <a:p>
          <a:endParaRPr lang="en-US"/>
        </a:p>
      </dgm:t>
    </dgm:pt>
    <dgm:pt modelId="{418EE88A-04D3-42BA-A05C-FC6E3563D038}" type="pres">
      <dgm:prSet presAssocID="{7B5A1403-F5C0-42BD-B79F-BA57FA592C8D}" presName="textNode" presStyleLbl="bgShp" presStyleIdx="1" presStyleCnt="4"/>
      <dgm:spPr/>
      <dgm:t>
        <a:bodyPr/>
        <a:lstStyle/>
        <a:p>
          <a:endParaRPr lang="en-US"/>
        </a:p>
      </dgm:t>
    </dgm:pt>
    <dgm:pt modelId="{39A12A01-D163-4124-9082-188BA05D5279}" type="pres">
      <dgm:prSet presAssocID="{7B5A1403-F5C0-42BD-B79F-BA57FA592C8D}" presName="compChildNode" presStyleCnt="0"/>
      <dgm:spPr/>
      <dgm:t>
        <a:bodyPr/>
        <a:lstStyle/>
        <a:p>
          <a:endParaRPr lang="en-US"/>
        </a:p>
      </dgm:t>
    </dgm:pt>
    <dgm:pt modelId="{00539BE3-B2E3-439D-92E0-068EFE560526}" type="pres">
      <dgm:prSet presAssocID="{7B5A1403-F5C0-42BD-B79F-BA57FA592C8D}" presName="theInnerList" presStyleCnt="0"/>
      <dgm:spPr/>
      <dgm:t>
        <a:bodyPr/>
        <a:lstStyle/>
        <a:p>
          <a:endParaRPr lang="en-US"/>
        </a:p>
      </dgm:t>
    </dgm:pt>
    <dgm:pt modelId="{04FBA298-57E7-44EE-AF77-BF50DA86F652}" type="pres">
      <dgm:prSet presAssocID="{F2D80F2E-3450-4189-925E-88F0CAC7AE42}" presName="childNode" presStyleLbl="node1" presStyleIdx="2" presStyleCnt="8" custScaleY="155349" custLinFactY="-15470" custLinFactNeighborX="94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312A21-A577-4DD7-A3D5-36FD8614C2DE}" type="pres">
      <dgm:prSet presAssocID="{F2D80F2E-3450-4189-925E-88F0CAC7AE42}" presName="aSpace2" presStyleCnt="0"/>
      <dgm:spPr/>
      <dgm:t>
        <a:bodyPr/>
        <a:lstStyle/>
        <a:p>
          <a:endParaRPr lang="en-US"/>
        </a:p>
      </dgm:t>
    </dgm:pt>
    <dgm:pt modelId="{3273585D-124A-41EB-B245-510BFDE79287}" type="pres">
      <dgm:prSet presAssocID="{5F2FFF82-F7E4-416B-A3C3-9C2F3F55E529}" presName="childNode" presStyleLbl="node1" presStyleIdx="3" presStyleCnt="8" custScaleX="115660" custScaleY="358112" custLinFactNeighborX="-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BF9CA0-0107-4AE1-A974-027670D7C19A}" type="pres">
      <dgm:prSet presAssocID="{7B5A1403-F5C0-42BD-B79F-BA57FA592C8D}" presName="aSpace" presStyleCnt="0"/>
      <dgm:spPr/>
      <dgm:t>
        <a:bodyPr/>
        <a:lstStyle/>
        <a:p>
          <a:endParaRPr lang="en-US"/>
        </a:p>
      </dgm:t>
    </dgm:pt>
    <dgm:pt modelId="{4BEF9AD9-E733-4B21-B1B2-CA2136B94A08}" type="pres">
      <dgm:prSet presAssocID="{71106AB6-70A4-4F65-9AB4-1790961ED7B2}" presName="compNode" presStyleCnt="0"/>
      <dgm:spPr/>
      <dgm:t>
        <a:bodyPr/>
        <a:lstStyle/>
        <a:p>
          <a:endParaRPr lang="en-US"/>
        </a:p>
      </dgm:t>
    </dgm:pt>
    <dgm:pt modelId="{D4110350-DCF4-414E-B819-6CB89CC04270}" type="pres">
      <dgm:prSet presAssocID="{71106AB6-70A4-4F65-9AB4-1790961ED7B2}" presName="aNode" presStyleLbl="bgShp" presStyleIdx="2" presStyleCnt="4" custLinFactX="4296" custLinFactNeighborX="100000"/>
      <dgm:spPr/>
      <dgm:t>
        <a:bodyPr/>
        <a:lstStyle/>
        <a:p>
          <a:endParaRPr lang="en-US"/>
        </a:p>
      </dgm:t>
    </dgm:pt>
    <dgm:pt modelId="{5B101F27-9F38-4AF1-AAD3-04F44131985D}" type="pres">
      <dgm:prSet presAssocID="{71106AB6-70A4-4F65-9AB4-1790961ED7B2}" presName="textNode" presStyleLbl="bgShp" presStyleIdx="2" presStyleCnt="4"/>
      <dgm:spPr/>
      <dgm:t>
        <a:bodyPr/>
        <a:lstStyle/>
        <a:p>
          <a:endParaRPr lang="en-US"/>
        </a:p>
      </dgm:t>
    </dgm:pt>
    <dgm:pt modelId="{8119DCDC-A14A-47C5-9F46-FF1044EE9B49}" type="pres">
      <dgm:prSet presAssocID="{71106AB6-70A4-4F65-9AB4-1790961ED7B2}" presName="compChildNode" presStyleCnt="0"/>
      <dgm:spPr/>
      <dgm:t>
        <a:bodyPr/>
        <a:lstStyle/>
        <a:p>
          <a:endParaRPr lang="en-US"/>
        </a:p>
      </dgm:t>
    </dgm:pt>
    <dgm:pt modelId="{8FB464E7-BF1A-429D-B454-131B02874C8C}" type="pres">
      <dgm:prSet presAssocID="{71106AB6-70A4-4F65-9AB4-1790961ED7B2}" presName="theInnerList" presStyleCnt="0"/>
      <dgm:spPr/>
      <dgm:t>
        <a:bodyPr/>
        <a:lstStyle/>
        <a:p>
          <a:endParaRPr lang="en-US"/>
        </a:p>
      </dgm:t>
    </dgm:pt>
    <dgm:pt modelId="{953C0E3C-B0F5-4F60-AB8F-63400CA986D6}" type="pres">
      <dgm:prSet presAssocID="{C8F45A4D-3EC4-453D-B71A-998EC6312E57}" presName="childNode" presStyleLbl="node1" presStyleIdx="4" presStyleCnt="8" custScaleY="155349" custLinFactX="30409" custLinFactNeighborX="100000" custLinFactNeighborY="-993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990E4-F475-4842-B1A7-5EBCFE4DE080}" type="pres">
      <dgm:prSet presAssocID="{C8F45A4D-3EC4-453D-B71A-998EC6312E57}" presName="aSpace2" presStyleCnt="0"/>
      <dgm:spPr/>
      <dgm:t>
        <a:bodyPr/>
        <a:lstStyle/>
        <a:p>
          <a:endParaRPr lang="en-US"/>
        </a:p>
      </dgm:t>
    </dgm:pt>
    <dgm:pt modelId="{192B75C8-07B0-402B-9503-DAB0D9FC79D7}" type="pres">
      <dgm:prSet presAssocID="{67F52544-A3E3-492A-B8FB-62A9678950A3}" presName="childNode" presStyleLbl="node1" presStyleIdx="5" presStyleCnt="8" custScaleX="114035" custScaleY="358112" custLinFactX="30051" custLinFactY="183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E15EBD-F793-46B4-9965-1D1EAD81224F}" type="pres">
      <dgm:prSet presAssocID="{71106AB6-70A4-4F65-9AB4-1790961ED7B2}" presName="aSpace" presStyleCnt="0"/>
      <dgm:spPr/>
      <dgm:t>
        <a:bodyPr/>
        <a:lstStyle/>
        <a:p>
          <a:endParaRPr lang="en-US"/>
        </a:p>
      </dgm:t>
    </dgm:pt>
    <dgm:pt modelId="{99BD0565-7830-484B-A130-89663CF34CCA}" type="pres">
      <dgm:prSet presAssocID="{AAD31A42-F19B-4DF5-AED2-246B3DE873E5}" presName="compNode" presStyleCnt="0"/>
      <dgm:spPr/>
      <dgm:t>
        <a:bodyPr/>
        <a:lstStyle/>
        <a:p>
          <a:endParaRPr lang="en-US"/>
        </a:p>
      </dgm:t>
    </dgm:pt>
    <dgm:pt modelId="{C8D1B6FD-2B09-4581-B1C6-669E3CB83A36}" type="pres">
      <dgm:prSet presAssocID="{AAD31A42-F19B-4DF5-AED2-246B3DE873E5}" presName="aNode" presStyleLbl="bgShp" presStyleIdx="3" presStyleCnt="4" custLinFactX="-9686" custLinFactNeighborX="-100000"/>
      <dgm:spPr/>
      <dgm:t>
        <a:bodyPr/>
        <a:lstStyle/>
        <a:p>
          <a:endParaRPr lang="en-US"/>
        </a:p>
      </dgm:t>
    </dgm:pt>
    <dgm:pt modelId="{36BF1ADB-DECB-41EB-835F-D362D6947908}" type="pres">
      <dgm:prSet presAssocID="{AAD31A42-F19B-4DF5-AED2-246B3DE873E5}" presName="textNode" presStyleLbl="bgShp" presStyleIdx="3" presStyleCnt="4"/>
      <dgm:spPr/>
      <dgm:t>
        <a:bodyPr/>
        <a:lstStyle/>
        <a:p>
          <a:endParaRPr lang="en-US"/>
        </a:p>
      </dgm:t>
    </dgm:pt>
    <dgm:pt modelId="{BC2997A9-4987-4FAE-9167-C8FEA26FD825}" type="pres">
      <dgm:prSet presAssocID="{AAD31A42-F19B-4DF5-AED2-246B3DE873E5}" presName="compChildNode" presStyleCnt="0"/>
      <dgm:spPr/>
      <dgm:t>
        <a:bodyPr/>
        <a:lstStyle/>
        <a:p>
          <a:endParaRPr lang="en-US"/>
        </a:p>
      </dgm:t>
    </dgm:pt>
    <dgm:pt modelId="{15E2C554-93FC-449E-B162-417920AB9ED8}" type="pres">
      <dgm:prSet presAssocID="{AAD31A42-F19B-4DF5-AED2-246B3DE873E5}" presName="theInnerList" presStyleCnt="0"/>
      <dgm:spPr/>
      <dgm:t>
        <a:bodyPr/>
        <a:lstStyle/>
        <a:p>
          <a:endParaRPr lang="en-US"/>
        </a:p>
      </dgm:t>
    </dgm:pt>
    <dgm:pt modelId="{EC598828-F877-4518-8928-FBA5E5579E7C}" type="pres">
      <dgm:prSet presAssocID="{36453390-0140-4ECE-8049-1EF9DB7516C3}" presName="childNode" presStyleLbl="node1" presStyleIdx="6" presStyleCnt="8" custScaleY="155349" custLinFactX="-37071" custLinFactY="-10280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852FD-A686-406E-83A9-D9CF47FAF086}" type="pres">
      <dgm:prSet presAssocID="{36453390-0140-4ECE-8049-1EF9DB7516C3}" presName="aSpace2" presStyleCnt="0"/>
      <dgm:spPr/>
      <dgm:t>
        <a:bodyPr/>
        <a:lstStyle/>
        <a:p>
          <a:endParaRPr lang="en-US"/>
        </a:p>
      </dgm:t>
    </dgm:pt>
    <dgm:pt modelId="{407018CE-BEA9-494D-9185-6964EED12FBD}" type="pres">
      <dgm:prSet presAssocID="{54898AC8-40BE-4B06-A4CA-96E4A8A3F9EA}" presName="childNode" presStyleLbl="node1" presStyleIdx="7" presStyleCnt="8" custScaleX="114030" custScaleY="358112" custLinFactX="-37116" custLinFactNeighborX="-100000" custLinFactNeighborY="33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952FFB-4618-4ECA-80DA-A8419B32B69C}" srcId="{A39D50ED-3580-4B80-909F-ED5204251630}" destId="{AAD31A42-F19B-4DF5-AED2-246B3DE873E5}" srcOrd="3" destOrd="0" parTransId="{2A896F96-7FE8-4213-A75C-3380BE020E89}" sibTransId="{24B0BA83-97BA-4405-A8F8-F7FC9B8F5583}"/>
    <dgm:cxn modelId="{EDDBCD77-DD47-4056-BB5F-13F562AC1FE3}" srcId="{7B5A1403-F5C0-42BD-B79F-BA57FA592C8D}" destId="{5F2FFF82-F7E4-416B-A3C3-9C2F3F55E529}" srcOrd="1" destOrd="0" parTransId="{5D97D827-038B-45BD-BF98-42CD0C9EC637}" sibTransId="{625EBE0E-9804-4D79-9B0B-6B6F8C04676C}"/>
    <dgm:cxn modelId="{C7AD8D7B-01D1-4E11-BD6A-A6739F2452ED}" type="presOf" srcId="{5F2FFF82-F7E4-416B-A3C3-9C2F3F55E529}" destId="{3273585D-124A-41EB-B245-510BFDE79287}" srcOrd="0" destOrd="0" presId="urn:microsoft.com/office/officeart/2005/8/layout/lProcess2"/>
    <dgm:cxn modelId="{14E85890-14EB-425E-BF81-7B65264120F5}" type="presOf" srcId="{71106AB6-70A4-4F65-9AB4-1790961ED7B2}" destId="{5B101F27-9F38-4AF1-AAD3-04F44131985D}" srcOrd="1" destOrd="0" presId="urn:microsoft.com/office/officeart/2005/8/layout/lProcess2"/>
    <dgm:cxn modelId="{0E1228EC-9BCE-4D3E-AFBE-063C9C1B22B5}" srcId="{BC9F9C56-9A00-48B5-92A5-A9F809F87945}" destId="{A7B39BBD-AB03-410A-A4BA-4990AC6D5BFB}" srcOrd="0" destOrd="0" parTransId="{D70A8012-D34A-40B4-9187-56EA0EAE7FEA}" sibTransId="{38DD25CA-E232-4DA1-9D73-DF6120D2539A}"/>
    <dgm:cxn modelId="{ED3E3504-BE55-445A-A746-5058B07AE78E}" type="presOf" srcId="{BC9F9C56-9A00-48B5-92A5-A9F809F87945}" destId="{53E29862-3289-4A6B-9212-8F169043E9F0}" srcOrd="0" destOrd="0" presId="urn:microsoft.com/office/officeart/2005/8/layout/lProcess2"/>
    <dgm:cxn modelId="{6CBB858C-FAFE-456D-991E-7C10E8C8CA25}" srcId="{71106AB6-70A4-4F65-9AB4-1790961ED7B2}" destId="{67F52544-A3E3-492A-B8FB-62A9678950A3}" srcOrd="1" destOrd="0" parTransId="{C3061325-042F-4D1A-968B-4CEAE12B5040}" sibTransId="{F4084718-A005-4FFD-85A5-BB88E4413348}"/>
    <dgm:cxn modelId="{6490141D-409C-4ABF-BE75-2AE57101EE5D}" type="presOf" srcId="{BC9F9C56-9A00-48B5-92A5-A9F809F87945}" destId="{EBABF2CE-091C-4DEF-9795-63404DF27594}" srcOrd="1" destOrd="0" presId="urn:microsoft.com/office/officeart/2005/8/layout/lProcess2"/>
    <dgm:cxn modelId="{FB635CE0-BFE6-4E5B-92BB-4CA39BF4EDFE}" type="presOf" srcId="{AAD31A42-F19B-4DF5-AED2-246B3DE873E5}" destId="{36BF1ADB-DECB-41EB-835F-D362D6947908}" srcOrd="1" destOrd="0" presId="urn:microsoft.com/office/officeart/2005/8/layout/lProcess2"/>
    <dgm:cxn modelId="{AE326C93-F435-4D3E-921B-FD615FC8BFE2}" type="presOf" srcId="{AAD31A42-F19B-4DF5-AED2-246B3DE873E5}" destId="{C8D1B6FD-2B09-4581-B1C6-669E3CB83A36}" srcOrd="0" destOrd="0" presId="urn:microsoft.com/office/officeart/2005/8/layout/lProcess2"/>
    <dgm:cxn modelId="{2119002A-C548-4F10-8580-48B62FF02437}" type="presOf" srcId="{71106AB6-70A4-4F65-9AB4-1790961ED7B2}" destId="{D4110350-DCF4-414E-B819-6CB89CC04270}" srcOrd="0" destOrd="0" presId="urn:microsoft.com/office/officeart/2005/8/layout/lProcess2"/>
    <dgm:cxn modelId="{BFE25A34-95C5-46CE-AB89-F421CCD519F9}" type="presOf" srcId="{7B5A1403-F5C0-42BD-B79F-BA57FA592C8D}" destId="{418EE88A-04D3-42BA-A05C-FC6E3563D038}" srcOrd="1" destOrd="0" presId="urn:microsoft.com/office/officeart/2005/8/layout/lProcess2"/>
    <dgm:cxn modelId="{18410819-36D1-427E-898A-C5F8C5FD038D}" type="presOf" srcId="{54898AC8-40BE-4B06-A4CA-96E4A8A3F9EA}" destId="{407018CE-BEA9-494D-9185-6964EED12FBD}" srcOrd="0" destOrd="0" presId="urn:microsoft.com/office/officeart/2005/8/layout/lProcess2"/>
    <dgm:cxn modelId="{0B797C44-3544-44ED-BF36-F254E7D1ADCC}" srcId="{7B5A1403-F5C0-42BD-B79F-BA57FA592C8D}" destId="{F2D80F2E-3450-4189-925E-88F0CAC7AE42}" srcOrd="0" destOrd="0" parTransId="{5F8E73A4-0B28-48D2-82D2-760BDC259CEF}" sibTransId="{1C22FF6C-44F7-4F13-9F1C-ED89D9E0BF5F}"/>
    <dgm:cxn modelId="{B29CD695-2BC8-42F3-B4B3-B35E617B949C}" type="presOf" srcId="{F2D80F2E-3450-4189-925E-88F0CAC7AE42}" destId="{04FBA298-57E7-44EE-AF77-BF50DA86F652}" srcOrd="0" destOrd="0" presId="urn:microsoft.com/office/officeart/2005/8/layout/lProcess2"/>
    <dgm:cxn modelId="{3444E2FB-EF91-494B-9AF5-8FDB5D152E44}" srcId="{71106AB6-70A4-4F65-9AB4-1790961ED7B2}" destId="{C8F45A4D-3EC4-453D-B71A-998EC6312E57}" srcOrd="0" destOrd="0" parTransId="{C9180B4D-440E-4BB1-A923-A8A09ACEDE42}" sibTransId="{02685C34-E73F-4BD3-9940-2422B65EE65E}"/>
    <dgm:cxn modelId="{B92BD9E9-E88A-4AAC-9956-DF74B2101DA7}" type="presOf" srcId="{A39D50ED-3580-4B80-909F-ED5204251630}" destId="{2533758B-4C0D-4493-95C4-8AD0AF3FB773}" srcOrd="0" destOrd="0" presId="urn:microsoft.com/office/officeart/2005/8/layout/lProcess2"/>
    <dgm:cxn modelId="{CD2EEB50-E738-4E78-AF01-FCEB46828634}" type="presOf" srcId="{7B5A1403-F5C0-42BD-B79F-BA57FA592C8D}" destId="{E48EAEEE-ABE5-46B9-B3AE-80FFD01C2EEC}" srcOrd="0" destOrd="0" presId="urn:microsoft.com/office/officeart/2005/8/layout/lProcess2"/>
    <dgm:cxn modelId="{837CE9A0-11B1-4C1E-8C63-F137B99A030E}" type="presOf" srcId="{77D8A604-B43E-4CB2-8FC9-C0F30889EA6E}" destId="{EE7A63D1-DFE9-41A3-8124-BB4CCCB36552}" srcOrd="0" destOrd="0" presId="urn:microsoft.com/office/officeart/2005/8/layout/lProcess2"/>
    <dgm:cxn modelId="{F1DCFF5F-5556-4F60-AAA5-6DF12A395E91}" srcId="{A39D50ED-3580-4B80-909F-ED5204251630}" destId="{71106AB6-70A4-4F65-9AB4-1790961ED7B2}" srcOrd="2" destOrd="0" parTransId="{B8A8162A-3C4F-4A4F-9B71-592216E90C78}" sibTransId="{08F6A2C8-3755-4DA0-AB8D-27CC22B7FA9E}"/>
    <dgm:cxn modelId="{A144782B-D096-4A35-ACDB-4EAF69FEE2A1}" srcId="{AAD31A42-F19B-4DF5-AED2-246B3DE873E5}" destId="{54898AC8-40BE-4B06-A4CA-96E4A8A3F9EA}" srcOrd="1" destOrd="0" parTransId="{297D33E6-4A4D-4402-AD03-438AB5D0039A}" sibTransId="{28961F9F-834D-438A-B18C-C56A708C120A}"/>
    <dgm:cxn modelId="{45AF5B16-DE94-4745-BDDD-AA118D93CD79}" srcId="{A39D50ED-3580-4B80-909F-ED5204251630}" destId="{BC9F9C56-9A00-48B5-92A5-A9F809F87945}" srcOrd="0" destOrd="0" parTransId="{E57640E6-FC56-40F4-8D8E-A59EAFCD94BF}" sibTransId="{7A346F83-703E-4BB8-A87A-7EC851FBA4A3}"/>
    <dgm:cxn modelId="{4074A829-696C-4109-8DCD-8E8CFE34A830}" type="presOf" srcId="{C8F45A4D-3EC4-453D-B71A-998EC6312E57}" destId="{953C0E3C-B0F5-4F60-AB8F-63400CA986D6}" srcOrd="0" destOrd="0" presId="urn:microsoft.com/office/officeart/2005/8/layout/lProcess2"/>
    <dgm:cxn modelId="{02C20AFC-AFD5-4775-87D3-AD70EAEB68AD}" srcId="{BC9F9C56-9A00-48B5-92A5-A9F809F87945}" destId="{77D8A604-B43E-4CB2-8FC9-C0F30889EA6E}" srcOrd="1" destOrd="0" parTransId="{1D91FC9E-855C-4F12-A953-F86E4C003F24}" sibTransId="{FDA895EF-0722-43BC-A4F6-0115B782EEF8}"/>
    <dgm:cxn modelId="{00B5C027-E00F-4BDD-8A6C-C034A3D40C98}" type="presOf" srcId="{36453390-0140-4ECE-8049-1EF9DB7516C3}" destId="{EC598828-F877-4518-8928-FBA5E5579E7C}" srcOrd="0" destOrd="0" presId="urn:microsoft.com/office/officeart/2005/8/layout/lProcess2"/>
    <dgm:cxn modelId="{F570EF45-16AB-4E7C-BCCD-FFDB6CB4E907}" srcId="{A39D50ED-3580-4B80-909F-ED5204251630}" destId="{7B5A1403-F5C0-42BD-B79F-BA57FA592C8D}" srcOrd="1" destOrd="0" parTransId="{B57831CB-3289-4696-A9A1-EFA76FF9B803}" sibTransId="{7D0DF347-BFFC-4FDE-BE35-185ED56B3CBD}"/>
    <dgm:cxn modelId="{8A175F7A-6DA2-49AB-9E1A-5730E4F79230}" type="presOf" srcId="{A7B39BBD-AB03-410A-A4BA-4990AC6D5BFB}" destId="{9A947976-8D6E-4661-B32A-D2FE99AA07BD}" srcOrd="0" destOrd="0" presId="urn:microsoft.com/office/officeart/2005/8/layout/lProcess2"/>
    <dgm:cxn modelId="{BF961304-EE7B-463D-86EB-91F1C509E6F5}" type="presOf" srcId="{67F52544-A3E3-492A-B8FB-62A9678950A3}" destId="{192B75C8-07B0-402B-9503-DAB0D9FC79D7}" srcOrd="0" destOrd="0" presId="urn:microsoft.com/office/officeart/2005/8/layout/lProcess2"/>
    <dgm:cxn modelId="{A99B6F34-4AA8-4A89-A052-71854CB3F8B6}" srcId="{AAD31A42-F19B-4DF5-AED2-246B3DE873E5}" destId="{36453390-0140-4ECE-8049-1EF9DB7516C3}" srcOrd="0" destOrd="0" parTransId="{836406A4-EB8C-488B-BD70-0FE053127750}" sibTransId="{38BBD93C-0AE0-4B00-BD9B-0C665850136A}"/>
    <dgm:cxn modelId="{D5A76F28-DDC0-4F50-8675-60D5A2A79DAE}" type="presParOf" srcId="{2533758B-4C0D-4493-95C4-8AD0AF3FB773}" destId="{5E2EC1DE-3BA8-485F-B8C7-E831418049C0}" srcOrd="0" destOrd="0" presId="urn:microsoft.com/office/officeart/2005/8/layout/lProcess2"/>
    <dgm:cxn modelId="{E91E3364-5530-4403-836C-50963B8D4B3D}" type="presParOf" srcId="{5E2EC1DE-3BA8-485F-B8C7-E831418049C0}" destId="{53E29862-3289-4A6B-9212-8F169043E9F0}" srcOrd="0" destOrd="0" presId="urn:microsoft.com/office/officeart/2005/8/layout/lProcess2"/>
    <dgm:cxn modelId="{02430C03-3030-4D14-A399-FBC6F7C6AA3B}" type="presParOf" srcId="{5E2EC1DE-3BA8-485F-B8C7-E831418049C0}" destId="{EBABF2CE-091C-4DEF-9795-63404DF27594}" srcOrd="1" destOrd="0" presId="urn:microsoft.com/office/officeart/2005/8/layout/lProcess2"/>
    <dgm:cxn modelId="{02496586-268E-4EB6-90A4-B38B66F81292}" type="presParOf" srcId="{5E2EC1DE-3BA8-485F-B8C7-E831418049C0}" destId="{BBA25117-81B6-49FA-B73E-EFF5F8504DE4}" srcOrd="2" destOrd="0" presId="urn:microsoft.com/office/officeart/2005/8/layout/lProcess2"/>
    <dgm:cxn modelId="{90130579-738F-4940-8769-3396283DA149}" type="presParOf" srcId="{BBA25117-81B6-49FA-B73E-EFF5F8504DE4}" destId="{265EAE65-E61B-468B-8AD5-DD74E68B748E}" srcOrd="0" destOrd="0" presId="urn:microsoft.com/office/officeart/2005/8/layout/lProcess2"/>
    <dgm:cxn modelId="{3CC4C2AC-CD52-4F0C-87F8-893D9B7A4A9D}" type="presParOf" srcId="{265EAE65-E61B-468B-8AD5-DD74E68B748E}" destId="{9A947976-8D6E-4661-B32A-D2FE99AA07BD}" srcOrd="0" destOrd="0" presId="urn:microsoft.com/office/officeart/2005/8/layout/lProcess2"/>
    <dgm:cxn modelId="{5B77B88F-B528-4121-BA3C-7AE0AEDEFEA9}" type="presParOf" srcId="{265EAE65-E61B-468B-8AD5-DD74E68B748E}" destId="{A15C02AE-2F25-47FE-A84A-DCEF1012B5B5}" srcOrd="1" destOrd="0" presId="urn:microsoft.com/office/officeart/2005/8/layout/lProcess2"/>
    <dgm:cxn modelId="{EDFB73BF-6997-4FF0-9A2C-0A2A8C7A190C}" type="presParOf" srcId="{265EAE65-E61B-468B-8AD5-DD74E68B748E}" destId="{EE7A63D1-DFE9-41A3-8124-BB4CCCB36552}" srcOrd="2" destOrd="0" presId="urn:microsoft.com/office/officeart/2005/8/layout/lProcess2"/>
    <dgm:cxn modelId="{C49461FE-CD6C-454F-B8F4-B9FD2DA6345F}" type="presParOf" srcId="{2533758B-4C0D-4493-95C4-8AD0AF3FB773}" destId="{2D7F9AC1-E409-4812-A950-D034BEE25F44}" srcOrd="1" destOrd="0" presId="urn:microsoft.com/office/officeart/2005/8/layout/lProcess2"/>
    <dgm:cxn modelId="{5A985012-65CE-468D-A8A6-A1211E0DF236}" type="presParOf" srcId="{2533758B-4C0D-4493-95C4-8AD0AF3FB773}" destId="{17898739-2F76-42CB-9B7B-E19511CA95B6}" srcOrd="2" destOrd="0" presId="urn:microsoft.com/office/officeart/2005/8/layout/lProcess2"/>
    <dgm:cxn modelId="{6449B316-5EF6-4A45-B564-6A874E97D78F}" type="presParOf" srcId="{17898739-2F76-42CB-9B7B-E19511CA95B6}" destId="{E48EAEEE-ABE5-46B9-B3AE-80FFD01C2EEC}" srcOrd="0" destOrd="0" presId="urn:microsoft.com/office/officeart/2005/8/layout/lProcess2"/>
    <dgm:cxn modelId="{16ED6C8C-E99B-4AD6-B6E6-78565F92B597}" type="presParOf" srcId="{17898739-2F76-42CB-9B7B-E19511CA95B6}" destId="{418EE88A-04D3-42BA-A05C-FC6E3563D038}" srcOrd="1" destOrd="0" presId="urn:microsoft.com/office/officeart/2005/8/layout/lProcess2"/>
    <dgm:cxn modelId="{E1302861-F91B-4431-A6D4-4C3E65291E13}" type="presParOf" srcId="{17898739-2F76-42CB-9B7B-E19511CA95B6}" destId="{39A12A01-D163-4124-9082-188BA05D5279}" srcOrd="2" destOrd="0" presId="urn:microsoft.com/office/officeart/2005/8/layout/lProcess2"/>
    <dgm:cxn modelId="{A66A0FA2-9A97-43AB-849B-E20C59C0136A}" type="presParOf" srcId="{39A12A01-D163-4124-9082-188BA05D5279}" destId="{00539BE3-B2E3-439D-92E0-068EFE560526}" srcOrd="0" destOrd="0" presId="urn:microsoft.com/office/officeart/2005/8/layout/lProcess2"/>
    <dgm:cxn modelId="{DBD482C3-740E-4914-B742-FEDD67799CCC}" type="presParOf" srcId="{00539BE3-B2E3-439D-92E0-068EFE560526}" destId="{04FBA298-57E7-44EE-AF77-BF50DA86F652}" srcOrd="0" destOrd="0" presId="urn:microsoft.com/office/officeart/2005/8/layout/lProcess2"/>
    <dgm:cxn modelId="{20B7A147-CDD6-487E-90E9-49F1E1F5C5D3}" type="presParOf" srcId="{00539BE3-B2E3-439D-92E0-068EFE560526}" destId="{43312A21-A577-4DD7-A3D5-36FD8614C2DE}" srcOrd="1" destOrd="0" presId="urn:microsoft.com/office/officeart/2005/8/layout/lProcess2"/>
    <dgm:cxn modelId="{BC4E8E74-5A23-4C40-9F8A-44E72D8E5A4B}" type="presParOf" srcId="{00539BE3-B2E3-439D-92E0-068EFE560526}" destId="{3273585D-124A-41EB-B245-510BFDE79287}" srcOrd="2" destOrd="0" presId="urn:microsoft.com/office/officeart/2005/8/layout/lProcess2"/>
    <dgm:cxn modelId="{41562FE6-B5AF-4B77-8DDA-EF609C09D176}" type="presParOf" srcId="{2533758B-4C0D-4493-95C4-8AD0AF3FB773}" destId="{22BF9CA0-0107-4AE1-A974-027670D7C19A}" srcOrd="3" destOrd="0" presId="urn:microsoft.com/office/officeart/2005/8/layout/lProcess2"/>
    <dgm:cxn modelId="{B6AE424E-C50B-4706-BEAE-3522A742FB86}" type="presParOf" srcId="{2533758B-4C0D-4493-95C4-8AD0AF3FB773}" destId="{4BEF9AD9-E733-4B21-B1B2-CA2136B94A08}" srcOrd="4" destOrd="0" presId="urn:microsoft.com/office/officeart/2005/8/layout/lProcess2"/>
    <dgm:cxn modelId="{61945AFF-CE8E-44F6-8F59-C9FC7E48062F}" type="presParOf" srcId="{4BEF9AD9-E733-4B21-B1B2-CA2136B94A08}" destId="{D4110350-DCF4-414E-B819-6CB89CC04270}" srcOrd="0" destOrd="0" presId="urn:microsoft.com/office/officeart/2005/8/layout/lProcess2"/>
    <dgm:cxn modelId="{0B5C7F24-0B09-4A31-AB8E-4EF3A4CC556C}" type="presParOf" srcId="{4BEF9AD9-E733-4B21-B1B2-CA2136B94A08}" destId="{5B101F27-9F38-4AF1-AAD3-04F44131985D}" srcOrd="1" destOrd="0" presId="urn:microsoft.com/office/officeart/2005/8/layout/lProcess2"/>
    <dgm:cxn modelId="{0A12F94F-5B4D-47C7-B24E-CF802F7B8180}" type="presParOf" srcId="{4BEF9AD9-E733-4B21-B1B2-CA2136B94A08}" destId="{8119DCDC-A14A-47C5-9F46-FF1044EE9B49}" srcOrd="2" destOrd="0" presId="urn:microsoft.com/office/officeart/2005/8/layout/lProcess2"/>
    <dgm:cxn modelId="{F2C1B5FD-526F-4684-BC65-765EF51BC220}" type="presParOf" srcId="{8119DCDC-A14A-47C5-9F46-FF1044EE9B49}" destId="{8FB464E7-BF1A-429D-B454-131B02874C8C}" srcOrd="0" destOrd="0" presId="urn:microsoft.com/office/officeart/2005/8/layout/lProcess2"/>
    <dgm:cxn modelId="{0424FBCD-E396-402C-9FFE-AE2F9D496B84}" type="presParOf" srcId="{8FB464E7-BF1A-429D-B454-131B02874C8C}" destId="{953C0E3C-B0F5-4F60-AB8F-63400CA986D6}" srcOrd="0" destOrd="0" presId="urn:microsoft.com/office/officeart/2005/8/layout/lProcess2"/>
    <dgm:cxn modelId="{75741EF8-0978-4244-AF69-D9C0CF0FC0C9}" type="presParOf" srcId="{8FB464E7-BF1A-429D-B454-131B02874C8C}" destId="{D28990E4-F475-4842-B1A7-5EBCFE4DE080}" srcOrd="1" destOrd="0" presId="urn:microsoft.com/office/officeart/2005/8/layout/lProcess2"/>
    <dgm:cxn modelId="{47B23F7B-ED5A-4BB9-BDA5-8EBB134E57AF}" type="presParOf" srcId="{8FB464E7-BF1A-429D-B454-131B02874C8C}" destId="{192B75C8-07B0-402B-9503-DAB0D9FC79D7}" srcOrd="2" destOrd="0" presId="urn:microsoft.com/office/officeart/2005/8/layout/lProcess2"/>
    <dgm:cxn modelId="{45E147A3-A2EB-4697-A283-1115911EE147}" type="presParOf" srcId="{2533758B-4C0D-4493-95C4-8AD0AF3FB773}" destId="{A7E15EBD-F793-46B4-9965-1D1EAD81224F}" srcOrd="5" destOrd="0" presId="urn:microsoft.com/office/officeart/2005/8/layout/lProcess2"/>
    <dgm:cxn modelId="{6781FE60-9FAB-4EBF-9F2C-42853C26799A}" type="presParOf" srcId="{2533758B-4C0D-4493-95C4-8AD0AF3FB773}" destId="{99BD0565-7830-484B-A130-89663CF34CCA}" srcOrd="6" destOrd="0" presId="urn:microsoft.com/office/officeart/2005/8/layout/lProcess2"/>
    <dgm:cxn modelId="{B16CC818-4DDB-44DC-BF84-9C4F7C129ADA}" type="presParOf" srcId="{99BD0565-7830-484B-A130-89663CF34CCA}" destId="{C8D1B6FD-2B09-4581-B1C6-669E3CB83A36}" srcOrd="0" destOrd="0" presId="urn:microsoft.com/office/officeart/2005/8/layout/lProcess2"/>
    <dgm:cxn modelId="{89CB0D9A-268D-4585-9AA6-DC33183E261B}" type="presParOf" srcId="{99BD0565-7830-484B-A130-89663CF34CCA}" destId="{36BF1ADB-DECB-41EB-835F-D362D6947908}" srcOrd="1" destOrd="0" presId="urn:microsoft.com/office/officeart/2005/8/layout/lProcess2"/>
    <dgm:cxn modelId="{31DFD4F1-2A98-483C-9F84-F8CD5ACFC2BB}" type="presParOf" srcId="{99BD0565-7830-484B-A130-89663CF34CCA}" destId="{BC2997A9-4987-4FAE-9167-C8FEA26FD825}" srcOrd="2" destOrd="0" presId="urn:microsoft.com/office/officeart/2005/8/layout/lProcess2"/>
    <dgm:cxn modelId="{1E056E98-F525-4E1E-9A48-5F693039AFE3}" type="presParOf" srcId="{BC2997A9-4987-4FAE-9167-C8FEA26FD825}" destId="{15E2C554-93FC-449E-B162-417920AB9ED8}" srcOrd="0" destOrd="0" presId="urn:microsoft.com/office/officeart/2005/8/layout/lProcess2"/>
    <dgm:cxn modelId="{6C56D621-2C29-4C57-A492-FC943EB33EDA}" type="presParOf" srcId="{15E2C554-93FC-449E-B162-417920AB9ED8}" destId="{EC598828-F877-4518-8928-FBA5E5579E7C}" srcOrd="0" destOrd="0" presId="urn:microsoft.com/office/officeart/2005/8/layout/lProcess2"/>
    <dgm:cxn modelId="{D8E5BE41-92BC-4F9E-8144-5A6217A4AD3D}" type="presParOf" srcId="{15E2C554-93FC-449E-B162-417920AB9ED8}" destId="{D3A852FD-A686-406E-83A9-D9CF47FAF086}" srcOrd="1" destOrd="0" presId="urn:microsoft.com/office/officeart/2005/8/layout/lProcess2"/>
    <dgm:cxn modelId="{8F9F7C77-1D3E-4E55-A097-35E4DAB9732B}" type="presParOf" srcId="{15E2C554-93FC-449E-B162-417920AB9ED8}" destId="{407018CE-BEA9-494D-9185-6964EED12FB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39D50ED-3580-4B80-909F-ED5204251630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C9F9C56-9A00-48B5-92A5-A9F809F87945}">
      <dgm:prSet phldrT="[Text]" custT="1"/>
      <dgm:spPr/>
      <dgm:t>
        <a:bodyPr/>
        <a:lstStyle/>
        <a:p>
          <a:r>
            <a:rPr lang="en-US" sz="1600" b="1" dirty="0" smtClean="0"/>
            <a:t>True </a:t>
          </a:r>
          <a:r>
            <a:rPr lang="en-US" sz="1600" b="1" dirty="0" err="1" smtClean="0"/>
            <a:t>Colour</a:t>
          </a:r>
          <a:r>
            <a:rPr lang="en-US" sz="1600" b="1" dirty="0" smtClean="0"/>
            <a:t> RGB</a:t>
          </a:r>
          <a:endParaRPr lang="en-US" sz="1600" b="1" dirty="0"/>
        </a:p>
      </dgm:t>
    </dgm:pt>
    <dgm:pt modelId="{E57640E6-FC56-40F4-8D8E-A59EAFCD94BF}" type="parTrans" cxnId="{45AF5B16-DE94-4745-BDDD-AA118D93CD79}">
      <dgm:prSet/>
      <dgm:spPr/>
      <dgm:t>
        <a:bodyPr/>
        <a:lstStyle/>
        <a:p>
          <a:endParaRPr lang="en-US"/>
        </a:p>
      </dgm:t>
    </dgm:pt>
    <dgm:pt modelId="{7A346F83-703E-4BB8-A87A-7EC851FBA4A3}" type="sibTrans" cxnId="{45AF5B16-DE94-4745-BDDD-AA118D93CD79}">
      <dgm:prSet/>
      <dgm:spPr/>
      <dgm:t>
        <a:bodyPr/>
        <a:lstStyle/>
        <a:p>
          <a:endParaRPr lang="en-US"/>
        </a:p>
      </dgm:t>
    </dgm:pt>
    <dgm:pt modelId="{A7B39BBD-AB03-410A-A4BA-4990AC6D5BFB}">
      <dgm:prSet phldrT="[Text]"/>
      <dgm:spPr/>
      <dgm:t>
        <a:bodyPr/>
        <a:lstStyle/>
        <a:p>
          <a:r>
            <a:rPr lang="en-IE" altLang="en-US" smtClean="0"/>
            <a:t>R VIS0.6</a:t>
          </a:r>
        </a:p>
        <a:p>
          <a:r>
            <a:rPr lang="en-IE" altLang="en-US" smtClean="0"/>
            <a:t>G VIS0.5</a:t>
          </a:r>
        </a:p>
        <a:p>
          <a:r>
            <a:rPr lang="en-IE" altLang="en-US" smtClean="0"/>
            <a:t>B VIS0.4</a:t>
          </a:r>
          <a:endParaRPr lang="en-US" dirty="0"/>
        </a:p>
      </dgm:t>
    </dgm:pt>
    <dgm:pt modelId="{D70A8012-D34A-40B4-9187-56EA0EAE7FEA}" type="parTrans" cxnId="{0E1228EC-9BCE-4D3E-AFBE-063C9C1B22B5}">
      <dgm:prSet/>
      <dgm:spPr/>
      <dgm:t>
        <a:bodyPr/>
        <a:lstStyle/>
        <a:p>
          <a:endParaRPr lang="en-US"/>
        </a:p>
      </dgm:t>
    </dgm:pt>
    <dgm:pt modelId="{38DD25CA-E232-4DA1-9D73-DF6120D2539A}" type="sibTrans" cxnId="{0E1228EC-9BCE-4D3E-AFBE-063C9C1B22B5}">
      <dgm:prSet/>
      <dgm:spPr/>
      <dgm:t>
        <a:bodyPr/>
        <a:lstStyle/>
        <a:p>
          <a:endParaRPr lang="en-US"/>
        </a:p>
      </dgm:t>
    </dgm:pt>
    <dgm:pt modelId="{77D8A604-B43E-4CB2-8FC9-C0F30889EA6E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1D91FC9E-855C-4F12-A953-F86E4C003F24}" type="parTrans" cxnId="{02C20AFC-AFD5-4775-87D3-AD70EAEB68AD}">
      <dgm:prSet/>
      <dgm:spPr/>
      <dgm:t>
        <a:bodyPr/>
        <a:lstStyle/>
        <a:p>
          <a:endParaRPr lang="en-US"/>
        </a:p>
      </dgm:t>
    </dgm:pt>
    <dgm:pt modelId="{FDA895EF-0722-43BC-A4F6-0115B782EEF8}" type="sibTrans" cxnId="{02C20AFC-AFD5-4775-87D3-AD70EAEB68AD}">
      <dgm:prSet/>
      <dgm:spPr/>
      <dgm:t>
        <a:bodyPr/>
        <a:lstStyle/>
        <a:p>
          <a:endParaRPr lang="en-US"/>
        </a:p>
      </dgm:t>
    </dgm:pt>
    <dgm:pt modelId="{7B5A1403-F5C0-42BD-B79F-BA57FA592C8D}">
      <dgm:prSet phldrT="[Text]" custT="1"/>
      <dgm:spPr/>
      <dgm:t>
        <a:bodyPr/>
        <a:lstStyle/>
        <a:p>
          <a:r>
            <a:rPr lang="en-US" sz="1600" b="1" dirty="0" smtClean="0"/>
            <a:t>Cloud Phase RGB</a:t>
          </a:r>
          <a:endParaRPr lang="en-US" sz="1600" b="1" dirty="0"/>
        </a:p>
      </dgm:t>
    </dgm:pt>
    <dgm:pt modelId="{B57831CB-3289-4696-A9A1-EFA76FF9B803}" type="parTrans" cxnId="{F570EF45-16AB-4E7C-BCCD-FFDB6CB4E907}">
      <dgm:prSet/>
      <dgm:spPr/>
      <dgm:t>
        <a:bodyPr/>
        <a:lstStyle/>
        <a:p>
          <a:endParaRPr lang="en-US"/>
        </a:p>
      </dgm:t>
    </dgm:pt>
    <dgm:pt modelId="{7D0DF347-BFFC-4FDE-BE35-185ED56B3CBD}" type="sibTrans" cxnId="{F570EF45-16AB-4E7C-BCCD-FFDB6CB4E907}">
      <dgm:prSet/>
      <dgm:spPr/>
      <dgm:t>
        <a:bodyPr/>
        <a:lstStyle/>
        <a:p>
          <a:endParaRPr lang="en-US"/>
        </a:p>
      </dgm:t>
    </dgm:pt>
    <dgm:pt modelId="{F2D80F2E-3450-4189-925E-88F0CAC7AE42}">
      <dgm:prSet phldrT="[Text]"/>
      <dgm:spPr/>
      <dgm:t>
        <a:bodyPr/>
        <a:lstStyle/>
        <a:p>
          <a:pPr algn="l"/>
          <a:r>
            <a:rPr lang="en-IE" altLang="en-US" dirty="0" smtClean="0"/>
            <a:t>	R NIR1.6</a:t>
          </a:r>
        </a:p>
        <a:p>
          <a:pPr algn="l"/>
          <a:r>
            <a:rPr lang="en-IE" altLang="en-US" dirty="0" smtClean="0"/>
            <a:t>	G NIR2.3</a:t>
          </a:r>
        </a:p>
        <a:p>
          <a:pPr algn="l"/>
          <a:r>
            <a:rPr lang="en-IE" altLang="en-US" dirty="0" smtClean="0"/>
            <a:t>	B VIS0.5/VIS0.6</a:t>
          </a:r>
          <a:endParaRPr lang="en-US" dirty="0"/>
        </a:p>
      </dgm:t>
    </dgm:pt>
    <dgm:pt modelId="{5F8E73A4-0B28-48D2-82D2-760BDC259CEF}" type="parTrans" cxnId="{0B797C44-3544-44ED-BF36-F254E7D1ADCC}">
      <dgm:prSet/>
      <dgm:spPr/>
      <dgm:t>
        <a:bodyPr/>
        <a:lstStyle/>
        <a:p>
          <a:endParaRPr lang="en-US"/>
        </a:p>
      </dgm:t>
    </dgm:pt>
    <dgm:pt modelId="{1C22FF6C-44F7-4F13-9F1C-ED89D9E0BF5F}" type="sibTrans" cxnId="{0B797C44-3544-44ED-BF36-F254E7D1ADCC}">
      <dgm:prSet/>
      <dgm:spPr/>
      <dgm:t>
        <a:bodyPr/>
        <a:lstStyle/>
        <a:p>
          <a:endParaRPr lang="en-US"/>
        </a:p>
      </dgm:t>
    </dgm:pt>
    <dgm:pt modelId="{71106AB6-70A4-4F65-9AB4-1790961ED7B2}">
      <dgm:prSet phldrT="[Text]" custT="1"/>
      <dgm:spPr/>
      <dgm:t>
        <a:bodyPr/>
        <a:lstStyle/>
        <a:p>
          <a:r>
            <a:rPr lang="en-US" sz="1600" b="1" dirty="0" smtClean="0"/>
            <a:t>Fire Temp. RGB</a:t>
          </a:r>
          <a:endParaRPr lang="en-US" sz="1600" b="1" dirty="0"/>
        </a:p>
      </dgm:t>
    </dgm:pt>
    <dgm:pt modelId="{B8A8162A-3C4F-4A4F-9B71-592216E90C78}" type="parTrans" cxnId="{F1DCFF5F-5556-4F60-AAA5-6DF12A395E91}">
      <dgm:prSet/>
      <dgm:spPr/>
      <dgm:t>
        <a:bodyPr/>
        <a:lstStyle/>
        <a:p>
          <a:endParaRPr lang="en-US"/>
        </a:p>
      </dgm:t>
    </dgm:pt>
    <dgm:pt modelId="{08F6A2C8-3755-4DA0-AB8D-27CC22B7FA9E}" type="sibTrans" cxnId="{F1DCFF5F-5556-4F60-AAA5-6DF12A395E91}">
      <dgm:prSet/>
      <dgm:spPr/>
      <dgm:t>
        <a:bodyPr/>
        <a:lstStyle/>
        <a:p>
          <a:endParaRPr lang="en-US"/>
        </a:p>
      </dgm:t>
    </dgm:pt>
    <dgm:pt modelId="{C8F45A4D-3EC4-453D-B71A-998EC6312E57}">
      <dgm:prSet phldrT="[Text]"/>
      <dgm:spPr/>
      <dgm:t>
        <a:bodyPr/>
        <a:lstStyle/>
        <a:p>
          <a:r>
            <a:rPr lang="en-IE" altLang="en-US" smtClean="0"/>
            <a:t>R IR3.9</a:t>
          </a:r>
        </a:p>
        <a:p>
          <a:r>
            <a:rPr lang="en-IE" altLang="en-US" smtClean="0"/>
            <a:t>G NIR2.3</a:t>
          </a:r>
        </a:p>
        <a:p>
          <a:r>
            <a:rPr lang="en-IE" altLang="en-US" smtClean="0"/>
            <a:t>B NIR1.6</a:t>
          </a:r>
          <a:endParaRPr lang="en-US" dirty="0"/>
        </a:p>
      </dgm:t>
    </dgm:pt>
    <dgm:pt modelId="{C9180B4D-440E-4BB1-A923-A8A09ACEDE42}" type="parTrans" cxnId="{3444E2FB-EF91-494B-9AF5-8FDB5D152E44}">
      <dgm:prSet/>
      <dgm:spPr/>
      <dgm:t>
        <a:bodyPr/>
        <a:lstStyle/>
        <a:p>
          <a:endParaRPr lang="en-US"/>
        </a:p>
      </dgm:t>
    </dgm:pt>
    <dgm:pt modelId="{02685C34-E73F-4BD3-9940-2422B65EE65E}" type="sibTrans" cxnId="{3444E2FB-EF91-494B-9AF5-8FDB5D152E44}">
      <dgm:prSet/>
      <dgm:spPr/>
      <dgm:t>
        <a:bodyPr/>
        <a:lstStyle/>
        <a:p>
          <a:endParaRPr lang="en-US"/>
        </a:p>
      </dgm:t>
    </dgm:pt>
    <dgm:pt modelId="{67F52544-A3E3-492A-B8FB-62A9678950A3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C3061325-042F-4D1A-968B-4CEAE12B5040}" type="parTrans" cxnId="{6CBB858C-FAFE-456D-991E-7C10E8C8CA25}">
      <dgm:prSet/>
      <dgm:spPr/>
      <dgm:t>
        <a:bodyPr/>
        <a:lstStyle/>
        <a:p>
          <a:endParaRPr lang="en-US"/>
        </a:p>
      </dgm:t>
    </dgm:pt>
    <dgm:pt modelId="{F4084718-A005-4FFD-85A5-BB88E4413348}" type="sibTrans" cxnId="{6CBB858C-FAFE-456D-991E-7C10E8C8CA25}">
      <dgm:prSet/>
      <dgm:spPr/>
      <dgm:t>
        <a:bodyPr/>
        <a:lstStyle/>
        <a:p>
          <a:endParaRPr lang="en-US"/>
        </a:p>
      </dgm:t>
    </dgm:pt>
    <dgm:pt modelId="{36453390-0140-4ECE-8049-1EF9DB7516C3}">
      <dgm:prSet phldrT="[Text]"/>
      <dgm:spPr/>
      <dgm:t>
        <a:bodyPr/>
        <a:lstStyle/>
        <a:p>
          <a:r>
            <a:rPr lang="en-IE" altLang="en-US" smtClean="0"/>
            <a:t>R NIR1.3</a:t>
          </a:r>
        </a:p>
        <a:p>
          <a:r>
            <a:rPr lang="en-IE" altLang="en-US" smtClean="0"/>
            <a:t>G VIS0.8</a:t>
          </a:r>
        </a:p>
        <a:p>
          <a:r>
            <a:rPr lang="en-IE" altLang="en-US" smtClean="0"/>
            <a:t>B VIS1.6</a:t>
          </a:r>
          <a:endParaRPr lang="en-US" dirty="0"/>
        </a:p>
      </dgm:t>
    </dgm:pt>
    <dgm:pt modelId="{836406A4-EB8C-488B-BD70-0FE053127750}" type="parTrans" cxnId="{A99B6F34-4AA8-4A89-A052-71854CB3F8B6}">
      <dgm:prSet/>
      <dgm:spPr/>
      <dgm:t>
        <a:bodyPr/>
        <a:lstStyle/>
        <a:p>
          <a:endParaRPr lang="en-US"/>
        </a:p>
      </dgm:t>
    </dgm:pt>
    <dgm:pt modelId="{38BBD93C-0AE0-4B00-BD9B-0C665850136A}" type="sibTrans" cxnId="{A99B6F34-4AA8-4A89-A052-71854CB3F8B6}">
      <dgm:prSet/>
      <dgm:spPr/>
      <dgm:t>
        <a:bodyPr/>
        <a:lstStyle/>
        <a:p>
          <a:endParaRPr lang="en-US"/>
        </a:p>
      </dgm:t>
    </dgm:pt>
    <dgm:pt modelId="{54898AC8-40BE-4B06-A4CA-96E4A8A3F9EA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297D33E6-4A4D-4402-AD03-438AB5D0039A}" type="parTrans" cxnId="{A144782B-D096-4A35-ACDB-4EAF69FEE2A1}">
      <dgm:prSet/>
      <dgm:spPr/>
      <dgm:t>
        <a:bodyPr/>
        <a:lstStyle/>
        <a:p>
          <a:endParaRPr lang="en-US"/>
        </a:p>
      </dgm:t>
    </dgm:pt>
    <dgm:pt modelId="{28961F9F-834D-438A-B18C-C56A708C120A}" type="sibTrans" cxnId="{A144782B-D096-4A35-ACDB-4EAF69FEE2A1}">
      <dgm:prSet/>
      <dgm:spPr/>
      <dgm:t>
        <a:bodyPr/>
        <a:lstStyle/>
        <a:p>
          <a:endParaRPr lang="en-US"/>
        </a:p>
      </dgm:t>
    </dgm:pt>
    <dgm:pt modelId="{5F2FFF82-F7E4-416B-A3C3-9C2F3F55E529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625EBE0E-9804-4D79-9B0B-6B6F8C04676C}" type="sibTrans" cxnId="{EDDBCD77-DD47-4056-BB5F-13F562AC1FE3}">
      <dgm:prSet/>
      <dgm:spPr/>
      <dgm:t>
        <a:bodyPr/>
        <a:lstStyle/>
        <a:p>
          <a:endParaRPr lang="en-US"/>
        </a:p>
      </dgm:t>
    </dgm:pt>
    <dgm:pt modelId="{5D97D827-038B-45BD-BF98-42CD0C9EC637}" type="parTrans" cxnId="{EDDBCD77-DD47-4056-BB5F-13F562AC1FE3}">
      <dgm:prSet/>
      <dgm:spPr/>
      <dgm:t>
        <a:bodyPr/>
        <a:lstStyle/>
        <a:p>
          <a:endParaRPr lang="en-US"/>
        </a:p>
      </dgm:t>
    </dgm:pt>
    <dgm:pt modelId="{AAD31A42-F19B-4DF5-AED2-246B3DE873E5}">
      <dgm:prSet phldrT="[Text]" custT="1"/>
      <dgm:spPr/>
      <dgm:t>
        <a:bodyPr/>
        <a:lstStyle/>
        <a:p>
          <a:r>
            <a:rPr lang="en-US" sz="1600" b="1" dirty="0" smtClean="0"/>
            <a:t>Cloud Type RGB</a:t>
          </a:r>
          <a:endParaRPr lang="en-US" sz="1600" b="1" dirty="0"/>
        </a:p>
      </dgm:t>
    </dgm:pt>
    <dgm:pt modelId="{24B0BA83-97BA-4405-A8F8-F7FC9B8F5583}" type="sibTrans" cxnId="{27952FFB-4618-4ECA-80DA-A8419B32B69C}">
      <dgm:prSet/>
      <dgm:spPr/>
      <dgm:t>
        <a:bodyPr/>
        <a:lstStyle/>
        <a:p>
          <a:endParaRPr lang="en-US"/>
        </a:p>
      </dgm:t>
    </dgm:pt>
    <dgm:pt modelId="{2A896F96-7FE8-4213-A75C-3380BE020E89}" type="parTrans" cxnId="{27952FFB-4618-4ECA-80DA-A8419B32B69C}">
      <dgm:prSet/>
      <dgm:spPr/>
      <dgm:t>
        <a:bodyPr/>
        <a:lstStyle/>
        <a:p>
          <a:endParaRPr lang="en-US"/>
        </a:p>
      </dgm:t>
    </dgm:pt>
    <dgm:pt modelId="{2533758B-4C0D-4493-95C4-8AD0AF3FB773}" type="pres">
      <dgm:prSet presAssocID="{A39D50ED-3580-4B80-909F-ED520425163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2EC1DE-3BA8-485F-B8C7-E831418049C0}" type="pres">
      <dgm:prSet presAssocID="{BC9F9C56-9A00-48B5-92A5-A9F809F87945}" presName="compNode" presStyleCnt="0"/>
      <dgm:spPr/>
      <dgm:t>
        <a:bodyPr/>
        <a:lstStyle/>
        <a:p>
          <a:endParaRPr lang="en-US"/>
        </a:p>
      </dgm:t>
    </dgm:pt>
    <dgm:pt modelId="{53E29862-3289-4A6B-9212-8F169043E9F0}" type="pres">
      <dgm:prSet presAssocID="{BC9F9C56-9A00-48B5-92A5-A9F809F87945}" presName="aNode" presStyleLbl="bgShp" presStyleIdx="0" presStyleCnt="4" custLinFactNeighborX="3048"/>
      <dgm:spPr/>
      <dgm:t>
        <a:bodyPr/>
        <a:lstStyle/>
        <a:p>
          <a:endParaRPr lang="en-US"/>
        </a:p>
      </dgm:t>
    </dgm:pt>
    <dgm:pt modelId="{EBABF2CE-091C-4DEF-9795-63404DF27594}" type="pres">
      <dgm:prSet presAssocID="{BC9F9C56-9A00-48B5-92A5-A9F809F87945}" presName="textNode" presStyleLbl="bgShp" presStyleIdx="0" presStyleCnt="4"/>
      <dgm:spPr/>
      <dgm:t>
        <a:bodyPr/>
        <a:lstStyle/>
        <a:p>
          <a:endParaRPr lang="en-US"/>
        </a:p>
      </dgm:t>
    </dgm:pt>
    <dgm:pt modelId="{BBA25117-81B6-49FA-B73E-EFF5F8504DE4}" type="pres">
      <dgm:prSet presAssocID="{BC9F9C56-9A00-48B5-92A5-A9F809F87945}" presName="compChildNode" presStyleCnt="0"/>
      <dgm:spPr/>
      <dgm:t>
        <a:bodyPr/>
        <a:lstStyle/>
        <a:p>
          <a:endParaRPr lang="en-US"/>
        </a:p>
      </dgm:t>
    </dgm:pt>
    <dgm:pt modelId="{265EAE65-E61B-468B-8AD5-DD74E68B748E}" type="pres">
      <dgm:prSet presAssocID="{BC9F9C56-9A00-48B5-92A5-A9F809F87945}" presName="theInnerList" presStyleCnt="0"/>
      <dgm:spPr/>
      <dgm:t>
        <a:bodyPr/>
        <a:lstStyle/>
        <a:p>
          <a:endParaRPr lang="en-US"/>
        </a:p>
      </dgm:t>
    </dgm:pt>
    <dgm:pt modelId="{9A947976-8D6E-4661-B32A-D2FE99AA07BD}" type="pres">
      <dgm:prSet presAssocID="{A7B39BBD-AB03-410A-A4BA-4990AC6D5BFB}" presName="childNode" presStyleLbl="node1" presStyleIdx="0" presStyleCnt="8" custScaleY="155349" custLinFactY="-15470" custLinFactNeighborX="1508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C02AE-2F25-47FE-A84A-DCEF1012B5B5}" type="pres">
      <dgm:prSet presAssocID="{A7B39BBD-AB03-410A-A4BA-4990AC6D5BFB}" presName="aSpace2" presStyleCnt="0"/>
      <dgm:spPr/>
      <dgm:t>
        <a:bodyPr/>
        <a:lstStyle/>
        <a:p>
          <a:endParaRPr lang="en-US"/>
        </a:p>
      </dgm:t>
    </dgm:pt>
    <dgm:pt modelId="{EE7A63D1-DFE9-41A3-8124-BB4CCCB36552}" type="pres">
      <dgm:prSet presAssocID="{77D8A604-B43E-4CB2-8FC9-C0F30889EA6E}" presName="childNode" presStyleLbl="node1" presStyleIdx="1" presStyleCnt="8" custScaleX="115660" custScaleY="358112" custLinFactNeighborX="4392" custLinFactNeighborY="14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7F9AC1-E409-4812-A950-D034BEE25F44}" type="pres">
      <dgm:prSet presAssocID="{BC9F9C56-9A00-48B5-92A5-A9F809F87945}" presName="aSpace" presStyleCnt="0"/>
      <dgm:spPr/>
      <dgm:t>
        <a:bodyPr/>
        <a:lstStyle/>
        <a:p>
          <a:endParaRPr lang="en-US"/>
        </a:p>
      </dgm:t>
    </dgm:pt>
    <dgm:pt modelId="{17898739-2F76-42CB-9B7B-E19511CA95B6}" type="pres">
      <dgm:prSet presAssocID="{7B5A1403-F5C0-42BD-B79F-BA57FA592C8D}" presName="compNode" presStyleCnt="0"/>
      <dgm:spPr/>
      <dgm:t>
        <a:bodyPr/>
        <a:lstStyle/>
        <a:p>
          <a:endParaRPr lang="en-US"/>
        </a:p>
      </dgm:t>
    </dgm:pt>
    <dgm:pt modelId="{E48EAEEE-ABE5-46B9-B3AE-80FFD01C2EEC}" type="pres">
      <dgm:prSet presAssocID="{7B5A1403-F5C0-42BD-B79F-BA57FA592C8D}" presName="aNode" presStyleLbl="bgShp" presStyleIdx="1" presStyleCnt="4" custLinFactNeighborX="-174"/>
      <dgm:spPr/>
      <dgm:t>
        <a:bodyPr/>
        <a:lstStyle/>
        <a:p>
          <a:endParaRPr lang="en-US"/>
        </a:p>
      </dgm:t>
    </dgm:pt>
    <dgm:pt modelId="{418EE88A-04D3-42BA-A05C-FC6E3563D038}" type="pres">
      <dgm:prSet presAssocID="{7B5A1403-F5C0-42BD-B79F-BA57FA592C8D}" presName="textNode" presStyleLbl="bgShp" presStyleIdx="1" presStyleCnt="4"/>
      <dgm:spPr/>
      <dgm:t>
        <a:bodyPr/>
        <a:lstStyle/>
        <a:p>
          <a:endParaRPr lang="en-US"/>
        </a:p>
      </dgm:t>
    </dgm:pt>
    <dgm:pt modelId="{39A12A01-D163-4124-9082-188BA05D5279}" type="pres">
      <dgm:prSet presAssocID="{7B5A1403-F5C0-42BD-B79F-BA57FA592C8D}" presName="compChildNode" presStyleCnt="0"/>
      <dgm:spPr/>
      <dgm:t>
        <a:bodyPr/>
        <a:lstStyle/>
        <a:p>
          <a:endParaRPr lang="en-US"/>
        </a:p>
      </dgm:t>
    </dgm:pt>
    <dgm:pt modelId="{00539BE3-B2E3-439D-92E0-068EFE560526}" type="pres">
      <dgm:prSet presAssocID="{7B5A1403-F5C0-42BD-B79F-BA57FA592C8D}" presName="theInnerList" presStyleCnt="0"/>
      <dgm:spPr/>
      <dgm:t>
        <a:bodyPr/>
        <a:lstStyle/>
        <a:p>
          <a:endParaRPr lang="en-US"/>
        </a:p>
      </dgm:t>
    </dgm:pt>
    <dgm:pt modelId="{04FBA298-57E7-44EE-AF77-BF50DA86F652}" type="pres">
      <dgm:prSet presAssocID="{F2D80F2E-3450-4189-925E-88F0CAC7AE42}" presName="childNode" presStyleLbl="node1" presStyleIdx="2" presStyleCnt="8" custScaleY="155349" custLinFactY="-15470" custLinFactNeighborX="945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312A21-A577-4DD7-A3D5-36FD8614C2DE}" type="pres">
      <dgm:prSet presAssocID="{F2D80F2E-3450-4189-925E-88F0CAC7AE42}" presName="aSpace2" presStyleCnt="0"/>
      <dgm:spPr/>
      <dgm:t>
        <a:bodyPr/>
        <a:lstStyle/>
        <a:p>
          <a:endParaRPr lang="en-US"/>
        </a:p>
      </dgm:t>
    </dgm:pt>
    <dgm:pt modelId="{3273585D-124A-41EB-B245-510BFDE79287}" type="pres">
      <dgm:prSet presAssocID="{5F2FFF82-F7E4-416B-A3C3-9C2F3F55E529}" presName="childNode" presStyleLbl="node1" presStyleIdx="3" presStyleCnt="8" custScaleX="115660" custScaleY="358112" custLinFactNeighborX="-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BF9CA0-0107-4AE1-A974-027670D7C19A}" type="pres">
      <dgm:prSet presAssocID="{7B5A1403-F5C0-42BD-B79F-BA57FA592C8D}" presName="aSpace" presStyleCnt="0"/>
      <dgm:spPr/>
      <dgm:t>
        <a:bodyPr/>
        <a:lstStyle/>
        <a:p>
          <a:endParaRPr lang="en-US"/>
        </a:p>
      </dgm:t>
    </dgm:pt>
    <dgm:pt modelId="{4BEF9AD9-E733-4B21-B1B2-CA2136B94A08}" type="pres">
      <dgm:prSet presAssocID="{71106AB6-70A4-4F65-9AB4-1790961ED7B2}" presName="compNode" presStyleCnt="0"/>
      <dgm:spPr/>
      <dgm:t>
        <a:bodyPr/>
        <a:lstStyle/>
        <a:p>
          <a:endParaRPr lang="en-US"/>
        </a:p>
      </dgm:t>
    </dgm:pt>
    <dgm:pt modelId="{D4110350-DCF4-414E-B819-6CB89CC04270}" type="pres">
      <dgm:prSet presAssocID="{71106AB6-70A4-4F65-9AB4-1790961ED7B2}" presName="aNode" presStyleLbl="bgShp" presStyleIdx="2" presStyleCnt="4" custLinFactX="4296" custLinFactNeighborX="100000"/>
      <dgm:spPr/>
      <dgm:t>
        <a:bodyPr/>
        <a:lstStyle/>
        <a:p>
          <a:endParaRPr lang="en-US"/>
        </a:p>
      </dgm:t>
    </dgm:pt>
    <dgm:pt modelId="{5B101F27-9F38-4AF1-AAD3-04F44131985D}" type="pres">
      <dgm:prSet presAssocID="{71106AB6-70A4-4F65-9AB4-1790961ED7B2}" presName="textNode" presStyleLbl="bgShp" presStyleIdx="2" presStyleCnt="4"/>
      <dgm:spPr/>
      <dgm:t>
        <a:bodyPr/>
        <a:lstStyle/>
        <a:p>
          <a:endParaRPr lang="en-US"/>
        </a:p>
      </dgm:t>
    </dgm:pt>
    <dgm:pt modelId="{8119DCDC-A14A-47C5-9F46-FF1044EE9B49}" type="pres">
      <dgm:prSet presAssocID="{71106AB6-70A4-4F65-9AB4-1790961ED7B2}" presName="compChildNode" presStyleCnt="0"/>
      <dgm:spPr/>
      <dgm:t>
        <a:bodyPr/>
        <a:lstStyle/>
        <a:p>
          <a:endParaRPr lang="en-US"/>
        </a:p>
      </dgm:t>
    </dgm:pt>
    <dgm:pt modelId="{8FB464E7-BF1A-429D-B454-131B02874C8C}" type="pres">
      <dgm:prSet presAssocID="{71106AB6-70A4-4F65-9AB4-1790961ED7B2}" presName="theInnerList" presStyleCnt="0"/>
      <dgm:spPr/>
      <dgm:t>
        <a:bodyPr/>
        <a:lstStyle/>
        <a:p>
          <a:endParaRPr lang="en-US"/>
        </a:p>
      </dgm:t>
    </dgm:pt>
    <dgm:pt modelId="{953C0E3C-B0F5-4F60-AB8F-63400CA986D6}" type="pres">
      <dgm:prSet presAssocID="{C8F45A4D-3EC4-453D-B71A-998EC6312E57}" presName="childNode" presStyleLbl="node1" presStyleIdx="4" presStyleCnt="8" custScaleY="155349" custLinFactX="30409" custLinFactNeighborX="100000" custLinFactNeighborY="-993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8990E4-F475-4842-B1A7-5EBCFE4DE080}" type="pres">
      <dgm:prSet presAssocID="{C8F45A4D-3EC4-453D-B71A-998EC6312E57}" presName="aSpace2" presStyleCnt="0"/>
      <dgm:spPr/>
      <dgm:t>
        <a:bodyPr/>
        <a:lstStyle/>
        <a:p>
          <a:endParaRPr lang="en-US"/>
        </a:p>
      </dgm:t>
    </dgm:pt>
    <dgm:pt modelId="{192B75C8-07B0-402B-9503-DAB0D9FC79D7}" type="pres">
      <dgm:prSet presAssocID="{67F52544-A3E3-492A-B8FB-62A9678950A3}" presName="childNode" presStyleLbl="node1" presStyleIdx="5" presStyleCnt="8" custScaleX="114035" custScaleY="358112" custLinFactX="30051" custLinFactY="183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E15EBD-F793-46B4-9965-1D1EAD81224F}" type="pres">
      <dgm:prSet presAssocID="{71106AB6-70A4-4F65-9AB4-1790961ED7B2}" presName="aSpace" presStyleCnt="0"/>
      <dgm:spPr/>
      <dgm:t>
        <a:bodyPr/>
        <a:lstStyle/>
        <a:p>
          <a:endParaRPr lang="en-US"/>
        </a:p>
      </dgm:t>
    </dgm:pt>
    <dgm:pt modelId="{99BD0565-7830-484B-A130-89663CF34CCA}" type="pres">
      <dgm:prSet presAssocID="{AAD31A42-F19B-4DF5-AED2-246B3DE873E5}" presName="compNode" presStyleCnt="0"/>
      <dgm:spPr/>
      <dgm:t>
        <a:bodyPr/>
        <a:lstStyle/>
        <a:p>
          <a:endParaRPr lang="en-US"/>
        </a:p>
      </dgm:t>
    </dgm:pt>
    <dgm:pt modelId="{C8D1B6FD-2B09-4581-B1C6-669E3CB83A36}" type="pres">
      <dgm:prSet presAssocID="{AAD31A42-F19B-4DF5-AED2-246B3DE873E5}" presName="aNode" presStyleLbl="bgShp" presStyleIdx="3" presStyleCnt="4" custLinFactX="-9686" custLinFactNeighborX="-100000"/>
      <dgm:spPr/>
      <dgm:t>
        <a:bodyPr/>
        <a:lstStyle/>
        <a:p>
          <a:endParaRPr lang="en-US"/>
        </a:p>
      </dgm:t>
    </dgm:pt>
    <dgm:pt modelId="{36BF1ADB-DECB-41EB-835F-D362D6947908}" type="pres">
      <dgm:prSet presAssocID="{AAD31A42-F19B-4DF5-AED2-246B3DE873E5}" presName="textNode" presStyleLbl="bgShp" presStyleIdx="3" presStyleCnt="4"/>
      <dgm:spPr/>
      <dgm:t>
        <a:bodyPr/>
        <a:lstStyle/>
        <a:p>
          <a:endParaRPr lang="en-US"/>
        </a:p>
      </dgm:t>
    </dgm:pt>
    <dgm:pt modelId="{BC2997A9-4987-4FAE-9167-C8FEA26FD825}" type="pres">
      <dgm:prSet presAssocID="{AAD31A42-F19B-4DF5-AED2-246B3DE873E5}" presName="compChildNode" presStyleCnt="0"/>
      <dgm:spPr/>
      <dgm:t>
        <a:bodyPr/>
        <a:lstStyle/>
        <a:p>
          <a:endParaRPr lang="en-US"/>
        </a:p>
      </dgm:t>
    </dgm:pt>
    <dgm:pt modelId="{15E2C554-93FC-449E-B162-417920AB9ED8}" type="pres">
      <dgm:prSet presAssocID="{AAD31A42-F19B-4DF5-AED2-246B3DE873E5}" presName="theInnerList" presStyleCnt="0"/>
      <dgm:spPr/>
      <dgm:t>
        <a:bodyPr/>
        <a:lstStyle/>
        <a:p>
          <a:endParaRPr lang="en-US"/>
        </a:p>
      </dgm:t>
    </dgm:pt>
    <dgm:pt modelId="{EC598828-F877-4518-8928-FBA5E5579E7C}" type="pres">
      <dgm:prSet presAssocID="{36453390-0140-4ECE-8049-1EF9DB7516C3}" presName="childNode" presStyleLbl="node1" presStyleIdx="6" presStyleCnt="8" custScaleY="155349" custLinFactX="-37071" custLinFactY="-10280" custLinFactNeighborX="-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852FD-A686-406E-83A9-D9CF47FAF086}" type="pres">
      <dgm:prSet presAssocID="{36453390-0140-4ECE-8049-1EF9DB7516C3}" presName="aSpace2" presStyleCnt="0"/>
      <dgm:spPr/>
      <dgm:t>
        <a:bodyPr/>
        <a:lstStyle/>
        <a:p>
          <a:endParaRPr lang="en-US"/>
        </a:p>
      </dgm:t>
    </dgm:pt>
    <dgm:pt modelId="{407018CE-BEA9-494D-9185-6964EED12FBD}" type="pres">
      <dgm:prSet presAssocID="{54898AC8-40BE-4B06-A4CA-96E4A8A3F9EA}" presName="childNode" presStyleLbl="node1" presStyleIdx="7" presStyleCnt="8" custScaleX="114030" custScaleY="358112" custLinFactX="-37116" custLinFactNeighborX="-100000" custLinFactNeighborY="33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952FFB-4618-4ECA-80DA-A8419B32B69C}" srcId="{A39D50ED-3580-4B80-909F-ED5204251630}" destId="{AAD31A42-F19B-4DF5-AED2-246B3DE873E5}" srcOrd="3" destOrd="0" parTransId="{2A896F96-7FE8-4213-A75C-3380BE020E89}" sibTransId="{24B0BA83-97BA-4405-A8F8-F7FC9B8F5583}"/>
    <dgm:cxn modelId="{EDDBCD77-DD47-4056-BB5F-13F562AC1FE3}" srcId="{7B5A1403-F5C0-42BD-B79F-BA57FA592C8D}" destId="{5F2FFF82-F7E4-416B-A3C3-9C2F3F55E529}" srcOrd="1" destOrd="0" parTransId="{5D97D827-038B-45BD-BF98-42CD0C9EC637}" sibTransId="{625EBE0E-9804-4D79-9B0B-6B6F8C04676C}"/>
    <dgm:cxn modelId="{C7AD8D7B-01D1-4E11-BD6A-A6739F2452ED}" type="presOf" srcId="{5F2FFF82-F7E4-416B-A3C3-9C2F3F55E529}" destId="{3273585D-124A-41EB-B245-510BFDE79287}" srcOrd="0" destOrd="0" presId="urn:microsoft.com/office/officeart/2005/8/layout/lProcess2"/>
    <dgm:cxn modelId="{14E85890-14EB-425E-BF81-7B65264120F5}" type="presOf" srcId="{71106AB6-70A4-4F65-9AB4-1790961ED7B2}" destId="{5B101F27-9F38-4AF1-AAD3-04F44131985D}" srcOrd="1" destOrd="0" presId="urn:microsoft.com/office/officeart/2005/8/layout/lProcess2"/>
    <dgm:cxn modelId="{0E1228EC-9BCE-4D3E-AFBE-063C9C1B22B5}" srcId="{BC9F9C56-9A00-48B5-92A5-A9F809F87945}" destId="{A7B39BBD-AB03-410A-A4BA-4990AC6D5BFB}" srcOrd="0" destOrd="0" parTransId="{D70A8012-D34A-40B4-9187-56EA0EAE7FEA}" sibTransId="{38DD25CA-E232-4DA1-9D73-DF6120D2539A}"/>
    <dgm:cxn modelId="{ED3E3504-BE55-445A-A746-5058B07AE78E}" type="presOf" srcId="{BC9F9C56-9A00-48B5-92A5-A9F809F87945}" destId="{53E29862-3289-4A6B-9212-8F169043E9F0}" srcOrd="0" destOrd="0" presId="urn:microsoft.com/office/officeart/2005/8/layout/lProcess2"/>
    <dgm:cxn modelId="{6CBB858C-FAFE-456D-991E-7C10E8C8CA25}" srcId="{71106AB6-70A4-4F65-9AB4-1790961ED7B2}" destId="{67F52544-A3E3-492A-B8FB-62A9678950A3}" srcOrd="1" destOrd="0" parTransId="{C3061325-042F-4D1A-968B-4CEAE12B5040}" sibTransId="{F4084718-A005-4FFD-85A5-BB88E4413348}"/>
    <dgm:cxn modelId="{6490141D-409C-4ABF-BE75-2AE57101EE5D}" type="presOf" srcId="{BC9F9C56-9A00-48B5-92A5-A9F809F87945}" destId="{EBABF2CE-091C-4DEF-9795-63404DF27594}" srcOrd="1" destOrd="0" presId="urn:microsoft.com/office/officeart/2005/8/layout/lProcess2"/>
    <dgm:cxn modelId="{FB635CE0-BFE6-4E5B-92BB-4CA39BF4EDFE}" type="presOf" srcId="{AAD31A42-F19B-4DF5-AED2-246B3DE873E5}" destId="{36BF1ADB-DECB-41EB-835F-D362D6947908}" srcOrd="1" destOrd="0" presId="urn:microsoft.com/office/officeart/2005/8/layout/lProcess2"/>
    <dgm:cxn modelId="{AE326C93-F435-4D3E-921B-FD615FC8BFE2}" type="presOf" srcId="{AAD31A42-F19B-4DF5-AED2-246B3DE873E5}" destId="{C8D1B6FD-2B09-4581-B1C6-669E3CB83A36}" srcOrd="0" destOrd="0" presId="urn:microsoft.com/office/officeart/2005/8/layout/lProcess2"/>
    <dgm:cxn modelId="{2119002A-C548-4F10-8580-48B62FF02437}" type="presOf" srcId="{71106AB6-70A4-4F65-9AB4-1790961ED7B2}" destId="{D4110350-DCF4-414E-B819-6CB89CC04270}" srcOrd="0" destOrd="0" presId="urn:microsoft.com/office/officeart/2005/8/layout/lProcess2"/>
    <dgm:cxn modelId="{BFE25A34-95C5-46CE-AB89-F421CCD519F9}" type="presOf" srcId="{7B5A1403-F5C0-42BD-B79F-BA57FA592C8D}" destId="{418EE88A-04D3-42BA-A05C-FC6E3563D038}" srcOrd="1" destOrd="0" presId="urn:microsoft.com/office/officeart/2005/8/layout/lProcess2"/>
    <dgm:cxn modelId="{18410819-36D1-427E-898A-C5F8C5FD038D}" type="presOf" srcId="{54898AC8-40BE-4B06-A4CA-96E4A8A3F9EA}" destId="{407018CE-BEA9-494D-9185-6964EED12FBD}" srcOrd="0" destOrd="0" presId="urn:microsoft.com/office/officeart/2005/8/layout/lProcess2"/>
    <dgm:cxn modelId="{0B797C44-3544-44ED-BF36-F254E7D1ADCC}" srcId="{7B5A1403-F5C0-42BD-B79F-BA57FA592C8D}" destId="{F2D80F2E-3450-4189-925E-88F0CAC7AE42}" srcOrd="0" destOrd="0" parTransId="{5F8E73A4-0B28-48D2-82D2-760BDC259CEF}" sibTransId="{1C22FF6C-44F7-4F13-9F1C-ED89D9E0BF5F}"/>
    <dgm:cxn modelId="{B29CD695-2BC8-42F3-B4B3-B35E617B949C}" type="presOf" srcId="{F2D80F2E-3450-4189-925E-88F0CAC7AE42}" destId="{04FBA298-57E7-44EE-AF77-BF50DA86F652}" srcOrd="0" destOrd="0" presId="urn:microsoft.com/office/officeart/2005/8/layout/lProcess2"/>
    <dgm:cxn modelId="{3444E2FB-EF91-494B-9AF5-8FDB5D152E44}" srcId="{71106AB6-70A4-4F65-9AB4-1790961ED7B2}" destId="{C8F45A4D-3EC4-453D-B71A-998EC6312E57}" srcOrd="0" destOrd="0" parTransId="{C9180B4D-440E-4BB1-A923-A8A09ACEDE42}" sibTransId="{02685C34-E73F-4BD3-9940-2422B65EE65E}"/>
    <dgm:cxn modelId="{B92BD9E9-E88A-4AAC-9956-DF74B2101DA7}" type="presOf" srcId="{A39D50ED-3580-4B80-909F-ED5204251630}" destId="{2533758B-4C0D-4493-95C4-8AD0AF3FB773}" srcOrd="0" destOrd="0" presId="urn:microsoft.com/office/officeart/2005/8/layout/lProcess2"/>
    <dgm:cxn modelId="{CD2EEB50-E738-4E78-AF01-FCEB46828634}" type="presOf" srcId="{7B5A1403-F5C0-42BD-B79F-BA57FA592C8D}" destId="{E48EAEEE-ABE5-46B9-B3AE-80FFD01C2EEC}" srcOrd="0" destOrd="0" presId="urn:microsoft.com/office/officeart/2005/8/layout/lProcess2"/>
    <dgm:cxn modelId="{837CE9A0-11B1-4C1E-8C63-F137B99A030E}" type="presOf" srcId="{77D8A604-B43E-4CB2-8FC9-C0F30889EA6E}" destId="{EE7A63D1-DFE9-41A3-8124-BB4CCCB36552}" srcOrd="0" destOrd="0" presId="urn:microsoft.com/office/officeart/2005/8/layout/lProcess2"/>
    <dgm:cxn modelId="{F1DCFF5F-5556-4F60-AAA5-6DF12A395E91}" srcId="{A39D50ED-3580-4B80-909F-ED5204251630}" destId="{71106AB6-70A4-4F65-9AB4-1790961ED7B2}" srcOrd="2" destOrd="0" parTransId="{B8A8162A-3C4F-4A4F-9B71-592216E90C78}" sibTransId="{08F6A2C8-3755-4DA0-AB8D-27CC22B7FA9E}"/>
    <dgm:cxn modelId="{A144782B-D096-4A35-ACDB-4EAF69FEE2A1}" srcId="{AAD31A42-F19B-4DF5-AED2-246B3DE873E5}" destId="{54898AC8-40BE-4B06-A4CA-96E4A8A3F9EA}" srcOrd="1" destOrd="0" parTransId="{297D33E6-4A4D-4402-AD03-438AB5D0039A}" sibTransId="{28961F9F-834D-438A-B18C-C56A708C120A}"/>
    <dgm:cxn modelId="{45AF5B16-DE94-4745-BDDD-AA118D93CD79}" srcId="{A39D50ED-3580-4B80-909F-ED5204251630}" destId="{BC9F9C56-9A00-48B5-92A5-A9F809F87945}" srcOrd="0" destOrd="0" parTransId="{E57640E6-FC56-40F4-8D8E-A59EAFCD94BF}" sibTransId="{7A346F83-703E-4BB8-A87A-7EC851FBA4A3}"/>
    <dgm:cxn modelId="{4074A829-696C-4109-8DCD-8E8CFE34A830}" type="presOf" srcId="{C8F45A4D-3EC4-453D-B71A-998EC6312E57}" destId="{953C0E3C-B0F5-4F60-AB8F-63400CA986D6}" srcOrd="0" destOrd="0" presId="urn:microsoft.com/office/officeart/2005/8/layout/lProcess2"/>
    <dgm:cxn modelId="{02C20AFC-AFD5-4775-87D3-AD70EAEB68AD}" srcId="{BC9F9C56-9A00-48B5-92A5-A9F809F87945}" destId="{77D8A604-B43E-4CB2-8FC9-C0F30889EA6E}" srcOrd="1" destOrd="0" parTransId="{1D91FC9E-855C-4F12-A953-F86E4C003F24}" sibTransId="{FDA895EF-0722-43BC-A4F6-0115B782EEF8}"/>
    <dgm:cxn modelId="{00B5C027-E00F-4BDD-8A6C-C034A3D40C98}" type="presOf" srcId="{36453390-0140-4ECE-8049-1EF9DB7516C3}" destId="{EC598828-F877-4518-8928-FBA5E5579E7C}" srcOrd="0" destOrd="0" presId="urn:microsoft.com/office/officeart/2005/8/layout/lProcess2"/>
    <dgm:cxn modelId="{F570EF45-16AB-4E7C-BCCD-FFDB6CB4E907}" srcId="{A39D50ED-3580-4B80-909F-ED5204251630}" destId="{7B5A1403-F5C0-42BD-B79F-BA57FA592C8D}" srcOrd="1" destOrd="0" parTransId="{B57831CB-3289-4696-A9A1-EFA76FF9B803}" sibTransId="{7D0DF347-BFFC-4FDE-BE35-185ED56B3CBD}"/>
    <dgm:cxn modelId="{8A175F7A-6DA2-49AB-9E1A-5730E4F79230}" type="presOf" srcId="{A7B39BBD-AB03-410A-A4BA-4990AC6D5BFB}" destId="{9A947976-8D6E-4661-B32A-D2FE99AA07BD}" srcOrd="0" destOrd="0" presId="urn:microsoft.com/office/officeart/2005/8/layout/lProcess2"/>
    <dgm:cxn modelId="{BF961304-EE7B-463D-86EB-91F1C509E6F5}" type="presOf" srcId="{67F52544-A3E3-492A-B8FB-62A9678950A3}" destId="{192B75C8-07B0-402B-9503-DAB0D9FC79D7}" srcOrd="0" destOrd="0" presId="urn:microsoft.com/office/officeart/2005/8/layout/lProcess2"/>
    <dgm:cxn modelId="{A99B6F34-4AA8-4A89-A052-71854CB3F8B6}" srcId="{AAD31A42-F19B-4DF5-AED2-246B3DE873E5}" destId="{36453390-0140-4ECE-8049-1EF9DB7516C3}" srcOrd="0" destOrd="0" parTransId="{836406A4-EB8C-488B-BD70-0FE053127750}" sibTransId="{38BBD93C-0AE0-4B00-BD9B-0C665850136A}"/>
    <dgm:cxn modelId="{D5A76F28-DDC0-4F50-8675-60D5A2A79DAE}" type="presParOf" srcId="{2533758B-4C0D-4493-95C4-8AD0AF3FB773}" destId="{5E2EC1DE-3BA8-485F-B8C7-E831418049C0}" srcOrd="0" destOrd="0" presId="urn:microsoft.com/office/officeart/2005/8/layout/lProcess2"/>
    <dgm:cxn modelId="{E91E3364-5530-4403-836C-50963B8D4B3D}" type="presParOf" srcId="{5E2EC1DE-3BA8-485F-B8C7-E831418049C0}" destId="{53E29862-3289-4A6B-9212-8F169043E9F0}" srcOrd="0" destOrd="0" presId="urn:microsoft.com/office/officeart/2005/8/layout/lProcess2"/>
    <dgm:cxn modelId="{02430C03-3030-4D14-A399-FBC6F7C6AA3B}" type="presParOf" srcId="{5E2EC1DE-3BA8-485F-B8C7-E831418049C0}" destId="{EBABF2CE-091C-4DEF-9795-63404DF27594}" srcOrd="1" destOrd="0" presId="urn:microsoft.com/office/officeart/2005/8/layout/lProcess2"/>
    <dgm:cxn modelId="{02496586-268E-4EB6-90A4-B38B66F81292}" type="presParOf" srcId="{5E2EC1DE-3BA8-485F-B8C7-E831418049C0}" destId="{BBA25117-81B6-49FA-B73E-EFF5F8504DE4}" srcOrd="2" destOrd="0" presId="urn:microsoft.com/office/officeart/2005/8/layout/lProcess2"/>
    <dgm:cxn modelId="{90130579-738F-4940-8769-3396283DA149}" type="presParOf" srcId="{BBA25117-81B6-49FA-B73E-EFF5F8504DE4}" destId="{265EAE65-E61B-468B-8AD5-DD74E68B748E}" srcOrd="0" destOrd="0" presId="urn:microsoft.com/office/officeart/2005/8/layout/lProcess2"/>
    <dgm:cxn modelId="{3CC4C2AC-CD52-4F0C-87F8-893D9B7A4A9D}" type="presParOf" srcId="{265EAE65-E61B-468B-8AD5-DD74E68B748E}" destId="{9A947976-8D6E-4661-B32A-D2FE99AA07BD}" srcOrd="0" destOrd="0" presId="urn:microsoft.com/office/officeart/2005/8/layout/lProcess2"/>
    <dgm:cxn modelId="{5B77B88F-B528-4121-BA3C-7AE0AEDEFEA9}" type="presParOf" srcId="{265EAE65-E61B-468B-8AD5-DD74E68B748E}" destId="{A15C02AE-2F25-47FE-A84A-DCEF1012B5B5}" srcOrd="1" destOrd="0" presId="urn:microsoft.com/office/officeart/2005/8/layout/lProcess2"/>
    <dgm:cxn modelId="{EDFB73BF-6997-4FF0-9A2C-0A2A8C7A190C}" type="presParOf" srcId="{265EAE65-E61B-468B-8AD5-DD74E68B748E}" destId="{EE7A63D1-DFE9-41A3-8124-BB4CCCB36552}" srcOrd="2" destOrd="0" presId="urn:microsoft.com/office/officeart/2005/8/layout/lProcess2"/>
    <dgm:cxn modelId="{C49461FE-CD6C-454F-B8F4-B9FD2DA6345F}" type="presParOf" srcId="{2533758B-4C0D-4493-95C4-8AD0AF3FB773}" destId="{2D7F9AC1-E409-4812-A950-D034BEE25F44}" srcOrd="1" destOrd="0" presId="urn:microsoft.com/office/officeart/2005/8/layout/lProcess2"/>
    <dgm:cxn modelId="{5A985012-65CE-468D-A8A6-A1211E0DF236}" type="presParOf" srcId="{2533758B-4C0D-4493-95C4-8AD0AF3FB773}" destId="{17898739-2F76-42CB-9B7B-E19511CA95B6}" srcOrd="2" destOrd="0" presId="urn:microsoft.com/office/officeart/2005/8/layout/lProcess2"/>
    <dgm:cxn modelId="{6449B316-5EF6-4A45-B564-6A874E97D78F}" type="presParOf" srcId="{17898739-2F76-42CB-9B7B-E19511CA95B6}" destId="{E48EAEEE-ABE5-46B9-B3AE-80FFD01C2EEC}" srcOrd="0" destOrd="0" presId="urn:microsoft.com/office/officeart/2005/8/layout/lProcess2"/>
    <dgm:cxn modelId="{16ED6C8C-E99B-4AD6-B6E6-78565F92B597}" type="presParOf" srcId="{17898739-2F76-42CB-9B7B-E19511CA95B6}" destId="{418EE88A-04D3-42BA-A05C-FC6E3563D038}" srcOrd="1" destOrd="0" presId="urn:microsoft.com/office/officeart/2005/8/layout/lProcess2"/>
    <dgm:cxn modelId="{E1302861-F91B-4431-A6D4-4C3E65291E13}" type="presParOf" srcId="{17898739-2F76-42CB-9B7B-E19511CA95B6}" destId="{39A12A01-D163-4124-9082-188BA05D5279}" srcOrd="2" destOrd="0" presId="urn:microsoft.com/office/officeart/2005/8/layout/lProcess2"/>
    <dgm:cxn modelId="{A66A0FA2-9A97-43AB-849B-E20C59C0136A}" type="presParOf" srcId="{39A12A01-D163-4124-9082-188BA05D5279}" destId="{00539BE3-B2E3-439D-92E0-068EFE560526}" srcOrd="0" destOrd="0" presId="urn:microsoft.com/office/officeart/2005/8/layout/lProcess2"/>
    <dgm:cxn modelId="{DBD482C3-740E-4914-B742-FEDD67799CCC}" type="presParOf" srcId="{00539BE3-B2E3-439D-92E0-068EFE560526}" destId="{04FBA298-57E7-44EE-AF77-BF50DA86F652}" srcOrd="0" destOrd="0" presId="urn:microsoft.com/office/officeart/2005/8/layout/lProcess2"/>
    <dgm:cxn modelId="{20B7A147-CDD6-487E-90E9-49F1E1F5C5D3}" type="presParOf" srcId="{00539BE3-B2E3-439D-92E0-068EFE560526}" destId="{43312A21-A577-4DD7-A3D5-36FD8614C2DE}" srcOrd="1" destOrd="0" presId="urn:microsoft.com/office/officeart/2005/8/layout/lProcess2"/>
    <dgm:cxn modelId="{BC4E8E74-5A23-4C40-9F8A-44E72D8E5A4B}" type="presParOf" srcId="{00539BE3-B2E3-439D-92E0-068EFE560526}" destId="{3273585D-124A-41EB-B245-510BFDE79287}" srcOrd="2" destOrd="0" presId="urn:microsoft.com/office/officeart/2005/8/layout/lProcess2"/>
    <dgm:cxn modelId="{41562FE6-B5AF-4B77-8DDA-EF609C09D176}" type="presParOf" srcId="{2533758B-4C0D-4493-95C4-8AD0AF3FB773}" destId="{22BF9CA0-0107-4AE1-A974-027670D7C19A}" srcOrd="3" destOrd="0" presId="urn:microsoft.com/office/officeart/2005/8/layout/lProcess2"/>
    <dgm:cxn modelId="{B6AE424E-C50B-4706-BEAE-3522A742FB86}" type="presParOf" srcId="{2533758B-4C0D-4493-95C4-8AD0AF3FB773}" destId="{4BEF9AD9-E733-4B21-B1B2-CA2136B94A08}" srcOrd="4" destOrd="0" presId="urn:microsoft.com/office/officeart/2005/8/layout/lProcess2"/>
    <dgm:cxn modelId="{61945AFF-CE8E-44F6-8F59-C9FC7E48062F}" type="presParOf" srcId="{4BEF9AD9-E733-4B21-B1B2-CA2136B94A08}" destId="{D4110350-DCF4-414E-B819-6CB89CC04270}" srcOrd="0" destOrd="0" presId="urn:microsoft.com/office/officeart/2005/8/layout/lProcess2"/>
    <dgm:cxn modelId="{0B5C7F24-0B09-4A31-AB8E-4EF3A4CC556C}" type="presParOf" srcId="{4BEF9AD9-E733-4B21-B1B2-CA2136B94A08}" destId="{5B101F27-9F38-4AF1-AAD3-04F44131985D}" srcOrd="1" destOrd="0" presId="urn:microsoft.com/office/officeart/2005/8/layout/lProcess2"/>
    <dgm:cxn modelId="{0A12F94F-5B4D-47C7-B24E-CF802F7B8180}" type="presParOf" srcId="{4BEF9AD9-E733-4B21-B1B2-CA2136B94A08}" destId="{8119DCDC-A14A-47C5-9F46-FF1044EE9B49}" srcOrd="2" destOrd="0" presId="urn:microsoft.com/office/officeart/2005/8/layout/lProcess2"/>
    <dgm:cxn modelId="{F2C1B5FD-526F-4684-BC65-765EF51BC220}" type="presParOf" srcId="{8119DCDC-A14A-47C5-9F46-FF1044EE9B49}" destId="{8FB464E7-BF1A-429D-B454-131B02874C8C}" srcOrd="0" destOrd="0" presId="urn:microsoft.com/office/officeart/2005/8/layout/lProcess2"/>
    <dgm:cxn modelId="{0424FBCD-E396-402C-9FFE-AE2F9D496B84}" type="presParOf" srcId="{8FB464E7-BF1A-429D-B454-131B02874C8C}" destId="{953C0E3C-B0F5-4F60-AB8F-63400CA986D6}" srcOrd="0" destOrd="0" presId="urn:microsoft.com/office/officeart/2005/8/layout/lProcess2"/>
    <dgm:cxn modelId="{75741EF8-0978-4244-AF69-D9C0CF0FC0C9}" type="presParOf" srcId="{8FB464E7-BF1A-429D-B454-131B02874C8C}" destId="{D28990E4-F475-4842-B1A7-5EBCFE4DE080}" srcOrd="1" destOrd="0" presId="urn:microsoft.com/office/officeart/2005/8/layout/lProcess2"/>
    <dgm:cxn modelId="{47B23F7B-ED5A-4BB9-BDA5-8EBB134E57AF}" type="presParOf" srcId="{8FB464E7-BF1A-429D-B454-131B02874C8C}" destId="{192B75C8-07B0-402B-9503-DAB0D9FC79D7}" srcOrd="2" destOrd="0" presId="urn:microsoft.com/office/officeart/2005/8/layout/lProcess2"/>
    <dgm:cxn modelId="{45E147A3-A2EB-4697-A283-1115911EE147}" type="presParOf" srcId="{2533758B-4C0D-4493-95C4-8AD0AF3FB773}" destId="{A7E15EBD-F793-46B4-9965-1D1EAD81224F}" srcOrd="5" destOrd="0" presId="urn:microsoft.com/office/officeart/2005/8/layout/lProcess2"/>
    <dgm:cxn modelId="{6781FE60-9FAB-4EBF-9F2C-42853C26799A}" type="presParOf" srcId="{2533758B-4C0D-4493-95C4-8AD0AF3FB773}" destId="{99BD0565-7830-484B-A130-89663CF34CCA}" srcOrd="6" destOrd="0" presId="urn:microsoft.com/office/officeart/2005/8/layout/lProcess2"/>
    <dgm:cxn modelId="{B16CC818-4DDB-44DC-BF84-9C4F7C129ADA}" type="presParOf" srcId="{99BD0565-7830-484B-A130-89663CF34CCA}" destId="{C8D1B6FD-2B09-4581-B1C6-669E3CB83A36}" srcOrd="0" destOrd="0" presId="urn:microsoft.com/office/officeart/2005/8/layout/lProcess2"/>
    <dgm:cxn modelId="{89CB0D9A-268D-4585-9AA6-DC33183E261B}" type="presParOf" srcId="{99BD0565-7830-484B-A130-89663CF34CCA}" destId="{36BF1ADB-DECB-41EB-835F-D362D6947908}" srcOrd="1" destOrd="0" presId="urn:microsoft.com/office/officeart/2005/8/layout/lProcess2"/>
    <dgm:cxn modelId="{31DFD4F1-2A98-483C-9F84-F8CD5ACFC2BB}" type="presParOf" srcId="{99BD0565-7830-484B-A130-89663CF34CCA}" destId="{BC2997A9-4987-4FAE-9167-C8FEA26FD825}" srcOrd="2" destOrd="0" presId="urn:microsoft.com/office/officeart/2005/8/layout/lProcess2"/>
    <dgm:cxn modelId="{1E056E98-F525-4E1E-9A48-5F693039AFE3}" type="presParOf" srcId="{BC2997A9-4987-4FAE-9167-C8FEA26FD825}" destId="{15E2C554-93FC-449E-B162-417920AB9ED8}" srcOrd="0" destOrd="0" presId="urn:microsoft.com/office/officeart/2005/8/layout/lProcess2"/>
    <dgm:cxn modelId="{6C56D621-2C29-4C57-A492-FC943EB33EDA}" type="presParOf" srcId="{15E2C554-93FC-449E-B162-417920AB9ED8}" destId="{EC598828-F877-4518-8928-FBA5E5579E7C}" srcOrd="0" destOrd="0" presId="urn:microsoft.com/office/officeart/2005/8/layout/lProcess2"/>
    <dgm:cxn modelId="{D8E5BE41-92BC-4F9E-8144-5A6217A4AD3D}" type="presParOf" srcId="{15E2C554-93FC-449E-B162-417920AB9ED8}" destId="{D3A852FD-A686-406E-83A9-D9CF47FAF086}" srcOrd="1" destOrd="0" presId="urn:microsoft.com/office/officeart/2005/8/layout/lProcess2"/>
    <dgm:cxn modelId="{8F9F7C77-1D3E-4E55-A097-35E4DAB9732B}" type="presParOf" srcId="{15E2C554-93FC-449E-B162-417920AB9ED8}" destId="{407018CE-BEA9-494D-9185-6964EED12FB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8A2FA6-B145-440A-94AF-C072EABBE306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6CE629-4FDD-4271-8B71-ABFEEED920F2}">
      <dgm:prSet phldrT="[Text]"/>
      <dgm:spPr/>
      <dgm:t>
        <a:bodyPr/>
        <a:lstStyle/>
        <a:p>
          <a:r>
            <a:rPr lang="en-US" b="1" dirty="0" smtClean="0"/>
            <a:t>Spectral</a:t>
          </a:r>
          <a:endParaRPr lang="en-US" b="1" dirty="0"/>
        </a:p>
      </dgm:t>
    </dgm:pt>
    <dgm:pt modelId="{C45594BC-B9E9-4064-A9E7-A7E8B292D43C}" type="parTrans" cxnId="{EDDCD3A0-EC59-4EE1-AF5B-5AD81B4FE85C}">
      <dgm:prSet/>
      <dgm:spPr/>
      <dgm:t>
        <a:bodyPr/>
        <a:lstStyle/>
        <a:p>
          <a:endParaRPr lang="en-US"/>
        </a:p>
      </dgm:t>
    </dgm:pt>
    <dgm:pt modelId="{CFEC621A-EE81-4850-AF63-75A8988E0DC3}" type="sibTrans" cxnId="{EDDCD3A0-EC59-4EE1-AF5B-5AD81B4FE85C}">
      <dgm:prSet/>
      <dgm:spPr/>
      <dgm:t>
        <a:bodyPr/>
        <a:lstStyle/>
        <a:p>
          <a:endParaRPr lang="en-US"/>
        </a:p>
      </dgm:t>
    </dgm:pt>
    <dgm:pt modelId="{95F56F4A-3FE8-4234-9F94-61ADF7066BB0}" type="pres">
      <dgm:prSet presAssocID="{3C8A2FA6-B145-440A-94AF-C072EABBE3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C362C4-361C-43FE-A23E-9BC780A9C2F4}" type="pres">
      <dgm:prSet presAssocID="{C86CE629-4FDD-4271-8B71-ABFEEED920F2}" presName="node" presStyleLbl="node1" presStyleIdx="0" presStyleCnt="1" custLinFactX="78160" custLinFactY="-51757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52EF7D-FEB8-4533-AD5A-56FB580D6AE2}" type="presOf" srcId="{C86CE629-4FDD-4271-8B71-ABFEEED920F2}" destId="{9CC362C4-361C-43FE-A23E-9BC780A9C2F4}" srcOrd="0" destOrd="0" presId="urn:microsoft.com/office/officeart/2005/8/layout/default"/>
    <dgm:cxn modelId="{EDDCD3A0-EC59-4EE1-AF5B-5AD81B4FE85C}" srcId="{3C8A2FA6-B145-440A-94AF-C072EABBE306}" destId="{C86CE629-4FDD-4271-8B71-ABFEEED920F2}" srcOrd="0" destOrd="0" parTransId="{C45594BC-B9E9-4064-A9E7-A7E8B292D43C}" sibTransId="{CFEC621A-EE81-4850-AF63-75A8988E0DC3}"/>
    <dgm:cxn modelId="{D274DE1B-18E0-4CBA-8EA0-295C7160ECEF}" type="presOf" srcId="{3C8A2FA6-B145-440A-94AF-C072EABBE306}" destId="{95F56F4A-3FE8-4234-9F94-61ADF7066BB0}" srcOrd="0" destOrd="0" presId="urn:microsoft.com/office/officeart/2005/8/layout/default"/>
    <dgm:cxn modelId="{337449B9-4754-48ED-BBBC-C5FC2862CA00}" type="presParOf" srcId="{95F56F4A-3FE8-4234-9F94-61ADF7066BB0}" destId="{9CC362C4-361C-43FE-A23E-9BC780A9C2F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C8A2FA6-B145-440A-94AF-C072EABBE306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6CE629-4FDD-4271-8B71-ABFEEED920F2}">
      <dgm:prSet phldrT="[Text]"/>
      <dgm:spPr/>
      <dgm:t>
        <a:bodyPr/>
        <a:lstStyle/>
        <a:p>
          <a:r>
            <a:rPr lang="en-US" b="1" dirty="0" smtClean="0"/>
            <a:t>Spatial</a:t>
          </a:r>
          <a:endParaRPr lang="en-US" b="1" dirty="0"/>
        </a:p>
      </dgm:t>
    </dgm:pt>
    <dgm:pt modelId="{C45594BC-B9E9-4064-A9E7-A7E8B292D43C}" type="parTrans" cxnId="{EDDCD3A0-EC59-4EE1-AF5B-5AD81B4FE85C}">
      <dgm:prSet/>
      <dgm:spPr/>
      <dgm:t>
        <a:bodyPr/>
        <a:lstStyle/>
        <a:p>
          <a:endParaRPr lang="en-US"/>
        </a:p>
      </dgm:t>
    </dgm:pt>
    <dgm:pt modelId="{CFEC621A-EE81-4850-AF63-75A8988E0DC3}" type="sibTrans" cxnId="{EDDCD3A0-EC59-4EE1-AF5B-5AD81B4FE85C}">
      <dgm:prSet/>
      <dgm:spPr/>
      <dgm:t>
        <a:bodyPr/>
        <a:lstStyle/>
        <a:p>
          <a:endParaRPr lang="en-US"/>
        </a:p>
      </dgm:t>
    </dgm:pt>
    <dgm:pt modelId="{95F56F4A-3FE8-4234-9F94-61ADF7066BB0}" type="pres">
      <dgm:prSet presAssocID="{3C8A2FA6-B145-440A-94AF-C072EABBE3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C362C4-361C-43FE-A23E-9BC780A9C2F4}" type="pres">
      <dgm:prSet presAssocID="{C86CE629-4FDD-4271-8B71-ABFEEED920F2}" presName="node" presStyleLbl="node1" presStyleIdx="0" presStyleCnt="1" custLinFactX="78160" custLinFactY="-51757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52EF7D-FEB8-4533-AD5A-56FB580D6AE2}" type="presOf" srcId="{C86CE629-4FDD-4271-8B71-ABFEEED920F2}" destId="{9CC362C4-361C-43FE-A23E-9BC780A9C2F4}" srcOrd="0" destOrd="0" presId="urn:microsoft.com/office/officeart/2005/8/layout/default"/>
    <dgm:cxn modelId="{EDDCD3A0-EC59-4EE1-AF5B-5AD81B4FE85C}" srcId="{3C8A2FA6-B145-440A-94AF-C072EABBE306}" destId="{C86CE629-4FDD-4271-8B71-ABFEEED920F2}" srcOrd="0" destOrd="0" parTransId="{C45594BC-B9E9-4064-A9E7-A7E8B292D43C}" sibTransId="{CFEC621A-EE81-4850-AF63-75A8988E0DC3}"/>
    <dgm:cxn modelId="{D274DE1B-18E0-4CBA-8EA0-295C7160ECEF}" type="presOf" srcId="{3C8A2FA6-B145-440A-94AF-C072EABBE306}" destId="{95F56F4A-3FE8-4234-9F94-61ADF7066BB0}" srcOrd="0" destOrd="0" presId="urn:microsoft.com/office/officeart/2005/8/layout/default"/>
    <dgm:cxn modelId="{337449B9-4754-48ED-BBBC-C5FC2862CA00}" type="presParOf" srcId="{95F56F4A-3FE8-4234-9F94-61ADF7066BB0}" destId="{9CC362C4-361C-43FE-A23E-9BC780A9C2F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C8A2FA6-B145-440A-94AF-C072EABBE306}" type="doc">
      <dgm:prSet loTypeId="urn:microsoft.com/office/officeart/2005/8/layout/defaul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6CE629-4FDD-4271-8B71-ABFEEED920F2}">
      <dgm:prSet phldrT="[Text]"/>
      <dgm:spPr/>
      <dgm:t>
        <a:bodyPr/>
        <a:lstStyle/>
        <a:p>
          <a:r>
            <a:rPr lang="en-US" b="1" dirty="0" smtClean="0"/>
            <a:t>Spatial</a:t>
          </a:r>
          <a:endParaRPr lang="en-US" b="1" dirty="0"/>
        </a:p>
      </dgm:t>
    </dgm:pt>
    <dgm:pt modelId="{C45594BC-B9E9-4064-A9E7-A7E8B292D43C}" type="parTrans" cxnId="{EDDCD3A0-EC59-4EE1-AF5B-5AD81B4FE85C}">
      <dgm:prSet/>
      <dgm:spPr/>
      <dgm:t>
        <a:bodyPr/>
        <a:lstStyle/>
        <a:p>
          <a:endParaRPr lang="en-US"/>
        </a:p>
      </dgm:t>
    </dgm:pt>
    <dgm:pt modelId="{CFEC621A-EE81-4850-AF63-75A8988E0DC3}" type="sibTrans" cxnId="{EDDCD3A0-EC59-4EE1-AF5B-5AD81B4FE85C}">
      <dgm:prSet/>
      <dgm:spPr/>
      <dgm:t>
        <a:bodyPr/>
        <a:lstStyle/>
        <a:p>
          <a:endParaRPr lang="en-US"/>
        </a:p>
      </dgm:t>
    </dgm:pt>
    <dgm:pt modelId="{95F56F4A-3FE8-4234-9F94-61ADF7066BB0}" type="pres">
      <dgm:prSet presAssocID="{3C8A2FA6-B145-440A-94AF-C072EABBE30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C362C4-361C-43FE-A23E-9BC780A9C2F4}" type="pres">
      <dgm:prSet presAssocID="{C86CE629-4FDD-4271-8B71-ABFEEED920F2}" presName="node" presStyleLbl="node1" presStyleIdx="0" presStyleCnt="1" custLinFactX="78160" custLinFactY="-51757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52EF7D-FEB8-4533-AD5A-56FB580D6AE2}" type="presOf" srcId="{C86CE629-4FDD-4271-8B71-ABFEEED920F2}" destId="{9CC362C4-361C-43FE-A23E-9BC780A9C2F4}" srcOrd="0" destOrd="0" presId="urn:microsoft.com/office/officeart/2005/8/layout/default"/>
    <dgm:cxn modelId="{EDDCD3A0-EC59-4EE1-AF5B-5AD81B4FE85C}" srcId="{3C8A2FA6-B145-440A-94AF-C072EABBE306}" destId="{C86CE629-4FDD-4271-8B71-ABFEEED920F2}" srcOrd="0" destOrd="0" parTransId="{C45594BC-B9E9-4064-A9E7-A7E8B292D43C}" sibTransId="{CFEC621A-EE81-4850-AF63-75A8988E0DC3}"/>
    <dgm:cxn modelId="{D274DE1B-18E0-4CBA-8EA0-295C7160ECEF}" type="presOf" srcId="{3C8A2FA6-B145-440A-94AF-C072EABBE306}" destId="{95F56F4A-3FE8-4234-9F94-61ADF7066BB0}" srcOrd="0" destOrd="0" presId="urn:microsoft.com/office/officeart/2005/8/layout/default"/>
    <dgm:cxn modelId="{337449B9-4754-48ED-BBBC-C5FC2862CA00}" type="presParOf" srcId="{95F56F4A-3FE8-4234-9F94-61ADF7066BB0}" destId="{9CC362C4-361C-43FE-A23E-9BC780A9C2F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362C4-361C-43FE-A23E-9BC780A9C2F4}">
      <dsp:nvSpPr>
        <dsp:cNvPr id="0" name=""/>
        <dsp:cNvSpPr/>
      </dsp:nvSpPr>
      <dsp:spPr>
        <a:xfrm>
          <a:off x="676" y="274980"/>
          <a:ext cx="2637877" cy="15827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smtClean="0"/>
            <a:t>Spatial</a:t>
          </a:r>
          <a:endParaRPr lang="en-US" sz="3400" b="1" kern="1200" dirty="0"/>
        </a:p>
      </dsp:txBody>
      <dsp:txXfrm>
        <a:off x="676" y="274980"/>
        <a:ext cx="2637877" cy="1582726"/>
      </dsp:txXfrm>
    </dsp:sp>
    <dsp:sp modelId="{D0392EF7-A130-4A1A-B08C-B4036176DD3A}">
      <dsp:nvSpPr>
        <dsp:cNvPr id="0" name=""/>
        <dsp:cNvSpPr/>
      </dsp:nvSpPr>
      <dsp:spPr>
        <a:xfrm>
          <a:off x="2902341" y="274980"/>
          <a:ext cx="2637877" cy="158272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smtClean="0"/>
            <a:t>Temporal</a:t>
          </a:r>
          <a:endParaRPr lang="en-US" sz="3400" b="1" kern="1200" dirty="0"/>
        </a:p>
      </dsp:txBody>
      <dsp:txXfrm>
        <a:off x="2902341" y="274980"/>
        <a:ext cx="2637877" cy="1582726"/>
      </dsp:txXfrm>
    </dsp:sp>
    <dsp:sp modelId="{54DDC632-0C91-4E2F-9027-764429F83870}">
      <dsp:nvSpPr>
        <dsp:cNvPr id="0" name=""/>
        <dsp:cNvSpPr/>
      </dsp:nvSpPr>
      <dsp:spPr>
        <a:xfrm>
          <a:off x="676" y="2121494"/>
          <a:ext cx="2637877" cy="158272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smtClean="0"/>
            <a:t>Spectral</a:t>
          </a:r>
          <a:endParaRPr lang="en-US" sz="3400" b="1" kern="1200" dirty="0"/>
        </a:p>
      </dsp:txBody>
      <dsp:txXfrm>
        <a:off x="676" y="2121494"/>
        <a:ext cx="2637877" cy="1582726"/>
      </dsp:txXfrm>
    </dsp:sp>
    <dsp:sp modelId="{14874605-4546-40A8-91F3-230FE3D7E3E1}">
      <dsp:nvSpPr>
        <dsp:cNvPr id="0" name=""/>
        <dsp:cNvSpPr/>
      </dsp:nvSpPr>
      <dsp:spPr>
        <a:xfrm>
          <a:off x="2902341" y="2121494"/>
          <a:ext cx="2637877" cy="158272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smtClean="0"/>
            <a:t>Radiometric</a:t>
          </a:r>
          <a:endParaRPr lang="en-US" sz="3400" b="1" kern="1200" dirty="0"/>
        </a:p>
      </dsp:txBody>
      <dsp:txXfrm>
        <a:off x="2902341" y="2121494"/>
        <a:ext cx="2637877" cy="1582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362C4-361C-43FE-A23E-9BC780A9C2F4}">
      <dsp:nvSpPr>
        <dsp:cNvPr id="0" name=""/>
        <dsp:cNvSpPr/>
      </dsp:nvSpPr>
      <dsp:spPr>
        <a:xfrm>
          <a:off x="676" y="274980"/>
          <a:ext cx="2637877" cy="15827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Spatial*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 km (1 km)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2/1 km (0.5 km)</a:t>
          </a:r>
          <a:endParaRPr lang="en-US" sz="2000" kern="1200" dirty="0"/>
        </a:p>
      </dsp:txBody>
      <dsp:txXfrm>
        <a:off x="676" y="274980"/>
        <a:ext cx="2637877" cy="1582726"/>
      </dsp:txXfrm>
    </dsp:sp>
    <dsp:sp modelId="{D0392EF7-A130-4A1A-B08C-B4036176DD3A}">
      <dsp:nvSpPr>
        <dsp:cNvPr id="0" name=""/>
        <dsp:cNvSpPr/>
      </dsp:nvSpPr>
      <dsp:spPr>
        <a:xfrm>
          <a:off x="2902341" y="274980"/>
          <a:ext cx="2637877" cy="158272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Temporal*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15 min (5 min)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10 min (2.5 min)</a:t>
          </a:r>
          <a:endParaRPr lang="en-US" sz="2000" kern="1200" dirty="0"/>
        </a:p>
      </dsp:txBody>
      <dsp:txXfrm>
        <a:off x="2902341" y="274980"/>
        <a:ext cx="2637877" cy="1582726"/>
      </dsp:txXfrm>
    </dsp:sp>
    <dsp:sp modelId="{54DDC632-0C91-4E2F-9027-764429F83870}">
      <dsp:nvSpPr>
        <dsp:cNvPr id="0" name=""/>
        <dsp:cNvSpPr/>
      </dsp:nvSpPr>
      <dsp:spPr>
        <a:xfrm>
          <a:off x="676" y="2121494"/>
          <a:ext cx="2637877" cy="1582726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Spectral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12 channels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&gt;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16 channels</a:t>
          </a:r>
          <a:endParaRPr lang="en-US" sz="2000" kern="1200" dirty="0"/>
        </a:p>
      </dsp:txBody>
      <dsp:txXfrm>
        <a:off x="676" y="2121494"/>
        <a:ext cx="2637877" cy="1582726"/>
      </dsp:txXfrm>
    </dsp:sp>
    <dsp:sp modelId="{14874605-4546-40A8-91F3-230FE3D7E3E1}">
      <dsp:nvSpPr>
        <dsp:cNvPr id="0" name=""/>
        <dsp:cNvSpPr/>
      </dsp:nvSpPr>
      <dsp:spPr>
        <a:xfrm>
          <a:off x="2902341" y="2121494"/>
          <a:ext cx="2637877" cy="158272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Radiometric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b="1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&gt;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Lower SNR and </a:t>
          </a:r>
          <a:r>
            <a:rPr lang="en-US" sz="2000" kern="1200" dirty="0" err="1" smtClean="0"/>
            <a:t>NEdT</a:t>
          </a:r>
          <a:endParaRPr lang="en-US" sz="2000" kern="1200" dirty="0"/>
        </a:p>
      </dsp:txBody>
      <dsp:txXfrm>
        <a:off x="2902341" y="2121494"/>
        <a:ext cx="2637877" cy="15827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29862-3289-4A6B-9212-8F169043E9F0}">
      <dsp:nvSpPr>
        <dsp:cNvPr id="0" name=""/>
        <dsp:cNvSpPr/>
      </dsp:nvSpPr>
      <dsp:spPr>
        <a:xfrm>
          <a:off x="74445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True </a:t>
          </a:r>
          <a:r>
            <a:rPr lang="en-US" sz="1600" b="1" kern="1200" dirty="0" err="1" smtClean="0"/>
            <a:t>Colour</a:t>
          </a:r>
          <a:r>
            <a:rPr lang="en-US" sz="1600" b="1" kern="1200" dirty="0" smtClean="0"/>
            <a:t> RGB</a:t>
          </a:r>
          <a:endParaRPr lang="en-US" sz="1600" b="1" kern="1200" dirty="0"/>
        </a:p>
      </dsp:txBody>
      <dsp:txXfrm>
        <a:off x="74445" y="0"/>
        <a:ext cx="2363407" cy="997382"/>
      </dsp:txXfrm>
    </dsp:sp>
    <dsp:sp modelId="{9A947976-8D6E-4661-B32A-D2FE99AA07BD}">
      <dsp:nvSpPr>
        <dsp:cNvPr id="0" name=""/>
        <dsp:cNvSpPr/>
      </dsp:nvSpPr>
      <dsp:spPr>
        <a:xfrm>
          <a:off x="267261" y="872108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VIS0.6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VIS0.5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VIS0.4</a:t>
          </a:r>
          <a:endParaRPr lang="en-US" sz="1000" kern="1200" dirty="0"/>
        </a:p>
      </dsp:txBody>
      <dsp:txXfrm>
        <a:off x="285841" y="890688"/>
        <a:ext cx="1853566" cy="597210"/>
      </dsp:txXfrm>
    </dsp:sp>
    <dsp:sp modelId="{EE7A63D1-DFE9-41A3-8124-BB4CCCB36552}">
      <dsp:nvSpPr>
        <dsp:cNvPr id="0" name=""/>
        <dsp:cNvSpPr/>
      </dsp:nvSpPr>
      <dsp:spPr>
        <a:xfrm>
          <a:off x="173746" y="1704533"/>
          <a:ext cx="2186813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216577" y="1747364"/>
        <a:ext cx="2101151" cy="1376695"/>
      </dsp:txXfrm>
    </dsp:sp>
    <dsp:sp modelId="{E48EAEEE-ABE5-46B9-B3AE-80FFD01C2EEC}">
      <dsp:nvSpPr>
        <dsp:cNvPr id="0" name=""/>
        <dsp:cNvSpPr/>
      </dsp:nvSpPr>
      <dsp:spPr>
        <a:xfrm>
          <a:off x="2538959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Cloud Phase RGB</a:t>
          </a:r>
          <a:endParaRPr lang="en-US" sz="1600" b="1" kern="1200" dirty="0"/>
        </a:p>
      </dsp:txBody>
      <dsp:txXfrm>
        <a:off x="2538959" y="0"/>
        <a:ext cx="2363407" cy="997382"/>
      </dsp:txXfrm>
    </dsp:sp>
    <dsp:sp modelId="{04FBA298-57E7-44EE-AF77-BF50DA86F652}">
      <dsp:nvSpPr>
        <dsp:cNvPr id="0" name=""/>
        <dsp:cNvSpPr/>
      </dsp:nvSpPr>
      <dsp:spPr>
        <a:xfrm>
          <a:off x="2797279" y="872108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3724699"/>
            <a:satOff val="-22326"/>
            <a:lumOff val="22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dirty="0" smtClean="0"/>
            <a:t>	R NIR1.6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dirty="0" smtClean="0"/>
            <a:t>	G NIR2.3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dirty="0" smtClean="0"/>
            <a:t>	B VIS0.5/VIS0.6</a:t>
          </a:r>
          <a:endParaRPr lang="en-US" sz="1000" kern="1200" dirty="0"/>
        </a:p>
      </dsp:txBody>
      <dsp:txXfrm>
        <a:off x="2815859" y="890688"/>
        <a:ext cx="1853566" cy="597210"/>
      </dsp:txXfrm>
    </dsp:sp>
    <dsp:sp modelId="{3273585D-124A-41EB-B245-510BFDE79287}">
      <dsp:nvSpPr>
        <dsp:cNvPr id="0" name=""/>
        <dsp:cNvSpPr/>
      </dsp:nvSpPr>
      <dsp:spPr>
        <a:xfrm>
          <a:off x="2612763" y="1695297"/>
          <a:ext cx="2186813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2655594" y="1738128"/>
        <a:ext cx="2101151" cy="1376695"/>
      </dsp:txXfrm>
    </dsp:sp>
    <dsp:sp modelId="{D4110350-DCF4-414E-B819-6CB89CC04270}">
      <dsp:nvSpPr>
        <dsp:cNvPr id="0" name=""/>
        <dsp:cNvSpPr/>
      </dsp:nvSpPr>
      <dsp:spPr>
        <a:xfrm>
          <a:off x="7548674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Fire Temp. RGB</a:t>
          </a:r>
          <a:endParaRPr lang="en-US" sz="1600" b="1" kern="1200" dirty="0"/>
        </a:p>
      </dsp:txBody>
      <dsp:txXfrm>
        <a:off x="7548674" y="0"/>
        <a:ext cx="2363407" cy="997382"/>
      </dsp:txXfrm>
    </dsp:sp>
    <dsp:sp modelId="{953C0E3C-B0F5-4F60-AB8F-63400CA986D6}">
      <dsp:nvSpPr>
        <dsp:cNvPr id="0" name=""/>
        <dsp:cNvSpPr/>
      </dsp:nvSpPr>
      <dsp:spPr>
        <a:xfrm>
          <a:off x="7785752" y="935677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7449397"/>
            <a:satOff val="-44651"/>
            <a:lumOff val="45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IR3.9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NIR2.3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NIR1.6</a:t>
          </a:r>
          <a:endParaRPr lang="en-US" sz="1000" kern="1200" dirty="0"/>
        </a:p>
      </dsp:txBody>
      <dsp:txXfrm>
        <a:off x="7804332" y="954257"/>
        <a:ext cx="1853566" cy="597210"/>
      </dsp:txXfrm>
    </dsp:sp>
    <dsp:sp modelId="{192B75C8-07B0-402B-9503-DAB0D9FC79D7}">
      <dsp:nvSpPr>
        <dsp:cNvPr id="0" name=""/>
        <dsp:cNvSpPr/>
      </dsp:nvSpPr>
      <dsp:spPr>
        <a:xfrm>
          <a:off x="7646301" y="1758868"/>
          <a:ext cx="2156089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7689132" y="1801699"/>
        <a:ext cx="2070427" cy="1376695"/>
      </dsp:txXfrm>
    </dsp:sp>
    <dsp:sp modelId="{C8D1B6FD-2B09-4581-B1C6-669E3CB83A36}">
      <dsp:nvSpPr>
        <dsp:cNvPr id="0" name=""/>
        <dsp:cNvSpPr/>
      </dsp:nvSpPr>
      <dsp:spPr>
        <a:xfrm>
          <a:off x="5032070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Cloud Type RGB</a:t>
          </a:r>
          <a:endParaRPr lang="en-US" sz="1600" b="1" kern="1200" dirty="0"/>
        </a:p>
      </dsp:txBody>
      <dsp:txXfrm>
        <a:off x="5032070" y="0"/>
        <a:ext cx="2363407" cy="997382"/>
      </dsp:txXfrm>
    </dsp:sp>
    <dsp:sp modelId="{EC598828-F877-4518-8928-FBA5E5579E7C}">
      <dsp:nvSpPr>
        <dsp:cNvPr id="0" name=""/>
        <dsp:cNvSpPr/>
      </dsp:nvSpPr>
      <dsp:spPr>
        <a:xfrm>
          <a:off x="5269101" y="893301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11174095"/>
            <a:satOff val="-66977"/>
            <a:lumOff val="68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NIR1.3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VIS0.8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VIS1.6</a:t>
          </a:r>
          <a:endParaRPr lang="en-US" sz="1000" kern="1200" dirty="0"/>
        </a:p>
      </dsp:txBody>
      <dsp:txXfrm>
        <a:off x="5287681" y="911881"/>
        <a:ext cx="1853566" cy="597210"/>
      </dsp:txXfrm>
    </dsp:sp>
    <dsp:sp modelId="{407018CE-BEA9-494D-9185-6964EED12FBD}">
      <dsp:nvSpPr>
        <dsp:cNvPr id="0" name=""/>
        <dsp:cNvSpPr/>
      </dsp:nvSpPr>
      <dsp:spPr>
        <a:xfrm>
          <a:off x="5135616" y="1716487"/>
          <a:ext cx="2155994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5178447" y="1759318"/>
        <a:ext cx="2070332" cy="13766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29862-3289-4A6B-9212-8F169043E9F0}">
      <dsp:nvSpPr>
        <dsp:cNvPr id="0" name=""/>
        <dsp:cNvSpPr/>
      </dsp:nvSpPr>
      <dsp:spPr>
        <a:xfrm>
          <a:off x="74445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True </a:t>
          </a:r>
          <a:r>
            <a:rPr lang="en-US" sz="1600" b="1" kern="1200" dirty="0" err="1" smtClean="0"/>
            <a:t>Colour</a:t>
          </a:r>
          <a:r>
            <a:rPr lang="en-US" sz="1600" b="1" kern="1200" dirty="0" smtClean="0"/>
            <a:t> RGB</a:t>
          </a:r>
          <a:endParaRPr lang="en-US" sz="1600" b="1" kern="1200" dirty="0"/>
        </a:p>
      </dsp:txBody>
      <dsp:txXfrm>
        <a:off x="74445" y="0"/>
        <a:ext cx="2363407" cy="997382"/>
      </dsp:txXfrm>
    </dsp:sp>
    <dsp:sp modelId="{9A947976-8D6E-4661-B32A-D2FE99AA07BD}">
      <dsp:nvSpPr>
        <dsp:cNvPr id="0" name=""/>
        <dsp:cNvSpPr/>
      </dsp:nvSpPr>
      <dsp:spPr>
        <a:xfrm>
          <a:off x="267261" y="872108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VIS0.6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VIS0.5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VIS0.4</a:t>
          </a:r>
          <a:endParaRPr lang="en-US" sz="1000" kern="1200" dirty="0"/>
        </a:p>
      </dsp:txBody>
      <dsp:txXfrm>
        <a:off x="285841" y="890688"/>
        <a:ext cx="1853566" cy="597210"/>
      </dsp:txXfrm>
    </dsp:sp>
    <dsp:sp modelId="{EE7A63D1-DFE9-41A3-8124-BB4CCCB36552}">
      <dsp:nvSpPr>
        <dsp:cNvPr id="0" name=""/>
        <dsp:cNvSpPr/>
      </dsp:nvSpPr>
      <dsp:spPr>
        <a:xfrm>
          <a:off x="173746" y="1704533"/>
          <a:ext cx="2186813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216577" y="1747364"/>
        <a:ext cx="2101151" cy="1376695"/>
      </dsp:txXfrm>
    </dsp:sp>
    <dsp:sp modelId="{E48EAEEE-ABE5-46B9-B3AE-80FFD01C2EEC}">
      <dsp:nvSpPr>
        <dsp:cNvPr id="0" name=""/>
        <dsp:cNvSpPr/>
      </dsp:nvSpPr>
      <dsp:spPr>
        <a:xfrm>
          <a:off x="2538959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Cloud Phase RGB</a:t>
          </a:r>
          <a:endParaRPr lang="en-US" sz="1600" b="1" kern="1200" dirty="0"/>
        </a:p>
      </dsp:txBody>
      <dsp:txXfrm>
        <a:off x="2538959" y="0"/>
        <a:ext cx="2363407" cy="997382"/>
      </dsp:txXfrm>
    </dsp:sp>
    <dsp:sp modelId="{04FBA298-57E7-44EE-AF77-BF50DA86F652}">
      <dsp:nvSpPr>
        <dsp:cNvPr id="0" name=""/>
        <dsp:cNvSpPr/>
      </dsp:nvSpPr>
      <dsp:spPr>
        <a:xfrm>
          <a:off x="2797279" y="872108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3724699"/>
            <a:satOff val="-22326"/>
            <a:lumOff val="22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NIR1.6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NIR2.3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VIS0.5/VIS0.6</a:t>
          </a:r>
          <a:endParaRPr lang="en-US" sz="1000" kern="1200" dirty="0"/>
        </a:p>
      </dsp:txBody>
      <dsp:txXfrm>
        <a:off x="2815859" y="890688"/>
        <a:ext cx="1853566" cy="597210"/>
      </dsp:txXfrm>
    </dsp:sp>
    <dsp:sp modelId="{3273585D-124A-41EB-B245-510BFDE79287}">
      <dsp:nvSpPr>
        <dsp:cNvPr id="0" name=""/>
        <dsp:cNvSpPr/>
      </dsp:nvSpPr>
      <dsp:spPr>
        <a:xfrm>
          <a:off x="2612763" y="1695297"/>
          <a:ext cx="2186813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2655594" y="1738128"/>
        <a:ext cx="2101151" cy="1376695"/>
      </dsp:txXfrm>
    </dsp:sp>
    <dsp:sp modelId="{D4110350-DCF4-414E-B819-6CB89CC04270}">
      <dsp:nvSpPr>
        <dsp:cNvPr id="0" name=""/>
        <dsp:cNvSpPr/>
      </dsp:nvSpPr>
      <dsp:spPr>
        <a:xfrm>
          <a:off x="7548674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Fire Temp. RGB</a:t>
          </a:r>
          <a:endParaRPr lang="en-US" sz="1600" b="1" kern="1200" dirty="0"/>
        </a:p>
      </dsp:txBody>
      <dsp:txXfrm>
        <a:off x="7548674" y="0"/>
        <a:ext cx="2363407" cy="997382"/>
      </dsp:txXfrm>
    </dsp:sp>
    <dsp:sp modelId="{953C0E3C-B0F5-4F60-AB8F-63400CA986D6}">
      <dsp:nvSpPr>
        <dsp:cNvPr id="0" name=""/>
        <dsp:cNvSpPr/>
      </dsp:nvSpPr>
      <dsp:spPr>
        <a:xfrm>
          <a:off x="7785752" y="935677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7449397"/>
            <a:satOff val="-44651"/>
            <a:lumOff val="45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IR3.9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NIR2.3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NIR1.6</a:t>
          </a:r>
          <a:endParaRPr lang="en-US" sz="1000" kern="1200" dirty="0"/>
        </a:p>
      </dsp:txBody>
      <dsp:txXfrm>
        <a:off x="7804332" y="954257"/>
        <a:ext cx="1853566" cy="597210"/>
      </dsp:txXfrm>
    </dsp:sp>
    <dsp:sp modelId="{192B75C8-07B0-402B-9503-DAB0D9FC79D7}">
      <dsp:nvSpPr>
        <dsp:cNvPr id="0" name=""/>
        <dsp:cNvSpPr/>
      </dsp:nvSpPr>
      <dsp:spPr>
        <a:xfrm>
          <a:off x="7646301" y="1758868"/>
          <a:ext cx="2156089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7689132" y="1801699"/>
        <a:ext cx="2070427" cy="1376695"/>
      </dsp:txXfrm>
    </dsp:sp>
    <dsp:sp modelId="{C8D1B6FD-2B09-4581-B1C6-669E3CB83A36}">
      <dsp:nvSpPr>
        <dsp:cNvPr id="0" name=""/>
        <dsp:cNvSpPr/>
      </dsp:nvSpPr>
      <dsp:spPr>
        <a:xfrm>
          <a:off x="5032070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Cloud Type RGB</a:t>
          </a:r>
          <a:endParaRPr lang="en-US" sz="1600" b="1" kern="1200" dirty="0"/>
        </a:p>
      </dsp:txBody>
      <dsp:txXfrm>
        <a:off x="5032070" y="0"/>
        <a:ext cx="2363407" cy="997382"/>
      </dsp:txXfrm>
    </dsp:sp>
    <dsp:sp modelId="{EC598828-F877-4518-8928-FBA5E5579E7C}">
      <dsp:nvSpPr>
        <dsp:cNvPr id="0" name=""/>
        <dsp:cNvSpPr/>
      </dsp:nvSpPr>
      <dsp:spPr>
        <a:xfrm>
          <a:off x="5269101" y="893301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11174095"/>
            <a:satOff val="-66977"/>
            <a:lumOff val="68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NIR1.3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VIS0.8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VIS1.6</a:t>
          </a:r>
          <a:endParaRPr lang="en-US" sz="1000" kern="1200" dirty="0"/>
        </a:p>
      </dsp:txBody>
      <dsp:txXfrm>
        <a:off x="5287681" y="911881"/>
        <a:ext cx="1853566" cy="597210"/>
      </dsp:txXfrm>
    </dsp:sp>
    <dsp:sp modelId="{407018CE-BEA9-494D-9185-6964EED12FBD}">
      <dsp:nvSpPr>
        <dsp:cNvPr id="0" name=""/>
        <dsp:cNvSpPr/>
      </dsp:nvSpPr>
      <dsp:spPr>
        <a:xfrm>
          <a:off x="5135616" y="1716487"/>
          <a:ext cx="2155994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5178447" y="1759318"/>
        <a:ext cx="2070332" cy="13766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29862-3289-4A6B-9212-8F169043E9F0}">
      <dsp:nvSpPr>
        <dsp:cNvPr id="0" name=""/>
        <dsp:cNvSpPr/>
      </dsp:nvSpPr>
      <dsp:spPr>
        <a:xfrm>
          <a:off x="74445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True </a:t>
          </a:r>
          <a:r>
            <a:rPr lang="en-US" sz="1600" b="1" kern="1200" dirty="0" err="1" smtClean="0"/>
            <a:t>Colour</a:t>
          </a:r>
          <a:r>
            <a:rPr lang="en-US" sz="1600" b="1" kern="1200" dirty="0" smtClean="0"/>
            <a:t> RGB</a:t>
          </a:r>
          <a:endParaRPr lang="en-US" sz="1600" b="1" kern="1200" dirty="0"/>
        </a:p>
      </dsp:txBody>
      <dsp:txXfrm>
        <a:off x="74445" y="0"/>
        <a:ext cx="2363407" cy="997382"/>
      </dsp:txXfrm>
    </dsp:sp>
    <dsp:sp modelId="{9A947976-8D6E-4661-B32A-D2FE99AA07BD}">
      <dsp:nvSpPr>
        <dsp:cNvPr id="0" name=""/>
        <dsp:cNvSpPr/>
      </dsp:nvSpPr>
      <dsp:spPr>
        <a:xfrm>
          <a:off x="267261" y="872108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VIS0.6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VIS0.5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VIS0.4</a:t>
          </a:r>
          <a:endParaRPr lang="en-US" sz="1000" kern="1200" dirty="0"/>
        </a:p>
      </dsp:txBody>
      <dsp:txXfrm>
        <a:off x="285841" y="890688"/>
        <a:ext cx="1853566" cy="597210"/>
      </dsp:txXfrm>
    </dsp:sp>
    <dsp:sp modelId="{EE7A63D1-DFE9-41A3-8124-BB4CCCB36552}">
      <dsp:nvSpPr>
        <dsp:cNvPr id="0" name=""/>
        <dsp:cNvSpPr/>
      </dsp:nvSpPr>
      <dsp:spPr>
        <a:xfrm>
          <a:off x="173746" y="1704533"/>
          <a:ext cx="2186813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216577" y="1747364"/>
        <a:ext cx="2101151" cy="1376695"/>
      </dsp:txXfrm>
    </dsp:sp>
    <dsp:sp modelId="{E48EAEEE-ABE5-46B9-B3AE-80FFD01C2EEC}">
      <dsp:nvSpPr>
        <dsp:cNvPr id="0" name=""/>
        <dsp:cNvSpPr/>
      </dsp:nvSpPr>
      <dsp:spPr>
        <a:xfrm>
          <a:off x="2538959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Cloud Phase RGB</a:t>
          </a:r>
          <a:endParaRPr lang="en-US" sz="1600" b="1" kern="1200" dirty="0"/>
        </a:p>
      </dsp:txBody>
      <dsp:txXfrm>
        <a:off x="2538959" y="0"/>
        <a:ext cx="2363407" cy="997382"/>
      </dsp:txXfrm>
    </dsp:sp>
    <dsp:sp modelId="{04FBA298-57E7-44EE-AF77-BF50DA86F652}">
      <dsp:nvSpPr>
        <dsp:cNvPr id="0" name=""/>
        <dsp:cNvSpPr/>
      </dsp:nvSpPr>
      <dsp:spPr>
        <a:xfrm>
          <a:off x="2797279" y="872108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3724699"/>
            <a:satOff val="-22326"/>
            <a:lumOff val="22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dirty="0" smtClean="0"/>
            <a:t>	R NIR1.6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dirty="0" smtClean="0"/>
            <a:t>	G NIR2.3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dirty="0" smtClean="0"/>
            <a:t>	B VIS0.5/VIS0.6</a:t>
          </a:r>
          <a:endParaRPr lang="en-US" sz="1000" kern="1200" dirty="0"/>
        </a:p>
      </dsp:txBody>
      <dsp:txXfrm>
        <a:off x="2815859" y="890688"/>
        <a:ext cx="1853566" cy="597210"/>
      </dsp:txXfrm>
    </dsp:sp>
    <dsp:sp modelId="{3273585D-124A-41EB-B245-510BFDE79287}">
      <dsp:nvSpPr>
        <dsp:cNvPr id="0" name=""/>
        <dsp:cNvSpPr/>
      </dsp:nvSpPr>
      <dsp:spPr>
        <a:xfrm>
          <a:off x="2612763" y="1695297"/>
          <a:ext cx="2186813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2655594" y="1738128"/>
        <a:ext cx="2101151" cy="1376695"/>
      </dsp:txXfrm>
    </dsp:sp>
    <dsp:sp modelId="{D4110350-DCF4-414E-B819-6CB89CC04270}">
      <dsp:nvSpPr>
        <dsp:cNvPr id="0" name=""/>
        <dsp:cNvSpPr/>
      </dsp:nvSpPr>
      <dsp:spPr>
        <a:xfrm>
          <a:off x="7548674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Fire Temp. RGB</a:t>
          </a:r>
          <a:endParaRPr lang="en-US" sz="1600" b="1" kern="1200" dirty="0"/>
        </a:p>
      </dsp:txBody>
      <dsp:txXfrm>
        <a:off x="7548674" y="0"/>
        <a:ext cx="2363407" cy="997382"/>
      </dsp:txXfrm>
    </dsp:sp>
    <dsp:sp modelId="{953C0E3C-B0F5-4F60-AB8F-63400CA986D6}">
      <dsp:nvSpPr>
        <dsp:cNvPr id="0" name=""/>
        <dsp:cNvSpPr/>
      </dsp:nvSpPr>
      <dsp:spPr>
        <a:xfrm>
          <a:off x="7785752" y="935677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7449397"/>
            <a:satOff val="-44651"/>
            <a:lumOff val="45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IR3.9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NIR2.3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NIR1.6</a:t>
          </a:r>
          <a:endParaRPr lang="en-US" sz="1000" kern="1200" dirty="0"/>
        </a:p>
      </dsp:txBody>
      <dsp:txXfrm>
        <a:off x="7804332" y="954257"/>
        <a:ext cx="1853566" cy="597210"/>
      </dsp:txXfrm>
    </dsp:sp>
    <dsp:sp modelId="{192B75C8-07B0-402B-9503-DAB0D9FC79D7}">
      <dsp:nvSpPr>
        <dsp:cNvPr id="0" name=""/>
        <dsp:cNvSpPr/>
      </dsp:nvSpPr>
      <dsp:spPr>
        <a:xfrm>
          <a:off x="7646301" y="1758868"/>
          <a:ext cx="2156089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7689132" y="1801699"/>
        <a:ext cx="2070427" cy="1376695"/>
      </dsp:txXfrm>
    </dsp:sp>
    <dsp:sp modelId="{C8D1B6FD-2B09-4581-B1C6-669E3CB83A36}">
      <dsp:nvSpPr>
        <dsp:cNvPr id="0" name=""/>
        <dsp:cNvSpPr/>
      </dsp:nvSpPr>
      <dsp:spPr>
        <a:xfrm>
          <a:off x="5032070" y="0"/>
          <a:ext cx="2363407" cy="3324607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Cloud Type RGB</a:t>
          </a:r>
          <a:endParaRPr lang="en-US" sz="1600" b="1" kern="1200" dirty="0"/>
        </a:p>
      </dsp:txBody>
      <dsp:txXfrm>
        <a:off x="5032070" y="0"/>
        <a:ext cx="2363407" cy="997382"/>
      </dsp:txXfrm>
    </dsp:sp>
    <dsp:sp modelId="{EC598828-F877-4518-8928-FBA5E5579E7C}">
      <dsp:nvSpPr>
        <dsp:cNvPr id="0" name=""/>
        <dsp:cNvSpPr/>
      </dsp:nvSpPr>
      <dsp:spPr>
        <a:xfrm>
          <a:off x="5269101" y="893301"/>
          <a:ext cx="1890726" cy="634370"/>
        </a:xfrm>
        <a:prstGeom prst="roundRect">
          <a:avLst>
            <a:gd name="adj" fmla="val 10000"/>
          </a:avLst>
        </a:prstGeom>
        <a:solidFill>
          <a:schemeClr val="accent4">
            <a:hueOff val="11174095"/>
            <a:satOff val="-66977"/>
            <a:lumOff val="68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R NIR1.3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G VIS0.8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altLang="en-US" sz="1000" kern="1200" smtClean="0"/>
            <a:t>B VIS1.6</a:t>
          </a:r>
          <a:endParaRPr lang="en-US" sz="1000" kern="1200" dirty="0"/>
        </a:p>
      </dsp:txBody>
      <dsp:txXfrm>
        <a:off x="5287681" y="911881"/>
        <a:ext cx="1853566" cy="597210"/>
      </dsp:txXfrm>
    </dsp:sp>
    <dsp:sp modelId="{407018CE-BEA9-494D-9185-6964EED12FBD}">
      <dsp:nvSpPr>
        <dsp:cNvPr id="0" name=""/>
        <dsp:cNvSpPr/>
      </dsp:nvSpPr>
      <dsp:spPr>
        <a:xfrm>
          <a:off x="5135616" y="1716487"/>
          <a:ext cx="2155994" cy="14623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 dirty="0"/>
        </a:p>
      </dsp:txBody>
      <dsp:txXfrm>
        <a:off x="5178447" y="1759318"/>
        <a:ext cx="2070332" cy="13766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362C4-361C-43FE-A23E-9BC780A9C2F4}">
      <dsp:nvSpPr>
        <dsp:cNvPr id="0" name=""/>
        <dsp:cNvSpPr/>
      </dsp:nvSpPr>
      <dsp:spPr>
        <a:xfrm>
          <a:off x="0" y="0"/>
          <a:ext cx="1787237" cy="107234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Spectral</a:t>
          </a:r>
          <a:endParaRPr lang="en-US" sz="3200" b="1" kern="1200" dirty="0"/>
        </a:p>
      </dsp:txBody>
      <dsp:txXfrm>
        <a:off x="0" y="0"/>
        <a:ext cx="1787237" cy="10723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362C4-361C-43FE-A23E-9BC780A9C2F4}">
      <dsp:nvSpPr>
        <dsp:cNvPr id="0" name=""/>
        <dsp:cNvSpPr/>
      </dsp:nvSpPr>
      <dsp:spPr>
        <a:xfrm>
          <a:off x="0" y="0"/>
          <a:ext cx="1787237" cy="107234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smtClean="0"/>
            <a:t>Spatial</a:t>
          </a:r>
          <a:endParaRPr lang="en-US" sz="3800" b="1" kern="1200" dirty="0"/>
        </a:p>
      </dsp:txBody>
      <dsp:txXfrm>
        <a:off x="0" y="0"/>
        <a:ext cx="1787237" cy="10723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C362C4-361C-43FE-A23E-9BC780A9C2F4}">
      <dsp:nvSpPr>
        <dsp:cNvPr id="0" name=""/>
        <dsp:cNvSpPr/>
      </dsp:nvSpPr>
      <dsp:spPr>
        <a:xfrm>
          <a:off x="0" y="0"/>
          <a:ext cx="1787237" cy="107234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b="1" kern="1200" dirty="0" smtClean="0"/>
            <a:t>Spatial</a:t>
          </a:r>
          <a:endParaRPr lang="en-US" sz="3800" b="1" kern="1200" dirty="0"/>
        </a:p>
      </dsp:txBody>
      <dsp:txXfrm>
        <a:off x="0" y="0"/>
        <a:ext cx="1787237" cy="1072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998220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9065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707563" y="14085888"/>
            <a:ext cx="2746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E842FA72-B9ED-494F-A64D-EC1E1901C35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361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7800" y="1074738"/>
            <a:ext cx="9575800" cy="5386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388" y="6819900"/>
            <a:ext cx="7286625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FE02029-9BE2-4139-82E8-7E205433FD5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4190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333500"/>
            <a:fld id="{B3123BCD-06C1-4979-A4B6-929E88FE602B}" type="slidenum">
              <a:rPr lang="de-DE" smtClean="0"/>
              <a:pPr defTabSz="1333500"/>
              <a:t>1</a:t>
            </a:fld>
            <a:endParaRPr lang="de-DE" smtClean="0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7800" y="1074738"/>
            <a:ext cx="9575800" cy="5386387"/>
          </a:xfrm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b="0" dirty="0" smtClean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502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etop/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24" y="1210440"/>
            <a:ext cx="9465846" cy="5324538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6299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/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0743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314311" y="-1679944"/>
            <a:ext cx="11288822" cy="11288822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46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/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/>
            </a:lvl1pPr>
            <a:lvl2pPr marL="562722" indent="0">
              <a:buNone/>
              <a:defRPr sz="2800"/>
            </a:lvl2pPr>
            <a:lvl3pPr marL="1125443" indent="0">
              <a:buNone/>
              <a:defRPr sz="2400"/>
            </a:lvl3pPr>
            <a:lvl4pPr marL="1688165" indent="0">
              <a:buNone/>
              <a:defRPr sz="2000"/>
            </a:lvl4pPr>
            <a:lvl5pPr marL="2250887" indent="0">
              <a:buNone/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8165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EPS-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4"/>
          <a:stretch/>
        </p:blipFill>
        <p:spPr>
          <a:xfrm>
            <a:off x="125175" y="1249142"/>
            <a:ext cx="10281095" cy="532062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176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106" y="1122694"/>
            <a:ext cx="9619897" cy="545127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0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MT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54" y="1145464"/>
            <a:ext cx="9616414" cy="544930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924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S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7"/>
          <a:stretch/>
        </p:blipFill>
        <p:spPr>
          <a:xfrm>
            <a:off x="2363515" y="1113181"/>
            <a:ext cx="9765095" cy="542676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770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MT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32" y="1238226"/>
            <a:ext cx="9480125" cy="5334150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681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/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 baseline="0"/>
            </a:lvl1pPr>
            <a:lvl2pPr>
              <a:defRPr sz="2800" baseline="0"/>
            </a:lvl2pPr>
            <a:lvl3pPr>
              <a:defRPr sz="2400" baseline="0"/>
            </a:lvl3pPr>
            <a:lvl4pPr>
              <a:defRPr sz="2000" baseline="0"/>
            </a:lvl4pPr>
            <a:lvl5pPr>
              <a:defRPr sz="1800" baseline="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420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7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901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 smtClean="0">
                <a:solidFill>
                  <a:schemeClr val="bg1"/>
                </a:solidFill>
                <a:latin typeface="Bahnschrift SemiLight" panose="020B0502040204020203" pitchFamily="34" charset="0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12" name="Rectangle 61" title="[DM_E_CONFID]"/>
          <p:cNvSpPr>
            <a:spLocks noChangeArrowheads="1"/>
          </p:cNvSpPr>
          <p:nvPr userDrawn="1"/>
        </p:nvSpPr>
        <p:spPr bwMode="auto">
          <a:xfrm>
            <a:off x="4576120" y="6649210"/>
            <a:ext cx="31136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0" hangingPunct="0">
              <a:defRPr/>
            </a:pPr>
            <a:endParaRPr lang="de-DE" sz="1000" b="0" baseline="0" dirty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13" name="Rectangle 61" title="[DM_E_DOC_NO], v[DM_E_VER_NO], [DM_E_ISS_DATE]"/>
          <p:cNvSpPr>
            <a:spLocks noChangeArrowheads="1"/>
          </p:cNvSpPr>
          <p:nvPr userDrawn="1"/>
        </p:nvSpPr>
        <p:spPr bwMode="auto">
          <a:xfrm>
            <a:off x="161047" y="6648056"/>
            <a:ext cx="462861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defRPr/>
            </a:pPr>
            <a:r>
              <a:rPr lang="de-DE" sz="1000" b="0" baseline="0" smtClean="0">
                <a:solidFill>
                  <a:schemeClr val="accent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rPr>
              <a:t>EUM/IM/TEM/21/1250548, v1B, 28 March 2022</a:t>
            </a:r>
            <a:endParaRPr lang="de-DE" sz="1000" b="0" baseline="0" dirty="0">
              <a:solidFill>
                <a:schemeClr val="accent2"/>
              </a:solidFill>
              <a:latin typeface="Bahnschrift Light" panose="020B0502040204020203" pitchFamily="34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2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1050" b="0" smtClean="0">
                <a:solidFill>
                  <a:schemeClr val="accent2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Arial" pitchFamily="34" charset="0"/>
              </a:rPr>
              <a:pPr algn="r"/>
              <a:t>‹#›</a:t>
            </a:fld>
            <a:endParaRPr lang="en-GB" sz="1050" dirty="0">
              <a:solidFill>
                <a:schemeClr val="accent2"/>
              </a:solidFill>
              <a:latin typeface="Bahnschrift Light" panose="020B0502040204020203" pitchFamily="34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24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712" r:id="rId1"/>
    <p:sldLayoutId id="2147487713" r:id="rId2"/>
    <p:sldLayoutId id="2147487714" r:id="rId3"/>
    <p:sldLayoutId id="2147487721" r:id="rId4"/>
    <p:sldLayoutId id="2147487722" r:id="rId5"/>
    <p:sldLayoutId id="2147487723" r:id="rId6"/>
    <p:sldLayoutId id="2147487715" r:id="rId7"/>
    <p:sldLayoutId id="2147487716" r:id="rId8"/>
    <p:sldLayoutId id="2147487717" r:id="rId9"/>
    <p:sldLayoutId id="2147487718" r:id="rId10"/>
    <p:sldLayoutId id="2147487719" r:id="rId11"/>
    <p:sldLayoutId id="2147487720" r:id="rId12"/>
  </p:sldLayoutIdLst>
  <p:transition/>
  <p:timing>
    <p:tnLst>
      <p:par>
        <p:cTn id="1" dur="indefinite" restart="never" nodeType="tmRoot"/>
      </p:par>
    </p:tnLst>
  </p:timing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0" spc="-100" baseline="0">
          <a:solidFill>
            <a:schemeClr val="bg1"/>
          </a:solidFill>
          <a:latin typeface="Bahnschrift SemiLight" panose="020B0502040204020203" pitchFamily="34" charset="0"/>
          <a:ea typeface="+mj-ea"/>
          <a:cs typeface="Arial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4431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939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446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54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62" spc="-100" baseline="0">
          <a:solidFill>
            <a:schemeClr val="tx2"/>
          </a:solidFill>
          <a:latin typeface="Bahnschrift Light" panose="020B0502040204020203" pitchFamily="34" charset="0"/>
          <a:ea typeface="Roboto" panose="02000000000000000000" pitchFamily="2" charset="0"/>
          <a:cs typeface="Arial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9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9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6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5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3.png"/><Relationship Id="rId5" Type="http://schemas.openxmlformats.org/officeDocument/2006/relationships/slideLayout" Target="../slideLayouts/slideLayout8.xml"/><Relationship Id="rId4" Type="http://schemas.openxmlformats.org/officeDocument/2006/relationships/video" Target="../media/media3.mp4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51.png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gif"/><Relationship Id="rId2" Type="http://schemas.openxmlformats.org/officeDocument/2006/relationships/image" Target="../media/image77.gif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LQ3xHJasKK8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png"/><Relationship Id="rId4" Type="http://schemas.openxmlformats.org/officeDocument/2006/relationships/image" Target="../media/image4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31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9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gif"/><Relationship Id="rId1" Type="http://schemas.openxmlformats.org/officeDocument/2006/relationships/slideLayout" Target="../slideLayouts/slideLayout8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gif"/><Relationship Id="rId1" Type="http://schemas.openxmlformats.org/officeDocument/2006/relationships/slideLayout" Target="../slideLayouts/slideLayout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gif"/><Relationship Id="rId2" Type="http://schemas.openxmlformats.org/officeDocument/2006/relationships/image" Target="../media/image99.gif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jpeg"/><Relationship Id="rId4" Type="http://schemas.openxmlformats.org/officeDocument/2006/relationships/image" Target="../media/image10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jpeg"/><Relationship Id="rId4" Type="http://schemas.openxmlformats.org/officeDocument/2006/relationships/image" Target="../media/image3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3.png"/><Relationship Id="rId4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microsoft.com/office/2007/relationships/diagramDrawing" Target="../diagrams/drawing6.xml"/><Relationship Id="rId3" Type="http://schemas.openxmlformats.org/officeDocument/2006/relationships/image" Target="../media/image39.jpeg"/><Relationship Id="rId7" Type="http://schemas.openxmlformats.org/officeDocument/2006/relationships/diagramColors" Target="../diagrams/colors5.xml"/><Relationship Id="rId12" Type="http://schemas.openxmlformats.org/officeDocument/2006/relationships/diagramColors" Target="../diagrams/colors6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5.xml"/><Relationship Id="rId11" Type="http://schemas.openxmlformats.org/officeDocument/2006/relationships/diagramQuickStyle" Target="../diagrams/quickStyle6.xml"/><Relationship Id="rId5" Type="http://schemas.openxmlformats.org/officeDocument/2006/relationships/diagramLayout" Target="../diagrams/layout5.xml"/><Relationship Id="rId10" Type="http://schemas.openxmlformats.org/officeDocument/2006/relationships/diagramLayout" Target="../diagrams/layout6.xml"/><Relationship Id="rId4" Type="http://schemas.openxmlformats.org/officeDocument/2006/relationships/diagramData" Target="../diagrams/data5.xml"/><Relationship Id="rId9" Type="http://schemas.openxmlformats.org/officeDocument/2006/relationships/diagramData" Target="../diagrams/data6.xml"/></Relationships>
</file>

<file path=ppt/slides/_rels/slide7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05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7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06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7.e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0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hyperlink" Target="https://resources.eumetrain.org/RGBguide/RGBColourTool.zip" TargetMode="External"/><Relationship Id="rId1" Type="http://schemas.openxmlformats.org/officeDocument/2006/relationships/slideLayout" Target="../slideLayouts/slideLayout8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 title="[DM_DOCNAME]"/>
          <p:cNvSpPr txBox="1"/>
          <p:nvPr/>
        </p:nvSpPr>
        <p:spPr>
          <a:xfrm>
            <a:off x="6881091" y="1884153"/>
            <a:ext cx="5310909" cy="2148620"/>
          </a:xfrm>
          <a:prstGeom prst="rect">
            <a:avLst/>
          </a:prstGeom>
          <a:solidFill>
            <a:schemeClr val="bg1"/>
          </a:solidFill>
        </p:spPr>
        <p:txBody>
          <a:bodyPr wrap="square" lIns="288000" tIns="180000" rIns="288000" bIns="180000" rtlCol="0" anchor="t" anchorCtr="0">
            <a:spAutoFit/>
          </a:bodyPr>
          <a:lstStyle/>
          <a:p>
            <a:pPr lvl="0">
              <a:defRPr/>
            </a:pPr>
            <a:r>
              <a:rPr lang="en-GB" sz="3200" b="0" spc="-100" dirty="0" smtClean="0">
                <a:solidFill>
                  <a:srgbClr val="FFFFFF"/>
                </a:solidFill>
                <a:latin typeface="Bahnschrift SemiLight" panose="020B0502040204020203" pitchFamily="34" charset="0"/>
                <a:cs typeface="Calibri" panose="020F0502020204030204" pitchFamily="34" charset="0"/>
              </a:rPr>
              <a:t>MTG applications.</a:t>
            </a:r>
            <a:endParaRPr lang="en-GB" sz="3200" b="0" spc="-100" dirty="0">
              <a:solidFill>
                <a:srgbClr val="FFFFFF"/>
              </a:solidFill>
              <a:latin typeface="Bahnschrift SemiLight" panose="020B0502040204020203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endParaRPr lang="en-GB" sz="1800" b="0" kern="0" dirty="0">
              <a:solidFill>
                <a:srgbClr val="FFFFFF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GB" sz="1800" b="0" dirty="0" smtClean="0">
                <a:solidFill>
                  <a:srgbClr val="FFFFFF"/>
                </a:solidFill>
                <a:latin typeface="Bahnschrift SemiBold" panose="020B0502040204020203" pitchFamily="34" charset="0"/>
                <a:ea typeface="Roboto Medium" panose="02000000000000000000" pitchFamily="2" charset="0"/>
                <a:cs typeface="Calibri" panose="020F0502020204030204" pitchFamily="34" charset="0"/>
              </a:rPr>
              <a:t>Ivan Smiljanic (EUMETSAT)</a:t>
            </a:r>
          </a:p>
          <a:p>
            <a:pPr lvl="0">
              <a:defRPr/>
            </a:pPr>
            <a:r>
              <a:rPr lang="en-GB" sz="1800" b="0" i="1" dirty="0" smtClean="0">
                <a:solidFill>
                  <a:srgbClr val="FFFFF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Training and satellite application expert</a:t>
            </a:r>
            <a:endParaRPr lang="en-GB" sz="1800" b="0" i="1" dirty="0">
              <a:solidFill>
                <a:srgbClr val="FFFFFF"/>
              </a:solidFill>
              <a:latin typeface="+mn-lt"/>
              <a:ea typeface="Roboto Medium" panose="02000000000000000000" pitchFamily="2" charset="0"/>
              <a:cs typeface="Calibri" panose="020F0502020204030204" pitchFamily="34" charset="0"/>
            </a:endParaRPr>
          </a:p>
          <a:p>
            <a:pPr lvl="0">
              <a:defRPr/>
            </a:pPr>
            <a:endParaRPr lang="en-GB" sz="1600" b="0" i="1" kern="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GB" sz="1400" b="0" i="1" dirty="0" smtClean="0">
                <a:solidFill>
                  <a:srgbClr val="FFFFFF"/>
                </a:solidFill>
                <a:latin typeface="Bahnschrift Light" panose="020B0502040204020203" pitchFamily="34" charset="0"/>
                <a:ea typeface="Roboto Light" panose="02000000000000000000" pitchFamily="2" charset="0"/>
                <a:cs typeface="Calibri Light" panose="020F0302020204030204" pitchFamily="34" charset="0"/>
              </a:rPr>
              <a:t>22 March 2023, ESAC Middle East, online</a:t>
            </a:r>
            <a:endParaRPr lang="en-GB" sz="1400" b="0" i="1" dirty="0">
              <a:solidFill>
                <a:srgbClr val="FFFFFF"/>
              </a:solidFill>
              <a:latin typeface="Bahnschrift Light" panose="020B0502040204020203" pitchFamily="34" charset="0"/>
              <a:ea typeface="Roboto Light" panose="02000000000000000000" pitchFamily="2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8538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What’s new? – SCANNING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7069" y="1953491"/>
            <a:ext cx="7924614" cy="412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959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What’s new? - EVOLUTION</a:t>
            </a:r>
          </a:p>
        </p:txBody>
      </p:sp>
      <p:pic>
        <p:nvPicPr>
          <p:cNvPr id="1028" name="Picture 4" descr="Lake Naivasha, Keny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059" y="2177950"/>
            <a:ext cx="5658865" cy="37637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172914">
            <a:off x="9603215" y="746807"/>
            <a:ext cx="1385916" cy="244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70487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What’s new? – RESOLUTION: 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172914">
            <a:off x="9603215" y="746807"/>
            <a:ext cx="1385916" cy="244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356920872"/>
              </p:ext>
            </p:extLst>
          </p:nvPr>
        </p:nvGraphicFramePr>
        <p:xfrm>
          <a:off x="3046151" y="2168060"/>
          <a:ext cx="5540896" cy="3979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36132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What’s new? – RESOLUTION: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97898855"/>
              </p:ext>
            </p:extLst>
          </p:nvPr>
        </p:nvGraphicFramePr>
        <p:xfrm>
          <a:off x="3046152" y="2168060"/>
          <a:ext cx="5540895" cy="3979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172914">
            <a:off x="9603215" y="746807"/>
            <a:ext cx="1385916" cy="244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9572239" y="6031846"/>
            <a:ext cx="185018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0" dirty="0" smtClean="0"/>
              <a:t>* limited dissemination for Africa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208100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4587541" y="1140321"/>
            <a:ext cx="1298575" cy="1189037"/>
            <a:chOff x="2579" y="853"/>
            <a:chExt cx="755" cy="749"/>
          </a:xfrm>
        </p:grpSpPr>
        <p:pic>
          <p:nvPicPr>
            <p:cNvPr id="9" name="Picture 4" descr="BAND0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2608" y="1389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</a:rPr>
                <a:t>3=VIS0.6</a:t>
              </a:r>
            </a:p>
          </p:txBody>
        </p:sp>
      </p:grpSp>
      <p:grpSp>
        <p:nvGrpSpPr>
          <p:cNvPr id="11" name="Group 6"/>
          <p:cNvGrpSpPr>
            <a:grpSpLocks/>
          </p:cNvGrpSpPr>
          <p:nvPr/>
        </p:nvGrpSpPr>
        <p:grpSpPr bwMode="auto">
          <a:xfrm>
            <a:off x="5992478" y="1135559"/>
            <a:ext cx="1298575" cy="1193800"/>
            <a:chOff x="3365" y="854"/>
            <a:chExt cx="755" cy="752"/>
          </a:xfrm>
        </p:grpSpPr>
        <p:pic>
          <p:nvPicPr>
            <p:cNvPr id="12" name="Picture 7" descr="BAND0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3411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</a:rPr>
                <a:t>4=VIS0.8</a:t>
              </a:r>
            </a:p>
          </p:txBody>
        </p:sp>
      </p:grpSp>
      <p:grpSp>
        <p:nvGrpSpPr>
          <p:cNvPr id="14" name="Group 9"/>
          <p:cNvGrpSpPr>
            <a:grpSpLocks/>
          </p:cNvGrpSpPr>
          <p:nvPr/>
        </p:nvGrpSpPr>
        <p:grpSpPr bwMode="auto">
          <a:xfrm>
            <a:off x="6536991" y="2394446"/>
            <a:ext cx="1298575" cy="1193800"/>
            <a:chOff x="4151" y="854"/>
            <a:chExt cx="755" cy="752"/>
          </a:xfrm>
        </p:grpSpPr>
        <p:pic>
          <p:nvPicPr>
            <p:cNvPr id="15" name="Picture 10" descr="BAND0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4603416" y="3732709"/>
            <a:ext cx="1311275" cy="1225550"/>
            <a:chOff x="3357" y="2016"/>
            <a:chExt cx="763" cy="772"/>
          </a:xfrm>
        </p:grpSpPr>
        <p:pic>
          <p:nvPicPr>
            <p:cNvPr id="18" name="Picture 16" descr="BAND0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3357" y="2016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3411" y="2614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10=WV6.2</a:t>
              </a: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6084553" y="3732709"/>
            <a:ext cx="1312863" cy="1223962"/>
            <a:chOff x="4143" y="2016"/>
            <a:chExt cx="763" cy="771"/>
          </a:xfrm>
        </p:grpSpPr>
        <p:pic>
          <p:nvPicPr>
            <p:cNvPr id="21" name="Picture 19" descr="BAND0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4143" y="2016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4206" y="2614"/>
              <a:ext cx="52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11=WV7.3</a:t>
              </a:r>
            </a:p>
          </p:txBody>
        </p:sp>
      </p:grpSp>
      <p:grpSp>
        <p:nvGrpSpPr>
          <p:cNvPr id="23" name="Group 21"/>
          <p:cNvGrpSpPr>
            <a:grpSpLocks/>
          </p:cNvGrpSpPr>
          <p:nvPr/>
        </p:nvGrpSpPr>
        <p:grpSpPr bwMode="auto">
          <a:xfrm>
            <a:off x="7567278" y="3732709"/>
            <a:ext cx="1311275" cy="1220787"/>
            <a:chOff x="4930" y="2018"/>
            <a:chExt cx="762" cy="769"/>
          </a:xfrm>
        </p:grpSpPr>
        <p:pic>
          <p:nvPicPr>
            <p:cNvPr id="24" name="Picture 22" descr="BAND1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255"/>
            <a:stretch>
              <a:fillRect/>
            </a:stretch>
          </p:blipFill>
          <p:spPr bwMode="auto">
            <a:xfrm>
              <a:off x="4930" y="2018"/>
              <a:ext cx="762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23"/>
            <p:cNvSpPr txBox="1">
              <a:spLocks noChangeArrowheads="1"/>
            </p:cNvSpPr>
            <p:nvPr/>
          </p:nvSpPr>
          <p:spPr bwMode="auto">
            <a:xfrm>
              <a:off x="5012" y="2614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12=IR8.7</a:t>
              </a:r>
            </a:p>
          </p:txBody>
        </p:sp>
      </p:grpSp>
      <p:grpSp>
        <p:nvGrpSpPr>
          <p:cNvPr id="26" name="Group 24"/>
          <p:cNvGrpSpPr>
            <a:grpSpLocks/>
          </p:cNvGrpSpPr>
          <p:nvPr/>
        </p:nvGrpSpPr>
        <p:grpSpPr bwMode="auto">
          <a:xfrm>
            <a:off x="3104816" y="5172571"/>
            <a:ext cx="1295400" cy="1190625"/>
            <a:chOff x="2581" y="3180"/>
            <a:chExt cx="753" cy="750"/>
          </a:xfrm>
        </p:grpSpPr>
        <p:pic>
          <p:nvPicPr>
            <p:cNvPr id="27" name="Picture 25" descr="BAND0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81" y="3180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2675" y="3750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13=IR9.7</a:t>
              </a:r>
            </a:p>
          </p:txBody>
        </p:sp>
      </p:grpSp>
      <p:grpSp>
        <p:nvGrpSpPr>
          <p:cNvPr id="29" name="Group 27"/>
          <p:cNvGrpSpPr>
            <a:grpSpLocks/>
          </p:cNvGrpSpPr>
          <p:nvPr/>
        </p:nvGrpSpPr>
        <p:grpSpPr bwMode="auto">
          <a:xfrm>
            <a:off x="4587541" y="5172571"/>
            <a:ext cx="1311275" cy="1192212"/>
            <a:chOff x="3357" y="3173"/>
            <a:chExt cx="763" cy="751"/>
          </a:xfrm>
        </p:grpSpPr>
        <p:pic>
          <p:nvPicPr>
            <p:cNvPr id="30" name="Picture 28" descr="BAND0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3357" y="3173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Text Box 29"/>
            <p:cNvSpPr txBox="1">
              <a:spLocks noChangeArrowheads="1"/>
            </p:cNvSpPr>
            <p:nvPr/>
          </p:nvSpPr>
          <p:spPr bwMode="auto">
            <a:xfrm>
              <a:off x="3417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14=IR10.5</a:t>
              </a:r>
            </a:p>
          </p:txBody>
        </p:sp>
      </p:grpSp>
      <p:grpSp>
        <p:nvGrpSpPr>
          <p:cNvPr id="32" name="Group 30"/>
          <p:cNvGrpSpPr>
            <a:grpSpLocks/>
          </p:cNvGrpSpPr>
          <p:nvPr/>
        </p:nvGrpSpPr>
        <p:grpSpPr bwMode="auto">
          <a:xfrm>
            <a:off x="6146466" y="5172571"/>
            <a:ext cx="1312863" cy="1190625"/>
            <a:chOff x="4143" y="3180"/>
            <a:chExt cx="763" cy="750"/>
          </a:xfrm>
        </p:grpSpPr>
        <p:pic>
          <p:nvPicPr>
            <p:cNvPr id="33" name="Picture 31" descr="BAND0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4143" y="3180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 Box 32"/>
            <p:cNvSpPr txBox="1">
              <a:spLocks noChangeArrowheads="1"/>
            </p:cNvSpPr>
            <p:nvPr/>
          </p:nvSpPr>
          <p:spPr bwMode="auto">
            <a:xfrm>
              <a:off x="4159" y="3750"/>
              <a:ext cx="51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15=IR12.3</a:t>
              </a:r>
            </a:p>
          </p:txBody>
        </p:sp>
      </p:grpSp>
      <p:grpSp>
        <p:nvGrpSpPr>
          <p:cNvPr id="35" name="Group 33"/>
          <p:cNvGrpSpPr>
            <a:grpSpLocks/>
          </p:cNvGrpSpPr>
          <p:nvPr/>
        </p:nvGrpSpPr>
        <p:grpSpPr bwMode="auto">
          <a:xfrm>
            <a:off x="7552991" y="5172571"/>
            <a:ext cx="1350963" cy="1196975"/>
            <a:chOff x="4906" y="3182"/>
            <a:chExt cx="786" cy="754"/>
          </a:xfrm>
        </p:grpSpPr>
        <p:pic>
          <p:nvPicPr>
            <p:cNvPr id="36" name="Picture 34" descr="BAND1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081"/>
            <a:stretch>
              <a:fillRect/>
            </a:stretch>
          </p:blipFill>
          <p:spPr bwMode="auto">
            <a:xfrm>
              <a:off x="4929" y="3182"/>
              <a:ext cx="763" cy="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Text Box 35"/>
            <p:cNvSpPr txBox="1">
              <a:spLocks noChangeArrowheads="1"/>
            </p:cNvSpPr>
            <p:nvPr/>
          </p:nvSpPr>
          <p:spPr bwMode="auto">
            <a:xfrm>
              <a:off x="4906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16=IR13.3</a:t>
              </a:r>
            </a:p>
          </p:txBody>
        </p:sp>
      </p:grpSp>
      <p:grpSp>
        <p:nvGrpSpPr>
          <p:cNvPr id="38" name="Group 36"/>
          <p:cNvGrpSpPr>
            <a:grpSpLocks/>
          </p:cNvGrpSpPr>
          <p:nvPr/>
        </p:nvGrpSpPr>
        <p:grpSpPr bwMode="auto">
          <a:xfrm>
            <a:off x="1779253" y="1140321"/>
            <a:ext cx="1300163" cy="1189037"/>
            <a:chOff x="839" y="845"/>
            <a:chExt cx="756" cy="749"/>
          </a:xfrm>
        </p:grpSpPr>
        <p:pic>
          <p:nvPicPr>
            <p:cNvPr id="39" name="Picture 37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Text Box 38"/>
            <p:cNvSpPr txBox="1">
              <a:spLocks noChangeArrowheads="1"/>
            </p:cNvSpPr>
            <p:nvPr/>
          </p:nvSpPr>
          <p:spPr bwMode="auto">
            <a:xfrm>
              <a:off x="858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FF0000"/>
                  </a:solidFill>
                  <a:latin typeface="Arial" panose="020B0604020202020204" pitchFamily="34" charset="0"/>
                </a:rPr>
                <a:t>1=VIS0.4</a:t>
              </a:r>
            </a:p>
          </p:txBody>
        </p:sp>
      </p:grpSp>
      <p:grpSp>
        <p:nvGrpSpPr>
          <p:cNvPr id="41" name="Group 39"/>
          <p:cNvGrpSpPr>
            <a:grpSpLocks/>
          </p:cNvGrpSpPr>
          <p:nvPr/>
        </p:nvGrpSpPr>
        <p:grpSpPr bwMode="auto">
          <a:xfrm>
            <a:off x="3184191" y="1140321"/>
            <a:ext cx="1300163" cy="1189037"/>
            <a:chOff x="1701" y="845"/>
            <a:chExt cx="756" cy="749"/>
          </a:xfrm>
        </p:grpSpPr>
        <p:pic>
          <p:nvPicPr>
            <p:cNvPr id="42" name="Picture 40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Text Box 41"/>
            <p:cNvSpPr txBox="1">
              <a:spLocks noChangeArrowheads="1"/>
            </p:cNvSpPr>
            <p:nvPr/>
          </p:nvSpPr>
          <p:spPr bwMode="auto">
            <a:xfrm>
              <a:off x="1720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2=VIS0.5</a:t>
              </a:r>
            </a:p>
          </p:txBody>
        </p:sp>
      </p:grpSp>
      <p:grpSp>
        <p:nvGrpSpPr>
          <p:cNvPr id="44" name="Group 42"/>
          <p:cNvGrpSpPr>
            <a:grpSpLocks/>
          </p:cNvGrpSpPr>
          <p:nvPr/>
        </p:nvGrpSpPr>
        <p:grpSpPr bwMode="auto">
          <a:xfrm>
            <a:off x="7395828" y="1140321"/>
            <a:ext cx="1236443" cy="1189037"/>
            <a:chOff x="3787" y="1570"/>
            <a:chExt cx="756" cy="749"/>
          </a:xfrm>
        </p:grpSpPr>
        <p:pic>
          <p:nvPicPr>
            <p:cNvPr id="45" name="Picture 43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570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" name="Text Box 44"/>
            <p:cNvSpPr txBox="1">
              <a:spLocks noChangeArrowheads="1"/>
            </p:cNvSpPr>
            <p:nvPr/>
          </p:nvSpPr>
          <p:spPr bwMode="auto">
            <a:xfrm>
              <a:off x="3849" y="2115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5=NIR0.9</a:t>
              </a:r>
            </a:p>
          </p:txBody>
        </p:sp>
      </p:grpSp>
      <p:grpSp>
        <p:nvGrpSpPr>
          <p:cNvPr id="47" name="Group 45"/>
          <p:cNvGrpSpPr>
            <a:grpSpLocks/>
          </p:cNvGrpSpPr>
          <p:nvPr/>
        </p:nvGrpSpPr>
        <p:grpSpPr bwMode="auto">
          <a:xfrm>
            <a:off x="8731578" y="1140321"/>
            <a:ext cx="1326488" cy="1189037"/>
            <a:chOff x="4583" y="1616"/>
            <a:chExt cx="777" cy="749"/>
          </a:xfrm>
        </p:grpSpPr>
        <p:pic>
          <p:nvPicPr>
            <p:cNvPr id="48" name="Picture 46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3" y="1616"/>
              <a:ext cx="777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Text Box 47"/>
            <p:cNvSpPr txBox="1">
              <a:spLocks noChangeArrowheads="1"/>
            </p:cNvSpPr>
            <p:nvPr/>
          </p:nvSpPr>
          <p:spPr bwMode="auto">
            <a:xfrm>
              <a:off x="4666" y="2161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6=NIR1.3</a:t>
              </a:r>
            </a:p>
          </p:txBody>
        </p:sp>
      </p:grpSp>
      <p:grpSp>
        <p:nvGrpSpPr>
          <p:cNvPr id="50" name="Group 48"/>
          <p:cNvGrpSpPr>
            <a:grpSpLocks/>
          </p:cNvGrpSpPr>
          <p:nvPr/>
        </p:nvGrpSpPr>
        <p:grpSpPr bwMode="auto">
          <a:xfrm>
            <a:off x="7941928" y="2399209"/>
            <a:ext cx="1300163" cy="1189037"/>
            <a:chOff x="4604" y="1616"/>
            <a:chExt cx="756" cy="749"/>
          </a:xfrm>
        </p:grpSpPr>
        <p:pic>
          <p:nvPicPr>
            <p:cNvPr id="51" name="Picture 49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4" y="1616"/>
              <a:ext cx="756" cy="74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Text Box 50"/>
            <p:cNvSpPr txBox="1">
              <a:spLocks noChangeArrowheads="1"/>
            </p:cNvSpPr>
            <p:nvPr/>
          </p:nvSpPr>
          <p:spPr bwMode="auto">
            <a:xfrm>
              <a:off x="4666" y="2161"/>
              <a:ext cx="48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8=NIR2.3</a:t>
              </a:r>
            </a:p>
          </p:txBody>
        </p:sp>
      </p:grpSp>
      <p:sp>
        <p:nvSpPr>
          <p:cNvPr id="53" name="Rectangle 51"/>
          <p:cNvSpPr>
            <a:spLocks noChangeArrowheads="1"/>
          </p:cNvSpPr>
          <p:nvPr/>
        </p:nvSpPr>
        <p:spPr bwMode="auto">
          <a:xfrm>
            <a:off x="7362491" y="1164134"/>
            <a:ext cx="1269781" cy="1185862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4" name="Rectangle 52"/>
          <p:cNvSpPr>
            <a:spLocks noChangeArrowheads="1"/>
          </p:cNvSpPr>
          <p:nvPr/>
        </p:nvSpPr>
        <p:spPr bwMode="auto">
          <a:xfrm>
            <a:off x="8730916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1782428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6" name="Rectangle 54"/>
          <p:cNvSpPr>
            <a:spLocks noChangeArrowheads="1"/>
          </p:cNvSpPr>
          <p:nvPr/>
        </p:nvSpPr>
        <p:spPr bwMode="auto">
          <a:xfrm>
            <a:off x="3187366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7" name="Rectangle 52"/>
          <p:cNvSpPr>
            <a:spLocks noChangeArrowheads="1"/>
          </p:cNvSpPr>
          <p:nvPr/>
        </p:nvSpPr>
        <p:spPr bwMode="auto">
          <a:xfrm>
            <a:off x="7938753" y="2389684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58" name="Straight Connector 57"/>
          <p:cNvCxnSpPr>
            <a:cxnSpLocks noChangeShapeType="1"/>
          </p:cNvCxnSpPr>
          <p:nvPr/>
        </p:nvCxnSpPr>
        <p:spPr bwMode="auto">
          <a:xfrm flipV="1">
            <a:off x="1350628" y="3673049"/>
            <a:ext cx="9906000" cy="9525"/>
          </a:xfrm>
          <a:prstGeom prst="line">
            <a:avLst/>
          </a:prstGeom>
          <a:noFill/>
          <a:ln w="28575" algn="ctr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636721" y="2765108"/>
            <a:ext cx="184537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Solar</a:t>
            </a:r>
          </a:p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1.0 </a:t>
            </a:r>
            <a:r>
              <a:rPr lang="en-GB" altLang="en-US" sz="1600" dirty="0" smtClean="0">
                <a:solidFill>
                  <a:schemeClr val="bg1"/>
                </a:solidFill>
              </a:rPr>
              <a:t>km (0.5 km)</a:t>
            </a: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endParaRPr lang="en-GB" altLang="en-US" sz="16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Thermal</a:t>
            </a:r>
          </a:p>
          <a:p>
            <a:pPr>
              <a:spcBef>
                <a:spcPct val="0"/>
              </a:spcBef>
            </a:pPr>
            <a:r>
              <a:rPr lang="en-GB" altLang="en-US" sz="1600" dirty="0">
                <a:solidFill>
                  <a:schemeClr val="bg1"/>
                </a:solidFill>
              </a:rPr>
              <a:t>2.0 </a:t>
            </a:r>
            <a:r>
              <a:rPr lang="en-GB" altLang="en-US" sz="1600" dirty="0" smtClean="0">
                <a:solidFill>
                  <a:schemeClr val="bg1"/>
                </a:solidFill>
              </a:rPr>
              <a:t>km (1.0 km)</a:t>
            </a:r>
            <a:endParaRPr lang="en-GB" altLang="en-US" sz="1600" dirty="0">
              <a:solidFill>
                <a:schemeClr val="bg1"/>
              </a:solidFill>
            </a:endParaRPr>
          </a:p>
        </p:txBody>
      </p:sp>
      <p:grpSp>
        <p:nvGrpSpPr>
          <p:cNvPr id="60" name="Group 12"/>
          <p:cNvGrpSpPr>
            <a:grpSpLocks/>
          </p:cNvGrpSpPr>
          <p:nvPr/>
        </p:nvGrpSpPr>
        <p:grpSpPr bwMode="auto">
          <a:xfrm>
            <a:off x="3094542" y="3786683"/>
            <a:ext cx="1295400" cy="1211263"/>
            <a:chOff x="2562" y="2024"/>
            <a:chExt cx="753" cy="763"/>
          </a:xfrm>
        </p:grpSpPr>
        <p:pic>
          <p:nvPicPr>
            <p:cNvPr id="61" name="Picture 13" descr="BAND0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Text Box 14"/>
            <p:cNvSpPr txBox="1">
              <a:spLocks noChangeArrowheads="1"/>
            </p:cNvSpPr>
            <p:nvPr/>
          </p:nvSpPr>
          <p:spPr bwMode="auto">
            <a:xfrm>
              <a:off x="2656" y="2614"/>
              <a:ext cx="41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C00000"/>
                  </a:solidFill>
                  <a:latin typeface="Arial" panose="020B0604020202020204" pitchFamily="34" charset="0"/>
                </a:rPr>
                <a:t>9=IR3.8</a:t>
              </a:r>
            </a:p>
          </p:txBody>
        </p:sp>
      </p:grpSp>
      <p:sp>
        <p:nvSpPr>
          <p:cNvPr id="63" name="Rectangle 52"/>
          <p:cNvSpPr>
            <a:spLocks noChangeArrowheads="1"/>
          </p:cNvSpPr>
          <p:nvPr/>
        </p:nvSpPr>
        <p:spPr bwMode="auto">
          <a:xfrm>
            <a:off x="3084886" y="376604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1204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grpSp>
        <p:nvGrpSpPr>
          <p:cNvPr id="64" name="Group 12"/>
          <p:cNvGrpSpPr>
            <a:grpSpLocks/>
          </p:cNvGrpSpPr>
          <p:nvPr/>
        </p:nvGrpSpPr>
        <p:grpSpPr bwMode="auto">
          <a:xfrm>
            <a:off x="8663894" y="1176791"/>
            <a:ext cx="1295400" cy="1195388"/>
            <a:chOff x="2562" y="2021"/>
            <a:chExt cx="753" cy="753"/>
          </a:xfrm>
        </p:grpSpPr>
        <p:pic>
          <p:nvPicPr>
            <p:cNvPr id="65" name="Picture 13" descr="BAND0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7" name="Group 36"/>
          <p:cNvGrpSpPr>
            <a:grpSpLocks/>
          </p:cNvGrpSpPr>
          <p:nvPr/>
        </p:nvGrpSpPr>
        <p:grpSpPr bwMode="auto">
          <a:xfrm>
            <a:off x="1612983" y="1123543"/>
            <a:ext cx="1335354" cy="1195388"/>
            <a:chOff x="835" y="845"/>
            <a:chExt cx="760" cy="753"/>
          </a:xfrm>
        </p:grpSpPr>
        <p:pic>
          <p:nvPicPr>
            <p:cNvPr id="68" name="Picture 37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" name="Text Box 38"/>
            <p:cNvSpPr txBox="1">
              <a:spLocks noChangeArrowheads="1"/>
            </p:cNvSpPr>
            <p:nvPr/>
          </p:nvSpPr>
          <p:spPr bwMode="auto">
            <a:xfrm>
              <a:off x="835" y="900"/>
              <a:ext cx="637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VIS0.4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SURFACE 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0" name="Group 39"/>
          <p:cNvGrpSpPr>
            <a:grpSpLocks/>
          </p:cNvGrpSpPr>
          <p:nvPr/>
        </p:nvGrpSpPr>
        <p:grpSpPr bwMode="auto">
          <a:xfrm>
            <a:off x="3024800" y="1123543"/>
            <a:ext cx="1352022" cy="1195388"/>
            <a:chOff x="1701" y="845"/>
            <a:chExt cx="756" cy="753"/>
          </a:xfrm>
        </p:grpSpPr>
        <p:pic>
          <p:nvPicPr>
            <p:cNvPr id="71" name="Picture 40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" name="Text Box 41"/>
            <p:cNvSpPr txBox="1">
              <a:spLocks noChangeArrowheads="1"/>
            </p:cNvSpPr>
            <p:nvPr/>
          </p:nvSpPr>
          <p:spPr bwMode="auto">
            <a:xfrm>
              <a:off x="1715" y="900"/>
              <a:ext cx="725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VIS0.5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VEGETATION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3" name="Group 42"/>
          <p:cNvGrpSpPr>
            <a:grpSpLocks/>
          </p:cNvGrpSpPr>
          <p:nvPr/>
        </p:nvGrpSpPr>
        <p:grpSpPr bwMode="auto">
          <a:xfrm>
            <a:off x="4432383" y="1147356"/>
            <a:ext cx="1324240" cy="1189038"/>
            <a:chOff x="2156" y="1585"/>
            <a:chExt cx="770" cy="749"/>
          </a:xfrm>
        </p:grpSpPr>
        <p:pic>
          <p:nvPicPr>
            <p:cNvPr id="74" name="Picture 43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0" y="158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" name="Text Box 44"/>
            <p:cNvSpPr txBox="1">
              <a:spLocks noChangeArrowheads="1"/>
            </p:cNvSpPr>
            <p:nvPr/>
          </p:nvSpPr>
          <p:spPr bwMode="auto">
            <a:xfrm>
              <a:off x="2156" y="1625"/>
              <a:ext cx="709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NIR0.9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LOW LEVEL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WV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6" name="Group 45"/>
          <p:cNvGrpSpPr>
            <a:grpSpLocks/>
          </p:cNvGrpSpPr>
          <p:nvPr/>
        </p:nvGrpSpPr>
        <p:grpSpPr bwMode="auto">
          <a:xfrm>
            <a:off x="5823329" y="1147356"/>
            <a:ext cx="1300163" cy="1189038"/>
            <a:chOff x="2997" y="1631"/>
            <a:chExt cx="756" cy="749"/>
          </a:xfrm>
        </p:grpSpPr>
        <p:pic>
          <p:nvPicPr>
            <p:cNvPr id="77" name="Picture 46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7" y="1631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" name="Text Box 47"/>
            <p:cNvSpPr txBox="1">
              <a:spLocks noChangeArrowheads="1"/>
            </p:cNvSpPr>
            <p:nvPr/>
          </p:nvSpPr>
          <p:spPr bwMode="auto">
            <a:xfrm>
              <a:off x="3133" y="1662"/>
              <a:ext cx="52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NIR1.3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CIRRUS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9" name="Group 48"/>
          <p:cNvGrpSpPr>
            <a:grpSpLocks/>
          </p:cNvGrpSpPr>
          <p:nvPr/>
        </p:nvGrpSpPr>
        <p:grpSpPr bwMode="auto">
          <a:xfrm>
            <a:off x="7231706" y="1160915"/>
            <a:ext cx="1360600" cy="1189038"/>
            <a:chOff x="4603" y="1616"/>
            <a:chExt cx="756" cy="749"/>
          </a:xfrm>
        </p:grpSpPr>
        <p:pic>
          <p:nvPicPr>
            <p:cNvPr id="80" name="Picture 49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" y="1616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" name="Text Box 50"/>
            <p:cNvSpPr txBox="1">
              <a:spLocks noChangeArrowheads="1"/>
            </p:cNvSpPr>
            <p:nvPr/>
          </p:nvSpPr>
          <p:spPr bwMode="auto">
            <a:xfrm>
              <a:off x="4657" y="1634"/>
              <a:ext cx="65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NIR2.25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</p:txBody>
        </p:sp>
      </p:grpSp>
      <p:sp>
        <p:nvSpPr>
          <p:cNvPr id="82" name="Rectangle 51"/>
          <p:cNvSpPr>
            <a:spLocks noChangeArrowheads="1"/>
          </p:cNvSpPr>
          <p:nvPr/>
        </p:nvSpPr>
        <p:spPr bwMode="auto">
          <a:xfrm>
            <a:off x="4429738" y="1147355"/>
            <a:ext cx="1327150" cy="1185862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3" name="Rectangle 52"/>
          <p:cNvSpPr>
            <a:spLocks noChangeArrowheads="1"/>
          </p:cNvSpPr>
          <p:nvPr/>
        </p:nvSpPr>
        <p:spPr bwMode="auto">
          <a:xfrm>
            <a:off x="5823330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4" name="Rectangle 53"/>
          <p:cNvSpPr>
            <a:spLocks noChangeArrowheads="1"/>
          </p:cNvSpPr>
          <p:nvPr/>
        </p:nvSpPr>
        <p:spPr bwMode="auto">
          <a:xfrm>
            <a:off x="1623037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5" name="Rectangle 54"/>
          <p:cNvSpPr>
            <a:spLocks noChangeArrowheads="1"/>
          </p:cNvSpPr>
          <p:nvPr/>
        </p:nvSpPr>
        <p:spPr bwMode="auto">
          <a:xfrm>
            <a:off x="3027975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6" name="Rectangle 52"/>
          <p:cNvSpPr>
            <a:spLocks noChangeArrowheads="1"/>
          </p:cNvSpPr>
          <p:nvPr/>
        </p:nvSpPr>
        <p:spPr bwMode="auto">
          <a:xfrm>
            <a:off x="7230118" y="1151389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87" name="Straight Connector 8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" name="Rectangle 52"/>
          <p:cNvSpPr>
            <a:spLocks noChangeArrowheads="1"/>
          </p:cNvSpPr>
          <p:nvPr/>
        </p:nvSpPr>
        <p:spPr bwMode="auto">
          <a:xfrm>
            <a:off x="8654238" y="116091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89" name="Diagram 88"/>
          <p:cNvGraphicFramePr/>
          <p:nvPr>
            <p:extLst>
              <p:ext uri="{D42A27DB-BD31-4B8C-83A1-F6EECF244321}">
                <p14:modId xmlns:p14="http://schemas.microsoft.com/office/powerpoint/2010/main" val="2976881242"/>
              </p:ext>
            </p:extLst>
          </p:nvPr>
        </p:nvGraphicFramePr>
        <p:xfrm>
          <a:off x="1057013" y="2838892"/>
          <a:ext cx="9990214" cy="3324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9" name="Rectangle 28"/>
          <p:cNvSpPr/>
          <p:nvPr/>
        </p:nvSpPr>
        <p:spPr>
          <a:xfrm>
            <a:off x="10757854" y="2669338"/>
            <a:ext cx="1114408" cy="101566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(+)</a:t>
            </a:r>
            <a:endParaRPr lang="en-US" sz="6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5858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grpSp>
        <p:nvGrpSpPr>
          <p:cNvPr id="64" name="Group 12"/>
          <p:cNvGrpSpPr>
            <a:grpSpLocks/>
          </p:cNvGrpSpPr>
          <p:nvPr/>
        </p:nvGrpSpPr>
        <p:grpSpPr bwMode="auto">
          <a:xfrm>
            <a:off x="8663894" y="1176791"/>
            <a:ext cx="1295400" cy="1195388"/>
            <a:chOff x="2562" y="2021"/>
            <a:chExt cx="753" cy="753"/>
          </a:xfrm>
        </p:grpSpPr>
        <p:pic>
          <p:nvPicPr>
            <p:cNvPr id="65" name="Picture 13" descr="BAND0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7" name="Group 36"/>
          <p:cNvGrpSpPr>
            <a:grpSpLocks/>
          </p:cNvGrpSpPr>
          <p:nvPr/>
        </p:nvGrpSpPr>
        <p:grpSpPr bwMode="auto">
          <a:xfrm>
            <a:off x="1612983" y="1123543"/>
            <a:ext cx="1335354" cy="1195388"/>
            <a:chOff x="835" y="845"/>
            <a:chExt cx="760" cy="753"/>
          </a:xfrm>
        </p:grpSpPr>
        <p:pic>
          <p:nvPicPr>
            <p:cNvPr id="68" name="Picture 37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" name="Text Box 38"/>
            <p:cNvSpPr txBox="1">
              <a:spLocks noChangeArrowheads="1"/>
            </p:cNvSpPr>
            <p:nvPr/>
          </p:nvSpPr>
          <p:spPr bwMode="auto">
            <a:xfrm>
              <a:off x="835" y="900"/>
              <a:ext cx="637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VIS0.4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SURFACE 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0" name="Group 39"/>
          <p:cNvGrpSpPr>
            <a:grpSpLocks/>
          </p:cNvGrpSpPr>
          <p:nvPr/>
        </p:nvGrpSpPr>
        <p:grpSpPr bwMode="auto">
          <a:xfrm>
            <a:off x="3024800" y="1123543"/>
            <a:ext cx="1352022" cy="1195388"/>
            <a:chOff x="1701" y="845"/>
            <a:chExt cx="756" cy="753"/>
          </a:xfrm>
        </p:grpSpPr>
        <p:pic>
          <p:nvPicPr>
            <p:cNvPr id="71" name="Picture 40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" name="Text Box 41"/>
            <p:cNvSpPr txBox="1">
              <a:spLocks noChangeArrowheads="1"/>
            </p:cNvSpPr>
            <p:nvPr/>
          </p:nvSpPr>
          <p:spPr bwMode="auto">
            <a:xfrm>
              <a:off x="1715" y="900"/>
              <a:ext cx="725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VIS0.5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VEGETATION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3" name="Group 42"/>
          <p:cNvGrpSpPr>
            <a:grpSpLocks/>
          </p:cNvGrpSpPr>
          <p:nvPr/>
        </p:nvGrpSpPr>
        <p:grpSpPr bwMode="auto">
          <a:xfrm>
            <a:off x="4432383" y="1147356"/>
            <a:ext cx="1324240" cy="1189038"/>
            <a:chOff x="2156" y="1585"/>
            <a:chExt cx="770" cy="749"/>
          </a:xfrm>
        </p:grpSpPr>
        <p:pic>
          <p:nvPicPr>
            <p:cNvPr id="74" name="Picture 43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0" y="158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" name="Text Box 44"/>
            <p:cNvSpPr txBox="1">
              <a:spLocks noChangeArrowheads="1"/>
            </p:cNvSpPr>
            <p:nvPr/>
          </p:nvSpPr>
          <p:spPr bwMode="auto">
            <a:xfrm>
              <a:off x="2156" y="1625"/>
              <a:ext cx="709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NIR0.9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LOW LEVEL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WV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6" name="Group 45"/>
          <p:cNvGrpSpPr>
            <a:grpSpLocks/>
          </p:cNvGrpSpPr>
          <p:nvPr/>
        </p:nvGrpSpPr>
        <p:grpSpPr bwMode="auto">
          <a:xfrm>
            <a:off x="5823329" y="1147356"/>
            <a:ext cx="1300163" cy="1189038"/>
            <a:chOff x="2997" y="1631"/>
            <a:chExt cx="756" cy="749"/>
          </a:xfrm>
        </p:grpSpPr>
        <p:pic>
          <p:nvPicPr>
            <p:cNvPr id="77" name="Picture 46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7" y="1631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" name="Text Box 47"/>
            <p:cNvSpPr txBox="1">
              <a:spLocks noChangeArrowheads="1"/>
            </p:cNvSpPr>
            <p:nvPr/>
          </p:nvSpPr>
          <p:spPr bwMode="auto">
            <a:xfrm>
              <a:off x="3133" y="1662"/>
              <a:ext cx="52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NIR1.3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CIRRUS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9" name="Group 48"/>
          <p:cNvGrpSpPr>
            <a:grpSpLocks/>
          </p:cNvGrpSpPr>
          <p:nvPr/>
        </p:nvGrpSpPr>
        <p:grpSpPr bwMode="auto">
          <a:xfrm>
            <a:off x="7231706" y="1160915"/>
            <a:ext cx="1360600" cy="1189038"/>
            <a:chOff x="4603" y="1616"/>
            <a:chExt cx="756" cy="749"/>
          </a:xfrm>
        </p:grpSpPr>
        <p:pic>
          <p:nvPicPr>
            <p:cNvPr id="80" name="Picture 49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" y="1616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" name="Text Box 50"/>
            <p:cNvSpPr txBox="1">
              <a:spLocks noChangeArrowheads="1"/>
            </p:cNvSpPr>
            <p:nvPr/>
          </p:nvSpPr>
          <p:spPr bwMode="auto">
            <a:xfrm>
              <a:off x="4657" y="1634"/>
              <a:ext cx="65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NIR2.25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</p:txBody>
        </p:sp>
      </p:grpSp>
      <p:sp>
        <p:nvSpPr>
          <p:cNvPr id="82" name="Rectangle 51"/>
          <p:cNvSpPr>
            <a:spLocks noChangeArrowheads="1"/>
          </p:cNvSpPr>
          <p:nvPr/>
        </p:nvSpPr>
        <p:spPr bwMode="auto">
          <a:xfrm>
            <a:off x="4429738" y="1147355"/>
            <a:ext cx="1327150" cy="1185862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3" name="Rectangle 52"/>
          <p:cNvSpPr>
            <a:spLocks noChangeArrowheads="1"/>
          </p:cNvSpPr>
          <p:nvPr/>
        </p:nvSpPr>
        <p:spPr bwMode="auto">
          <a:xfrm>
            <a:off x="5823330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4" name="Rectangle 53"/>
          <p:cNvSpPr>
            <a:spLocks noChangeArrowheads="1"/>
          </p:cNvSpPr>
          <p:nvPr/>
        </p:nvSpPr>
        <p:spPr bwMode="auto">
          <a:xfrm>
            <a:off x="1623037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5" name="Rectangle 54"/>
          <p:cNvSpPr>
            <a:spLocks noChangeArrowheads="1"/>
          </p:cNvSpPr>
          <p:nvPr/>
        </p:nvSpPr>
        <p:spPr bwMode="auto">
          <a:xfrm>
            <a:off x="3027975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6" name="Rectangle 52"/>
          <p:cNvSpPr>
            <a:spLocks noChangeArrowheads="1"/>
          </p:cNvSpPr>
          <p:nvPr/>
        </p:nvSpPr>
        <p:spPr bwMode="auto">
          <a:xfrm>
            <a:off x="7230118" y="1151389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87" name="Straight Connector 8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" name="Rectangle 52"/>
          <p:cNvSpPr>
            <a:spLocks noChangeArrowheads="1"/>
          </p:cNvSpPr>
          <p:nvPr/>
        </p:nvSpPr>
        <p:spPr bwMode="auto">
          <a:xfrm>
            <a:off x="8654238" y="116091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89" name="Diagram 88"/>
          <p:cNvGraphicFramePr/>
          <p:nvPr>
            <p:extLst>
              <p:ext uri="{D42A27DB-BD31-4B8C-83A1-F6EECF244321}">
                <p14:modId xmlns:p14="http://schemas.microsoft.com/office/powerpoint/2010/main" val="2436667512"/>
              </p:ext>
            </p:extLst>
          </p:nvPr>
        </p:nvGraphicFramePr>
        <p:xfrm>
          <a:off x="1057013" y="2838892"/>
          <a:ext cx="9990214" cy="3324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Rectangle 2"/>
          <p:cNvSpPr/>
          <p:nvPr/>
        </p:nvSpPr>
        <p:spPr>
          <a:xfrm rot="20214734">
            <a:off x="887687" y="2921169"/>
            <a:ext cx="10416633" cy="101566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+ all the L2+ products (+)</a:t>
            </a:r>
            <a:endParaRPr lang="en-US" sz="6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58532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389803" y="1873104"/>
            <a:ext cx="5463956" cy="5164431"/>
          </a:xfrm>
        </p:spPr>
        <p:txBody>
          <a:bodyPr/>
          <a:lstStyle/>
          <a:p>
            <a:pPr marL="0" lvl="0" indent="0">
              <a:buNone/>
            </a:pPr>
            <a:r>
              <a:rPr lang="en-GB" sz="2800" dirty="0" smtClean="0">
                <a:solidFill>
                  <a:schemeClr val="tx1">
                    <a:lumMod val="75000"/>
                  </a:schemeClr>
                </a:solidFill>
                <a:latin typeface="Bahnschrift Light"/>
              </a:rPr>
              <a:t>MTG mission</a:t>
            </a:r>
          </a:p>
          <a:p>
            <a:pPr marL="0" lvl="0" indent="0">
              <a:buNone/>
            </a:pPr>
            <a:r>
              <a:rPr lang="en-GB" sz="2000" dirty="0" err="1" smtClean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Meteosat</a:t>
            </a:r>
            <a:r>
              <a:rPr lang="en-GB" sz="2000" dirty="0" smtClean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 Third </a:t>
            </a:r>
            <a:r>
              <a:rPr lang="en-GB" sz="2000" dirty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G</a:t>
            </a:r>
            <a:r>
              <a:rPr lang="en-GB" sz="2000" dirty="0" smtClean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eneration mission overview.</a:t>
            </a:r>
          </a:p>
          <a:p>
            <a:pPr marL="0" lvl="0" indent="0">
              <a:buNone/>
            </a:pPr>
            <a:endParaRPr lang="en-GB" sz="2000" dirty="0" smtClean="0">
              <a:solidFill>
                <a:schemeClr val="tx1">
                  <a:lumMod val="75000"/>
                </a:schemeClr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r>
              <a:rPr lang="en-GB" sz="2800" dirty="0" smtClean="0">
                <a:solidFill>
                  <a:schemeClr val="tx1">
                    <a:lumMod val="75000"/>
                  </a:schemeClr>
                </a:solidFill>
                <a:latin typeface="Bahnschrift Light"/>
              </a:rPr>
              <a:t>FCI vs SEVIRI </a:t>
            </a:r>
          </a:p>
          <a:p>
            <a:pPr marL="0" lvl="0" indent="0">
              <a:buNone/>
            </a:pPr>
            <a:r>
              <a:rPr lang="en-GB" sz="2000" dirty="0" smtClean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Improvements brought by novel imager instrument.</a:t>
            </a:r>
            <a:endParaRPr lang="en-GB" sz="2000" dirty="0">
              <a:solidFill>
                <a:schemeClr val="tx1">
                  <a:lumMod val="75000"/>
                </a:schemeClr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endParaRPr lang="en-GB" sz="2000" dirty="0">
              <a:solidFill>
                <a:srgbClr val="38484E"/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r>
              <a:rPr lang="en-GB" sz="2800" dirty="0">
                <a:solidFill>
                  <a:srgbClr val="38484E"/>
                </a:solidFill>
                <a:latin typeface="Bahnschrift Light"/>
              </a:rPr>
              <a:t>FCI applications</a:t>
            </a:r>
          </a:p>
          <a:p>
            <a:pPr marL="0" lvl="0" indent="0">
              <a:buNone/>
            </a:pPr>
            <a:r>
              <a:rPr lang="en-GB" sz="2000" dirty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Real examples with proxy data.</a:t>
            </a:r>
          </a:p>
        </p:txBody>
      </p:sp>
    </p:spTree>
    <p:extLst>
      <p:ext uri="{BB962C8B-B14F-4D97-AF65-F5344CB8AC3E}">
        <p14:creationId xmlns:p14="http://schemas.microsoft.com/office/powerpoint/2010/main" val="22043941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- </a:t>
            </a:r>
            <a:r>
              <a:rPr lang="en-GB" b="1" dirty="0"/>
              <a:t>True Colour </a:t>
            </a:r>
            <a:r>
              <a:rPr lang="en-GB" b="1" dirty="0" smtClean="0"/>
              <a:t>RGB</a:t>
            </a:r>
            <a:endParaRPr lang="nn-NO" b="1" dirty="0"/>
          </a:p>
        </p:txBody>
      </p: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4532637" y="1147355"/>
            <a:ext cx="1300163" cy="1192213"/>
            <a:chOff x="839" y="845"/>
            <a:chExt cx="756" cy="751"/>
          </a:xfrm>
        </p:grpSpPr>
        <p:pic>
          <p:nvPicPr>
            <p:cNvPr id="8" name="Picture 37" descr="MSG_VIS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38"/>
            <p:cNvSpPr txBox="1">
              <a:spLocks noChangeArrowheads="1"/>
            </p:cNvSpPr>
            <p:nvPr/>
          </p:nvSpPr>
          <p:spPr bwMode="auto">
            <a:xfrm>
              <a:off x="898" y="898"/>
              <a:ext cx="637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1=VIS0.4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SURFACE 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" name="Group 39"/>
          <p:cNvGrpSpPr>
            <a:grpSpLocks/>
          </p:cNvGrpSpPr>
          <p:nvPr/>
        </p:nvGrpSpPr>
        <p:grpSpPr bwMode="auto">
          <a:xfrm>
            <a:off x="3024800" y="1123543"/>
            <a:ext cx="1330325" cy="1195388"/>
            <a:chOff x="1701" y="845"/>
            <a:chExt cx="756" cy="753"/>
          </a:xfrm>
        </p:grpSpPr>
        <p:pic>
          <p:nvPicPr>
            <p:cNvPr id="11" name="Picture 40" descr="MSG_VIS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41"/>
            <p:cNvSpPr txBox="1">
              <a:spLocks noChangeArrowheads="1"/>
            </p:cNvSpPr>
            <p:nvPr/>
          </p:nvSpPr>
          <p:spPr bwMode="auto">
            <a:xfrm>
              <a:off x="1701" y="900"/>
              <a:ext cx="754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2=VIS0.5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VEGETATION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3" name="Rectangle 53"/>
          <p:cNvSpPr>
            <a:spLocks noChangeArrowheads="1"/>
          </p:cNvSpPr>
          <p:nvPr/>
        </p:nvSpPr>
        <p:spPr bwMode="auto">
          <a:xfrm>
            <a:off x="4505650" y="1163229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54"/>
          <p:cNvSpPr>
            <a:spLocks noChangeArrowheads="1"/>
          </p:cNvSpPr>
          <p:nvPr/>
        </p:nvSpPr>
        <p:spPr bwMode="auto">
          <a:xfrm>
            <a:off x="3027975" y="1147355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281942" y="2750856"/>
            <a:ext cx="13500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u="sng" dirty="0">
                <a:solidFill>
                  <a:schemeClr val="tx1"/>
                </a:solidFill>
              </a:rPr>
              <a:t>Range</a:t>
            </a:r>
          </a:p>
          <a:p>
            <a:pPr>
              <a:spcBef>
                <a:spcPct val="50000"/>
              </a:spcBef>
            </a:pPr>
            <a:endParaRPr lang="en-GB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100 %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100 %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100 %</a:t>
            </a:r>
          </a:p>
        </p:txBody>
      </p:sp>
      <p:sp>
        <p:nvSpPr>
          <p:cNvPr id="17" name="TextBox 4"/>
          <p:cNvSpPr txBox="1">
            <a:spLocks noChangeArrowheads="1"/>
          </p:cNvSpPr>
          <p:nvPr/>
        </p:nvSpPr>
        <p:spPr bwMode="auto">
          <a:xfrm>
            <a:off x="948796" y="2486197"/>
            <a:ext cx="109196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IE" altLang="en-US" sz="1600" u="sng" dirty="0">
              <a:solidFill>
                <a:srgbClr val="00205B"/>
              </a:solidFill>
            </a:endParaRPr>
          </a:p>
          <a:p>
            <a:pPr>
              <a:spcBef>
                <a:spcPct val="50000"/>
              </a:spcBef>
            </a:pPr>
            <a:endParaRPr lang="en-IE" altLang="en-US" sz="1600" u="sng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FF0000"/>
                </a:solidFill>
              </a:rPr>
              <a:t>R VIS0.6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00B050"/>
                </a:solidFill>
              </a:rPr>
              <a:t>G VIS0.5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B VIS0.4</a:t>
            </a:r>
            <a:endParaRPr lang="en-GB" altLang="en-US" sz="1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" name="Group 3"/>
          <p:cNvGrpSpPr>
            <a:grpSpLocks/>
          </p:cNvGrpSpPr>
          <p:nvPr/>
        </p:nvGrpSpPr>
        <p:grpSpPr bwMode="auto">
          <a:xfrm>
            <a:off x="1584111" y="1129894"/>
            <a:ext cx="1298575" cy="1189037"/>
            <a:chOff x="2579" y="853"/>
            <a:chExt cx="755" cy="749"/>
          </a:xfrm>
        </p:grpSpPr>
        <p:pic>
          <p:nvPicPr>
            <p:cNvPr id="19" name="Picture 4" descr="BAND0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2648" y="904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3=VIS0.6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8572163" y="1023918"/>
            <a:ext cx="2209444" cy="1384995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Aerosols (dust, ash, smoke, smog)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Vegetation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Ocean Colour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Ice/snow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(Clouds)</a:t>
            </a:r>
            <a:endParaRPr lang="en-GB" sz="1400" dirty="0">
              <a:solidFill>
                <a:schemeClr val="tx2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3018" y="2634415"/>
            <a:ext cx="6788589" cy="395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9256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- </a:t>
            </a:r>
            <a:r>
              <a:rPr lang="en-GB" b="1" dirty="0"/>
              <a:t>True Colour 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Dust outbreak 29/03/2018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367945"/>
            <a:ext cx="8379965" cy="488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4813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389803" y="1873104"/>
            <a:ext cx="5463956" cy="5164431"/>
          </a:xfrm>
        </p:spPr>
        <p:txBody>
          <a:bodyPr/>
          <a:lstStyle/>
          <a:p>
            <a:pPr marL="0" lvl="0" indent="0">
              <a:buNone/>
            </a:pPr>
            <a:r>
              <a:rPr lang="en-GB" sz="2800" dirty="0" smtClean="0">
                <a:solidFill>
                  <a:srgbClr val="38484E"/>
                </a:solidFill>
                <a:latin typeface="Bahnschrift Light"/>
              </a:rPr>
              <a:t>MTG mission</a:t>
            </a:r>
          </a:p>
          <a:p>
            <a:pPr marL="0" lvl="0" indent="0">
              <a:buNone/>
            </a:pPr>
            <a:r>
              <a:rPr lang="en-GB" sz="2000" dirty="0" err="1" smtClean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Meteosat</a:t>
            </a:r>
            <a:r>
              <a:rPr lang="en-GB" sz="2000" dirty="0" smtClean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 Third </a:t>
            </a:r>
            <a:r>
              <a:rPr lang="en-GB" sz="2000" dirty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G</a:t>
            </a:r>
            <a:r>
              <a:rPr lang="en-GB" sz="2000" dirty="0" smtClean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eneration mission overview.</a:t>
            </a:r>
          </a:p>
          <a:p>
            <a:pPr marL="0" lvl="0" indent="0">
              <a:buNone/>
            </a:pPr>
            <a:endParaRPr lang="en-GB" sz="2000" dirty="0" smtClean="0">
              <a:solidFill>
                <a:srgbClr val="38484E"/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r>
              <a:rPr lang="en-GB" sz="2800" dirty="0" smtClean="0">
                <a:solidFill>
                  <a:srgbClr val="38484E"/>
                </a:solidFill>
                <a:latin typeface="Bahnschrift Light"/>
              </a:rPr>
              <a:t>FCI vs SEVIRI </a:t>
            </a:r>
          </a:p>
          <a:p>
            <a:pPr marL="0" lvl="0" indent="0">
              <a:buNone/>
            </a:pPr>
            <a:r>
              <a:rPr lang="en-GB" sz="2000" dirty="0" smtClean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Improvements brought by novel imager instrument.</a:t>
            </a:r>
            <a:endParaRPr lang="en-GB" sz="2000" dirty="0">
              <a:solidFill>
                <a:srgbClr val="38484E"/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endParaRPr lang="en-GB" sz="2000" dirty="0">
              <a:solidFill>
                <a:srgbClr val="38484E"/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r>
              <a:rPr lang="en-GB" sz="2800" dirty="0">
                <a:solidFill>
                  <a:srgbClr val="38484E"/>
                </a:solidFill>
                <a:latin typeface="Bahnschrift Light"/>
              </a:rPr>
              <a:t>FCI applications</a:t>
            </a:r>
          </a:p>
          <a:p>
            <a:pPr marL="0" lvl="0" indent="0">
              <a:buNone/>
            </a:pPr>
            <a:r>
              <a:rPr lang="en-GB" sz="2000" dirty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Real examples with proxy data.</a:t>
            </a:r>
          </a:p>
        </p:txBody>
      </p:sp>
    </p:spTree>
    <p:extLst>
      <p:ext uri="{BB962C8B-B14F-4D97-AF65-F5344CB8AC3E}">
        <p14:creationId xmlns:p14="http://schemas.microsoft.com/office/powerpoint/2010/main" val="1249469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- </a:t>
            </a:r>
            <a:r>
              <a:rPr lang="en-GB" b="1" dirty="0"/>
              <a:t>True Colour 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Dust outbreak 29/03/2018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367945"/>
            <a:ext cx="8379965" cy="48843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303" y="1280159"/>
            <a:ext cx="6739914" cy="397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237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applications - </a:t>
            </a:r>
            <a:r>
              <a:rPr lang="en-GB" b="1" dirty="0"/>
              <a:t>True Colour 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Dust outbreak 29/03/2018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367945"/>
            <a:ext cx="8379965" cy="48843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303" y="1280159"/>
            <a:ext cx="6739914" cy="39718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096" y="2703999"/>
            <a:ext cx="5958295" cy="385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725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24" y="992521"/>
            <a:ext cx="9360000" cy="53174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applications - </a:t>
            </a:r>
            <a:r>
              <a:rPr lang="en-GB" b="1" dirty="0"/>
              <a:t>True Colour RGB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320821" cy="5262675"/>
          </a:xfrm>
        </p:spPr>
        <p:txBody>
          <a:bodyPr/>
          <a:lstStyle/>
          <a:p>
            <a:r>
              <a:rPr lang="en-GB" sz="2800" dirty="0" smtClean="0"/>
              <a:t>Aerosols:</a:t>
            </a:r>
          </a:p>
          <a:p>
            <a:pPr lvl="1"/>
            <a:r>
              <a:rPr lang="en-GB" sz="2400" dirty="0" smtClean="0"/>
              <a:t>Well </a:t>
            </a:r>
            <a:r>
              <a:rPr lang="en-GB" sz="2400" dirty="0" err="1" smtClean="0"/>
              <a:t>detected</a:t>
            </a:r>
            <a:r>
              <a:rPr lang="en-GB" sz="2400" dirty="0" err="1"/>
              <a:t>over</a:t>
            </a:r>
            <a:r>
              <a:rPr lang="en-GB" sz="2400" dirty="0"/>
              <a:t> water </a:t>
            </a:r>
            <a:r>
              <a:rPr lang="en-GB" sz="2400" dirty="0" smtClean="0"/>
              <a:t>bodies</a:t>
            </a:r>
          </a:p>
          <a:p>
            <a:pPr lvl="1"/>
            <a:r>
              <a:rPr lang="en-GB" sz="2400" dirty="0" smtClean="0"/>
              <a:t>Dust ‘colour’</a:t>
            </a:r>
          </a:p>
          <a:p>
            <a:pPr lvl="1"/>
            <a:endParaRPr lang="en-GB" sz="2400" dirty="0" smtClean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115" y="5068217"/>
            <a:ext cx="2317314" cy="1463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241101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ue Colour RGB - 11-13 Oct 202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026" y="992522"/>
            <a:ext cx="8559505" cy="54202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applications - </a:t>
            </a:r>
            <a:r>
              <a:rPr lang="en-GB" b="1" dirty="0"/>
              <a:t>True Colour RGB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320821" cy="5262675"/>
          </a:xfrm>
        </p:spPr>
        <p:txBody>
          <a:bodyPr/>
          <a:lstStyle/>
          <a:p>
            <a:r>
              <a:rPr lang="en-GB" sz="2800" dirty="0" smtClean="0"/>
              <a:t>Aerosols:</a:t>
            </a:r>
          </a:p>
          <a:p>
            <a:pPr lvl="1"/>
            <a:r>
              <a:rPr lang="en-GB" sz="2400" dirty="0" smtClean="0"/>
              <a:t>Well detected over water bodies (</a:t>
            </a:r>
            <a:r>
              <a:rPr lang="en-GB" sz="2400" b="1" dirty="0" smtClean="0"/>
              <a:t>unless in motion!?</a:t>
            </a:r>
            <a:r>
              <a:rPr lang="en-GB" sz="2400" dirty="0" smtClean="0"/>
              <a:t>)</a:t>
            </a:r>
          </a:p>
          <a:p>
            <a:pPr marL="562722" lvl="1" indent="0">
              <a:buNone/>
            </a:pPr>
            <a:endParaRPr lang="en-GB" sz="2400" dirty="0" smtClean="0"/>
          </a:p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8474404" y="6607639"/>
            <a:ext cx="337303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https://www.eumetsat.int/springtime-dust-outbreaks</a:t>
            </a:r>
          </a:p>
        </p:txBody>
      </p:sp>
      <p:sp>
        <p:nvSpPr>
          <p:cNvPr id="5" name="Rectangle 4"/>
          <p:cNvSpPr/>
          <p:nvPr/>
        </p:nvSpPr>
        <p:spPr>
          <a:xfrm>
            <a:off x="227284" y="6139781"/>
            <a:ext cx="301877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MODIS/VIIRS True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Colour RGB - 11-13 Oct 2020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7115" y="5068217"/>
            <a:ext cx="2317314" cy="1463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284974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FCI applications - </a:t>
            </a:r>
            <a:r>
              <a:rPr lang="en-GB" b="1" dirty="0"/>
              <a:t>True Colour RGB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5053" y="723793"/>
            <a:ext cx="11627339" cy="5262675"/>
          </a:xfrm>
        </p:spPr>
        <p:txBody>
          <a:bodyPr/>
          <a:lstStyle/>
          <a:p>
            <a:r>
              <a:rPr lang="en-GB" dirty="0" smtClean="0"/>
              <a:t>Satellite view</a:t>
            </a:r>
            <a:endParaRPr lang="en-GB" dirty="0"/>
          </a:p>
        </p:txBody>
      </p:sp>
      <p:pic>
        <p:nvPicPr>
          <p:cNvPr id="4" name="Fig4.Anim_haboo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2480" y="1377356"/>
            <a:ext cx="7675604" cy="51170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18842">
            <a:off x="8020686" y="1029726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86568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FCI applications - </a:t>
            </a:r>
            <a:r>
              <a:rPr lang="en-GB" b="1" dirty="0"/>
              <a:t>True Colour RGB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5053" y="723793"/>
            <a:ext cx="11627339" cy="5262675"/>
          </a:xfrm>
        </p:spPr>
        <p:txBody>
          <a:bodyPr/>
          <a:lstStyle/>
          <a:p>
            <a:r>
              <a:rPr lang="en-GB" dirty="0" smtClean="0"/>
              <a:t>Ground view</a:t>
            </a:r>
            <a:endParaRPr lang="en-GB" dirty="0"/>
          </a:p>
        </p:txBody>
      </p:sp>
      <p:pic>
        <p:nvPicPr>
          <p:cNvPr id="4" name="Fig4.Anim_haboo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480" y="1377356"/>
            <a:ext cx="7675604" cy="5117070"/>
          </a:xfrm>
          <a:prstGeom prst="rect">
            <a:avLst/>
          </a:prstGeom>
        </p:spPr>
      </p:pic>
      <p:pic>
        <p:nvPicPr>
          <p:cNvPr id="5" name="Groundhaboob18Dec2020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61709" y="847875"/>
            <a:ext cx="4124684" cy="58862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26196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367943"/>
            <a:ext cx="9568685" cy="50235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- </a:t>
            </a:r>
            <a:r>
              <a:rPr lang="en-GB" b="1" dirty="0"/>
              <a:t>True Colour 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Floods Mozambique 27/01/2021</a:t>
            </a:r>
          </a:p>
        </p:txBody>
      </p:sp>
      <p:sp>
        <p:nvSpPr>
          <p:cNvPr id="6" name="Rectangle 5"/>
          <p:cNvSpPr/>
          <p:nvPr/>
        </p:nvSpPr>
        <p:spPr>
          <a:xfrm>
            <a:off x="7950425" y="1551286"/>
            <a:ext cx="166263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Terra MODIS 27 Jan 2020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302858" y="3348156"/>
            <a:ext cx="8066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>
                <a:solidFill>
                  <a:schemeClr val="tx1">
                    <a:lumMod val="95000"/>
                  </a:schemeClr>
                </a:solidFill>
              </a:rPr>
              <a:t>Pungwe </a:t>
            </a:r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River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70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367944"/>
            <a:ext cx="9560372" cy="50191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- </a:t>
            </a:r>
            <a:r>
              <a:rPr lang="en-GB" b="1" dirty="0"/>
              <a:t>True Colour 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Floods Mozambique 27/01/2021</a:t>
            </a:r>
          </a:p>
        </p:txBody>
      </p:sp>
      <p:sp>
        <p:nvSpPr>
          <p:cNvPr id="8" name="Rectangle 7"/>
          <p:cNvSpPr/>
          <p:nvPr/>
        </p:nvSpPr>
        <p:spPr>
          <a:xfrm>
            <a:off x="3302858" y="3348156"/>
            <a:ext cx="8066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>
                <a:solidFill>
                  <a:schemeClr val="tx1">
                    <a:lumMod val="95000"/>
                  </a:schemeClr>
                </a:solidFill>
              </a:rPr>
              <a:t>Pungwe </a:t>
            </a:r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River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93692" y="1137112"/>
            <a:ext cx="270458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Terra MODIS True Colour RGB, 27 Jan 2021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8842">
            <a:off x="9749002" y="1194677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13429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- </a:t>
            </a:r>
            <a:r>
              <a:rPr lang="en-GB" b="1" dirty="0"/>
              <a:t>True Colour 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Floods Mozambique 27/01/2021</a:t>
            </a:r>
          </a:p>
        </p:txBody>
      </p:sp>
      <p:sp>
        <p:nvSpPr>
          <p:cNvPr id="8" name="Rectangle 7"/>
          <p:cNvSpPr/>
          <p:nvPr/>
        </p:nvSpPr>
        <p:spPr>
          <a:xfrm>
            <a:off x="3302858" y="3348156"/>
            <a:ext cx="8066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>
                <a:solidFill>
                  <a:schemeClr val="tx1">
                    <a:lumMod val="95000"/>
                  </a:schemeClr>
                </a:solidFill>
              </a:rPr>
              <a:t>Pungwe </a:t>
            </a:r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River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367944"/>
            <a:ext cx="7195646" cy="50044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13" y="1357014"/>
            <a:ext cx="7211362" cy="501537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18859" y="6193028"/>
            <a:ext cx="28857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S-NPP VIIRS Natural Colour RGB, 27 Jan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3500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- </a:t>
            </a:r>
            <a:r>
              <a:rPr lang="en-GB" b="1" dirty="0"/>
              <a:t>True Colour 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Floods Mozambique 27/01/2021</a:t>
            </a:r>
          </a:p>
        </p:txBody>
      </p:sp>
      <p:sp>
        <p:nvSpPr>
          <p:cNvPr id="8" name="Rectangle 7"/>
          <p:cNvSpPr/>
          <p:nvPr/>
        </p:nvSpPr>
        <p:spPr>
          <a:xfrm>
            <a:off x="3302858" y="3348156"/>
            <a:ext cx="8066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>
                <a:solidFill>
                  <a:schemeClr val="tx1">
                    <a:lumMod val="95000"/>
                  </a:schemeClr>
                </a:solidFill>
              </a:rPr>
              <a:t>Pungwe </a:t>
            </a:r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River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367944"/>
            <a:ext cx="7195646" cy="500444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18859" y="6193028"/>
            <a:ext cx="2821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S-NPP VIIRS Cloud Phase RGB, 27 Jan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501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389803" y="1873104"/>
            <a:ext cx="5463956" cy="5164431"/>
          </a:xfrm>
        </p:spPr>
        <p:txBody>
          <a:bodyPr/>
          <a:lstStyle/>
          <a:p>
            <a:pPr marL="0" lvl="0" indent="0">
              <a:buNone/>
            </a:pPr>
            <a:r>
              <a:rPr lang="en-GB" sz="2800" dirty="0" smtClean="0">
                <a:solidFill>
                  <a:srgbClr val="38484E"/>
                </a:solidFill>
                <a:latin typeface="Bahnschrift Light"/>
              </a:rPr>
              <a:t>MTG mission</a:t>
            </a:r>
          </a:p>
          <a:p>
            <a:pPr marL="0" lvl="0" indent="0">
              <a:buNone/>
            </a:pPr>
            <a:r>
              <a:rPr lang="en-GB" sz="2000" dirty="0" err="1" smtClean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Meteosat</a:t>
            </a:r>
            <a:r>
              <a:rPr lang="en-GB" sz="2000" dirty="0" smtClean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 Third </a:t>
            </a:r>
            <a:r>
              <a:rPr lang="en-GB" sz="2000" dirty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G</a:t>
            </a:r>
            <a:r>
              <a:rPr lang="en-GB" sz="2000" dirty="0" smtClean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eneration mission overview.</a:t>
            </a:r>
          </a:p>
          <a:p>
            <a:pPr marL="0" lvl="0" indent="0">
              <a:buNone/>
            </a:pPr>
            <a:endParaRPr lang="en-GB" sz="2000" dirty="0" smtClean="0">
              <a:solidFill>
                <a:srgbClr val="38484E"/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r>
              <a:rPr lang="en-GB" sz="2800" dirty="0" smtClean="0">
                <a:solidFill>
                  <a:schemeClr val="tx1">
                    <a:lumMod val="75000"/>
                  </a:schemeClr>
                </a:solidFill>
                <a:latin typeface="Bahnschrift Light"/>
              </a:rPr>
              <a:t>FCI vs SEVIRI </a:t>
            </a:r>
          </a:p>
          <a:p>
            <a:pPr marL="0" lvl="0" indent="0">
              <a:buNone/>
            </a:pPr>
            <a:r>
              <a:rPr lang="en-GB" sz="2000" dirty="0" smtClean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Improvements brought by novel imager instrument.</a:t>
            </a:r>
            <a:endParaRPr lang="en-GB" sz="2000" dirty="0">
              <a:solidFill>
                <a:schemeClr val="tx1">
                  <a:lumMod val="75000"/>
                </a:schemeClr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endParaRPr lang="en-GB" sz="2000" dirty="0">
              <a:solidFill>
                <a:schemeClr val="tx1">
                  <a:lumMod val="75000"/>
                </a:schemeClr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Bahnschrift Light"/>
              </a:rPr>
              <a:t>FCI applications</a:t>
            </a:r>
          </a:p>
          <a:p>
            <a:pPr marL="0" lvl="0" indent="0">
              <a:buNone/>
            </a:pPr>
            <a:r>
              <a:rPr lang="en-GB" sz="2000" dirty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Real examples with proxy data.</a:t>
            </a:r>
          </a:p>
        </p:txBody>
      </p:sp>
    </p:spTree>
    <p:extLst>
      <p:ext uri="{BB962C8B-B14F-4D97-AF65-F5344CB8AC3E}">
        <p14:creationId xmlns:p14="http://schemas.microsoft.com/office/powerpoint/2010/main" val="736577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applications - </a:t>
            </a:r>
            <a:r>
              <a:rPr lang="en-GB" b="1" dirty="0"/>
              <a:t>True Colour RGB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320821" cy="5262675"/>
          </a:xfrm>
        </p:spPr>
        <p:txBody>
          <a:bodyPr/>
          <a:lstStyle/>
          <a:p>
            <a:r>
              <a:rPr lang="en-GB" sz="2800" dirty="0" smtClean="0">
                <a:latin typeface="+mn-lt"/>
              </a:rPr>
              <a:t>Aerosols:</a:t>
            </a:r>
          </a:p>
          <a:p>
            <a:pPr lvl="1"/>
            <a:r>
              <a:rPr lang="en-GB" sz="2400" dirty="0" smtClean="0">
                <a:latin typeface="+mn-lt"/>
              </a:rPr>
              <a:t>Well </a:t>
            </a:r>
            <a:r>
              <a:rPr lang="en-GB" sz="2400" dirty="0" err="1" smtClean="0">
                <a:latin typeface="+mn-lt"/>
              </a:rPr>
              <a:t>detected</a:t>
            </a:r>
            <a:r>
              <a:rPr lang="en-GB" sz="2400" dirty="0" err="1">
                <a:latin typeface="+mn-lt"/>
              </a:rPr>
              <a:t>over</a:t>
            </a:r>
            <a:r>
              <a:rPr lang="en-GB" sz="2400" dirty="0">
                <a:latin typeface="+mn-lt"/>
              </a:rPr>
              <a:t> water </a:t>
            </a:r>
            <a:r>
              <a:rPr lang="en-GB" sz="2400" dirty="0" smtClean="0">
                <a:latin typeface="+mn-lt"/>
              </a:rPr>
              <a:t>bodies</a:t>
            </a:r>
          </a:p>
          <a:p>
            <a:pPr lvl="1"/>
            <a:r>
              <a:rPr lang="en-GB" sz="2400" dirty="0" smtClean="0">
                <a:latin typeface="+mn-lt"/>
              </a:rPr>
              <a:t>Smoke</a:t>
            </a:r>
          </a:p>
          <a:p>
            <a:pPr lvl="1"/>
            <a:endParaRPr lang="en-GB" sz="2400" dirty="0" smtClean="0">
              <a:latin typeface="+mn-lt"/>
            </a:endParaRPr>
          </a:p>
          <a:p>
            <a:endParaRPr lang="en-GB" dirty="0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474404" y="6607639"/>
            <a:ext cx="247375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+mn-lt"/>
              </a:rPr>
              <a:t>https://www.eumetsat.int/dust-over-europe</a:t>
            </a:r>
          </a:p>
        </p:txBody>
      </p:sp>
      <p:sp>
        <p:nvSpPr>
          <p:cNvPr id="8" name="Rectangle 7"/>
          <p:cNvSpPr/>
          <p:nvPr/>
        </p:nvSpPr>
        <p:spPr>
          <a:xfrm>
            <a:off x="169026" y="5202172"/>
            <a:ext cx="26035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+mn-lt"/>
              </a:rPr>
              <a:t>Aqua MODIS True </a:t>
            </a:r>
            <a:r>
              <a:rPr lang="en-GB" dirty="0" err="1">
                <a:solidFill>
                  <a:schemeClr val="tx1">
                    <a:lumMod val="95000"/>
                  </a:schemeClr>
                </a:solidFill>
                <a:latin typeface="+mn-lt"/>
              </a:rPr>
              <a:t>Color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  <a:latin typeface="+mn-lt"/>
              </a:rPr>
              <a:t> RGB, 23 April, 11:10 UTC</a:t>
            </a:r>
          </a:p>
        </p:txBody>
      </p:sp>
      <p:pic>
        <p:nvPicPr>
          <p:cNvPr id="10" name="Picture 11" descr="modi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677" y="1648405"/>
            <a:ext cx="4595935" cy="379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seviri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9" y="1648405"/>
            <a:ext cx="4594352" cy="379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059430" y="1784237"/>
            <a:ext cx="27440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400" dirty="0" err="1">
                <a:solidFill>
                  <a:schemeClr val="tx1">
                    <a:lumMod val="95000"/>
                  </a:schemeClr>
                </a:solidFill>
                <a:latin typeface="+mn-lt"/>
              </a:rPr>
              <a:t>TrueCol</a:t>
            </a:r>
            <a:r>
              <a:rPr lang="en-US" altLang="en-US" sz="1400" dirty="0">
                <a:solidFill>
                  <a:schemeClr val="tx1">
                    <a:lumMod val="95000"/>
                  </a:schemeClr>
                </a:solidFill>
                <a:latin typeface="+mn-lt"/>
              </a:rPr>
              <a:t> RGB 1 km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162368" y="5167842"/>
            <a:ext cx="30282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200" dirty="0">
                <a:solidFill>
                  <a:schemeClr val="tx1">
                    <a:lumMod val="95000"/>
                  </a:schemeClr>
                </a:solidFill>
                <a:latin typeface="+mn-lt"/>
                <a:cs typeface="Times New Roman" panose="02020603050405020304" pitchFamily="18" charset="0"/>
              </a:rPr>
              <a:t>SEVERI </a:t>
            </a:r>
            <a:r>
              <a:rPr lang="en-US" altLang="en-US" sz="1200" dirty="0" smtClean="0">
                <a:solidFill>
                  <a:schemeClr val="tx1">
                    <a:lumMod val="95000"/>
                  </a:schemeClr>
                </a:solidFill>
                <a:latin typeface="+mn-lt"/>
                <a:cs typeface="Times New Roman" panose="02020603050405020304" pitchFamily="18" charset="0"/>
              </a:rPr>
              <a:t>(20070826 11:00 </a:t>
            </a:r>
            <a:r>
              <a:rPr lang="en-US" altLang="en-US" sz="1200" dirty="0">
                <a:solidFill>
                  <a:schemeClr val="tx1">
                    <a:lumMod val="95000"/>
                  </a:schemeClr>
                </a:solidFill>
                <a:latin typeface="+mn-lt"/>
                <a:cs typeface="Times New Roman" panose="02020603050405020304" pitchFamily="18" charset="0"/>
              </a:rPr>
              <a:t>UTC)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7249362" y="5148066"/>
            <a:ext cx="293978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200" dirty="0">
                <a:solidFill>
                  <a:schemeClr val="tx1">
                    <a:lumMod val="95000"/>
                  </a:schemeClr>
                </a:solidFill>
                <a:latin typeface="+mn-lt"/>
                <a:cs typeface="Times New Roman" panose="02020603050405020304" pitchFamily="18" charset="0"/>
              </a:rPr>
              <a:t>MODIS (09:35 UTC)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95343" y="1781060"/>
            <a:ext cx="27440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400" dirty="0" err="1">
                <a:solidFill>
                  <a:schemeClr val="tx1">
                    <a:lumMod val="95000"/>
                  </a:schemeClr>
                </a:solidFill>
                <a:latin typeface="+mn-lt"/>
              </a:rPr>
              <a:t>NatCol</a:t>
            </a:r>
            <a:r>
              <a:rPr lang="en-US" altLang="en-US" sz="1400" dirty="0">
                <a:solidFill>
                  <a:schemeClr val="tx1">
                    <a:lumMod val="95000"/>
                  </a:schemeClr>
                </a:solidFill>
                <a:latin typeface="+mn-lt"/>
              </a:rPr>
              <a:t> RGB 3 km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7115" y="5068217"/>
            <a:ext cx="2317314" cy="1463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29586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applications - </a:t>
            </a:r>
            <a:r>
              <a:rPr lang="en-GB" b="1" dirty="0"/>
              <a:t>True Colour RGB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725891" y="992522"/>
            <a:ext cx="2270944" cy="5262675"/>
          </a:xfrm>
        </p:spPr>
        <p:txBody>
          <a:bodyPr/>
          <a:lstStyle/>
          <a:p>
            <a:r>
              <a:rPr lang="en-GB" sz="2800" dirty="0" smtClean="0"/>
              <a:t>Ocean colour:</a:t>
            </a:r>
          </a:p>
          <a:p>
            <a:pPr lvl="1"/>
            <a:r>
              <a:rPr lang="en-GB" sz="2400" dirty="0" smtClean="0"/>
              <a:t>Treat with caution!!</a:t>
            </a:r>
          </a:p>
          <a:p>
            <a:r>
              <a:rPr lang="en-GB" sz="2800" dirty="0" smtClean="0"/>
              <a:t>Both colour and the shape are important</a:t>
            </a:r>
          </a:p>
          <a:p>
            <a:endParaRPr lang="en-GB" dirty="0"/>
          </a:p>
        </p:txBody>
      </p:sp>
      <p:pic>
        <p:nvPicPr>
          <p:cNvPr id="8" name="2022-06-29 - 2022-07-09 _Sentinel-3_OLCI_TruecolRGB_4fp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022" y="992520"/>
            <a:ext cx="9360000" cy="4519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7115" y="5068217"/>
            <a:ext cx="2317314" cy="1463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428064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529" y="2688825"/>
            <a:ext cx="6644790" cy="3513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</a:t>
            </a:r>
            <a:r>
              <a:rPr lang="nn-NO" dirty="0"/>
              <a:t>– </a:t>
            </a:r>
            <a:r>
              <a:rPr lang="en-GB" b="1" dirty="0"/>
              <a:t>Cloud Phase RGB</a:t>
            </a:r>
            <a:endParaRPr lang="nn-NO" dirty="0"/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2281942" y="2750856"/>
            <a:ext cx="13500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u="sng" dirty="0">
                <a:solidFill>
                  <a:schemeClr val="tx1"/>
                </a:solidFill>
              </a:rPr>
              <a:t>Range</a:t>
            </a:r>
          </a:p>
          <a:p>
            <a:pPr>
              <a:spcBef>
                <a:spcPct val="50000"/>
              </a:spcBef>
            </a:pPr>
            <a:endParaRPr lang="en-GB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</a:t>
            </a:r>
            <a:r>
              <a:rPr lang="en-IE" altLang="en-US" sz="1600" dirty="0" smtClean="0">
                <a:solidFill>
                  <a:schemeClr val="tx1"/>
                </a:solidFill>
              </a:rPr>
              <a:t>50 </a:t>
            </a:r>
            <a:r>
              <a:rPr lang="en-IE" altLang="en-US" sz="1600" dirty="0">
                <a:solidFill>
                  <a:schemeClr val="tx1"/>
                </a:solidFill>
              </a:rPr>
              <a:t>%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</a:t>
            </a:r>
            <a:r>
              <a:rPr lang="en-IE" altLang="en-US" sz="1600" dirty="0" smtClean="0">
                <a:solidFill>
                  <a:schemeClr val="tx1"/>
                </a:solidFill>
              </a:rPr>
              <a:t>50 </a:t>
            </a:r>
            <a:r>
              <a:rPr lang="en-IE" altLang="en-US" sz="1600" dirty="0">
                <a:solidFill>
                  <a:schemeClr val="tx1"/>
                </a:solidFill>
              </a:rPr>
              <a:t>%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100 %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057013" y="2750856"/>
            <a:ext cx="113204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FF0000"/>
                </a:solidFill>
              </a:rPr>
              <a:t>R NIR1.6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00B050"/>
                </a:solidFill>
              </a:rPr>
              <a:t>G NIR2.3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B </a:t>
            </a:r>
            <a:r>
              <a:rPr lang="en-IE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VIS0.6</a:t>
            </a:r>
            <a:endParaRPr lang="en-GB" altLang="en-US" sz="1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55538" y="1022782"/>
            <a:ext cx="1924491" cy="1384995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Cloud phase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Particle size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Snow/ice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(Aerosols)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(Vegetation)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(Hot fires)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1637989" y="1156152"/>
            <a:ext cx="1298575" cy="1193800"/>
            <a:chOff x="4151" y="854"/>
            <a:chExt cx="755" cy="752"/>
          </a:xfrm>
        </p:grpSpPr>
        <p:pic>
          <p:nvPicPr>
            <p:cNvPr id="12" name="Picture 10" descr="BAND0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4244" y="881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14" name="Group 48"/>
          <p:cNvGrpSpPr>
            <a:grpSpLocks/>
          </p:cNvGrpSpPr>
          <p:nvPr/>
        </p:nvGrpSpPr>
        <p:grpSpPr bwMode="auto">
          <a:xfrm>
            <a:off x="3117814" y="1170420"/>
            <a:ext cx="1325562" cy="1189038"/>
            <a:chOff x="4603" y="1616"/>
            <a:chExt cx="756" cy="749"/>
          </a:xfrm>
        </p:grpSpPr>
        <p:pic>
          <p:nvPicPr>
            <p:cNvPr id="15" name="Picture 49" descr="MSG_VIS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" y="1616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50"/>
            <p:cNvSpPr txBox="1">
              <a:spLocks noChangeArrowheads="1"/>
            </p:cNvSpPr>
            <p:nvPr/>
          </p:nvSpPr>
          <p:spPr bwMode="auto">
            <a:xfrm>
              <a:off x="4640" y="1634"/>
              <a:ext cx="682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8=NIR2.3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MICROPHY.</a:t>
              </a:r>
            </a:p>
          </p:txBody>
        </p:sp>
      </p:grpSp>
      <p:sp>
        <p:nvSpPr>
          <p:cNvPr id="17" name="Rectangle 52"/>
          <p:cNvSpPr>
            <a:spLocks noChangeArrowheads="1"/>
          </p:cNvSpPr>
          <p:nvPr/>
        </p:nvSpPr>
        <p:spPr bwMode="auto">
          <a:xfrm>
            <a:off x="3116226" y="1160894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8" name="Group 3"/>
          <p:cNvGrpSpPr>
            <a:grpSpLocks/>
          </p:cNvGrpSpPr>
          <p:nvPr/>
        </p:nvGrpSpPr>
        <p:grpSpPr bwMode="auto">
          <a:xfrm>
            <a:off x="4587541" y="1140321"/>
            <a:ext cx="1298575" cy="1189037"/>
            <a:chOff x="2579" y="853"/>
            <a:chExt cx="755" cy="749"/>
          </a:xfrm>
        </p:grpSpPr>
        <p:pic>
          <p:nvPicPr>
            <p:cNvPr id="19" name="Picture 4" descr="BAND0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5"/>
            <p:cNvSpPr txBox="1">
              <a:spLocks noChangeArrowheads="1"/>
            </p:cNvSpPr>
            <p:nvPr/>
          </p:nvSpPr>
          <p:spPr bwMode="auto">
            <a:xfrm>
              <a:off x="2698" y="891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3=VIS0.6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49040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Phase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TC </a:t>
            </a:r>
            <a:r>
              <a:rPr lang="en-GB" dirty="0" err="1" smtClean="0"/>
              <a:t>Batsirai</a:t>
            </a:r>
            <a:r>
              <a:rPr lang="en-GB" dirty="0" smtClean="0"/>
              <a:t> 05/02/2022</a:t>
            </a:r>
          </a:p>
        </p:txBody>
      </p:sp>
      <p:sp>
        <p:nvSpPr>
          <p:cNvPr id="8" name="Rectangle 7"/>
          <p:cNvSpPr/>
          <p:nvPr/>
        </p:nvSpPr>
        <p:spPr>
          <a:xfrm>
            <a:off x="3302858" y="3348156"/>
            <a:ext cx="8066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>
                <a:solidFill>
                  <a:schemeClr val="tx1">
                    <a:lumMod val="95000"/>
                  </a:schemeClr>
                </a:solidFill>
              </a:rPr>
              <a:t>Pungwe </a:t>
            </a:r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River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280159"/>
            <a:ext cx="6617667" cy="51442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8708" y="1418283"/>
            <a:ext cx="25506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Suomi </a:t>
            </a:r>
            <a:r>
              <a:rPr lang="en-GB" dirty="0" smtClean="0">
                <a:solidFill>
                  <a:schemeClr val="tx1"/>
                </a:solidFill>
              </a:rPr>
              <a:t>NPP Cloud Phase RGB 10:45 </a:t>
            </a:r>
            <a:r>
              <a:rPr lang="en-GB" dirty="0">
                <a:solidFill>
                  <a:schemeClr val="tx1"/>
                </a:solidFill>
              </a:rPr>
              <a:t>UTC</a:t>
            </a:r>
          </a:p>
        </p:txBody>
      </p:sp>
    </p:spTree>
    <p:extLst>
      <p:ext uri="{BB962C8B-B14F-4D97-AF65-F5344CB8AC3E}">
        <p14:creationId xmlns:p14="http://schemas.microsoft.com/office/powerpoint/2010/main" val="1450761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Phase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TC </a:t>
            </a:r>
            <a:r>
              <a:rPr lang="en-GB" dirty="0" err="1" smtClean="0"/>
              <a:t>Batsirai</a:t>
            </a:r>
            <a:r>
              <a:rPr lang="en-GB" dirty="0" smtClean="0"/>
              <a:t> 05/02/2022</a:t>
            </a:r>
          </a:p>
        </p:txBody>
      </p:sp>
      <p:sp>
        <p:nvSpPr>
          <p:cNvPr id="8" name="Rectangle 7"/>
          <p:cNvSpPr/>
          <p:nvPr/>
        </p:nvSpPr>
        <p:spPr>
          <a:xfrm>
            <a:off x="3302858" y="3348156"/>
            <a:ext cx="8066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>
                <a:solidFill>
                  <a:schemeClr val="tx1">
                    <a:lumMod val="95000"/>
                  </a:schemeClr>
                </a:solidFill>
              </a:rPr>
              <a:t>Pungwe </a:t>
            </a:r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River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13" y="1280159"/>
            <a:ext cx="6617667" cy="51442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28708" y="1418283"/>
            <a:ext cx="255069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Suomi </a:t>
            </a:r>
            <a:r>
              <a:rPr lang="en-GB" dirty="0" smtClean="0">
                <a:solidFill>
                  <a:schemeClr val="tx1"/>
                </a:solidFill>
              </a:rPr>
              <a:t>NPP Cloud Phase RGB 10:45 </a:t>
            </a:r>
            <a:r>
              <a:rPr lang="en-GB" dirty="0">
                <a:solidFill>
                  <a:schemeClr val="tx1"/>
                </a:solidFill>
              </a:rPr>
              <a:t>UTC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596" y="1649115"/>
            <a:ext cx="6334536" cy="437620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528137" y="1778501"/>
            <a:ext cx="220124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SEVIRI Convection RGB 12:00 </a:t>
            </a:r>
            <a:r>
              <a:rPr lang="en-GB" dirty="0">
                <a:solidFill>
                  <a:schemeClr val="tx1"/>
                </a:solidFill>
              </a:rPr>
              <a:t>UTC</a:t>
            </a:r>
          </a:p>
        </p:txBody>
      </p:sp>
    </p:spTree>
    <p:extLst>
      <p:ext uri="{BB962C8B-B14F-4D97-AF65-F5344CB8AC3E}">
        <p14:creationId xmlns:p14="http://schemas.microsoft.com/office/powerpoint/2010/main" val="36657818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8" y="1280159"/>
            <a:ext cx="9986153" cy="52562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Phase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TC Freddy 20/02/2023</a:t>
            </a:r>
          </a:p>
        </p:txBody>
      </p:sp>
      <p:sp>
        <p:nvSpPr>
          <p:cNvPr id="8" name="Rectangle 7"/>
          <p:cNvSpPr/>
          <p:nvPr/>
        </p:nvSpPr>
        <p:spPr>
          <a:xfrm>
            <a:off x="6530380" y="4161817"/>
            <a:ext cx="77617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Indian ocean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243368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Suomi </a:t>
            </a:r>
            <a:r>
              <a:rPr lang="en-GB" dirty="0" smtClean="0">
                <a:solidFill>
                  <a:schemeClr val="tx1"/>
                </a:solidFill>
              </a:rPr>
              <a:t>NPP True Colour RGB 20230220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8842">
            <a:off x="9539326" y="873975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921403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8" y="1280159"/>
            <a:ext cx="9986154" cy="52562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Phase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TC Freddy 20/02/2023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24689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Suomi </a:t>
            </a:r>
            <a:r>
              <a:rPr lang="en-GB" dirty="0" smtClean="0">
                <a:solidFill>
                  <a:schemeClr val="tx1"/>
                </a:solidFill>
              </a:rPr>
              <a:t>NPP Cloud Phase RGB 20230220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30380" y="4161817"/>
            <a:ext cx="77617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Indian ocean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980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" y="763290"/>
            <a:ext cx="9554535" cy="58234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Phase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6" name="Rectangle 5"/>
          <p:cNvSpPr/>
          <p:nvPr/>
        </p:nvSpPr>
        <p:spPr>
          <a:xfrm>
            <a:off x="878159" y="837096"/>
            <a:ext cx="327846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NOAA-20 Cloud Phase RGB 20221124, Red Sea (RSA)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19029" y="6627168"/>
            <a:ext cx="344196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0" dirty="0"/>
              <a:t>https://www.eumetsat.int/comparing-views-saudi-arabia-storms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8842">
            <a:off x="9236536" y="494371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365159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" y="763290"/>
            <a:ext cx="9554535" cy="58236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Phase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6" name="Rectangle 5"/>
          <p:cNvSpPr/>
          <p:nvPr/>
        </p:nvSpPr>
        <p:spPr>
          <a:xfrm>
            <a:off x="878159" y="837096"/>
            <a:ext cx="311014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S-NPP Cloud Phase RGB 20221124, Red Sea (RSA)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19029" y="6627168"/>
            <a:ext cx="344196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0" dirty="0"/>
              <a:t>https://www.eumetsat.int/comparing-views-saudi-arabia-storms</a:t>
            </a:r>
          </a:p>
        </p:txBody>
      </p:sp>
    </p:spTree>
    <p:extLst>
      <p:ext uri="{BB962C8B-B14F-4D97-AF65-F5344CB8AC3E}">
        <p14:creationId xmlns:p14="http://schemas.microsoft.com/office/powerpoint/2010/main" val="15353894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" y="840907"/>
            <a:ext cx="11471894" cy="5809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Phase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8" name="Rectangle 7"/>
          <p:cNvSpPr/>
          <p:nvPr/>
        </p:nvSpPr>
        <p:spPr>
          <a:xfrm>
            <a:off x="7819029" y="6627168"/>
            <a:ext cx="344196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0" dirty="0"/>
              <a:t>https://www.eumetsat.int/comparing-views-saudi-arabia-storms</a:t>
            </a:r>
          </a:p>
        </p:txBody>
      </p:sp>
    </p:spTree>
    <p:extLst>
      <p:ext uri="{BB962C8B-B14F-4D97-AF65-F5344CB8AC3E}">
        <p14:creationId xmlns:p14="http://schemas.microsoft.com/office/powerpoint/2010/main" val="4104279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Meteosat</a:t>
            </a:r>
            <a:r>
              <a:rPr lang="en-GB" dirty="0" smtClean="0"/>
              <a:t> Third Generation (MTG) </a:t>
            </a:r>
            <a:r>
              <a:rPr lang="en-GB" dirty="0"/>
              <a:t>mission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MTG mission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52206" y="1380498"/>
            <a:ext cx="26438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Continuity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Innovation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765" y="1833267"/>
            <a:ext cx="9637613" cy="435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44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26" y="992522"/>
            <a:ext cx="9360000" cy="5424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applications – </a:t>
            </a:r>
            <a:r>
              <a:rPr lang="en-GB" b="1" dirty="0"/>
              <a:t>Cloud Phase RGB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320821" cy="5262675"/>
          </a:xfrm>
        </p:spPr>
        <p:txBody>
          <a:bodyPr>
            <a:normAutofit/>
          </a:bodyPr>
          <a:lstStyle/>
          <a:p>
            <a:r>
              <a:rPr lang="en-GB" sz="2800" dirty="0" smtClean="0"/>
              <a:t>Aerosols</a:t>
            </a:r>
          </a:p>
          <a:p>
            <a:pPr lvl="1"/>
            <a:r>
              <a:rPr lang="en-GB" sz="2400" dirty="0" smtClean="0"/>
              <a:t>Over water bodies mostly</a:t>
            </a:r>
          </a:p>
          <a:p>
            <a:pPr lvl="1"/>
            <a:r>
              <a:rPr lang="en-GB" sz="2400" dirty="0" smtClean="0"/>
              <a:t>Close to IR region already </a:t>
            </a:r>
          </a:p>
          <a:p>
            <a:endParaRPr lang="en-GB" sz="2800" dirty="0"/>
          </a:p>
        </p:txBody>
      </p:sp>
      <p:sp>
        <p:nvSpPr>
          <p:cNvPr id="5" name="Rectangle 4"/>
          <p:cNvSpPr/>
          <p:nvPr/>
        </p:nvSpPr>
        <p:spPr>
          <a:xfrm>
            <a:off x="169026" y="6185809"/>
            <a:ext cx="16017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SNPP VIIRS 2022-04-24</a:t>
            </a:r>
          </a:p>
        </p:txBody>
      </p:sp>
      <p:sp>
        <p:nvSpPr>
          <p:cNvPr id="6" name="Rectangle 5"/>
          <p:cNvSpPr/>
          <p:nvPr/>
        </p:nvSpPr>
        <p:spPr>
          <a:xfrm>
            <a:off x="8474404" y="6607639"/>
            <a:ext cx="337303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https://www.eumetsat.int/springtime-dust-outbreaks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115" y="5068217"/>
            <a:ext cx="2317314" cy="1463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8352281" y="632815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72844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26" y="992522"/>
            <a:ext cx="9360000" cy="54202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applications – </a:t>
            </a:r>
            <a:r>
              <a:rPr lang="en-GB" b="1" dirty="0"/>
              <a:t>Cloud Phase RGB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320821" cy="5262675"/>
          </a:xfrm>
        </p:spPr>
        <p:txBody>
          <a:bodyPr>
            <a:normAutofit/>
          </a:bodyPr>
          <a:lstStyle/>
          <a:p>
            <a:r>
              <a:rPr lang="en-GB" sz="2800" dirty="0"/>
              <a:t>Aerosols</a:t>
            </a:r>
          </a:p>
          <a:p>
            <a:pPr lvl="1"/>
            <a:r>
              <a:rPr lang="en-GB" sz="2400" dirty="0"/>
              <a:t>Over water </a:t>
            </a:r>
            <a:r>
              <a:rPr lang="en-GB" sz="2400" dirty="0" smtClean="0"/>
              <a:t>bodies mostly</a:t>
            </a:r>
            <a:endParaRPr lang="en-GB" sz="2400" dirty="0"/>
          </a:p>
          <a:p>
            <a:pPr lvl="1"/>
            <a:r>
              <a:rPr lang="en-GB" sz="2400" dirty="0"/>
              <a:t>Close to IR region already </a:t>
            </a:r>
          </a:p>
          <a:p>
            <a:endParaRPr lang="en-GB" sz="2800" dirty="0"/>
          </a:p>
        </p:txBody>
      </p:sp>
      <p:sp>
        <p:nvSpPr>
          <p:cNvPr id="6" name="Rectangle 5"/>
          <p:cNvSpPr/>
          <p:nvPr/>
        </p:nvSpPr>
        <p:spPr>
          <a:xfrm>
            <a:off x="8474404" y="6607639"/>
            <a:ext cx="337303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https://www.eumetsat.int/springtime-dust-outbreaks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115" y="5068217"/>
            <a:ext cx="2317314" cy="1463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150115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26" y="992522"/>
            <a:ext cx="9360000" cy="55788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applications – </a:t>
            </a:r>
            <a:r>
              <a:rPr lang="en-GB" b="1" dirty="0"/>
              <a:t>Cloud Phase RGB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9676014" y="992522"/>
            <a:ext cx="2320821" cy="5262675"/>
          </a:xfrm>
        </p:spPr>
        <p:txBody>
          <a:bodyPr>
            <a:normAutofit/>
          </a:bodyPr>
          <a:lstStyle/>
          <a:p>
            <a:r>
              <a:rPr lang="en-GB" sz="2800" dirty="0" smtClean="0"/>
              <a:t>Clouds</a:t>
            </a:r>
          </a:p>
          <a:p>
            <a:pPr lvl="1"/>
            <a:r>
              <a:rPr lang="en-GB" sz="2000" dirty="0" smtClean="0"/>
              <a:t>Phase </a:t>
            </a:r>
          </a:p>
          <a:p>
            <a:pPr lvl="1"/>
            <a:r>
              <a:rPr lang="en-GB" sz="2000" dirty="0" smtClean="0"/>
              <a:t>Particle size</a:t>
            </a:r>
          </a:p>
          <a:p>
            <a:r>
              <a:rPr lang="en-GB" sz="2400" dirty="0" smtClean="0"/>
              <a:t>Vegetation</a:t>
            </a:r>
          </a:p>
          <a:p>
            <a:pPr marL="0" indent="0">
              <a:buNone/>
            </a:pPr>
            <a:endParaRPr lang="en-GB" sz="2400" dirty="0"/>
          </a:p>
          <a:p>
            <a:endParaRPr lang="en-GB" sz="2800" dirty="0"/>
          </a:p>
        </p:txBody>
      </p:sp>
      <p:sp>
        <p:nvSpPr>
          <p:cNvPr id="6" name="Rectangle 5"/>
          <p:cNvSpPr/>
          <p:nvPr/>
        </p:nvSpPr>
        <p:spPr>
          <a:xfrm>
            <a:off x="8133582" y="6607639"/>
            <a:ext cx="375134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https://www.eumetsat.int/extensive-dibs-deformation-zone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7115" y="5068217"/>
            <a:ext cx="2317314" cy="1463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99642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528" y="2688825"/>
            <a:ext cx="6637485" cy="3513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RGB</a:t>
            </a:r>
            <a:endParaRPr lang="nn-NO" dirty="0"/>
          </a:p>
        </p:txBody>
      </p:sp>
      <p:sp>
        <p:nvSpPr>
          <p:cNvPr id="8" name="Rectangle 7"/>
          <p:cNvSpPr/>
          <p:nvPr/>
        </p:nvSpPr>
        <p:spPr>
          <a:xfrm>
            <a:off x="3419237" y="3090461"/>
            <a:ext cx="59824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b="0" dirty="0" smtClean="0">
                <a:solidFill>
                  <a:schemeClr val="tx1">
                    <a:lumMod val="95000"/>
                  </a:schemeClr>
                </a:solidFill>
              </a:rPr>
              <a:t>La Palma</a:t>
            </a:r>
            <a:endParaRPr lang="en-GB" sz="800" b="0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81011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Suomi </a:t>
            </a:r>
            <a:r>
              <a:rPr lang="en-GB" dirty="0" smtClean="0">
                <a:solidFill>
                  <a:schemeClr val="tx1"/>
                </a:solidFill>
              </a:rPr>
              <a:t>NPP True Colour RGB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2281942" y="2750856"/>
            <a:ext cx="189026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u="sng" dirty="0">
                <a:solidFill>
                  <a:schemeClr val="tx1"/>
                </a:solidFill>
              </a:rPr>
              <a:t>Range</a:t>
            </a:r>
          </a:p>
          <a:p>
            <a:pPr>
              <a:spcBef>
                <a:spcPct val="50000"/>
              </a:spcBef>
            </a:pPr>
            <a:endParaRPr lang="en-GB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</a:t>
            </a:r>
            <a:r>
              <a:rPr lang="en-IE" altLang="en-US" sz="1600" dirty="0" smtClean="0">
                <a:solidFill>
                  <a:schemeClr val="tx1"/>
                </a:solidFill>
              </a:rPr>
              <a:t>10 % G1.5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8</a:t>
            </a:r>
            <a:r>
              <a:rPr lang="en-IE" altLang="en-US" sz="1600" dirty="0" smtClean="0">
                <a:solidFill>
                  <a:schemeClr val="tx1"/>
                </a:solidFill>
              </a:rPr>
              <a:t>0 % G0.75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8</a:t>
            </a:r>
            <a:r>
              <a:rPr lang="en-IE" altLang="en-US" sz="1600" dirty="0" smtClean="0">
                <a:solidFill>
                  <a:schemeClr val="tx1"/>
                </a:solidFill>
              </a:rPr>
              <a:t>0 % G1.0</a:t>
            </a:r>
            <a:endParaRPr lang="en-IE" altLang="en-US" sz="1600" dirty="0">
              <a:solidFill>
                <a:schemeClr val="tx1"/>
              </a:solidFill>
            </a:endParaRP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1057013" y="2750856"/>
            <a:ext cx="113204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FF0000"/>
                </a:solidFill>
              </a:rPr>
              <a:t>R </a:t>
            </a:r>
            <a:r>
              <a:rPr lang="en-IE" altLang="en-US" sz="1600" dirty="0" smtClean="0">
                <a:solidFill>
                  <a:srgbClr val="FF0000"/>
                </a:solidFill>
              </a:rPr>
              <a:t>NIR1.3</a:t>
            </a: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00B050"/>
                </a:solidFill>
              </a:rPr>
              <a:t>G </a:t>
            </a:r>
            <a:r>
              <a:rPr lang="en-IE" altLang="en-US" sz="1600" dirty="0" smtClean="0">
                <a:solidFill>
                  <a:srgbClr val="00B050"/>
                </a:solidFill>
              </a:rPr>
              <a:t>VIS0.8</a:t>
            </a:r>
            <a:endParaRPr lang="en-IE" altLang="en-US" sz="1600" dirty="0">
              <a:solidFill>
                <a:srgbClr val="00B05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B </a:t>
            </a:r>
            <a:r>
              <a:rPr lang="en-IE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NIR1.6</a:t>
            </a:r>
            <a:endParaRPr lang="en-GB" altLang="en-US" sz="1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55538" y="1061643"/>
            <a:ext cx="1924491" cy="1384995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Thin cirrus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Cloud height/phase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(Aerosols)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(Vegetation)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(Snow)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Picture 46" descr="MSG_VIS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861" y="1176952"/>
            <a:ext cx="1259121" cy="1151504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47"/>
          <p:cNvSpPr txBox="1">
            <a:spLocks noChangeArrowheads="1"/>
          </p:cNvSpPr>
          <p:nvPr/>
        </p:nvSpPr>
        <p:spPr bwMode="auto">
          <a:xfrm>
            <a:off x="1797010" y="1227183"/>
            <a:ext cx="906331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200" dirty="0" smtClean="0">
                <a:solidFill>
                  <a:srgbClr val="FF0000"/>
                </a:solidFill>
                <a:latin typeface="Arial" panose="020B0604020202020204" pitchFamily="34" charset="0"/>
              </a:rPr>
              <a:t>6=NIR1.3</a:t>
            </a:r>
          </a:p>
          <a:p>
            <a:pPr algn="ctr">
              <a:spcBef>
                <a:spcPct val="50000"/>
              </a:spcBef>
            </a:pPr>
            <a:endParaRPr lang="en-GB" altLang="en-US" sz="12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rPr>
              <a:t>&gt; CIRRUS</a:t>
            </a:r>
            <a:endParaRPr lang="en-GB" altLang="en-US" sz="120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grpSp>
        <p:nvGrpSpPr>
          <p:cNvPr id="17" name="Group 6"/>
          <p:cNvGrpSpPr>
            <a:grpSpLocks/>
          </p:cNvGrpSpPr>
          <p:nvPr/>
        </p:nvGrpSpPr>
        <p:grpSpPr bwMode="auto">
          <a:xfrm>
            <a:off x="3089974" y="1155804"/>
            <a:ext cx="1280901" cy="1217940"/>
            <a:chOff x="3365" y="854"/>
            <a:chExt cx="755" cy="752"/>
          </a:xfrm>
        </p:grpSpPr>
        <p:pic>
          <p:nvPicPr>
            <p:cNvPr id="18" name="Picture 7" descr="BAND0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3613" y="1020"/>
              <a:ext cx="390" cy="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GB" altLang="en-US" sz="36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21" name="Picture 10" descr="BAND0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6"/>
          <a:stretch>
            <a:fillRect/>
          </a:stretch>
        </p:blipFill>
        <p:spPr bwMode="auto">
          <a:xfrm>
            <a:off x="4521572" y="1144309"/>
            <a:ext cx="1361993" cy="122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42"/>
          <p:cNvGrpSpPr>
            <a:grpSpLocks/>
          </p:cNvGrpSpPr>
          <p:nvPr/>
        </p:nvGrpSpPr>
        <p:grpSpPr bwMode="auto">
          <a:xfrm>
            <a:off x="1631863" y="1177470"/>
            <a:ext cx="1259339" cy="1163343"/>
            <a:chOff x="3787" y="1583"/>
            <a:chExt cx="712" cy="698"/>
          </a:xfrm>
        </p:grpSpPr>
        <p:pic>
          <p:nvPicPr>
            <p:cNvPr id="27" name="Picture 43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583"/>
              <a:ext cx="712" cy="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 Box 44"/>
            <p:cNvSpPr txBox="1">
              <a:spLocks noChangeArrowheads="1"/>
            </p:cNvSpPr>
            <p:nvPr/>
          </p:nvSpPr>
          <p:spPr bwMode="auto">
            <a:xfrm>
              <a:off x="3849" y="2115"/>
              <a:ext cx="473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FF0000"/>
                  </a:solidFill>
                  <a:latin typeface="Arial" panose="020B0604020202020204" pitchFamily="34" charset="0"/>
                </a:rPr>
                <a:t>6</a:t>
              </a: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=NIR1.3</a:t>
              </a: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1" name="Text Box 44"/>
          <p:cNvSpPr txBox="1">
            <a:spLocks noChangeArrowheads="1"/>
          </p:cNvSpPr>
          <p:nvPr/>
        </p:nvSpPr>
        <p:spPr bwMode="auto">
          <a:xfrm>
            <a:off x="3163179" y="2068807"/>
            <a:ext cx="83708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rPr>
              <a:t>4</a:t>
            </a:r>
            <a:r>
              <a:rPr lang="en-GB" altLang="en-US" sz="1200" dirty="0" smtClean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rPr>
              <a:t>=NIR0.8</a:t>
            </a:r>
            <a:endParaRPr lang="en-GB" altLang="en-US" sz="1200" dirty="0">
              <a:solidFill>
                <a:schemeClr val="bg1">
                  <a:lumMod val="10000"/>
                  <a:lumOff val="9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2" name="Text Box 44"/>
          <p:cNvSpPr txBox="1">
            <a:spLocks noChangeArrowheads="1"/>
          </p:cNvSpPr>
          <p:nvPr/>
        </p:nvSpPr>
        <p:spPr bwMode="auto">
          <a:xfrm>
            <a:off x="4593123" y="2054085"/>
            <a:ext cx="83708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 dirty="0" smtClean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rPr>
              <a:t>7=NIR1.6</a:t>
            </a:r>
            <a:endParaRPr lang="en-GB" altLang="en-US" sz="1200" dirty="0">
              <a:solidFill>
                <a:schemeClr val="bg1">
                  <a:lumMod val="10000"/>
                  <a:lumOff val="9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2706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6" y="1291416"/>
            <a:ext cx="9139242" cy="51362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Busy 2020 tropical cyclone season </a:t>
            </a:r>
            <a:r>
              <a:rPr lang="en-GB" dirty="0" smtClean="0"/>
              <a:t>(14/09/2020)</a:t>
            </a:r>
            <a:endParaRPr lang="en-GB" dirty="0" smtClean="0"/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6562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GOES-16 Cloud Type RGB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932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28706" y="775471"/>
            <a:ext cx="11081288" cy="651336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Busy 2017 tropical cyclone season – high clouds of TC Irma in NIR1.3 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6562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GOES-16 Cloud Type RGB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2290" name="Picture 2" descr=" GOES-16, 05 Sept, 12:00–23:00 UTC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06" y="1291416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 GOES-16, 05 Sept, 12:00–23:00  UTC 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287" y="1291416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73232" y="6118777"/>
            <a:ext cx="397737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rgbClr val="212529"/>
                </a:solidFill>
                <a:latin typeface="Roboto" panose="02000000000000000000" pitchFamily="2" charset="0"/>
              </a:rPr>
              <a:t>GOES-16 Band 02 (VIS0.6), 5 September 12:00–23:00 UTC. </a:t>
            </a:r>
            <a:r>
              <a:rPr lang="fr-FR" dirty="0">
                <a:solidFill>
                  <a:srgbClr val="212529"/>
                </a:solidFill>
                <a:latin typeface="Roboto" panose="02000000000000000000" pitchFamily="2" charset="0"/>
              </a:rPr>
              <a:t>Source: CIRA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171904" y="6118777"/>
            <a:ext cx="368402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212529"/>
                </a:solidFill>
                <a:latin typeface="Roboto" panose="02000000000000000000" pitchFamily="2" charset="0"/>
              </a:rPr>
              <a:t>GOES-16 Band 04 (NIR1.3), 5 Sept, 12:00–23:00 UTC. Source: CIRA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642010" y="6627168"/>
            <a:ext cx="354776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0" dirty="0"/>
              <a:t>https://www.eumetsat.int/record-breaking-2017-hurricane-season</a:t>
            </a:r>
          </a:p>
        </p:txBody>
      </p:sp>
    </p:spTree>
    <p:extLst>
      <p:ext uri="{BB962C8B-B14F-4D97-AF65-F5344CB8AC3E}">
        <p14:creationId xmlns:p14="http://schemas.microsoft.com/office/powerpoint/2010/main" val="27634123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NOAA-20 True Color 12 Sept 20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06" y="1280159"/>
            <a:ext cx="8145731" cy="516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Long-range smoke transport 12/09/2020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1400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True </a:t>
            </a:r>
            <a:r>
              <a:rPr lang="en-GB" dirty="0" smtClean="0">
                <a:solidFill>
                  <a:schemeClr val="tx1"/>
                </a:solidFill>
              </a:rPr>
              <a:t>Colour RGB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8842">
            <a:off x="8022025" y="960140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52448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6" y="1280159"/>
            <a:ext cx="8117229" cy="5147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Long-range smoke transport 12/09/2020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10639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Cloud </a:t>
            </a:r>
            <a:r>
              <a:rPr lang="en-GB" dirty="0" smtClean="0">
                <a:solidFill>
                  <a:schemeClr val="tx1"/>
                </a:solidFill>
              </a:rPr>
              <a:t>Type RGB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49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6" y="1280159"/>
            <a:ext cx="8117229" cy="5147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Long-range smoke transport 12/09/2020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10639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Cloud </a:t>
            </a:r>
            <a:r>
              <a:rPr lang="en-GB" dirty="0" smtClean="0">
                <a:solidFill>
                  <a:schemeClr val="tx1"/>
                </a:solidFill>
              </a:rPr>
              <a:t>Type RGB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781" y="1537937"/>
            <a:ext cx="7340831" cy="436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56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5" y="1280158"/>
            <a:ext cx="9151131" cy="5147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Dust over US 15/12/2021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6562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GOES-16 Cloud Type RGB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303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Meteosat</a:t>
            </a:r>
            <a:r>
              <a:rPr lang="en-GB" dirty="0"/>
              <a:t> Third Generation (MTG) mission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LQ3xHJasKK8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92480" y="855312"/>
            <a:ext cx="10120393" cy="569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02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4" y="1280157"/>
            <a:ext cx="9151131" cy="51475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</a:t>
            </a:r>
            <a:r>
              <a:rPr lang="nn-NO" dirty="0"/>
              <a:t> </a:t>
            </a:r>
            <a:r>
              <a:rPr lang="nn-NO" dirty="0" smtClean="0"/>
              <a:t>– </a:t>
            </a:r>
            <a:r>
              <a:rPr lang="en-GB" b="1" dirty="0" smtClean="0"/>
              <a:t>Cloud Type </a:t>
            </a:r>
            <a:r>
              <a:rPr lang="en-GB" b="1" dirty="0"/>
              <a:t>RGB</a:t>
            </a:r>
            <a:endParaRPr lang="nn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640080"/>
            <a:ext cx="11627339" cy="5262675"/>
          </a:xfrm>
        </p:spPr>
        <p:txBody>
          <a:bodyPr/>
          <a:lstStyle/>
          <a:p>
            <a:r>
              <a:rPr lang="en-GB" dirty="0" smtClean="0"/>
              <a:t>Dust over US 15/12/2021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708" y="1418283"/>
            <a:ext cx="128592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GOES-16 Dust RGB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19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5528" y="2688825"/>
            <a:ext cx="6637485" cy="35134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– </a:t>
            </a:r>
            <a:r>
              <a:rPr lang="nn-NO" b="1" dirty="0" smtClean="0"/>
              <a:t>Fire Temperature RGB</a:t>
            </a:r>
            <a:endParaRPr lang="nn-NO" b="1" dirty="0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2281942" y="2750856"/>
            <a:ext cx="15103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u="sng" dirty="0">
                <a:solidFill>
                  <a:schemeClr val="tx1"/>
                </a:solidFill>
              </a:rPr>
              <a:t>Range</a:t>
            </a:r>
          </a:p>
          <a:p>
            <a:pPr>
              <a:spcBef>
                <a:spcPct val="50000"/>
              </a:spcBef>
            </a:pPr>
            <a:endParaRPr lang="en-GB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 smtClean="0">
                <a:solidFill>
                  <a:schemeClr val="tx1"/>
                </a:solidFill>
              </a:rPr>
              <a:t>273 </a:t>
            </a:r>
            <a:r>
              <a:rPr lang="en-IE" altLang="en-US" sz="1600" dirty="0">
                <a:solidFill>
                  <a:schemeClr val="tx1"/>
                </a:solidFill>
              </a:rPr>
              <a:t>to </a:t>
            </a:r>
            <a:r>
              <a:rPr lang="en-IE" altLang="en-US" sz="1600" dirty="0" smtClean="0">
                <a:solidFill>
                  <a:schemeClr val="tx1"/>
                </a:solidFill>
              </a:rPr>
              <a:t>350 K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</a:t>
            </a:r>
            <a:r>
              <a:rPr lang="en-IE" altLang="en-US" sz="1600" dirty="0" smtClean="0">
                <a:solidFill>
                  <a:schemeClr val="tx1"/>
                </a:solidFill>
              </a:rPr>
              <a:t>50 %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5</a:t>
            </a:r>
            <a:r>
              <a:rPr lang="en-IE" altLang="en-US" sz="1600" dirty="0" smtClean="0">
                <a:solidFill>
                  <a:schemeClr val="tx1"/>
                </a:solidFill>
              </a:rPr>
              <a:t>0 </a:t>
            </a:r>
            <a:r>
              <a:rPr lang="en-IE" altLang="en-US" sz="1600" dirty="0">
                <a:solidFill>
                  <a:schemeClr val="tx1"/>
                </a:solidFill>
              </a:rPr>
              <a:t>%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1057013" y="2750856"/>
            <a:ext cx="1132041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FF0000"/>
                </a:solidFill>
              </a:rPr>
              <a:t>R </a:t>
            </a:r>
            <a:r>
              <a:rPr lang="en-IE" altLang="en-US" sz="1600" dirty="0" smtClean="0">
                <a:solidFill>
                  <a:srgbClr val="FF0000"/>
                </a:solidFill>
              </a:rPr>
              <a:t>IR3.8</a:t>
            </a:r>
            <a:endParaRPr lang="en-IE" altLang="en-US" sz="16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rgbClr val="00B050"/>
                </a:solidFill>
              </a:rPr>
              <a:t>G NIR2.3</a:t>
            </a: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B </a:t>
            </a:r>
            <a:r>
              <a:rPr lang="en-IE" altLang="en-US" sz="16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NIR1.6</a:t>
            </a:r>
            <a:endParaRPr lang="en-GB" altLang="en-US" sz="1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97349" y="1180117"/>
            <a:ext cx="1924491" cy="116955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Fire intensity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Burn scars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(Aerosols)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(Clouds)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(Vegetation</a:t>
            </a:r>
            <a:r>
              <a:rPr lang="en-GB" sz="1400" dirty="0" smtClean="0">
                <a:solidFill>
                  <a:schemeClr val="tx2"/>
                </a:solidFill>
              </a:rPr>
              <a:t>)</a:t>
            </a:r>
            <a:endParaRPr lang="en-GB" sz="1400" dirty="0">
              <a:solidFill>
                <a:schemeClr val="tx2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" name="Group 48"/>
          <p:cNvGrpSpPr>
            <a:grpSpLocks/>
          </p:cNvGrpSpPr>
          <p:nvPr/>
        </p:nvGrpSpPr>
        <p:grpSpPr bwMode="auto">
          <a:xfrm>
            <a:off x="3117814" y="1170420"/>
            <a:ext cx="1325562" cy="1189038"/>
            <a:chOff x="4603" y="1616"/>
            <a:chExt cx="756" cy="749"/>
          </a:xfrm>
        </p:grpSpPr>
        <p:pic>
          <p:nvPicPr>
            <p:cNvPr id="13" name="Picture 49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" y="1616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50"/>
            <p:cNvSpPr txBox="1">
              <a:spLocks noChangeArrowheads="1"/>
            </p:cNvSpPr>
            <p:nvPr/>
          </p:nvSpPr>
          <p:spPr bwMode="auto">
            <a:xfrm>
              <a:off x="4640" y="1634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8=NIR2.3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</p:txBody>
        </p:sp>
      </p:grpSp>
      <p:sp>
        <p:nvSpPr>
          <p:cNvPr id="15" name="Rectangle 52"/>
          <p:cNvSpPr>
            <a:spLocks noChangeArrowheads="1"/>
          </p:cNvSpPr>
          <p:nvPr/>
        </p:nvSpPr>
        <p:spPr bwMode="auto">
          <a:xfrm>
            <a:off x="3116226" y="1160894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1604692" y="1177060"/>
            <a:ext cx="1295400" cy="1195388"/>
            <a:chOff x="2562" y="2021"/>
            <a:chExt cx="753" cy="753"/>
          </a:xfrm>
        </p:grpSpPr>
        <p:pic>
          <p:nvPicPr>
            <p:cNvPr id="17" name="Picture 13" descr="BAND0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9=IR3.8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9" name="Rectangle 52"/>
          <p:cNvSpPr>
            <a:spLocks noChangeArrowheads="1"/>
          </p:cNvSpPr>
          <p:nvPr/>
        </p:nvSpPr>
        <p:spPr bwMode="auto">
          <a:xfrm>
            <a:off x="1595036" y="1161184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9"/>
          <p:cNvGrpSpPr>
            <a:grpSpLocks/>
          </p:cNvGrpSpPr>
          <p:nvPr/>
        </p:nvGrpSpPr>
        <p:grpSpPr bwMode="auto">
          <a:xfrm>
            <a:off x="4587540" y="1135558"/>
            <a:ext cx="1298575" cy="1193800"/>
            <a:chOff x="4151" y="854"/>
            <a:chExt cx="755" cy="752"/>
          </a:xfrm>
        </p:grpSpPr>
        <p:pic>
          <p:nvPicPr>
            <p:cNvPr id="21" name="Picture 10" descr="BAND0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484267" y="2824836"/>
            <a:ext cx="1028615" cy="861774"/>
            <a:chOff x="10644144" y="2873657"/>
            <a:chExt cx="1028615" cy="861774"/>
          </a:xfrm>
        </p:grpSpPr>
        <p:sp>
          <p:nvSpPr>
            <p:cNvPr id="24" name="Rectangle 23"/>
            <p:cNvSpPr/>
            <p:nvPr/>
          </p:nvSpPr>
          <p:spPr>
            <a:xfrm>
              <a:off x="10644144" y="2873657"/>
              <a:ext cx="1028615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Temperature</a:t>
              </a:r>
            </a:p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Level</a:t>
              </a:r>
            </a:p>
            <a:p>
              <a:pPr algn="ctr"/>
              <a:endParaRPr lang="en-GB" sz="10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1      2      3</a:t>
              </a:r>
            </a:p>
            <a:p>
              <a:endParaRPr lang="en-GB" sz="10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11056793" y="3517121"/>
              <a:ext cx="216131" cy="207818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1324315" y="3514353"/>
              <a:ext cx="216131" cy="207818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0782474" y="3521527"/>
              <a:ext cx="216131" cy="207818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37746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Fire detection  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36740" y="640080"/>
            <a:ext cx="11627339" cy="5262675"/>
          </a:xfrm>
        </p:spPr>
        <p:txBody>
          <a:bodyPr>
            <a:normAutofit/>
          </a:bodyPr>
          <a:lstStyle/>
          <a:p>
            <a:r>
              <a:rPr lang="en-GB" sz="2800" dirty="0" smtClean="0"/>
              <a:t>Fire parameters?</a:t>
            </a:r>
          </a:p>
          <a:p>
            <a:r>
              <a:rPr lang="en-GB" sz="2800" dirty="0" smtClean="0"/>
              <a:t>What to use to detect fires?</a:t>
            </a:r>
            <a:endParaRPr lang="en-GB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671494"/>
            <a:ext cx="914400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8846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866" y="1162399"/>
            <a:ext cx="9753259" cy="5533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FCI applications – </a:t>
            </a:r>
            <a:r>
              <a:rPr lang="nn-NO" b="1" dirty="0"/>
              <a:t>Fire Temperature RGB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8147444" y="1162399"/>
            <a:ext cx="2790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38"/>
            <a:r>
              <a:rPr lang="en-GB" sz="1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Fire Temperature RGB</a:t>
            </a:r>
          </a:p>
          <a:p>
            <a:pPr algn="ctr" defTabSz="914338"/>
            <a:r>
              <a:rPr lang="en-GB" sz="1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(IR3.7, NIR2.25, NIR1.6)</a:t>
            </a:r>
          </a:p>
        </p:txBody>
      </p:sp>
    </p:spTree>
    <p:extLst>
      <p:ext uri="{BB962C8B-B14F-4D97-AF65-F5344CB8AC3E}">
        <p14:creationId xmlns:p14="http://schemas.microsoft.com/office/powerpoint/2010/main" val="2282078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RGBs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66" y="1139428"/>
            <a:ext cx="7943660" cy="526267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792480" y="6171271"/>
            <a:ext cx="211147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S-NPP VIIRS, 2 Oct 2021, 13:45Z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8842">
            <a:off x="8022025" y="960140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27294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RGBs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66" y="1139428"/>
            <a:ext cx="7943660" cy="52626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79212" y="1139428"/>
            <a:ext cx="2790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True Colour </a:t>
            </a:r>
            <a:r>
              <a:rPr lang="en-GB" sz="1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RGB</a:t>
            </a:r>
          </a:p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(VIS0.6, VIS0.5, VIS0.4)</a:t>
            </a:r>
          </a:p>
          <a:p>
            <a:pPr algn="ctr" defTabSz="914338"/>
            <a:endParaRPr lang="en-GB" sz="180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- Hot spots not detected</a:t>
            </a:r>
            <a:endParaRPr lang="en-GB" sz="180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423" y="3541221"/>
            <a:ext cx="4600412" cy="2610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0" name="Straight Arrow Connector 9"/>
          <p:cNvCxnSpPr/>
          <p:nvPr/>
        </p:nvCxnSpPr>
        <p:spPr bwMode="auto">
          <a:xfrm flipV="1">
            <a:off x="8518049" y="3840480"/>
            <a:ext cx="17354" cy="2302626"/>
          </a:xfrm>
          <a:prstGeom prst="straightConnector1">
            <a:avLst/>
          </a:prstGeom>
          <a:solidFill>
            <a:schemeClr val="bg2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flipH="1" flipV="1">
            <a:off x="8637196" y="3823855"/>
            <a:ext cx="1" cy="2322021"/>
          </a:xfrm>
          <a:prstGeom prst="straightConnector1">
            <a:avLst/>
          </a:prstGeom>
          <a:solidFill>
            <a:schemeClr val="bg2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 flipV="1">
            <a:off x="8404167" y="3823855"/>
            <a:ext cx="5574" cy="2322022"/>
          </a:xfrm>
          <a:prstGeom prst="straightConnector1">
            <a:avLst/>
          </a:prstGeom>
          <a:solidFill>
            <a:schemeClr val="bg2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3" name="Rectangle 22"/>
          <p:cNvSpPr/>
          <p:nvPr/>
        </p:nvSpPr>
        <p:spPr>
          <a:xfrm>
            <a:off x="792480" y="6171271"/>
            <a:ext cx="211147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S-NPP VIIRS, 2 Oct 2021, 13:45Z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635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66" y="1139427"/>
            <a:ext cx="7943662" cy="52626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RGBs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792480" y="6171271"/>
            <a:ext cx="211147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S-NPP VIIRS, 2 Oct 2021, 13:45Z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8842">
            <a:off x="8022025" y="960140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60986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66" y="1139427"/>
            <a:ext cx="7943662" cy="52626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RGBs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779212" y="1139428"/>
            <a:ext cx="2790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Natural Colour </a:t>
            </a:r>
            <a:r>
              <a:rPr lang="en-GB" sz="1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RGB</a:t>
            </a:r>
          </a:p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(NIR1.6, VIS0.8, VIS0.6)</a:t>
            </a:r>
          </a:p>
          <a:p>
            <a:pPr algn="ctr" defTabSz="914338"/>
            <a:endParaRPr lang="en-GB" sz="180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- Hot spot detected</a:t>
            </a:r>
            <a:endParaRPr lang="en-GB" sz="180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423" y="3541221"/>
            <a:ext cx="4600412" cy="2610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Straight Arrow Connector 8"/>
          <p:cNvCxnSpPr/>
          <p:nvPr/>
        </p:nvCxnSpPr>
        <p:spPr bwMode="auto">
          <a:xfrm flipV="1">
            <a:off x="9133190" y="3823855"/>
            <a:ext cx="17354" cy="2302626"/>
          </a:xfrm>
          <a:prstGeom prst="straightConnector1">
            <a:avLst/>
          </a:prstGeom>
          <a:solidFill>
            <a:schemeClr val="bg2"/>
          </a:solidFill>
          <a:ln w="38100" cap="flat" cmpd="sng" algn="ctr">
            <a:solidFill>
              <a:srgbClr val="FFC000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12" name="Rectangle 11"/>
          <p:cNvSpPr/>
          <p:nvPr/>
        </p:nvSpPr>
        <p:spPr>
          <a:xfrm>
            <a:off x="792480" y="6171271"/>
            <a:ext cx="211147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S-NPP VIIRS, 2 Oct 2021, 13:45Z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3248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66" y="1146638"/>
            <a:ext cx="7928662" cy="52554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RGBs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792480" y="6171271"/>
            <a:ext cx="211147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S-NPP VIIRS, 2 Oct 2021, 13:45Z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3903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666" y="1146638"/>
            <a:ext cx="7928662" cy="52554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RGBs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779212" y="1139428"/>
            <a:ext cx="2790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Cloud Phase </a:t>
            </a:r>
            <a:r>
              <a:rPr lang="en-GB" sz="1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RGB</a:t>
            </a:r>
          </a:p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(NIR1.6, NIR2.2, VIS0.6)</a:t>
            </a:r>
          </a:p>
          <a:p>
            <a:pPr algn="ctr" defTabSz="914338"/>
            <a:endParaRPr lang="en-GB" sz="180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- Hot spot intensity</a:t>
            </a:r>
            <a:endParaRPr lang="en-GB" sz="180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423" y="3541221"/>
            <a:ext cx="4600412" cy="2610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7" name="Straight Arrow Connector 16"/>
          <p:cNvCxnSpPr/>
          <p:nvPr/>
        </p:nvCxnSpPr>
        <p:spPr bwMode="auto">
          <a:xfrm flipV="1">
            <a:off x="9133190" y="3823855"/>
            <a:ext cx="17354" cy="2302626"/>
          </a:xfrm>
          <a:prstGeom prst="straightConnector1">
            <a:avLst/>
          </a:prstGeom>
          <a:solidFill>
            <a:schemeClr val="bg2"/>
          </a:solidFill>
          <a:ln w="38100" cap="flat" cmpd="sng" algn="ctr">
            <a:solidFill>
              <a:srgbClr val="FFC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9360405" y="3823855"/>
            <a:ext cx="17354" cy="2302626"/>
          </a:xfrm>
          <a:prstGeom prst="straightConnector1">
            <a:avLst/>
          </a:prstGeom>
          <a:solidFill>
            <a:schemeClr val="bg2"/>
          </a:solidFill>
          <a:ln w="38100" cap="flat" cmpd="sng" algn="ctr">
            <a:solidFill>
              <a:schemeClr val="accent4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1" name="Rectangle 20"/>
          <p:cNvSpPr/>
          <p:nvPr/>
        </p:nvSpPr>
        <p:spPr>
          <a:xfrm>
            <a:off x="792480" y="6171271"/>
            <a:ext cx="211147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S-NPP VIIRS, 2 Oct 2021, 13:45Z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887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Meteosat</a:t>
            </a:r>
            <a:r>
              <a:rPr lang="en-GB" dirty="0"/>
              <a:t> Third Generation (MTG) mission</a:t>
            </a:r>
            <a:endParaRPr lang="nn-NO" dirty="0"/>
          </a:p>
        </p:txBody>
      </p:sp>
      <p:sp>
        <p:nvSpPr>
          <p:cNvPr id="16" name="TextBox 15"/>
          <p:cNvSpPr txBox="1"/>
          <p:nvPr/>
        </p:nvSpPr>
        <p:spPr>
          <a:xfrm>
            <a:off x="9352206" y="1380498"/>
            <a:ext cx="26438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Continuity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Innovation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1252183" y="1153237"/>
            <a:ext cx="2995684" cy="47221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618406" y="1153237"/>
            <a:ext cx="2995684" cy="47221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7984629" y="1153237"/>
            <a:ext cx="2995684" cy="47221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2255" y="1363135"/>
            <a:ext cx="141897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IMAGERY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18 December 2014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(Japan snowstorm)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62488" y="1401784"/>
            <a:ext cx="17075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LIGHTNING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12 August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(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Hurricane Harvey</a:t>
            </a: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83827" y="1363135"/>
            <a:ext cx="179728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SOUNDINGS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20 June 2013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(IASI vs Harmonie)</a:t>
            </a: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052" y="2265530"/>
            <a:ext cx="2892223" cy="17895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762" y="4234581"/>
            <a:ext cx="1460801" cy="134014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8379" y="2265531"/>
            <a:ext cx="2879069" cy="1798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1264" y="4234079"/>
            <a:ext cx="1449969" cy="13406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4201" y="2265532"/>
            <a:ext cx="2880596" cy="17895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7485" y="4280333"/>
            <a:ext cx="1449969" cy="134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485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1" y="1160619"/>
            <a:ext cx="7912848" cy="52414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FCI applications – </a:t>
            </a:r>
            <a:r>
              <a:rPr lang="nn-NO" b="1" dirty="0"/>
              <a:t>Fire Temperature RGB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792480" y="6171268"/>
            <a:ext cx="221406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GOES East ABI, 2 Oct 2021, 15:00Z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131" y="888231"/>
            <a:ext cx="4488156" cy="2963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" name="Group 3"/>
          <p:cNvGrpSpPr/>
          <p:nvPr/>
        </p:nvGrpSpPr>
        <p:grpSpPr>
          <a:xfrm>
            <a:off x="10644144" y="2873657"/>
            <a:ext cx="1028615" cy="861774"/>
            <a:chOff x="10644144" y="2873657"/>
            <a:chExt cx="1028615" cy="861774"/>
          </a:xfrm>
        </p:grpSpPr>
        <p:sp>
          <p:nvSpPr>
            <p:cNvPr id="6" name="Rectangle 5"/>
            <p:cNvSpPr/>
            <p:nvPr/>
          </p:nvSpPr>
          <p:spPr>
            <a:xfrm>
              <a:off x="10644144" y="2873657"/>
              <a:ext cx="1028615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Temperature</a:t>
              </a:r>
            </a:p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Level</a:t>
              </a:r>
            </a:p>
            <a:p>
              <a:pPr algn="ctr"/>
              <a:endParaRPr lang="en-GB" sz="10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1      2      3</a:t>
              </a:r>
            </a:p>
            <a:p>
              <a:endParaRPr lang="en-GB" sz="1000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1056793" y="3517121"/>
              <a:ext cx="216131" cy="207818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1324315" y="3514353"/>
              <a:ext cx="216131" cy="207818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0782474" y="3521527"/>
              <a:ext cx="216131" cy="207818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2311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1" y="1160619"/>
            <a:ext cx="7912848" cy="52414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FCI applications – </a:t>
            </a:r>
            <a:r>
              <a:rPr lang="nn-NO" b="1" dirty="0"/>
              <a:t>Fire Temperature RGB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779212" y="1139428"/>
            <a:ext cx="27906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38"/>
            <a:r>
              <a:rPr lang="en-GB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Fire</a:t>
            </a:r>
            <a:r>
              <a:rPr lang="en-GB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Temperature</a:t>
            </a:r>
            <a:r>
              <a:rPr lang="en-GB" sz="2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solidFill>
                  <a:srgbClr val="FFC000"/>
                </a:solidFill>
                <a:latin typeface="+mj-lt"/>
                <a:cs typeface="Times New Roman" panose="02020603050405020304" pitchFamily="18" charset="0"/>
              </a:rPr>
              <a:t>RGB</a:t>
            </a:r>
            <a:endParaRPr lang="en-GB" sz="2800" dirty="0">
              <a:solidFill>
                <a:srgbClr val="FFC000"/>
              </a:solidFill>
              <a:latin typeface="+mj-lt"/>
              <a:cs typeface="Times New Roman" panose="02020603050405020304" pitchFamily="18" charset="0"/>
            </a:endParaRPr>
          </a:p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(IR3.8, NIR2.2, NIR1.6)</a:t>
            </a:r>
          </a:p>
          <a:p>
            <a:pPr algn="ctr" defTabSz="914338"/>
            <a:endParaRPr lang="en-GB" sz="180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  <a:p>
            <a:pPr algn="ctr" defTabSz="914338"/>
            <a:r>
              <a:rPr lang="en-GB" sz="1800" dirty="0" smtClean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- Hot spot intensity!</a:t>
            </a:r>
            <a:endParaRPr lang="en-GB" sz="1800" dirty="0">
              <a:solidFill>
                <a:prstClr val="black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423" y="3541221"/>
            <a:ext cx="4600412" cy="2610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7" name="Straight Arrow Connector 16"/>
          <p:cNvCxnSpPr/>
          <p:nvPr/>
        </p:nvCxnSpPr>
        <p:spPr bwMode="auto">
          <a:xfrm flipV="1">
            <a:off x="9133190" y="3823855"/>
            <a:ext cx="17354" cy="2302626"/>
          </a:xfrm>
          <a:prstGeom prst="straightConnector1">
            <a:avLst/>
          </a:prstGeom>
          <a:solidFill>
            <a:schemeClr val="bg2"/>
          </a:solidFill>
          <a:ln w="38100" cap="flat" cmpd="sng" algn="ctr">
            <a:solidFill>
              <a:srgbClr val="FFC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V="1">
            <a:off x="9360405" y="3823855"/>
            <a:ext cx="17354" cy="2302626"/>
          </a:xfrm>
          <a:prstGeom prst="straightConnector1">
            <a:avLst/>
          </a:prstGeom>
          <a:solidFill>
            <a:schemeClr val="bg2"/>
          </a:solidFill>
          <a:ln w="38100" cap="flat" cmpd="sng" algn="ctr">
            <a:solidFill>
              <a:schemeClr val="accent4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V="1">
            <a:off x="9672892" y="3832164"/>
            <a:ext cx="17354" cy="2302626"/>
          </a:xfrm>
          <a:prstGeom prst="straightConnector1">
            <a:avLst/>
          </a:prstGeom>
          <a:solidFill>
            <a:schemeClr val="bg2"/>
          </a:solidFill>
          <a:ln w="38100" cap="flat" cmpd="sng" algn="ctr">
            <a:solidFill>
              <a:schemeClr val="accent4">
                <a:lumMod val="75000"/>
              </a:schemeClr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14" name="Rectangle 13"/>
          <p:cNvSpPr/>
          <p:nvPr/>
        </p:nvSpPr>
        <p:spPr>
          <a:xfrm>
            <a:off x="792480" y="6171268"/>
            <a:ext cx="221406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>
                <a:solidFill>
                  <a:schemeClr val="tx1">
                    <a:lumMod val="95000"/>
                  </a:schemeClr>
                </a:solidFill>
              </a:rPr>
              <a:t>GOES East ABI, 2 Oct 2021, 15:00Z</a:t>
            </a:r>
            <a:endParaRPr lang="en-GB" dirty="0">
              <a:solidFill>
                <a:schemeClr val="tx1">
                  <a:lumMod val="95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489945" y="1327490"/>
            <a:ext cx="1028615" cy="861774"/>
            <a:chOff x="7489945" y="1327490"/>
            <a:chExt cx="1028615" cy="861774"/>
          </a:xfrm>
        </p:grpSpPr>
        <p:sp>
          <p:nvSpPr>
            <p:cNvPr id="10" name="Rectangle 9"/>
            <p:cNvSpPr/>
            <p:nvPr/>
          </p:nvSpPr>
          <p:spPr>
            <a:xfrm>
              <a:off x="7489945" y="1327490"/>
              <a:ext cx="1028615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Temperature</a:t>
              </a:r>
            </a:p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Level</a:t>
              </a:r>
            </a:p>
            <a:p>
              <a:pPr algn="ctr"/>
              <a:endParaRPr lang="en-GB" sz="10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1      2      3</a:t>
              </a:r>
            </a:p>
            <a:p>
              <a:endParaRPr lang="en-GB" sz="1000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7902594" y="1970954"/>
              <a:ext cx="216131" cy="207818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8170116" y="1968186"/>
              <a:ext cx="216131" cy="207818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7628275" y="1975360"/>
              <a:ext cx="216131" cy="207818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8176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16" y="3011844"/>
            <a:ext cx="3688628" cy="2972048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3192" y="3006437"/>
            <a:ext cx="4205447" cy="29774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978" y="2983740"/>
            <a:ext cx="3628180" cy="30013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– </a:t>
            </a:r>
            <a:r>
              <a:rPr lang="nn-NO" b="1" dirty="0" smtClean="0"/>
              <a:t>Fire Temperature RGB</a:t>
            </a:r>
            <a:endParaRPr lang="nn-NO" b="1" dirty="0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Box 9"/>
          <p:cNvSpPr txBox="1"/>
          <p:nvPr/>
        </p:nvSpPr>
        <p:spPr>
          <a:xfrm>
            <a:off x="8497349" y="1180117"/>
            <a:ext cx="1924491" cy="116955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Fire intensity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Burn scars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(Aerosols)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(Clouds)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2"/>
                </a:solidFill>
              </a:rPr>
              <a:t>(Vegetation</a:t>
            </a:r>
            <a:r>
              <a:rPr lang="en-GB" sz="1400" dirty="0" smtClean="0">
                <a:solidFill>
                  <a:schemeClr val="tx2"/>
                </a:solidFill>
              </a:rPr>
              <a:t>)</a:t>
            </a:r>
            <a:endParaRPr lang="en-GB" sz="1400" dirty="0">
              <a:solidFill>
                <a:schemeClr val="tx2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2" name="Group 48"/>
          <p:cNvGrpSpPr>
            <a:grpSpLocks/>
          </p:cNvGrpSpPr>
          <p:nvPr/>
        </p:nvGrpSpPr>
        <p:grpSpPr bwMode="auto">
          <a:xfrm>
            <a:off x="3117814" y="1170420"/>
            <a:ext cx="1325562" cy="1189038"/>
            <a:chOff x="4603" y="1616"/>
            <a:chExt cx="756" cy="749"/>
          </a:xfrm>
        </p:grpSpPr>
        <p:pic>
          <p:nvPicPr>
            <p:cNvPr id="13" name="Picture 49" descr="MSG_VIS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" y="1616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 Box 50"/>
            <p:cNvSpPr txBox="1">
              <a:spLocks noChangeArrowheads="1"/>
            </p:cNvSpPr>
            <p:nvPr/>
          </p:nvSpPr>
          <p:spPr bwMode="auto">
            <a:xfrm>
              <a:off x="4640" y="1634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8=NIR2.3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</p:txBody>
        </p:sp>
      </p:grpSp>
      <p:sp>
        <p:nvSpPr>
          <p:cNvPr id="15" name="Rectangle 52"/>
          <p:cNvSpPr>
            <a:spLocks noChangeArrowheads="1"/>
          </p:cNvSpPr>
          <p:nvPr/>
        </p:nvSpPr>
        <p:spPr bwMode="auto">
          <a:xfrm>
            <a:off x="3116226" y="1160894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1604692" y="1177060"/>
            <a:ext cx="1295400" cy="1195388"/>
            <a:chOff x="2562" y="2021"/>
            <a:chExt cx="753" cy="753"/>
          </a:xfrm>
        </p:grpSpPr>
        <p:pic>
          <p:nvPicPr>
            <p:cNvPr id="17" name="Picture 13" descr="BAND0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9=IR3.8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9" name="Rectangle 52"/>
          <p:cNvSpPr>
            <a:spLocks noChangeArrowheads="1"/>
          </p:cNvSpPr>
          <p:nvPr/>
        </p:nvSpPr>
        <p:spPr bwMode="auto">
          <a:xfrm>
            <a:off x="1595036" y="1161184"/>
            <a:ext cx="132715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9"/>
          <p:cNvGrpSpPr>
            <a:grpSpLocks/>
          </p:cNvGrpSpPr>
          <p:nvPr/>
        </p:nvGrpSpPr>
        <p:grpSpPr bwMode="auto">
          <a:xfrm>
            <a:off x="4587540" y="1135558"/>
            <a:ext cx="1298575" cy="1193800"/>
            <a:chOff x="4151" y="854"/>
            <a:chExt cx="755" cy="752"/>
          </a:xfrm>
        </p:grpSpPr>
        <p:pic>
          <p:nvPicPr>
            <p:cNvPr id="21" name="Picture 10" descr="BAND0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78172" y="3053436"/>
            <a:ext cx="1028615" cy="861774"/>
            <a:chOff x="10644144" y="2873657"/>
            <a:chExt cx="1028615" cy="861774"/>
          </a:xfrm>
        </p:grpSpPr>
        <p:sp>
          <p:nvSpPr>
            <p:cNvPr id="24" name="Rectangle 23"/>
            <p:cNvSpPr/>
            <p:nvPr/>
          </p:nvSpPr>
          <p:spPr>
            <a:xfrm>
              <a:off x="10644144" y="2873657"/>
              <a:ext cx="1028615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Temperature</a:t>
              </a:r>
            </a:p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Level</a:t>
              </a:r>
            </a:p>
            <a:p>
              <a:pPr algn="ctr"/>
              <a:endParaRPr lang="en-GB" sz="10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GB" sz="1000" dirty="0" smtClean="0">
                  <a:solidFill>
                    <a:schemeClr val="tx1"/>
                  </a:solidFill>
                </a:rPr>
                <a:t>1      2      3</a:t>
              </a:r>
            </a:p>
            <a:p>
              <a:endParaRPr lang="en-GB" sz="10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11056793" y="3517121"/>
              <a:ext cx="216131" cy="207818"/>
            </a:xfrm>
            <a:prstGeom prst="rect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1324315" y="3514353"/>
              <a:ext cx="216131" cy="207818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0782474" y="3521527"/>
              <a:ext cx="216131" cy="207818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9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ahom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7972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About the resolution (1km IR!)</a:t>
            </a:r>
            <a:endParaRPr lang="en-GB" dirty="0"/>
          </a:p>
        </p:txBody>
      </p:sp>
      <p:pic>
        <p:nvPicPr>
          <p:cNvPr id="34" name="Picture 33" descr="modis_ir39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7758" y="1357447"/>
            <a:ext cx="5787799" cy="4263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 descr="seviri_ir39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697" y="1337319"/>
            <a:ext cx="5357274" cy="4284007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TextBox 35"/>
          <p:cNvSpPr txBox="1"/>
          <p:nvPr/>
        </p:nvSpPr>
        <p:spPr>
          <a:xfrm>
            <a:off x="607470" y="5075470"/>
            <a:ext cx="982961" cy="3693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Current</a:t>
            </a: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341496" y="5075470"/>
            <a:ext cx="869149" cy="36933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accent2">
                    <a:lumMod val="75000"/>
                  </a:schemeClr>
                </a:solidFill>
              </a:rPr>
              <a:t>Future</a:t>
            </a:r>
            <a:endParaRPr lang="en-GB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883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</a:t>
            </a:r>
            <a:endParaRPr lang="en-GB" dirty="0"/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8" y="1401763"/>
            <a:ext cx="6375400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98626" y="5378912"/>
            <a:ext cx="2152650" cy="541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71" dirty="0">
                <a:latin typeface="+mn-lt"/>
              </a:rPr>
              <a:t>Canada</a:t>
            </a:r>
          </a:p>
          <a:p>
            <a:pPr>
              <a:defRPr/>
            </a:pPr>
            <a:r>
              <a:rPr lang="en-US" sz="971" dirty="0">
                <a:latin typeface="+mn-lt"/>
              </a:rPr>
              <a:t>Northwest Territories</a:t>
            </a:r>
          </a:p>
          <a:p>
            <a:pPr>
              <a:defRPr/>
            </a:pPr>
            <a:r>
              <a:rPr lang="en-US" sz="971" dirty="0">
                <a:latin typeface="+mn-lt"/>
              </a:rPr>
              <a:t>14 Aug. 2017</a:t>
            </a: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0" y="824575"/>
            <a:ext cx="1219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800">
                <a:solidFill>
                  <a:srgbClr val="54528A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400">
                <a:solidFill>
                  <a:srgbClr val="54528A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000">
                <a:solidFill>
                  <a:srgbClr val="54528A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>
                <a:solidFill>
                  <a:srgbClr val="54528A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solidFill>
                  <a:schemeClr val="bg1"/>
                </a:solidFill>
                <a:latin typeface="+mn-lt"/>
              </a:rPr>
              <a:t>GOES-16, </a:t>
            </a:r>
            <a:r>
              <a:rPr lang="en-GB" altLang="en-US" sz="2400" dirty="0" smtClean="0">
                <a:solidFill>
                  <a:schemeClr val="bg1"/>
                </a:solidFill>
                <a:latin typeface="+mn-lt"/>
              </a:rPr>
              <a:t>Fire Temperature RGB (with NIR1.6 and NIR2.25 Bands)</a:t>
            </a:r>
            <a:endParaRPr lang="en-GB" altLang="en-US" sz="24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4637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+mj-lt"/>
              </a:rPr>
              <a:t>Examples</a:t>
            </a:r>
            <a:endParaRPr lang="en-GB" sz="2800" dirty="0">
              <a:latin typeface="+mj-lt"/>
            </a:endParaRP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385" y="627064"/>
            <a:ext cx="6230936" cy="6230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"/>
          <p:cNvSpPr txBox="1">
            <a:spLocks noChangeArrowheads="1"/>
          </p:cNvSpPr>
          <p:nvPr/>
        </p:nvSpPr>
        <p:spPr bwMode="auto">
          <a:xfrm>
            <a:off x="1161706" y="726762"/>
            <a:ext cx="9647467" cy="871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r>
              <a:rPr lang="en-GB" sz="2000" kern="0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Arial" panose="020B0604020202020204" pitchFamily="34" charset="0"/>
              </a:rPr>
              <a:t>Himawari-08, New </a:t>
            </a:r>
            <a:r>
              <a:rPr lang="en-GB" sz="2000" kern="0" dirty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Arial" panose="020B0604020202020204" pitchFamily="34" charset="0"/>
              </a:rPr>
              <a:t>Fire Temperature RGB</a:t>
            </a:r>
          </a:p>
          <a:p>
            <a:pPr algn="ctr">
              <a:spcBef>
                <a:spcPct val="50000"/>
              </a:spcBef>
              <a:defRPr/>
            </a:pPr>
            <a:r>
              <a:rPr lang="en-GB" sz="2000" kern="0" dirty="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Arial" panose="020B0604020202020204" pitchFamily="34" charset="0"/>
              </a:rPr>
              <a:t> 16-17 October 2017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9297817" y="6514119"/>
            <a:ext cx="224452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en-GB" altLang="en-US" sz="1100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Fires in Australia (Credits</a:t>
            </a:r>
            <a:r>
              <a:rPr lang="en-GB" altLang="en-US" sz="1100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: </a:t>
            </a:r>
            <a:r>
              <a:rPr lang="en-GB" altLang="en-US" sz="1100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CIRA)</a:t>
            </a:r>
            <a:endParaRPr lang="en-GB" altLang="en-US" sz="1100" dirty="0">
              <a:solidFill>
                <a:schemeClr val="tx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64843" y="2641976"/>
            <a:ext cx="296863" cy="296862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>
              <a:spcBef>
                <a:spcPct val="50000"/>
              </a:spcBef>
              <a:defRPr/>
            </a:pPr>
            <a:endParaRPr lang="en-GB" sz="80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236318" y="2641976"/>
            <a:ext cx="296863" cy="296862"/>
          </a:xfrm>
          <a:prstGeom prst="rect">
            <a:avLst/>
          </a:prstGeom>
          <a:solidFill>
            <a:srgbClr val="FFFF00"/>
          </a:solidFill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>
              <a:spcBef>
                <a:spcPct val="50000"/>
              </a:spcBef>
              <a:defRPr/>
            </a:pPr>
            <a:endParaRPr lang="en-GB" sz="80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631605" y="2641976"/>
            <a:ext cx="296862" cy="296862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>
              <a:spcBef>
                <a:spcPct val="50000"/>
              </a:spcBef>
              <a:defRPr/>
            </a:pPr>
            <a:endParaRPr lang="en-GB" sz="80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883893" y="2273676"/>
            <a:ext cx="9044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800">
                <a:solidFill>
                  <a:srgbClr val="54528A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400">
                <a:solidFill>
                  <a:srgbClr val="54528A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000">
                <a:solidFill>
                  <a:srgbClr val="54528A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>
                <a:solidFill>
                  <a:srgbClr val="54528A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chemeClr val="tx1">
                    <a:lumMod val="50000"/>
                  </a:schemeClr>
                </a:solidFill>
                <a:latin typeface="+mj-lt"/>
              </a:rPr>
              <a:t>1   </a:t>
            </a:r>
            <a:r>
              <a:rPr lang="en-GB" altLang="en-US" sz="1600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 2    3</a:t>
            </a:r>
            <a:endParaRPr lang="en-GB" altLang="en-US" sz="160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740796" y="1684714"/>
            <a:ext cx="14117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800">
                <a:solidFill>
                  <a:srgbClr val="54528A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400">
                <a:solidFill>
                  <a:srgbClr val="54528A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000">
                <a:solidFill>
                  <a:srgbClr val="54528A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>
                <a:solidFill>
                  <a:srgbClr val="54528A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Temperature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1600" dirty="0">
                <a:solidFill>
                  <a:schemeClr val="tx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Level</a:t>
            </a:r>
          </a:p>
        </p:txBody>
      </p:sp>
    </p:spTree>
    <p:extLst>
      <p:ext uri="{BB962C8B-B14F-4D97-AF65-F5344CB8AC3E}">
        <p14:creationId xmlns:p14="http://schemas.microsoft.com/office/powerpoint/2010/main" val="23880409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Examples</a:t>
            </a:r>
            <a:endParaRPr lang="en-GB" dirty="0">
              <a:latin typeface="+mn-lt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3393183" y="977900"/>
            <a:ext cx="52405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800">
                <a:solidFill>
                  <a:srgbClr val="54528A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400">
                <a:solidFill>
                  <a:srgbClr val="54528A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000">
                <a:solidFill>
                  <a:srgbClr val="54528A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>
                <a:solidFill>
                  <a:srgbClr val="54528A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IE" altLang="en-US" sz="1600">
                <a:solidFill>
                  <a:schemeClr val="tx1"/>
                </a:solidFill>
                <a:latin typeface="+mn-lt"/>
              </a:rPr>
              <a:t>Enhancement of fires by dusty cold front (17 April 2018)</a:t>
            </a:r>
            <a:endParaRPr lang="en-GB" altLang="en-US" sz="1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1541464" y="750472"/>
            <a:ext cx="9109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800">
                <a:solidFill>
                  <a:srgbClr val="54528A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400">
                <a:solidFill>
                  <a:srgbClr val="54528A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000">
                <a:solidFill>
                  <a:srgbClr val="54528A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>
                <a:solidFill>
                  <a:srgbClr val="54528A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GB" altLang="en-US" sz="2400" dirty="0">
                <a:solidFill>
                  <a:schemeClr val="bg1"/>
                </a:solidFill>
                <a:latin typeface="+mn-lt"/>
              </a:rPr>
              <a:t>GOES-16, New Fire Temperature RGB (source: CIRA)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1" y="1738313"/>
            <a:ext cx="4298950" cy="429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638" y="1725613"/>
            <a:ext cx="4311650" cy="431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9466264" y="4270375"/>
            <a:ext cx="504825" cy="501650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956177" y="4256089"/>
            <a:ext cx="503237" cy="503237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2947988" y="1316039"/>
            <a:ext cx="65357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800">
                <a:solidFill>
                  <a:srgbClr val="54528A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400">
                <a:solidFill>
                  <a:srgbClr val="54528A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2000">
                <a:solidFill>
                  <a:srgbClr val="54528A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>
                <a:solidFill>
                  <a:srgbClr val="54528A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C8A1B"/>
              </a:buClr>
              <a:buFont typeface="r_symbol" pitchFamily="49" charset="2"/>
              <a:buChar char="|"/>
              <a:defRPr sz="1600">
                <a:solidFill>
                  <a:srgbClr val="54528A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2000" dirty="0">
                <a:solidFill>
                  <a:srgbClr val="000000"/>
                </a:solidFill>
                <a:latin typeface="+mn-lt"/>
              </a:rPr>
              <a:t>Dust RGB                             </a:t>
            </a:r>
            <a:r>
              <a:rPr lang="en-GB" altLang="en-US" sz="2000" dirty="0" smtClean="0">
                <a:solidFill>
                  <a:srgbClr val="000000"/>
                </a:solidFill>
                <a:latin typeface="+mn-lt"/>
              </a:rPr>
              <a:t>          Fire </a:t>
            </a:r>
            <a:r>
              <a:rPr lang="en-GB" altLang="en-US" sz="2000" dirty="0">
                <a:solidFill>
                  <a:srgbClr val="000000"/>
                </a:solidFill>
                <a:latin typeface="+mn-lt"/>
              </a:rPr>
              <a:t>Temperature RGB</a:t>
            </a:r>
          </a:p>
        </p:txBody>
      </p:sp>
    </p:spTree>
    <p:extLst>
      <p:ext uri="{BB962C8B-B14F-4D97-AF65-F5344CB8AC3E}">
        <p14:creationId xmlns:p14="http://schemas.microsoft.com/office/powerpoint/2010/main" val="3964814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– </a:t>
            </a:r>
            <a:r>
              <a:rPr lang="nn-NO" b="1" dirty="0" smtClean="0"/>
              <a:t>Low-level moisture channel/RGBs</a:t>
            </a:r>
            <a:endParaRPr lang="nn-NO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2281942" y="2750856"/>
            <a:ext cx="151035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u="sng" dirty="0">
                <a:solidFill>
                  <a:schemeClr val="tx1"/>
                </a:solidFill>
              </a:rPr>
              <a:t>Range</a:t>
            </a:r>
          </a:p>
          <a:p>
            <a:pPr>
              <a:spcBef>
                <a:spcPct val="50000"/>
              </a:spcBef>
            </a:pPr>
            <a:endParaRPr lang="en-GB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 smtClean="0">
                <a:solidFill>
                  <a:schemeClr val="tx1"/>
                </a:solidFill>
              </a:rPr>
              <a:t>273 </a:t>
            </a:r>
            <a:r>
              <a:rPr lang="en-IE" altLang="en-US" sz="1600" dirty="0">
                <a:solidFill>
                  <a:schemeClr val="tx1"/>
                </a:solidFill>
              </a:rPr>
              <a:t>to </a:t>
            </a:r>
            <a:r>
              <a:rPr lang="en-IE" altLang="en-US" sz="1600" dirty="0" smtClean="0">
                <a:solidFill>
                  <a:schemeClr val="tx1"/>
                </a:solidFill>
              </a:rPr>
              <a:t>350 K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</a:t>
            </a:r>
            <a:r>
              <a:rPr lang="en-IE" altLang="en-US" sz="1600" dirty="0" smtClean="0">
                <a:solidFill>
                  <a:schemeClr val="tx1"/>
                </a:solidFill>
              </a:rPr>
              <a:t>50 %</a:t>
            </a:r>
            <a:endParaRPr lang="en-IE" altLang="en-US" sz="16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en-IE" altLang="en-US" sz="1600" dirty="0">
                <a:solidFill>
                  <a:schemeClr val="tx1"/>
                </a:solidFill>
              </a:rPr>
              <a:t>0 to 5</a:t>
            </a:r>
            <a:r>
              <a:rPr lang="en-IE" altLang="en-US" sz="1600" dirty="0" smtClean="0">
                <a:solidFill>
                  <a:schemeClr val="tx1"/>
                </a:solidFill>
              </a:rPr>
              <a:t>0 </a:t>
            </a:r>
            <a:r>
              <a:rPr lang="en-IE" altLang="en-US" sz="1600" dirty="0">
                <a:solidFill>
                  <a:schemeClr val="tx1"/>
                </a:solidFill>
              </a:rPr>
              <a:t>%</a:t>
            </a:r>
          </a:p>
        </p:txBody>
      </p:sp>
      <p:cxnSp>
        <p:nvCxnSpPr>
          <p:cNvPr id="11" name="Straight Arrow Connector 10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1604692" y="1177060"/>
            <a:ext cx="1295400" cy="1195388"/>
            <a:chOff x="2562" y="2021"/>
            <a:chExt cx="753" cy="753"/>
          </a:xfrm>
        </p:grpSpPr>
        <p:pic>
          <p:nvPicPr>
            <p:cNvPr id="17" name="Picture 13" descr="BAND0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9=IR3.8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9" name="Rectangle 52"/>
          <p:cNvSpPr>
            <a:spLocks noChangeArrowheads="1"/>
          </p:cNvSpPr>
          <p:nvPr/>
        </p:nvSpPr>
        <p:spPr bwMode="auto">
          <a:xfrm>
            <a:off x="1604692" y="1161184"/>
            <a:ext cx="129540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9"/>
          <p:cNvGrpSpPr>
            <a:grpSpLocks/>
          </p:cNvGrpSpPr>
          <p:nvPr/>
        </p:nvGrpSpPr>
        <p:grpSpPr bwMode="auto">
          <a:xfrm>
            <a:off x="4561739" y="1160960"/>
            <a:ext cx="1298575" cy="1193803"/>
            <a:chOff x="4136" y="870"/>
            <a:chExt cx="755" cy="752"/>
          </a:xfrm>
        </p:grpSpPr>
        <p:pic>
          <p:nvPicPr>
            <p:cNvPr id="21" name="Picture 10" descr="BAND0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36" y="870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350" y="1025"/>
              <a:ext cx="3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dirty="0" smtClean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X</a:t>
              </a:r>
              <a:endPara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48" y="2609470"/>
            <a:ext cx="7396466" cy="379263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547225" y="1176952"/>
            <a:ext cx="1924491" cy="116955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Low-level moisture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(Cloud height)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…</a:t>
            </a:r>
          </a:p>
        </p:txBody>
      </p:sp>
      <p:grpSp>
        <p:nvGrpSpPr>
          <p:cNvPr id="27" name="Group 42"/>
          <p:cNvGrpSpPr>
            <a:grpSpLocks/>
          </p:cNvGrpSpPr>
          <p:nvPr/>
        </p:nvGrpSpPr>
        <p:grpSpPr bwMode="auto">
          <a:xfrm>
            <a:off x="1640389" y="1176734"/>
            <a:ext cx="1236443" cy="1130300"/>
            <a:chOff x="3787" y="1576"/>
            <a:chExt cx="756" cy="712"/>
          </a:xfrm>
        </p:grpSpPr>
        <p:pic>
          <p:nvPicPr>
            <p:cNvPr id="28" name="Picture 43" descr="MSG_VIS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576"/>
              <a:ext cx="756" cy="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44"/>
            <p:cNvSpPr txBox="1">
              <a:spLocks noChangeArrowheads="1"/>
            </p:cNvSpPr>
            <p:nvPr/>
          </p:nvSpPr>
          <p:spPr bwMode="auto">
            <a:xfrm>
              <a:off x="3849" y="2115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FF0000"/>
                  </a:solidFill>
                  <a:latin typeface="Arial" panose="020B0604020202020204" pitchFamily="34" charset="0"/>
                </a:rPr>
                <a:t>5=NIR0.9</a:t>
              </a:r>
            </a:p>
          </p:txBody>
        </p:sp>
      </p:grpSp>
      <p:grpSp>
        <p:nvGrpSpPr>
          <p:cNvPr id="30" name="Group 9"/>
          <p:cNvGrpSpPr>
            <a:grpSpLocks/>
          </p:cNvGrpSpPr>
          <p:nvPr/>
        </p:nvGrpSpPr>
        <p:grpSpPr bwMode="auto">
          <a:xfrm>
            <a:off x="3143004" y="1162580"/>
            <a:ext cx="1298575" cy="1193803"/>
            <a:chOff x="4151" y="854"/>
            <a:chExt cx="755" cy="752"/>
          </a:xfrm>
        </p:grpSpPr>
        <p:pic>
          <p:nvPicPr>
            <p:cNvPr id="31" name="Picture 10" descr="BAND0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4350" y="1025"/>
              <a:ext cx="3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dirty="0" smtClean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X</a:t>
              </a:r>
              <a:endPara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142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46" y="2609468"/>
            <a:ext cx="7396468" cy="37926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– </a:t>
            </a:r>
            <a:r>
              <a:rPr lang="nn-NO" b="1" dirty="0" smtClean="0"/>
              <a:t>Low-level moisture channel/RGBs</a:t>
            </a:r>
            <a:endParaRPr lang="nn-NO" b="1" dirty="0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10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1604692" y="1177060"/>
            <a:ext cx="1295400" cy="1195388"/>
            <a:chOff x="2562" y="2021"/>
            <a:chExt cx="753" cy="753"/>
          </a:xfrm>
        </p:grpSpPr>
        <p:pic>
          <p:nvPicPr>
            <p:cNvPr id="17" name="Picture 13" descr="BAND0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9=IR3.8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9" name="Rectangle 52"/>
          <p:cNvSpPr>
            <a:spLocks noChangeArrowheads="1"/>
          </p:cNvSpPr>
          <p:nvPr/>
        </p:nvSpPr>
        <p:spPr bwMode="auto">
          <a:xfrm>
            <a:off x="1604692" y="1161184"/>
            <a:ext cx="129540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9"/>
          <p:cNvGrpSpPr>
            <a:grpSpLocks/>
          </p:cNvGrpSpPr>
          <p:nvPr/>
        </p:nvGrpSpPr>
        <p:grpSpPr bwMode="auto">
          <a:xfrm>
            <a:off x="4561739" y="1160960"/>
            <a:ext cx="1298575" cy="1193803"/>
            <a:chOff x="4136" y="870"/>
            <a:chExt cx="755" cy="752"/>
          </a:xfrm>
        </p:grpSpPr>
        <p:pic>
          <p:nvPicPr>
            <p:cNvPr id="21" name="Picture 10" descr="BAND0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36" y="870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350" y="1025"/>
              <a:ext cx="3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dirty="0" smtClean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X</a:t>
              </a:r>
              <a:endPara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7" name="Group 42"/>
          <p:cNvGrpSpPr>
            <a:grpSpLocks/>
          </p:cNvGrpSpPr>
          <p:nvPr/>
        </p:nvGrpSpPr>
        <p:grpSpPr bwMode="auto">
          <a:xfrm>
            <a:off x="1640389" y="1176734"/>
            <a:ext cx="1236443" cy="1130300"/>
            <a:chOff x="3787" y="1576"/>
            <a:chExt cx="756" cy="712"/>
          </a:xfrm>
        </p:grpSpPr>
        <p:pic>
          <p:nvPicPr>
            <p:cNvPr id="28" name="Picture 43" descr="MSG_VIS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576"/>
              <a:ext cx="756" cy="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44"/>
            <p:cNvSpPr txBox="1">
              <a:spLocks noChangeArrowheads="1"/>
            </p:cNvSpPr>
            <p:nvPr/>
          </p:nvSpPr>
          <p:spPr bwMode="auto">
            <a:xfrm>
              <a:off x="3849" y="2115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FF0000"/>
                  </a:solidFill>
                  <a:latin typeface="Arial" panose="020B0604020202020204" pitchFamily="34" charset="0"/>
                </a:rPr>
                <a:t>5=NIR0.9</a:t>
              </a:r>
            </a:p>
          </p:txBody>
        </p:sp>
      </p:grpSp>
      <p:grpSp>
        <p:nvGrpSpPr>
          <p:cNvPr id="30" name="Group 9"/>
          <p:cNvGrpSpPr>
            <a:grpSpLocks/>
          </p:cNvGrpSpPr>
          <p:nvPr/>
        </p:nvGrpSpPr>
        <p:grpSpPr bwMode="auto">
          <a:xfrm>
            <a:off x="3143004" y="1162580"/>
            <a:ext cx="1298575" cy="1193803"/>
            <a:chOff x="4151" y="854"/>
            <a:chExt cx="755" cy="752"/>
          </a:xfrm>
        </p:grpSpPr>
        <p:pic>
          <p:nvPicPr>
            <p:cNvPr id="31" name="Picture 10" descr="BAND0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4350" y="1025"/>
              <a:ext cx="3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dirty="0" smtClean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X</a:t>
              </a:r>
              <a:endPara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8547225" y="1176952"/>
            <a:ext cx="1924491" cy="116955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Low-level moisture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(Cloud height)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931366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 smtClean="0"/>
              <a:t>FCI applications – </a:t>
            </a:r>
            <a:r>
              <a:rPr lang="nn-NO" b="1" dirty="0" smtClean="0"/>
              <a:t>Low-level moisture channel/RGBs</a:t>
            </a:r>
            <a:endParaRPr lang="nn-NO" b="1" dirty="0"/>
          </a:p>
        </p:txBody>
      </p: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10"/>
          <p:cNvCxnSpPr/>
          <p:nvPr/>
        </p:nvCxnSpPr>
        <p:spPr bwMode="auto">
          <a:xfrm flipV="1">
            <a:off x="6305107" y="1764893"/>
            <a:ext cx="1701209" cy="2"/>
          </a:xfrm>
          <a:prstGeom prst="straightConnector1">
            <a:avLst/>
          </a:prstGeom>
          <a:ln w="25400">
            <a:headEnd type="none" w="med" len="med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1604692" y="1177060"/>
            <a:ext cx="1295400" cy="1195388"/>
            <a:chOff x="2562" y="2021"/>
            <a:chExt cx="753" cy="753"/>
          </a:xfrm>
        </p:grpSpPr>
        <p:pic>
          <p:nvPicPr>
            <p:cNvPr id="17" name="Picture 13" descr="BAND0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9=IR3.8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9" name="Rectangle 52"/>
          <p:cNvSpPr>
            <a:spLocks noChangeArrowheads="1"/>
          </p:cNvSpPr>
          <p:nvPr/>
        </p:nvSpPr>
        <p:spPr bwMode="auto">
          <a:xfrm>
            <a:off x="1604692" y="1161184"/>
            <a:ext cx="1295400" cy="1184275"/>
          </a:xfrm>
          <a:prstGeom prst="rect">
            <a:avLst/>
          </a:prstGeom>
          <a:noFill/>
          <a:ln w="38100" algn="ctr">
            <a:solidFill>
              <a:schemeClr val="accent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9"/>
          <p:cNvGrpSpPr>
            <a:grpSpLocks/>
          </p:cNvGrpSpPr>
          <p:nvPr/>
        </p:nvGrpSpPr>
        <p:grpSpPr bwMode="auto">
          <a:xfrm>
            <a:off x="4561739" y="1160960"/>
            <a:ext cx="1298575" cy="1193803"/>
            <a:chOff x="4136" y="870"/>
            <a:chExt cx="755" cy="752"/>
          </a:xfrm>
        </p:grpSpPr>
        <p:pic>
          <p:nvPicPr>
            <p:cNvPr id="21" name="Picture 10" descr="BAND0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36" y="870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4350" y="1025"/>
              <a:ext cx="3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dirty="0" smtClean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X</a:t>
              </a:r>
              <a:endPara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7" name="Group 42"/>
          <p:cNvGrpSpPr>
            <a:grpSpLocks/>
          </p:cNvGrpSpPr>
          <p:nvPr/>
        </p:nvGrpSpPr>
        <p:grpSpPr bwMode="auto">
          <a:xfrm>
            <a:off x="1640389" y="1176734"/>
            <a:ext cx="1236443" cy="1130300"/>
            <a:chOff x="3787" y="1576"/>
            <a:chExt cx="756" cy="712"/>
          </a:xfrm>
        </p:grpSpPr>
        <p:pic>
          <p:nvPicPr>
            <p:cNvPr id="28" name="Picture 43" descr="MSG_VIS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576"/>
              <a:ext cx="756" cy="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44"/>
            <p:cNvSpPr txBox="1">
              <a:spLocks noChangeArrowheads="1"/>
            </p:cNvSpPr>
            <p:nvPr/>
          </p:nvSpPr>
          <p:spPr bwMode="auto">
            <a:xfrm>
              <a:off x="3849" y="2115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FF0000"/>
                  </a:solidFill>
                  <a:latin typeface="Arial" panose="020B0604020202020204" pitchFamily="34" charset="0"/>
                </a:rPr>
                <a:t>5=NIR0.9</a:t>
              </a:r>
            </a:p>
          </p:txBody>
        </p:sp>
      </p:grpSp>
      <p:grpSp>
        <p:nvGrpSpPr>
          <p:cNvPr id="30" name="Group 9"/>
          <p:cNvGrpSpPr>
            <a:grpSpLocks/>
          </p:cNvGrpSpPr>
          <p:nvPr/>
        </p:nvGrpSpPr>
        <p:grpSpPr bwMode="auto">
          <a:xfrm>
            <a:off x="3143004" y="1162580"/>
            <a:ext cx="1298575" cy="1193803"/>
            <a:chOff x="4151" y="854"/>
            <a:chExt cx="755" cy="752"/>
          </a:xfrm>
        </p:grpSpPr>
        <p:pic>
          <p:nvPicPr>
            <p:cNvPr id="31" name="Picture 10" descr="BAND0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4350" y="1025"/>
              <a:ext cx="306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dirty="0" smtClean="0">
                  <a:solidFill>
                    <a:schemeClr val="bg1">
                      <a:lumMod val="10000"/>
                      <a:lumOff val="90000"/>
                    </a:schemeClr>
                  </a:solidFill>
                  <a:latin typeface="Arial" panose="020B0604020202020204" pitchFamily="34" charset="0"/>
                </a:rPr>
                <a:t>X</a:t>
              </a:r>
              <a:endParaRPr lang="en-GB" altLang="en-US" sz="1200" dirty="0">
                <a:solidFill>
                  <a:schemeClr val="bg1">
                    <a:lumMod val="10000"/>
                    <a:lumOff val="9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8547225" y="1176952"/>
            <a:ext cx="1924491" cy="116955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Low-level moisture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(Cloud height)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2"/>
                </a:solidFill>
              </a:rPr>
              <a:t>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729" y="2592566"/>
            <a:ext cx="5833987" cy="42008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61739" y="2609471"/>
            <a:ext cx="233429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dirty="0"/>
              <a:t>Low-level </a:t>
            </a:r>
            <a:r>
              <a:rPr lang="nn-NO" dirty="0" smtClean="0"/>
              <a:t>moisture and clouds RGB?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176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Meteosat</a:t>
            </a:r>
            <a:r>
              <a:rPr lang="en-GB" dirty="0"/>
              <a:t> Third Generation (MTG) mission</a:t>
            </a:r>
            <a:endParaRPr lang="nn-N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424" y="1938476"/>
            <a:ext cx="7868777" cy="3894893"/>
          </a:xfrm>
          <a:prstGeom prst="rect">
            <a:avLst/>
          </a:prstGeom>
        </p:spPr>
      </p:pic>
      <p:sp>
        <p:nvSpPr>
          <p:cNvPr id="1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/>
          <a:p>
            <a:r>
              <a:rPr lang="en-GB" dirty="0" smtClean="0"/>
              <a:t>4D weather cube</a:t>
            </a:r>
          </a:p>
        </p:txBody>
      </p:sp>
    </p:spTree>
    <p:extLst>
      <p:ext uri="{BB962C8B-B14F-4D97-AF65-F5344CB8AC3E}">
        <p14:creationId xmlns:p14="http://schemas.microsoft.com/office/powerpoint/2010/main" val="13679230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533163" y="2985107"/>
            <a:ext cx="5463956" cy="5164431"/>
          </a:xfrm>
        </p:spPr>
        <p:txBody>
          <a:bodyPr/>
          <a:lstStyle/>
          <a:p>
            <a:pPr marL="0" lvl="0" indent="0">
              <a:buNone/>
            </a:pPr>
            <a:endParaRPr lang="en-GB" sz="2000" dirty="0">
              <a:solidFill>
                <a:srgbClr val="38484E"/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r>
              <a:rPr lang="en-GB" sz="2800" dirty="0" smtClean="0">
                <a:solidFill>
                  <a:srgbClr val="38484E"/>
                </a:solidFill>
                <a:latin typeface="Bahnschrift Light"/>
              </a:rPr>
              <a:t>Wrap it up. Try it yourself. </a:t>
            </a:r>
            <a:endParaRPr lang="en-GB" sz="2800" dirty="0">
              <a:solidFill>
                <a:srgbClr val="38484E"/>
              </a:solidFill>
              <a:latin typeface="Bahnschrift Light"/>
            </a:endParaRPr>
          </a:p>
        </p:txBody>
      </p:sp>
    </p:spTree>
    <p:extLst>
      <p:ext uri="{BB962C8B-B14F-4D97-AF65-F5344CB8AC3E}">
        <p14:creationId xmlns:p14="http://schemas.microsoft.com/office/powerpoint/2010/main" val="7491161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grpSp>
        <p:nvGrpSpPr>
          <p:cNvPr id="64" name="Group 12"/>
          <p:cNvGrpSpPr>
            <a:grpSpLocks/>
          </p:cNvGrpSpPr>
          <p:nvPr/>
        </p:nvGrpSpPr>
        <p:grpSpPr bwMode="auto">
          <a:xfrm>
            <a:off x="8663894" y="1176791"/>
            <a:ext cx="1295400" cy="1195388"/>
            <a:chOff x="2562" y="2021"/>
            <a:chExt cx="753" cy="753"/>
          </a:xfrm>
        </p:grpSpPr>
        <p:pic>
          <p:nvPicPr>
            <p:cNvPr id="65" name="Picture 13" descr="BAND0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Text Box 14"/>
            <p:cNvSpPr txBox="1">
              <a:spLocks noChangeArrowheads="1"/>
            </p:cNvSpPr>
            <p:nvPr/>
          </p:nvSpPr>
          <p:spPr bwMode="auto">
            <a:xfrm>
              <a:off x="2597" y="2021"/>
              <a:ext cx="68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IR3.8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C0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</a:t>
              </a:r>
              <a:r>
                <a:rPr lang="en-GB" altLang="en-US" sz="1200" dirty="0" smtClean="0">
                  <a:solidFill>
                    <a:srgbClr val="C00000"/>
                  </a:solidFill>
                  <a:latin typeface="Arial" panose="020B0604020202020204" pitchFamily="34" charset="0"/>
                </a:rPr>
                <a:t>.</a:t>
              </a:r>
              <a:endParaRPr lang="en-GB" altLang="en-US" sz="1200" dirty="0">
                <a:solidFill>
                  <a:srgbClr val="C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7" name="Group 36"/>
          <p:cNvGrpSpPr>
            <a:grpSpLocks/>
          </p:cNvGrpSpPr>
          <p:nvPr/>
        </p:nvGrpSpPr>
        <p:grpSpPr bwMode="auto">
          <a:xfrm>
            <a:off x="1612983" y="1123543"/>
            <a:ext cx="1335354" cy="1195388"/>
            <a:chOff x="835" y="845"/>
            <a:chExt cx="760" cy="753"/>
          </a:xfrm>
        </p:grpSpPr>
        <p:pic>
          <p:nvPicPr>
            <p:cNvPr id="68" name="Picture 37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" name="Text Box 38"/>
            <p:cNvSpPr txBox="1">
              <a:spLocks noChangeArrowheads="1"/>
            </p:cNvSpPr>
            <p:nvPr/>
          </p:nvSpPr>
          <p:spPr bwMode="auto">
            <a:xfrm>
              <a:off x="835" y="900"/>
              <a:ext cx="637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VIS0.4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SURFACE 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0" name="Group 39"/>
          <p:cNvGrpSpPr>
            <a:grpSpLocks/>
          </p:cNvGrpSpPr>
          <p:nvPr/>
        </p:nvGrpSpPr>
        <p:grpSpPr bwMode="auto">
          <a:xfrm>
            <a:off x="3024800" y="1123543"/>
            <a:ext cx="1352022" cy="1195388"/>
            <a:chOff x="1701" y="845"/>
            <a:chExt cx="756" cy="753"/>
          </a:xfrm>
        </p:grpSpPr>
        <p:pic>
          <p:nvPicPr>
            <p:cNvPr id="71" name="Picture 40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" name="Text Box 41"/>
            <p:cNvSpPr txBox="1">
              <a:spLocks noChangeArrowheads="1"/>
            </p:cNvSpPr>
            <p:nvPr/>
          </p:nvSpPr>
          <p:spPr bwMode="auto">
            <a:xfrm>
              <a:off x="1715" y="900"/>
              <a:ext cx="725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VIS0.5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AEROSOL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VEGETATION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3" name="Group 42"/>
          <p:cNvGrpSpPr>
            <a:grpSpLocks/>
          </p:cNvGrpSpPr>
          <p:nvPr/>
        </p:nvGrpSpPr>
        <p:grpSpPr bwMode="auto">
          <a:xfrm>
            <a:off x="4432383" y="1147356"/>
            <a:ext cx="1324240" cy="1189038"/>
            <a:chOff x="2156" y="1585"/>
            <a:chExt cx="770" cy="749"/>
          </a:xfrm>
        </p:grpSpPr>
        <p:pic>
          <p:nvPicPr>
            <p:cNvPr id="74" name="Picture 43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0" y="158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" name="Text Box 44"/>
            <p:cNvSpPr txBox="1">
              <a:spLocks noChangeArrowheads="1"/>
            </p:cNvSpPr>
            <p:nvPr/>
          </p:nvSpPr>
          <p:spPr bwMode="auto">
            <a:xfrm>
              <a:off x="2156" y="1625"/>
              <a:ext cx="709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NIR0.9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LOW LEVEL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WV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6" name="Group 45"/>
          <p:cNvGrpSpPr>
            <a:grpSpLocks/>
          </p:cNvGrpSpPr>
          <p:nvPr/>
        </p:nvGrpSpPr>
        <p:grpSpPr bwMode="auto">
          <a:xfrm>
            <a:off x="5823329" y="1147356"/>
            <a:ext cx="1300163" cy="1189038"/>
            <a:chOff x="2997" y="1631"/>
            <a:chExt cx="756" cy="749"/>
          </a:xfrm>
        </p:grpSpPr>
        <p:pic>
          <p:nvPicPr>
            <p:cNvPr id="77" name="Picture 46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7" y="1631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8" name="Text Box 47"/>
            <p:cNvSpPr txBox="1">
              <a:spLocks noChangeArrowheads="1"/>
            </p:cNvSpPr>
            <p:nvPr/>
          </p:nvSpPr>
          <p:spPr bwMode="auto">
            <a:xfrm>
              <a:off x="3133" y="1662"/>
              <a:ext cx="52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NIR1.3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CIRRUS</a:t>
              </a:r>
              <a:endParaRPr lang="en-GB" altLang="en-US" sz="1200" dirty="0">
                <a:solidFill>
                  <a:srgbClr val="0070C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79" name="Group 48"/>
          <p:cNvGrpSpPr>
            <a:grpSpLocks/>
          </p:cNvGrpSpPr>
          <p:nvPr/>
        </p:nvGrpSpPr>
        <p:grpSpPr bwMode="auto">
          <a:xfrm>
            <a:off x="7231706" y="1160915"/>
            <a:ext cx="1360600" cy="1189038"/>
            <a:chOff x="4603" y="1616"/>
            <a:chExt cx="756" cy="749"/>
          </a:xfrm>
        </p:grpSpPr>
        <p:pic>
          <p:nvPicPr>
            <p:cNvPr id="80" name="Picture 49" descr="MSG_VIS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3" y="1616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" name="Text Box 50"/>
            <p:cNvSpPr txBox="1">
              <a:spLocks noChangeArrowheads="1"/>
            </p:cNvSpPr>
            <p:nvPr/>
          </p:nvSpPr>
          <p:spPr bwMode="auto">
            <a:xfrm>
              <a:off x="4657" y="1634"/>
              <a:ext cx="652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FF0000"/>
                  </a:solidFill>
                  <a:latin typeface="Arial" panose="020B0604020202020204" pitchFamily="34" charset="0"/>
                </a:rPr>
                <a:t>NIR2.25</a:t>
              </a:r>
            </a:p>
            <a:p>
              <a:pPr algn="ctr">
                <a:spcBef>
                  <a:spcPct val="50000"/>
                </a:spcBef>
              </a:pPr>
              <a:endParaRPr lang="en-GB" altLang="en-US" sz="1200" dirty="0" smtClean="0">
                <a:solidFill>
                  <a:srgbClr val="0070C0"/>
                </a:solidFill>
                <a:latin typeface="Arial" panose="020B0604020202020204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MICROPHY.</a:t>
              </a:r>
            </a:p>
            <a:p>
              <a:pPr algn="ctr">
                <a:spcBef>
                  <a:spcPct val="50000"/>
                </a:spcBef>
              </a:pPr>
              <a:r>
                <a:rPr lang="en-GB" altLang="en-US" sz="1200" dirty="0" smtClean="0">
                  <a:solidFill>
                    <a:srgbClr val="0070C0"/>
                  </a:solidFill>
                  <a:latin typeface="Arial" panose="020B0604020202020204" pitchFamily="34" charset="0"/>
                </a:rPr>
                <a:t>&gt; FIRE TEMP.</a:t>
              </a:r>
            </a:p>
          </p:txBody>
        </p:sp>
      </p:grpSp>
      <p:sp>
        <p:nvSpPr>
          <p:cNvPr id="82" name="Rectangle 51"/>
          <p:cNvSpPr>
            <a:spLocks noChangeArrowheads="1"/>
          </p:cNvSpPr>
          <p:nvPr/>
        </p:nvSpPr>
        <p:spPr bwMode="auto">
          <a:xfrm>
            <a:off x="4429738" y="1147355"/>
            <a:ext cx="1327150" cy="1185862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3" name="Rectangle 52"/>
          <p:cNvSpPr>
            <a:spLocks noChangeArrowheads="1"/>
          </p:cNvSpPr>
          <p:nvPr/>
        </p:nvSpPr>
        <p:spPr bwMode="auto">
          <a:xfrm>
            <a:off x="5823330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4" name="Rectangle 53"/>
          <p:cNvSpPr>
            <a:spLocks noChangeArrowheads="1"/>
          </p:cNvSpPr>
          <p:nvPr/>
        </p:nvSpPr>
        <p:spPr bwMode="auto">
          <a:xfrm>
            <a:off x="1623037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5" name="Rectangle 54"/>
          <p:cNvSpPr>
            <a:spLocks noChangeArrowheads="1"/>
          </p:cNvSpPr>
          <p:nvPr/>
        </p:nvSpPr>
        <p:spPr bwMode="auto">
          <a:xfrm>
            <a:off x="3027975" y="114735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6" name="Rectangle 52"/>
          <p:cNvSpPr>
            <a:spLocks noChangeArrowheads="1"/>
          </p:cNvSpPr>
          <p:nvPr/>
        </p:nvSpPr>
        <p:spPr bwMode="auto">
          <a:xfrm>
            <a:off x="7230118" y="1151389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87" name="Straight Connector 86"/>
          <p:cNvCxnSpPr>
            <a:cxnSpLocks noChangeShapeType="1"/>
          </p:cNvCxnSpPr>
          <p:nvPr/>
        </p:nvCxnSpPr>
        <p:spPr bwMode="auto">
          <a:xfrm flipV="1">
            <a:off x="1057013" y="2486197"/>
            <a:ext cx="9906000" cy="9525"/>
          </a:xfrm>
          <a:prstGeom prst="line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8" name="Rectangle 52"/>
          <p:cNvSpPr>
            <a:spLocks noChangeArrowheads="1"/>
          </p:cNvSpPr>
          <p:nvPr/>
        </p:nvSpPr>
        <p:spPr bwMode="auto">
          <a:xfrm>
            <a:off x="8654238" y="1160915"/>
            <a:ext cx="1327150" cy="1184275"/>
          </a:xfrm>
          <a:prstGeom prst="rect">
            <a:avLst/>
          </a:prstGeom>
          <a:noFill/>
          <a:ln w="38100" algn="ctr">
            <a:solidFill>
              <a:srgbClr val="00B05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altLang="en-US" sz="2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89" name="Diagram 88"/>
          <p:cNvGraphicFramePr/>
          <p:nvPr>
            <p:extLst/>
          </p:nvPr>
        </p:nvGraphicFramePr>
        <p:xfrm>
          <a:off x="1057013" y="2838892"/>
          <a:ext cx="9990214" cy="3324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9" name="Rectangle 28"/>
          <p:cNvSpPr/>
          <p:nvPr/>
        </p:nvSpPr>
        <p:spPr>
          <a:xfrm>
            <a:off x="10757854" y="2669338"/>
            <a:ext cx="1114408" cy="101566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(+)</a:t>
            </a:r>
            <a:endParaRPr lang="en-US" sz="6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aphicFrame>
        <p:nvGraphicFramePr>
          <p:cNvPr id="30" name="Diagram 29"/>
          <p:cNvGraphicFramePr/>
          <p:nvPr>
            <p:extLst>
              <p:ext uri="{D42A27DB-BD31-4B8C-83A1-F6EECF244321}">
                <p14:modId xmlns:p14="http://schemas.microsoft.com/office/powerpoint/2010/main" val="1940758888"/>
              </p:ext>
            </p:extLst>
          </p:nvPr>
        </p:nvGraphicFramePr>
        <p:xfrm>
          <a:off x="10229725" y="1063567"/>
          <a:ext cx="1787237" cy="1378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18056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</a:t>
            </a:r>
            <a:r>
              <a:rPr lang="nn-NO" dirty="0" smtClean="0"/>
              <a:t>applications </a:t>
            </a:r>
            <a:r>
              <a:rPr lang="nn-NO" b="1" dirty="0" smtClean="0"/>
              <a:t>– Resolution</a:t>
            </a:r>
            <a:endParaRPr lang="nn-NO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356" y="3653523"/>
            <a:ext cx="3601662" cy="253581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TC Eloise – embedded convection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23" y="2086495"/>
            <a:ext cx="6690180" cy="3603498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337286865"/>
              </p:ext>
            </p:extLst>
          </p:nvPr>
        </p:nvGraphicFramePr>
        <p:xfrm>
          <a:off x="9842268" y="1264478"/>
          <a:ext cx="1787237" cy="1378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Rectangle 2"/>
          <p:cNvSpPr/>
          <p:nvPr/>
        </p:nvSpPr>
        <p:spPr>
          <a:xfrm>
            <a:off x="864523" y="1855663"/>
            <a:ext cx="403988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Meteosat-11 IR10.8 window channel</a:t>
            </a:r>
            <a:r>
              <a:rPr lang="en-GB" dirty="0" smtClean="0"/>
              <a:t>, </a:t>
            </a:r>
            <a:r>
              <a:rPr lang="en-GB" dirty="0"/>
              <a:t>21 </a:t>
            </a:r>
            <a:r>
              <a:rPr lang="en-GB" dirty="0" smtClean="0"/>
              <a:t>January 2021, 10:45 UTC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3728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356" y="3653523"/>
            <a:ext cx="3601662" cy="2535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54" y="2082270"/>
            <a:ext cx="6698022" cy="36077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</a:t>
            </a:r>
            <a:r>
              <a:rPr lang="nn-NO" dirty="0" smtClean="0"/>
              <a:t>applications </a:t>
            </a:r>
            <a:r>
              <a:rPr lang="nn-NO" b="1" dirty="0" smtClean="0"/>
              <a:t>– Resolution</a:t>
            </a:r>
            <a:endParaRPr lang="nn-NO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TC Eloise – embedded convection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862154" y="1851438"/>
            <a:ext cx="416171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NOAA-20 VIIRS IR window </a:t>
            </a:r>
            <a:r>
              <a:rPr lang="en-GB" dirty="0" smtClean="0"/>
              <a:t>channel, </a:t>
            </a:r>
            <a:r>
              <a:rPr lang="en-GB" dirty="0"/>
              <a:t>21 January 2021, </a:t>
            </a:r>
            <a:r>
              <a:rPr lang="en-GB" dirty="0" smtClean="0"/>
              <a:t>ca. 10:45 </a:t>
            </a:r>
            <a:r>
              <a:rPr lang="en-GB" dirty="0"/>
              <a:t>UTC</a:t>
            </a: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4250668696"/>
              </p:ext>
            </p:extLst>
          </p:nvPr>
        </p:nvGraphicFramePr>
        <p:xfrm>
          <a:off x="9842268" y="1264478"/>
          <a:ext cx="1787237" cy="1378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83675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</a:t>
            </a:r>
            <a:r>
              <a:rPr lang="nn-NO" dirty="0" smtClean="0"/>
              <a:t>applications </a:t>
            </a:r>
            <a:r>
              <a:rPr lang="nn-NO" b="1" dirty="0" smtClean="0"/>
              <a:t>– Resolution</a:t>
            </a:r>
            <a:endParaRPr lang="nn-NO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Convection development, Congo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368531" y="1814545"/>
            <a:ext cx="268214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SEVIRI HRVIS channel, 11 November 2015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9842268" y="1264478"/>
            <a:ext cx="1787237" cy="1071398"/>
            <a:chOff x="2902341" y="274980"/>
            <a:chExt cx="2637877" cy="1582726"/>
          </a:xfrm>
        </p:grpSpPr>
        <p:sp>
          <p:nvSpPr>
            <p:cNvPr id="11" name="Rectangle 10"/>
            <p:cNvSpPr/>
            <p:nvPr/>
          </p:nvSpPr>
          <p:spPr>
            <a:xfrm>
              <a:off x="2902341" y="274980"/>
              <a:ext cx="2637877" cy="158272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Box 11"/>
            <p:cNvSpPr txBox="1"/>
            <p:nvPr/>
          </p:nvSpPr>
          <p:spPr>
            <a:xfrm>
              <a:off x="2902341" y="274980"/>
              <a:ext cx="2637877" cy="15827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kern="1200" dirty="0" smtClean="0"/>
                <a:t>Temporal</a:t>
              </a:r>
              <a:endParaRPr lang="en-US" sz="2800" b="1" kern="1200" dirty="0"/>
            </a:p>
          </p:txBody>
        </p:sp>
      </p:grp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2866088"/>
              </p:ext>
            </p:extLst>
          </p:nvPr>
        </p:nvGraphicFramePr>
        <p:xfrm>
          <a:off x="368530" y="2084816"/>
          <a:ext cx="8916785" cy="4463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8" name="Document" r:id="rId3" imgW="6173683" imgH="3215600" progId="Word.Document.12">
                  <p:embed/>
                </p:oleObj>
              </mc:Choice>
              <mc:Fallback>
                <p:oleObj name="Document" r:id="rId3" imgW="6173683" imgH="3215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8530" y="2084816"/>
                        <a:ext cx="8916785" cy="44632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5057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-16 24hMicroRGB _201809240732 _full da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26823" y="1771188"/>
            <a:ext cx="6799810" cy="473793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9842268" y="1257401"/>
            <a:ext cx="1787237" cy="1078475"/>
            <a:chOff x="2902341" y="2121494"/>
            <a:chExt cx="2637877" cy="1582726"/>
          </a:xfrm>
        </p:grpSpPr>
        <p:sp>
          <p:nvSpPr>
            <p:cNvPr id="17" name="Rectangle 16"/>
            <p:cNvSpPr/>
            <p:nvPr/>
          </p:nvSpPr>
          <p:spPr>
            <a:xfrm>
              <a:off x="2902341" y="2121494"/>
              <a:ext cx="2637877" cy="1582726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TextBox 17"/>
            <p:cNvSpPr txBox="1"/>
            <p:nvPr/>
          </p:nvSpPr>
          <p:spPr>
            <a:xfrm>
              <a:off x="2902341" y="2121494"/>
              <a:ext cx="2637877" cy="15827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9540" tIns="129540" rIns="129540" bIns="12954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smtClean="0"/>
                <a:t>Radiometric</a:t>
              </a:r>
              <a:endParaRPr lang="en-US" sz="2000" b="1" kern="12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FCI </a:t>
            </a:r>
            <a:r>
              <a:rPr lang="nn-NO" dirty="0" smtClean="0"/>
              <a:t>applications </a:t>
            </a:r>
            <a:r>
              <a:rPr lang="nn-NO" b="1" dirty="0" smtClean="0"/>
              <a:t>– Resolution</a:t>
            </a:r>
            <a:endParaRPr lang="nn-NO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Fog/stratus dynamics, central US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2626823" y="1796638"/>
            <a:ext cx="347723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GOES-16 ABI </a:t>
            </a:r>
            <a:r>
              <a:rPr lang="en-GB" dirty="0" smtClean="0"/>
              <a:t>24h </a:t>
            </a:r>
            <a:r>
              <a:rPr lang="en-GB" dirty="0" smtClean="0"/>
              <a:t>Microphysics RGB, 24 September 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65947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Try it yourself!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5054" y="1139429"/>
            <a:ext cx="6554088" cy="4668561"/>
          </a:xfrm>
        </p:spPr>
        <p:txBody>
          <a:bodyPr>
            <a:normAutofit fontScale="85000" lnSpcReduction="10000"/>
          </a:bodyPr>
          <a:lstStyle/>
          <a:p>
            <a:r>
              <a:rPr lang="en-GB" b="1" dirty="0" smtClean="0"/>
              <a:t>Worldview (LEO + GEO imagery): </a:t>
            </a:r>
          </a:p>
          <a:p>
            <a:pPr marL="0" indent="0">
              <a:buNone/>
            </a:pPr>
            <a:r>
              <a:rPr lang="en-GB" dirty="0" smtClean="0"/>
              <a:t>https</a:t>
            </a:r>
            <a:r>
              <a:rPr lang="en-GB" dirty="0"/>
              <a:t>://worldview.earthdata.nasa.gov/</a:t>
            </a:r>
            <a:endParaRPr lang="en-GB" dirty="0" smtClean="0"/>
          </a:p>
          <a:p>
            <a:r>
              <a:rPr lang="en-GB" b="1" dirty="0"/>
              <a:t>EO </a:t>
            </a:r>
            <a:r>
              <a:rPr lang="en-GB" b="1" dirty="0" smtClean="0"/>
              <a:t>Browser (LEO </a:t>
            </a:r>
            <a:r>
              <a:rPr lang="en-GB" b="1" dirty="0" err="1" smtClean="0"/>
              <a:t>imagry</a:t>
            </a:r>
            <a:r>
              <a:rPr lang="en-GB" b="1" dirty="0" smtClean="0"/>
              <a:t>): </a:t>
            </a:r>
          </a:p>
          <a:p>
            <a:pPr marL="0" indent="0">
              <a:buNone/>
            </a:pPr>
            <a:r>
              <a:rPr lang="en-GB" dirty="0" smtClean="0"/>
              <a:t>https</a:t>
            </a:r>
            <a:r>
              <a:rPr lang="en-GB" dirty="0"/>
              <a:t>://apps.sentinel-hub.com/eo-browser/</a:t>
            </a:r>
            <a:endParaRPr lang="en-GB" dirty="0" smtClean="0"/>
          </a:p>
          <a:p>
            <a:r>
              <a:rPr lang="en-GB" b="1" dirty="0"/>
              <a:t>ePort </a:t>
            </a:r>
            <a:r>
              <a:rPr lang="en-GB" b="1" dirty="0" smtClean="0"/>
              <a:t>Pro (GEO + LEO + NWP)</a:t>
            </a:r>
            <a:r>
              <a:rPr lang="en-GB" dirty="0" smtClean="0"/>
              <a:t>: </a:t>
            </a:r>
          </a:p>
          <a:p>
            <a:pPr marL="0" indent="0">
              <a:buNone/>
            </a:pPr>
            <a:r>
              <a:rPr lang="en-GB" dirty="0" smtClean="0"/>
              <a:t>http</a:t>
            </a:r>
            <a:r>
              <a:rPr lang="en-GB" dirty="0"/>
              <a:t>://212.232.25.232/ng-maps/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RGB colour tool</a:t>
            </a:r>
            <a:r>
              <a:rPr lang="en-GB" dirty="0"/>
              <a:t>: </a:t>
            </a: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resources.eumetrain.org/RGBguide/RGBColourTool.zip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7597" y="4382307"/>
            <a:ext cx="3270949" cy="19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530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Try it yourself!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5054" y="833337"/>
            <a:ext cx="4570305" cy="445273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 smtClean="0"/>
              <a:t>Satellite/instrument comparison: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42" y="1319444"/>
            <a:ext cx="9000000" cy="507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711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42" y="1313819"/>
            <a:ext cx="9000000" cy="508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Try it yourself!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45054" y="833337"/>
            <a:ext cx="4570305" cy="445273"/>
          </a:xfrm>
        </p:spPr>
        <p:txBody>
          <a:bodyPr>
            <a:normAutofit fontScale="70000" lnSpcReduction="20000"/>
          </a:bodyPr>
          <a:lstStyle/>
          <a:p>
            <a:r>
              <a:rPr lang="en-GB" b="1" dirty="0" smtClean="0"/>
              <a:t>Satellite/instrument comparison: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7929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/>
        <p:txBody>
          <a:bodyPr anchor="ctr"/>
          <a:lstStyle/>
          <a:p>
            <a:pPr lvl="0"/>
            <a:r>
              <a:rPr lang="en-GB" sz="2800" dirty="0">
                <a:solidFill>
                  <a:srgbClr val="38484E"/>
                </a:solidFill>
                <a:latin typeface="Bahnschrift SemiLight"/>
              </a:rPr>
              <a:t>Thank you!</a:t>
            </a:r>
          </a:p>
          <a:p>
            <a:pPr lvl="0"/>
            <a:r>
              <a:rPr lang="en-GB" sz="2000" dirty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Questions are welcome.</a:t>
            </a:r>
          </a:p>
        </p:txBody>
      </p:sp>
    </p:spTree>
    <p:extLst>
      <p:ext uri="{BB962C8B-B14F-4D97-AF65-F5344CB8AC3E}">
        <p14:creationId xmlns:p14="http://schemas.microsoft.com/office/powerpoint/2010/main" val="1881492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389803" y="1873104"/>
            <a:ext cx="5463956" cy="5164431"/>
          </a:xfrm>
        </p:spPr>
        <p:txBody>
          <a:bodyPr/>
          <a:lstStyle/>
          <a:p>
            <a:pPr marL="0" lvl="0" indent="0">
              <a:buNone/>
            </a:pPr>
            <a:r>
              <a:rPr lang="en-GB" sz="2800" dirty="0" smtClean="0">
                <a:solidFill>
                  <a:schemeClr val="tx1">
                    <a:lumMod val="75000"/>
                  </a:schemeClr>
                </a:solidFill>
                <a:latin typeface="Bahnschrift Light"/>
              </a:rPr>
              <a:t>MTG mission</a:t>
            </a:r>
          </a:p>
          <a:p>
            <a:pPr marL="0" lvl="0" indent="0">
              <a:buNone/>
            </a:pPr>
            <a:r>
              <a:rPr lang="en-GB" sz="2000" dirty="0" err="1" smtClean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Meteosat</a:t>
            </a:r>
            <a:r>
              <a:rPr lang="en-GB" sz="2000" dirty="0" smtClean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 Third </a:t>
            </a:r>
            <a:r>
              <a:rPr lang="en-GB" sz="2000" dirty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G</a:t>
            </a:r>
            <a:r>
              <a:rPr lang="en-GB" sz="2000" dirty="0" smtClean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eneration mission overview.</a:t>
            </a:r>
          </a:p>
          <a:p>
            <a:pPr marL="0" lvl="0" indent="0">
              <a:buNone/>
            </a:pPr>
            <a:endParaRPr lang="en-GB" sz="2000" dirty="0" smtClean="0">
              <a:solidFill>
                <a:srgbClr val="38484E"/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r>
              <a:rPr lang="en-GB" sz="2800" dirty="0" smtClean="0">
                <a:solidFill>
                  <a:srgbClr val="38484E"/>
                </a:solidFill>
                <a:latin typeface="Bahnschrift Light"/>
              </a:rPr>
              <a:t>FCI vs SEVIRI </a:t>
            </a:r>
          </a:p>
          <a:p>
            <a:pPr marL="0" lvl="0" indent="0">
              <a:buNone/>
            </a:pPr>
            <a:r>
              <a:rPr lang="en-GB" sz="2000" dirty="0" smtClean="0">
                <a:solidFill>
                  <a:srgbClr val="38484E"/>
                </a:solidFill>
                <a:latin typeface="Bahnschrift Light"/>
                <a:ea typeface="Roboto Light" panose="02000000000000000000" pitchFamily="2" charset="0"/>
              </a:rPr>
              <a:t>Improvements brought by novel imager instrument.</a:t>
            </a:r>
            <a:endParaRPr lang="en-GB" sz="2000" dirty="0">
              <a:solidFill>
                <a:srgbClr val="38484E"/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endParaRPr lang="en-GB" sz="2000" dirty="0">
              <a:solidFill>
                <a:srgbClr val="38484E"/>
              </a:solidFill>
              <a:latin typeface="Bahnschrift Light"/>
              <a:ea typeface="Roboto Light" panose="02000000000000000000" pitchFamily="2" charset="0"/>
            </a:endParaRPr>
          </a:p>
          <a:p>
            <a:pPr marL="0" lvl="0" indent="0">
              <a:buNone/>
            </a:pPr>
            <a:r>
              <a:rPr lang="en-GB" sz="2800" dirty="0">
                <a:solidFill>
                  <a:schemeClr val="tx1">
                    <a:lumMod val="75000"/>
                  </a:schemeClr>
                </a:solidFill>
                <a:latin typeface="Bahnschrift Light"/>
              </a:rPr>
              <a:t>FCI applications</a:t>
            </a:r>
          </a:p>
          <a:p>
            <a:pPr marL="0" lvl="0" indent="0">
              <a:buNone/>
            </a:pPr>
            <a:r>
              <a:rPr lang="en-GB" sz="2000" dirty="0">
                <a:solidFill>
                  <a:schemeClr val="tx1">
                    <a:lumMod val="75000"/>
                  </a:schemeClr>
                </a:solidFill>
                <a:latin typeface="Bahnschrift Light"/>
                <a:ea typeface="Roboto Light" panose="02000000000000000000" pitchFamily="2" charset="0"/>
              </a:rPr>
              <a:t>Real examples with proxy data.</a:t>
            </a:r>
          </a:p>
        </p:txBody>
      </p:sp>
    </p:spTree>
    <p:extLst>
      <p:ext uri="{BB962C8B-B14F-4D97-AF65-F5344CB8AC3E}">
        <p14:creationId xmlns:p14="http://schemas.microsoft.com/office/powerpoint/2010/main" val="26576538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dirty="0"/>
              <a:t>MTG vs MSG (FCI vs SEVIRI)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What’s new?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40" y="1970767"/>
            <a:ext cx="7523018" cy="4231698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530555">
            <a:off x="1585275" y="366912"/>
            <a:ext cx="3984216" cy="7025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51903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Programmes Template">
  <a:themeElements>
    <a:clrScheme name="EUMETSAT 2021 Colours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EUMETSAT">
      <a:majorFont>
        <a:latin typeface="Bahnschrift SemiLight"/>
        <a:ea typeface=""/>
        <a:cs typeface=""/>
      </a:majorFont>
      <a:minorFont>
        <a:latin typeface="Bahnschrif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600" b="0" kern="100" spc="-100" dirty="0" err="1" smtClean="0">
            <a:solidFill>
              <a:schemeClr val="tx2"/>
            </a:solidFill>
            <a:latin typeface="Bahnschrift Light" panose="020B0502040204020203" pitchFamily="34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Programmes)" id="{96745099-B8B5-493A-960A-EEAE97F9475A}" vid="{CE508AB9-3B00-4A2D-AF5F-5B8FF2D6E7E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Landscape Template (Programmes)</Template>
  <TotalTime>6178</TotalTime>
  <Words>1919</Words>
  <Application>Microsoft Office PowerPoint</Application>
  <PresentationFormat>Widescreen</PresentationFormat>
  <Paragraphs>618</Paragraphs>
  <Slides>79</Slides>
  <Notes>1</Notes>
  <HiddenSlides>0</HiddenSlides>
  <MMClips>7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96" baseType="lpstr">
      <vt:lpstr>Arial</vt:lpstr>
      <vt:lpstr>Bahnschrift Light</vt:lpstr>
      <vt:lpstr>Bahnschrift SemiBold</vt:lpstr>
      <vt:lpstr>Bahnschrift SemiLight</vt:lpstr>
      <vt:lpstr>Calibri</vt:lpstr>
      <vt:lpstr>Calibri Light</vt:lpstr>
      <vt:lpstr>Century Gothic</vt:lpstr>
      <vt:lpstr>Comic Sans MS</vt:lpstr>
      <vt:lpstr>Helvetica</vt:lpstr>
      <vt:lpstr>Roboto</vt:lpstr>
      <vt:lpstr>Roboto Light</vt:lpstr>
      <vt:lpstr>Roboto Medium</vt:lpstr>
      <vt:lpstr>Tahoma</vt:lpstr>
      <vt:lpstr>Times New Roman</vt:lpstr>
      <vt:lpstr>Wingdings</vt:lpstr>
      <vt:lpstr>3_Programmes Template</vt:lpstr>
      <vt:lpstr>Document</vt:lpstr>
      <vt:lpstr>PowerPoint Presentation</vt:lpstr>
      <vt:lpstr>Agenda</vt:lpstr>
      <vt:lpstr>Agenda</vt:lpstr>
      <vt:lpstr>Meteosat Third Generation (MTG) mission</vt:lpstr>
      <vt:lpstr>Meteosat Third Generation (MTG) mission</vt:lpstr>
      <vt:lpstr>Meteosat Third Generation (MTG) mission</vt:lpstr>
      <vt:lpstr>Meteosat Third Generation (MTG) mission</vt:lpstr>
      <vt:lpstr>Agenda</vt:lpstr>
      <vt:lpstr>MTG vs MSG (FCI vs SEVIRI)</vt:lpstr>
      <vt:lpstr>MTG vs MSG (FCI vs SEVIRI)</vt:lpstr>
      <vt:lpstr>MTG vs MSG (FCI vs SEVIRI)</vt:lpstr>
      <vt:lpstr>MTG vs MSG (FCI vs SEVIRI)</vt:lpstr>
      <vt:lpstr>MTG vs MSG (FCI vs SEVIRI)</vt:lpstr>
      <vt:lpstr>MTG vs MSG (FCI vs SEVIRI)</vt:lpstr>
      <vt:lpstr>MTG vs MSG (FCI vs SEVIRI)</vt:lpstr>
      <vt:lpstr>MTG vs MSG (FCI vs SEVIRI)</vt:lpstr>
      <vt:lpstr>Agenda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- True Colour RGB</vt:lpstr>
      <vt:lpstr>FCI applications – Cloud Phase RGB</vt:lpstr>
      <vt:lpstr>FCI applications – Cloud Phase RGB</vt:lpstr>
      <vt:lpstr>FCI applications – Cloud Phase RGB</vt:lpstr>
      <vt:lpstr>FCI applications – Cloud Phase RGB</vt:lpstr>
      <vt:lpstr>FCI applications – Cloud Phase RGB</vt:lpstr>
      <vt:lpstr>FCI applications – Cloud Phase RGB</vt:lpstr>
      <vt:lpstr>FCI applications – Cloud Phase RGB</vt:lpstr>
      <vt:lpstr>FCI applications – Cloud Phase RGB</vt:lpstr>
      <vt:lpstr>FCI applications – Cloud Phase RGB</vt:lpstr>
      <vt:lpstr>FCI applications – Cloud Phase RGB</vt:lpstr>
      <vt:lpstr>FCI applications – Cloud Phase RGB</vt:lpstr>
      <vt:lpstr>FCI applications – Cloud Type RGB</vt:lpstr>
      <vt:lpstr>FCI applications – Cloud Type RGB</vt:lpstr>
      <vt:lpstr>FCI applications – Cloud Type RGB</vt:lpstr>
      <vt:lpstr>FCI applications – Cloud Type RGB</vt:lpstr>
      <vt:lpstr>FCI applications – Cloud Type RGB</vt:lpstr>
      <vt:lpstr>FCI applications – Cloud Type RGB</vt:lpstr>
      <vt:lpstr>FCI applications – Cloud Type RGB</vt:lpstr>
      <vt:lpstr>FCI applications – Cloud Type RGB</vt:lpstr>
      <vt:lpstr>FCI applications – Fire Temperature RGB</vt:lpstr>
      <vt:lpstr>Fire detection  </vt:lpstr>
      <vt:lpstr>FCI applications – Fire Temperature RGB</vt:lpstr>
      <vt:lpstr>Other RGBs</vt:lpstr>
      <vt:lpstr>Other RGBs</vt:lpstr>
      <vt:lpstr>Other RGBs</vt:lpstr>
      <vt:lpstr>Other RGBs</vt:lpstr>
      <vt:lpstr>Other RGBs</vt:lpstr>
      <vt:lpstr>Other RGBs</vt:lpstr>
      <vt:lpstr>FCI applications – Fire Temperature RGB</vt:lpstr>
      <vt:lpstr>FCI applications – Fire Temperature RGB</vt:lpstr>
      <vt:lpstr>FCI applications – Fire Temperature RGB</vt:lpstr>
      <vt:lpstr>About the resolution (1km IR!)</vt:lpstr>
      <vt:lpstr>Examples</vt:lpstr>
      <vt:lpstr>Examples</vt:lpstr>
      <vt:lpstr>Examples</vt:lpstr>
      <vt:lpstr>FCI applications – Low-level moisture channel/RGBs</vt:lpstr>
      <vt:lpstr>FCI applications – Low-level moisture channel/RGBs</vt:lpstr>
      <vt:lpstr>FCI applications – Low-level moisture channel/RGBs</vt:lpstr>
      <vt:lpstr>Agenda</vt:lpstr>
      <vt:lpstr>MTG vs MSG (FCI vs SEVIRI)</vt:lpstr>
      <vt:lpstr>FCI applications – Resolution</vt:lpstr>
      <vt:lpstr>FCI applications – Resolution</vt:lpstr>
      <vt:lpstr>FCI applications – Resolution</vt:lpstr>
      <vt:lpstr>FCI applications – Resolution</vt:lpstr>
      <vt:lpstr>Try it yourself!</vt:lpstr>
      <vt:lpstr>Try it yourself!</vt:lpstr>
      <vt:lpstr>Try it yourself!</vt:lpstr>
      <vt:lpstr>PowerPoint Presentation</vt:lpstr>
    </vt:vector>
  </TitlesOfParts>
  <Company>EUMETSAT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 Smiljanic</dc:creator>
  <cp:lastModifiedBy>Ivan Smiljanic</cp:lastModifiedBy>
  <cp:revision>109</cp:revision>
  <cp:lastPrinted>2006-03-06T14:11:17Z</cp:lastPrinted>
  <dcterms:created xsi:type="dcterms:W3CDTF">2022-09-21T10:37:43Z</dcterms:created>
  <dcterms:modified xsi:type="dcterms:W3CDTF">2023-03-22T10:12:17Z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M_DOCNUM">
    <vt:lpwstr>1250548</vt:lpwstr>
  </property>
  <property fmtid="{D5CDD505-2E9C-101B-9397-08002B2CF9AE}" pid="3" name="DM_DOCNAME">
    <vt:lpwstr>Presentation Landscape Template (Programmes)</vt:lpwstr>
  </property>
  <property fmtid="{D5CDD505-2E9C-101B-9397-08002B2CF9AE}" pid="4" name="DM_AUTHOR">
    <vt:lpwstr>Anne-Flore Laloe</vt:lpwstr>
  </property>
  <property fmtid="{D5CDD505-2E9C-101B-9397-08002B2CF9AE}" pid="5" name="DM_E_DOC_NO">
    <vt:lpwstr>EUM/IM/TEM/21/1250548</vt:lpwstr>
  </property>
  <property fmtid="{D5CDD505-2E9C-101B-9397-08002B2CF9AE}" pid="6" name="DM_E_VER_NO">
    <vt:lpwstr>1B</vt:lpwstr>
  </property>
  <property fmtid="{D5CDD505-2E9C-101B-9397-08002B2CF9AE}" pid="7" name="DM_E_ISS_DATE">
    <vt:lpwstr>28 March 2022</vt:lpwstr>
  </property>
  <property fmtid="{D5CDD505-2E9C-101B-9397-08002B2CF9AE}" pid="8" name="DM_E_FROM_PERS2">
    <vt:lpwstr/>
  </property>
  <property fmtid="{D5CDD505-2E9C-101B-9397-08002B2CF9AE}" pid="9" name="DM_E_CONFID">
    <vt:lpwstr/>
  </property>
  <property fmtid="{D5CDD505-2E9C-101B-9397-08002B2CF9AE}" pid="10" name="DM_E_WBS_CODE">
    <vt:lpwstr/>
  </property>
  <property fmtid="{D5CDD505-2E9C-101B-9397-08002B2CF9AE}" pid="11" name="DM_E_DISTRIB">
    <vt:lpwstr/>
  </property>
  <property fmtid="{D5CDD505-2E9C-101B-9397-08002B2CF9AE}" pid="12" name="DIGITAL_SIGNATURE">
    <vt:lpwstr/>
  </property>
</Properties>
</file>