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 id="2147483794" r:id="rId2"/>
  </p:sldMasterIdLst>
  <p:notesMasterIdLst>
    <p:notesMasterId r:id="rId31"/>
  </p:notesMasterIdLst>
  <p:sldIdLst>
    <p:sldId id="595" r:id="rId3"/>
    <p:sldId id="730" r:id="rId4"/>
    <p:sldId id="850" r:id="rId5"/>
    <p:sldId id="841" r:id="rId6"/>
    <p:sldId id="368" r:id="rId7"/>
    <p:sldId id="842" r:id="rId8"/>
    <p:sldId id="285" r:id="rId9"/>
    <p:sldId id="797" r:id="rId10"/>
    <p:sldId id="813" r:id="rId11"/>
    <p:sldId id="848" r:id="rId12"/>
    <p:sldId id="849" r:id="rId13"/>
    <p:sldId id="338" r:id="rId14"/>
    <p:sldId id="656" r:id="rId15"/>
    <p:sldId id="339" r:id="rId16"/>
    <p:sldId id="703" r:id="rId17"/>
    <p:sldId id="276" r:id="rId18"/>
    <p:sldId id="855" r:id="rId19"/>
    <p:sldId id="304" r:id="rId20"/>
    <p:sldId id="293" r:id="rId21"/>
    <p:sldId id="298" r:id="rId22"/>
    <p:sldId id="811" r:id="rId23"/>
    <p:sldId id="641" r:id="rId24"/>
    <p:sldId id="851" r:id="rId25"/>
    <p:sldId id="852" r:id="rId26"/>
    <p:sldId id="858" r:id="rId27"/>
    <p:sldId id="750" r:id="rId28"/>
    <p:sldId id="856" r:id="rId29"/>
    <p:sldId id="802" r:id="rId3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Default Section" id="{2140AF47-4E81-4276-89ED-F2D2F40B3C2B}">
          <p14:sldIdLst>
            <p14:sldId id="595"/>
          </p14:sldIdLst>
        </p14:section>
        <p14:section name="Default Section" id="{177CB86E-73DF-4D0A-A295-64E27B5F03CD}">
          <p14:sldIdLst>
            <p14:sldId id="730"/>
            <p14:sldId id="850"/>
            <p14:sldId id="841"/>
            <p14:sldId id="368"/>
            <p14:sldId id="842"/>
            <p14:sldId id="285"/>
            <p14:sldId id="797"/>
            <p14:sldId id="813"/>
            <p14:sldId id="848"/>
            <p14:sldId id="849"/>
            <p14:sldId id="338"/>
            <p14:sldId id="656"/>
            <p14:sldId id="339"/>
            <p14:sldId id="703"/>
            <p14:sldId id="276"/>
            <p14:sldId id="855"/>
            <p14:sldId id="304"/>
            <p14:sldId id="293"/>
            <p14:sldId id="298"/>
            <p14:sldId id="811"/>
            <p14:sldId id="641"/>
            <p14:sldId id="851"/>
            <p14:sldId id="852"/>
            <p14:sldId id="858"/>
            <p14:sldId id="750"/>
            <p14:sldId id="856"/>
            <p14:sldId id="8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2F514B"/>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40B5C5-B254-4C82-8299-1C859D99AEAA}" v="9" dt="2023-03-08T12:01:19.118"/>
    <p1510:client id="{F9863236-54FF-4E6E-BA15-4DFFDC33402B}" v="91" dt="2023-03-09T03:09:40.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3" autoAdjust="0"/>
    <p:restoredTop sz="94660"/>
  </p:normalViewPr>
  <p:slideViewPr>
    <p:cSldViewPr>
      <p:cViewPr varScale="1">
        <p:scale>
          <a:sx n="64" d="100"/>
          <a:sy n="64" d="100"/>
        </p:scale>
        <p:origin x="84" y="43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maid Albadi" userId="49cf6dc74cfc940f" providerId="LiveId" clId="{CE40B5C5-B254-4C82-8299-1C859D99AEAA}"/>
    <pc:docChg chg="custSel modSld">
      <pc:chgData name="Humaid Albadi" userId="49cf6dc74cfc940f" providerId="LiveId" clId="{CE40B5C5-B254-4C82-8299-1C859D99AEAA}" dt="2023-03-08T12:01:22.067" v="75" actId="1076"/>
      <pc:docMkLst>
        <pc:docMk/>
      </pc:docMkLst>
      <pc:sldChg chg="addSp delSp modSp mod">
        <pc:chgData name="Humaid Albadi" userId="49cf6dc74cfc940f" providerId="LiveId" clId="{CE40B5C5-B254-4C82-8299-1C859D99AEAA}" dt="2023-03-08T12:01:22.067" v="75" actId="1076"/>
        <pc:sldMkLst>
          <pc:docMk/>
          <pc:sldMk cId="3273120601" sldId="368"/>
        </pc:sldMkLst>
        <pc:spChg chg="add mod">
          <ac:chgData name="Humaid Albadi" userId="49cf6dc74cfc940f" providerId="LiveId" clId="{CE40B5C5-B254-4C82-8299-1C859D99AEAA}" dt="2023-03-08T12:01:13.569" v="73"/>
          <ac:spMkLst>
            <pc:docMk/>
            <pc:sldMk cId="3273120601" sldId="368"/>
            <ac:spMk id="2" creationId="{5471B0ED-0884-8B6F-AA2C-5BDA844877FC}"/>
          </ac:spMkLst>
        </pc:spChg>
        <pc:spChg chg="del">
          <ac:chgData name="Humaid Albadi" userId="49cf6dc74cfc940f" providerId="LiveId" clId="{CE40B5C5-B254-4C82-8299-1C859D99AEAA}" dt="2023-03-08T12:01:11.100" v="72" actId="478"/>
          <ac:spMkLst>
            <pc:docMk/>
            <pc:sldMk cId="3273120601" sldId="368"/>
            <ac:spMk id="7" creationId="{8BB4827C-B504-4489-ACCF-5EF3DE47672E}"/>
          </ac:spMkLst>
        </pc:spChg>
        <pc:spChg chg="mod">
          <ac:chgData name="Humaid Albadi" userId="49cf6dc74cfc940f" providerId="LiveId" clId="{CE40B5C5-B254-4C82-8299-1C859D99AEAA}" dt="2023-03-08T12:01:22.067" v="75" actId="1076"/>
          <ac:spMkLst>
            <pc:docMk/>
            <pc:sldMk cId="3273120601" sldId="368"/>
            <ac:spMk id="13" creationId="{00000000-0000-0000-0000-000000000000}"/>
          </ac:spMkLst>
        </pc:spChg>
        <pc:picChg chg="mod">
          <ac:chgData name="Humaid Albadi" userId="49cf6dc74cfc940f" providerId="LiveId" clId="{CE40B5C5-B254-4C82-8299-1C859D99AEAA}" dt="2023-03-08T12:01:19.118" v="74" actId="1076"/>
          <ac:picMkLst>
            <pc:docMk/>
            <pc:sldMk cId="3273120601" sldId="368"/>
            <ac:picMk id="1026" creationId="{EB608331-D1E1-427F-A97A-E162656F0EF4}"/>
          </ac:picMkLst>
        </pc:picChg>
      </pc:sldChg>
      <pc:sldChg chg="addSp delSp modSp mod">
        <pc:chgData name="Humaid Albadi" userId="49cf6dc74cfc940f" providerId="LiveId" clId="{CE40B5C5-B254-4C82-8299-1C859D99AEAA}" dt="2023-03-08T12:00:55.688" v="71" actId="1076"/>
        <pc:sldMkLst>
          <pc:docMk/>
          <pc:sldMk cId="1459417925" sldId="841"/>
        </pc:sldMkLst>
        <pc:spChg chg="add mod">
          <ac:chgData name="Humaid Albadi" userId="49cf6dc74cfc940f" providerId="LiveId" clId="{CE40B5C5-B254-4C82-8299-1C859D99AEAA}" dt="2023-03-08T12:00:27.563" v="65" actId="20577"/>
          <ac:spMkLst>
            <pc:docMk/>
            <pc:sldMk cId="1459417925" sldId="841"/>
            <ac:spMk id="2" creationId="{7F80FAD3-437D-D85E-8E81-D1C1A51FCB3E}"/>
          </ac:spMkLst>
        </pc:spChg>
        <pc:spChg chg="del mod">
          <ac:chgData name="Humaid Albadi" userId="49cf6dc74cfc940f" providerId="LiveId" clId="{CE40B5C5-B254-4C82-8299-1C859D99AEAA}" dt="2023-03-08T12:00:03.176" v="57" actId="478"/>
          <ac:spMkLst>
            <pc:docMk/>
            <pc:sldMk cId="1459417925" sldId="841"/>
            <ac:spMk id="7" creationId="{B1260223-A6D5-4BD6-9636-FDA80EDDE16D}"/>
          </ac:spMkLst>
        </pc:spChg>
        <pc:spChg chg="mod">
          <ac:chgData name="Humaid Albadi" userId="49cf6dc74cfc940f" providerId="LiveId" clId="{CE40B5C5-B254-4C82-8299-1C859D99AEAA}" dt="2023-03-08T12:00:53.179" v="70" actId="1076"/>
          <ac:spMkLst>
            <pc:docMk/>
            <pc:sldMk cId="1459417925" sldId="841"/>
            <ac:spMk id="8" creationId="{00000000-0000-0000-0000-000000000000}"/>
          </ac:spMkLst>
        </pc:spChg>
        <pc:spChg chg="mod">
          <ac:chgData name="Humaid Albadi" userId="49cf6dc74cfc940f" providerId="LiveId" clId="{CE40B5C5-B254-4C82-8299-1C859D99AEAA}" dt="2023-03-08T12:00:55.688" v="71" actId="1076"/>
          <ac:spMkLst>
            <pc:docMk/>
            <pc:sldMk cId="1459417925" sldId="841"/>
            <ac:spMk id="44034" creationId="{00000000-0000-0000-0000-000000000000}"/>
          </ac:spMkLst>
        </pc:spChg>
        <pc:picChg chg="mod">
          <ac:chgData name="Humaid Albadi" userId="49cf6dc74cfc940f" providerId="LiveId" clId="{CE40B5C5-B254-4C82-8299-1C859D99AEAA}" dt="2023-03-08T12:00:33.838" v="66" actId="1076"/>
          <ac:picMkLst>
            <pc:docMk/>
            <pc:sldMk cId="1459417925" sldId="841"/>
            <ac:picMk id="9" creationId="{73574D16-814F-4AE2-A278-02ECF5A862BE}"/>
          </ac:picMkLst>
        </pc:picChg>
        <pc:picChg chg="del">
          <ac:chgData name="Humaid Albadi" userId="49cf6dc74cfc940f" providerId="LiveId" clId="{CE40B5C5-B254-4C82-8299-1C859D99AEAA}" dt="2023-03-08T12:00:36.343" v="67" actId="478"/>
          <ac:picMkLst>
            <pc:docMk/>
            <pc:sldMk cId="1459417925" sldId="841"/>
            <ac:picMk id="12" creationId="{00000000-0000-0000-0000-000000000000}"/>
          </ac:picMkLst>
        </pc:picChg>
      </pc:sldChg>
      <pc:sldChg chg="addSp delSp modSp mod">
        <pc:chgData name="Humaid Albadi" userId="49cf6dc74cfc940f" providerId="LiveId" clId="{CE40B5C5-B254-4C82-8299-1C859D99AEAA}" dt="2023-03-08T11:59:01.965" v="55" actId="1076"/>
        <pc:sldMkLst>
          <pc:docMk/>
          <pc:sldMk cId="0" sldId="850"/>
        </pc:sldMkLst>
        <pc:spChg chg="mod">
          <ac:chgData name="Humaid Albadi" userId="49cf6dc74cfc940f" providerId="LiveId" clId="{CE40B5C5-B254-4C82-8299-1C859D99AEAA}" dt="2023-03-08T11:59:01.965" v="55" actId="1076"/>
          <ac:spMkLst>
            <pc:docMk/>
            <pc:sldMk cId="0" sldId="850"/>
            <ac:spMk id="4" creationId="{00000000-0000-0000-0000-000000000000}"/>
          </ac:spMkLst>
        </pc:spChg>
        <pc:spChg chg="mod">
          <ac:chgData name="Humaid Albadi" userId="49cf6dc74cfc940f" providerId="LiveId" clId="{CE40B5C5-B254-4C82-8299-1C859D99AEAA}" dt="2023-03-08T11:58:57.250" v="54" actId="20577"/>
          <ac:spMkLst>
            <pc:docMk/>
            <pc:sldMk cId="0" sldId="850"/>
            <ac:spMk id="5" creationId="{00000000-0000-0000-0000-000000000000}"/>
          </ac:spMkLst>
        </pc:spChg>
        <pc:spChg chg="add mod">
          <ac:chgData name="Humaid Albadi" userId="49cf6dc74cfc940f" providerId="LiveId" clId="{CE40B5C5-B254-4C82-8299-1C859D99AEAA}" dt="2023-03-08T11:58:00.860" v="35" actId="1076"/>
          <ac:spMkLst>
            <pc:docMk/>
            <pc:sldMk cId="0" sldId="850"/>
            <ac:spMk id="6" creationId="{3A76F21F-8F85-DC75-1801-B6AEA1842CF1}"/>
          </ac:spMkLst>
        </pc:spChg>
        <pc:spChg chg="mod">
          <ac:chgData name="Humaid Albadi" userId="49cf6dc74cfc940f" providerId="LiveId" clId="{CE40B5C5-B254-4C82-8299-1C859D99AEAA}" dt="2023-03-08T11:55:40.185" v="23" actId="1076"/>
          <ac:spMkLst>
            <pc:docMk/>
            <pc:sldMk cId="0" sldId="850"/>
            <ac:spMk id="18433" creationId="{00000000-0000-0000-0000-000000000000}"/>
          </ac:spMkLst>
        </pc:spChg>
        <pc:spChg chg="del mod">
          <ac:chgData name="Humaid Albadi" userId="49cf6dc74cfc940f" providerId="LiveId" clId="{CE40B5C5-B254-4C82-8299-1C859D99AEAA}" dt="2023-03-08T11:53:55.197" v="10" actId="478"/>
          <ac:spMkLst>
            <pc:docMk/>
            <pc:sldMk cId="0" sldId="850"/>
            <ac:spMk id="18436" creationId="{00000000-0000-0000-0000-000000000000}"/>
          </ac:spMkLst>
        </pc:spChg>
        <pc:picChg chg="mod">
          <ac:chgData name="Humaid Albadi" userId="49cf6dc74cfc940f" providerId="LiveId" clId="{CE40B5C5-B254-4C82-8299-1C859D99AEAA}" dt="2023-03-08T11:57:57.505" v="34" actId="1076"/>
          <ac:picMkLst>
            <pc:docMk/>
            <pc:sldMk cId="0" sldId="850"/>
            <ac:picMk id="3" creationId="{00000000-0000-0000-0000-000000000000}"/>
          </ac:picMkLst>
        </pc:picChg>
      </pc:sldChg>
    </pc:docChg>
  </pc:docChgLst>
  <pc:docChgLst>
    <pc:chgData name="Humaid Albadi" userId="49cf6dc74cfc940f" providerId="LiveId" clId="{F9863236-54FF-4E6E-BA15-4DFFDC33402B}"/>
    <pc:docChg chg="undo custSel addSld delSld modSld sldOrd modSection">
      <pc:chgData name="Humaid Albadi" userId="49cf6dc74cfc940f" providerId="LiveId" clId="{F9863236-54FF-4E6E-BA15-4DFFDC33402B}" dt="2023-03-09T03:09:40.303" v="724"/>
      <pc:docMkLst>
        <pc:docMk/>
      </pc:docMkLst>
      <pc:sldChg chg="del">
        <pc:chgData name="Humaid Albadi" userId="49cf6dc74cfc940f" providerId="LiveId" clId="{F9863236-54FF-4E6E-BA15-4DFFDC33402B}" dt="2023-03-08T17:29:12.048" v="436" actId="47"/>
        <pc:sldMkLst>
          <pc:docMk/>
          <pc:sldMk cId="0" sldId="258"/>
        </pc:sldMkLst>
      </pc:sldChg>
      <pc:sldChg chg="del">
        <pc:chgData name="Humaid Albadi" userId="49cf6dc74cfc940f" providerId="LiveId" clId="{F9863236-54FF-4E6E-BA15-4DFFDC33402B}" dt="2023-03-08T17:29:19.529" v="453" actId="47"/>
        <pc:sldMkLst>
          <pc:docMk/>
          <pc:sldMk cId="0" sldId="259"/>
        </pc:sldMkLst>
      </pc:sldChg>
      <pc:sldChg chg="del">
        <pc:chgData name="Humaid Albadi" userId="49cf6dc74cfc940f" providerId="LiveId" clId="{F9863236-54FF-4E6E-BA15-4DFFDC33402B}" dt="2023-03-08T17:29:19.969" v="454" actId="47"/>
        <pc:sldMkLst>
          <pc:docMk/>
          <pc:sldMk cId="0" sldId="260"/>
        </pc:sldMkLst>
      </pc:sldChg>
      <pc:sldChg chg="addSp delSp modSp mod">
        <pc:chgData name="Humaid Albadi" userId="49cf6dc74cfc940f" providerId="LiveId" clId="{F9863236-54FF-4E6E-BA15-4DFFDC33402B}" dt="2023-03-08T17:14:19.210" v="254" actId="21"/>
        <pc:sldMkLst>
          <pc:docMk/>
          <pc:sldMk cId="307426299" sldId="276"/>
        </pc:sldMkLst>
        <pc:spChg chg="mod">
          <ac:chgData name="Humaid Albadi" userId="49cf6dc74cfc940f" providerId="LiveId" clId="{F9863236-54FF-4E6E-BA15-4DFFDC33402B}" dt="2023-03-08T17:04:35.558" v="151" actId="207"/>
          <ac:spMkLst>
            <pc:docMk/>
            <pc:sldMk cId="307426299" sldId="276"/>
            <ac:spMk id="2" creationId="{829EE673-FA65-4F80-A66B-3C6FC1189FB4}"/>
          </ac:spMkLst>
        </pc:spChg>
        <pc:spChg chg="add mod">
          <ac:chgData name="Humaid Albadi" userId="49cf6dc74cfc940f" providerId="LiveId" clId="{F9863236-54FF-4E6E-BA15-4DFFDC33402B}" dt="2023-03-08T17:04:48.035" v="154"/>
          <ac:spMkLst>
            <pc:docMk/>
            <pc:sldMk cId="307426299" sldId="276"/>
            <ac:spMk id="5" creationId="{AE7363C9-B4BA-7B13-2AD7-8E349B17D2D3}"/>
          </ac:spMkLst>
        </pc:spChg>
        <pc:spChg chg="add mod">
          <ac:chgData name="Humaid Albadi" userId="49cf6dc74cfc940f" providerId="LiveId" clId="{F9863236-54FF-4E6E-BA15-4DFFDC33402B}" dt="2023-03-08T17:04:48.035" v="154"/>
          <ac:spMkLst>
            <pc:docMk/>
            <pc:sldMk cId="307426299" sldId="276"/>
            <ac:spMk id="6" creationId="{1F09ED4A-D979-6C56-C6C3-1B6D3A95BED8}"/>
          </ac:spMkLst>
        </pc:spChg>
        <pc:spChg chg="del">
          <ac:chgData name="Humaid Albadi" userId="49cf6dc74cfc940f" providerId="LiveId" clId="{F9863236-54FF-4E6E-BA15-4DFFDC33402B}" dt="2023-03-08T17:04:40.471" v="152" actId="478"/>
          <ac:spMkLst>
            <pc:docMk/>
            <pc:sldMk cId="307426299" sldId="276"/>
            <ac:spMk id="7" creationId="{B0B1E78F-C34E-41BC-B22C-DB4D3978CDBE}"/>
          </ac:spMkLst>
        </pc:spChg>
        <pc:spChg chg="del">
          <ac:chgData name="Humaid Albadi" userId="49cf6dc74cfc940f" providerId="LiveId" clId="{F9863236-54FF-4E6E-BA15-4DFFDC33402B}" dt="2023-03-08T17:04:46.466" v="153" actId="478"/>
          <ac:spMkLst>
            <pc:docMk/>
            <pc:sldMk cId="307426299" sldId="276"/>
            <ac:spMk id="13" creationId="{15524580-1E1D-4567-BF9D-7B0C93E221EF}"/>
          </ac:spMkLst>
        </pc:spChg>
        <pc:picChg chg="del mod">
          <ac:chgData name="Humaid Albadi" userId="49cf6dc74cfc940f" providerId="LiveId" clId="{F9863236-54FF-4E6E-BA15-4DFFDC33402B}" dt="2023-03-08T17:14:19.210" v="254" actId="21"/>
          <ac:picMkLst>
            <pc:docMk/>
            <pc:sldMk cId="307426299" sldId="276"/>
            <ac:picMk id="1026" creationId="{15872108-4153-C332-6F35-7DD6E0AA7279}"/>
          </ac:picMkLst>
        </pc:picChg>
      </pc:sldChg>
      <pc:sldChg chg="del">
        <pc:chgData name="Humaid Albadi" userId="49cf6dc74cfc940f" providerId="LiveId" clId="{F9863236-54FF-4E6E-BA15-4DFFDC33402B}" dt="2023-03-08T16:58:09.734" v="94" actId="2696"/>
        <pc:sldMkLst>
          <pc:docMk/>
          <pc:sldMk cId="1286416494" sldId="276"/>
        </pc:sldMkLst>
      </pc:sldChg>
      <pc:sldChg chg="del">
        <pc:chgData name="Humaid Albadi" userId="49cf6dc74cfc940f" providerId="LiveId" clId="{F9863236-54FF-4E6E-BA15-4DFFDC33402B}" dt="2023-03-08T17:29:24.478" v="468" actId="47"/>
        <pc:sldMkLst>
          <pc:docMk/>
          <pc:sldMk cId="0" sldId="282"/>
        </pc:sldMkLst>
      </pc:sldChg>
      <pc:sldChg chg="addSp delSp modSp mod ord">
        <pc:chgData name="Humaid Albadi" userId="49cf6dc74cfc940f" providerId="LiveId" clId="{F9863236-54FF-4E6E-BA15-4DFFDC33402B}" dt="2023-03-08T17:20:49.837" v="390" actId="20577"/>
        <pc:sldMkLst>
          <pc:docMk/>
          <pc:sldMk cId="753094839" sldId="285"/>
        </pc:sldMkLst>
        <pc:spChg chg="mod">
          <ac:chgData name="Humaid Albadi" userId="49cf6dc74cfc940f" providerId="LiveId" clId="{F9863236-54FF-4E6E-BA15-4DFFDC33402B}" dt="2023-03-08T16:56:16.941" v="90" actId="1076"/>
          <ac:spMkLst>
            <pc:docMk/>
            <pc:sldMk cId="753094839" sldId="285"/>
            <ac:spMk id="2" creationId="{9AE17566-6DB6-4755-9177-10568AAC9121}"/>
          </ac:spMkLst>
        </pc:spChg>
        <pc:spChg chg="add mod">
          <ac:chgData name="Humaid Albadi" userId="49cf6dc74cfc940f" providerId="LiveId" clId="{F9863236-54FF-4E6E-BA15-4DFFDC33402B}" dt="2023-03-08T17:20:49.837" v="390" actId="20577"/>
          <ac:spMkLst>
            <pc:docMk/>
            <pc:sldMk cId="753094839" sldId="285"/>
            <ac:spMk id="4" creationId="{35A10269-A170-DDEB-E15B-A58D6B60EF38}"/>
          </ac:spMkLst>
        </pc:spChg>
        <pc:spChg chg="del">
          <ac:chgData name="Humaid Albadi" userId="49cf6dc74cfc940f" providerId="LiveId" clId="{F9863236-54FF-4E6E-BA15-4DFFDC33402B}" dt="2023-03-08T16:55:50.150" v="80" actId="478"/>
          <ac:spMkLst>
            <pc:docMk/>
            <pc:sldMk cId="753094839" sldId="285"/>
            <ac:spMk id="6" creationId="{080EC303-3D5C-6015-2647-1C85D328C21E}"/>
          </ac:spMkLst>
        </pc:spChg>
      </pc:sldChg>
      <pc:sldChg chg="del">
        <pc:chgData name="Humaid Albadi" userId="49cf6dc74cfc940f" providerId="LiveId" clId="{F9863236-54FF-4E6E-BA15-4DFFDC33402B}" dt="2023-03-08T17:29:26.050" v="474" actId="47"/>
        <pc:sldMkLst>
          <pc:docMk/>
          <pc:sldMk cId="0" sldId="288"/>
        </pc:sldMkLst>
      </pc:sldChg>
      <pc:sldChg chg="del">
        <pc:chgData name="Humaid Albadi" userId="49cf6dc74cfc940f" providerId="LiveId" clId="{F9863236-54FF-4E6E-BA15-4DFFDC33402B}" dt="2023-03-08T17:29:25.248" v="471" actId="47"/>
        <pc:sldMkLst>
          <pc:docMk/>
          <pc:sldMk cId="0" sldId="290"/>
        </pc:sldMkLst>
      </pc:sldChg>
      <pc:sldChg chg="del">
        <pc:chgData name="Humaid Albadi" userId="49cf6dc74cfc940f" providerId="LiveId" clId="{F9863236-54FF-4E6E-BA15-4DFFDC33402B}" dt="2023-03-08T17:29:25.516" v="472" actId="47"/>
        <pc:sldMkLst>
          <pc:docMk/>
          <pc:sldMk cId="0" sldId="291"/>
        </pc:sldMkLst>
      </pc:sldChg>
      <pc:sldChg chg="del">
        <pc:chgData name="Humaid Albadi" userId="49cf6dc74cfc940f" providerId="LiveId" clId="{F9863236-54FF-4E6E-BA15-4DFFDC33402B}" dt="2023-03-08T17:29:25.814" v="473" actId="47"/>
        <pc:sldMkLst>
          <pc:docMk/>
          <pc:sldMk cId="0" sldId="292"/>
        </pc:sldMkLst>
      </pc:sldChg>
      <pc:sldChg chg="del">
        <pc:chgData name="Humaid Albadi" userId="49cf6dc74cfc940f" providerId="LiveId" clId="{F9863236-54FF-4E6E-BA15-4DFFDC33402B}" dt="2023-03-08T16:58:09.734" v="94" actId="2696"/>
        <pc:sldMkLst>
          <pc:docMk/>
          <pc:sldMk cId="3062731155" sldId="293"/>
        </pc:sldMkLst>
      </pc:sldChg>
      <pc:sldChg chg="addSp modSp mod">
        <pc:chgData name="Humaid Albadi" userId="49cf6dc74cfc940f" providerId="LiveId" clId="{F9863236-54FF-4E6E-BA15-4DFFDC33402B}" dt="2023-03-08T17:18:21.113" v="359"/>
        <pc:sldMkLst>
          <pc:docMk/>
          <pc:sldMk cId="3744233835" sldId="293"/>
        </pc:sldMkLst>
        <pc:spChg chg="add mod">
          <ac:chgData name="Humaid Albadi" userId="49cf6dc74cfc940f" providerId="LiveId" clId="{F9863236-54FF-4E6E-BA15-4DFFDC33402B}" dt="2023-03-08T17:18:21.113" v="359"/>
          <ac:spMkLst>
            <pc:docMk/>
            <pc:sldMk cId="3744233835" sldId="293"/>
            <ac:spMk id="3" creationId="{1641C30C-081D-9804-667E-82193E26FD45}"/>
          </ac:spMkLst>
        </pc:spChg>
        <pc:spChg chg="mod">
          <ac:chgData name="Humaid Albadi" userId="49cf6dc74cfc940f" providerId="LiveId" clId="{F9863236-54FF-4E6E-BA15-4DFFDC33402B}" dt="2023-03-08T17:18:18.655" v="358" actId="1076"/>
          <ac:spMkLst>
            <pc:docMk/>
            <pc:sldMk cId="3744233835" sldId="293"/>
            <ac:spMk id="6" creationId="{50C68B8E-0662-4BAC-B53A-34E80CE11723}"/>
          </ac:spMkLst>
        </pc:spChg>
        <pc:spChg chg="mod">
          <ac:chgData name="Humaid Albadi" userId="49cf6dc74cfc940f" providerId="LiveId" clId="{F9863236-54FF-4E6E-BA15-4DFFDC33402B}" dt="2023-03-08T17:18:18.655" v="358" actId="1076"/>
          <ac:spMkLst>
            <pc:docMk/>
            <pc:sldMk cId="3744233835" sldId="293"/>
            <ac:spMk id="7" creationId="{3D5A8B73-B99A-444F-B9E2-65A20AA933E9}"/>
          </ac:spMkLst>
        </pc:spChg>
        <pc:spChg chg="mod">
          <ac:chgData name="Humaid Albadi" userId="49cf6dc74cfc940f" providerId="LiveId" clId="{F9863236-54FF-4E6E-BA15-4DFFDC33402B}" dt="2023-03-08T17:18:18.655" v="358" actId="1076"/>
          <ac:spMkLst>
            <pc:docMk/>
            <pc:sldMk cId="3744233835" sldId="293"/>
            <ac:spMk id="9" creationId="{1D00B74E-7DFC-43A5-8341-C0837BF2DFC9}"/>
          </ac:spMkLst>
        </pc:spChg>
        <pc:spChg chg="mod">
          <ac:chgData name="Humaid Albadi" userId="49cf6dc74cfc940f" providerId="LiveId" clId="{F9863236-54FF-4E6E-BA15-4DFFDC33402B}" dt="2023-03-08T17:18:18.655" v="358" actId="1076"/>
          <ac:spMkLst>
            <pc:docMk/>
            <pc:sldMk cId="3744233835" sldId="293"/>
            <ac:spMk id="10" creationId="{BC0AEBF0-0181-45B4-8675-12010CD0C577}"/>
          </ac:spMkLst>
        </pc:spChg>
        <pc:spChg chg="mod">
          <ac:chgData name="Humaid Albadi" userId="49cf6dc74cfc940f" providerId="LiveId" clId="{F9863236-54FF-4E6E-BA15-4DFFDC33402B}" dt="2023-03-08T17:18:18.655" v="358" actId="1076"/>
          <ac:spMkLst>
            <pc:docMk/>
            <pc:sldMk cId="3744233835" sldId="293"/>
            <ac:spMk id="11" creationId="{DEB578F1-10E5-46CC-8B76-C28A4AE6CFD7}"/>
          </ac:spMkLst>
        </pc:spChg>
        <pc:spChg chg="mod">
          <ac:chgData name="Humaid Albadi" userId="49cf6dc74cfc940f" providerId="LiveId" clId="{F9863236-54FF-4E6E-BA15-4DFFDC33402B}" dt="2023-03-08T17:18:18.655" v="358" actId="1076"/>
          <ac:spMkLst>
            <pc:docMk/>
            <pc:sldMk cId="3744233835" sldId="293"/>
            <ac:spMk id="12" creationId="{13AFF056-F101-42B4-92CD-728517F5C030}"/>
          </ac:spMkLst>
        </pc:spChg>
        <pc:spChg chg="mod">
          <ac:chgData name="Humaid Albadi" userId="49cf6dc74cfc940f" providerId="LiveId" clId="{F9863236-54FF-4E6E-BA15-4DFFDC33402B}" dt="2023-03-08T17:18:18.655" v="358" actId="1076"/>
          <ac:spMkLst>
            <pc:docMk/>
            <pc:sldMk cId="3744233835" sldId="293"/>
            <ac:spMk id="13" creationId="{5FCFB7C8-90E0-4BA4-A514-B11C690E1C80}"/>
          </ac:spMkLst>
        </pc:spChg>
        <pc:spChg chg="mod">
          <ac:chgData name="Humaid Albadi" userId="49cf6dc74cfc940f" providerId="LiveId" clId="{F9863236-54FF-4E6E-BA15-4DFFDC33402B}" dt="2023-03-08T17:18:18.655" v="358" actId="1076"/>
          <ac:spMkLst>
            <pc:docMk/>
            <pc:sldMk cId="3744233835" sldId="293"/>
            <ac:spMk id="14" creationId="{63FF8F70-C1F7-481B-8FE6-70FA1A0C57DA}"/>
          </ac:spMkLst>
        </pc:spChg>
        <pc:spChg chg="mod">
          <ac:chgData name="Humaid Albadi" userId="49cf6dc74cfc940f" providerId="LiveId" clId="{F9863236-54FF-4E6E-BA15-4DFFDC33402B}" dt="2023-03-08T17:18:18.655" v="358" actId="1076"/>
          <ac:spMkLst>
            <pc:docMk/>
            <pc:sldMk cId="3744233835" sldId="293"/>
            <ac:spMk id="15" creationId="{51E73890-A040-451F-A46F-D2C276E8AC7B}"/>
          </ac:spMkLst>
        </pc:spChg>
        <pc:spChg chg="add mod">
          <ac:chgData name="Humaid Albadi" userId="49cf6dc74cfc940f" providerId="LiveId" clId="{F9863236-54FF-4E6E-BA15-4DFFDC33402B}" dt="2023-03-08T17:18:21.113" v="359"/>
          <ac:spMkLst>
            <pc:docMk/>
            <pc:sldMk cId="3744233835" sldId="293"/>
            <ac:spMk id="16" creationId="{20DE3946-F881-A938-8C0A-F6436F9102B2}"/>
          </ac:spMkLst>
        </pc:spChg>
        <pc:spChg chg="mod">
          <ac:chgData name="Humaid Albadi" userId="49cf6dc74cfc940f" providerId="LiveId" clId="{F9863236-54FF-4E6E-BA15-4DFFDC33402B}" dt="2023-03-08T17:18:18.655" v="358" actId="1076"/>
          <ac:spMkLst>
            <pc:docMk/>
            <pc:sldMk cId="3744233835" sldId="293"/>
            <ac:spMk id="18" creationId="{C30C89AC-869D-4BD4-93EF-A41CC9BB97E5}"/>
          </ac:spMkLst>
        </pc:spChg>
        <pc:picChg chg="mod">
          <ac:chgData name="Humaid Albadi" userId="49cf6dc74cfc940f" providerId="LiveId" clId="{F9863236-54FF-4E6E-BA15-4DFFDC33402B}" dt="2023-03-08T17:18:18.655" v="358" actId="1076"/>
          <ac:picMkLst>
            <pc:docMk/>
            <pc:sldMk cId="3744233835" sldId="293"/>
            <ac:picMk id="2" creationId="{00000000-0000-0000-0000-000000000000}"/>
          </ac:picMkLst>
        </pc:picChg>
        <pc:picChg chg="mod">
          <ac:chgData name="Humaid Albadi" userId="49cf6dc74cfc940f" providerId="LiveId" clId="{F9863236-54FF-4E6E-BA15-4DFFDC33402B}" dt="2023-03-08T17:18:18.655" v="358" actId="1076"/>
          <ac:picMkLst>
            <pc:docMk/>
            <pc:sldMk cId="3744233835" sldId="293"/>
            <ac:picMk id="4" creationId="{00000000-0000-0000-0000-000000000000}"/>
          </ac:picMkLst>
        </pc:picChg>
        <pc:picChg chg="mod">
          <ac:chgData name="Humaid Albadi" userId="49cf6dc74cfc940f" providerId="LiveId" clId="{F9863236-54FF-4E6E-BA15-4DFFDC33402B}" dt="2023-03-08T17:18:18.655" v="358" actId="1076"/>
          <ac:picMkLst>
            <pc:docMk/>
            <pc:sldMk cId="3744233835" sldId="293"/>
            <ac:picMk id="8" creationId="{00000000-0000-0000-0000-000000000000}"/>
          </ac:picMkLst>
        </pc:picChg>
        <pc:cxnChg chg="mod">
          <ac:chgData name="Humaid Albadi" userId="49cf6dc74cfc940f" providerId="LiveId" clId="{F9863236-54FF-4E6E-BA15-4DFFDC33402B}" dt="2023-03-08T17:18:18.655" v="358" actId="1076"/>
          <ac:cxnSpMkLst>
            <pc:docMk/>
            <pc:sldMk cId="3744233835" sldId="293"/>
            <ac:cxnSpMk id="5" creationId="{00000000-0000-0000-0000-000000000000}"/>
          </ac:cxnSpMkLst>
        </pc:cxnChg>
      </pc:sldChg>
      <pc:sldChg chg="del">
        <pc:chgData name="Humaid Albadi" userId="49cf6dc74cfc940f" providerId="LiveId" clId="{F9863236-54FF-4E6E-BA15-4DFFDC33402B}" dt="2023-03-08T16:58:09.734" v="94" actId="2696"/>
        <pc:sldMkLst>
          <pc:docMk/>
          <pc:sldMk cId="1036541764" sldId="294"/>
        </pc:sldMkLst>
      </pc:sldChg>
      <pc:sldChg chg="addSp modSp del mod">
        <pc:chgData name="Humaid Albadi" userId="49cf6dc74cfc940f" providerId="LiveId" clId="{F9863236-54FF-4E6E-BA15-4DFFDC33402B}" dt="2023-03-08T17:19:47.220" v="367" actId="47"/>
        <pc:sldMkLst>
          <pc:docMk/>
          <pc:sldMk cId="1711343177" sldId="294"/>
        </pc:sldMkLst>
        <pc:spChg chg="add mod">
          <ac:chgData name="Humaid Albadi" userId="49cf6dc74cfc940f" providerId="LiveId" clId="{F9863236-54FF-4E6E-BA15-4DFFDC33402B}" dt="2023-03-08T17:18:33.429" v="361"/>
          <ac:spMkLst>
            <pc:docMk/>
            <pc:sldMk cId="1711343177" sldId="294"/>
            <ac:spMk id="4" creationId="{FB580869-89A7-9BDB-B927-6B986690DB98}"/>
          </ac:spMkLst>
        </pc:spChg>
        <pc:spChg chg="add mod">
          <ac:chgData name="Humaid Albadi" userId="49cf6dc74cfc940f" providerId="LiveId" clId="{F9863236-54FF-4E6E-BA15-4DFFDC33402B}" dt="2023-03-08T17:18:33.429" v="361"/>
          <ac:spMkLst>
            <pc:docMk/>
            <pc:sldMk cId="1711343177" sldId="294"/>
            <ac:spMk id="6" creationId="{99CDF5DE-7063-8B94-C977-69DE65EA90EC}"/>
          </ac:spMkLst>
        </pc:spChg>
        <pc:spChg chg="mod">
          <ac:chgData name="Humaid Albadi" userId="49cf6dc74cfc940f" providerId="LiveId" clId="{F9863236-54FF-4E6E-BA15-4DFFDC33402B}" dt="2023-03-08T17:18:31.293" v="360" actId="1076"/>
          <ac:spMkLst>
            <pc:docMk/>
            <pc:sldMk cId="1711343177" sldId="294"/>
            <ac:spMk id="10" creationId="{F52117B8-9C54-48AF-97E7-9ACD36F33F8C}"/>
          </ac:spMkLst>
        </pc:spChg>
        <pc:spChg chg="mod">
          <ac:chgData name="Humaid Albadi" userId="49cf6dc74cfc940f" providerId="LiveId" clId="{F9863236-54FF-4E6E-BA15-4DFFDC33402B}" dt="2023-03-08T17:18:31.293" v="360" actId="1076"/>
          <ac:spMkLst>
            <pc:docMk/>
            <pc:sldMk cId="1711343177" sldId="294"/>
            <ac:spMk id="11" creationId="{66D0D59E-5029-4BA4-8E93-0A561FBF6FCC}"/>
          </ac:spMkLst>
        </pc:spChg>
        <pc:picChg chg="mod">
          <ac:chgData name="Humaid Albadi" userId="49cf6dc74cfc940f" providerId="LiveId" clId="{F9863236-54FF-4E6E-BA15-4DFFDC33402B}" dt="2023-03-08T17:18:31.293" v="360" actId="1076"/>
          <ac:picMkLst>
            <pc:docMk/>
            <pc:sldMk cId="1711343177" sldId="294"/>
            <ac:picMk id="2" creationId="{00000000-0000-0000-0000-000000000000}"/>
          </ac:picMkLst>
        </pc:picChg>
        <pc:picChg chg="mod">
          <ac:chgData name="Humaid Albadi" userId="49cf6dc74cfc940f" providerId="LiveId" clId="{F9863236-54FF-4E6E-BA15-4DFFDC33402B}" dt="2023-03-08T17:18:31.293" v="360" actId="1076"/>
          <ac:picMkLst>
            <pc:docMk/>
            <pc:sldMk cId="1711343177" sldId="294"/>
            <ac:picMk id="3" creationId="{00000000-0000-0000-0000-000000000000}"/>
          </ac:picMkLst>
        </pc:picChg>
        <pc:picChg chg="mod">
          <ac:chgData name="Humaid Albadi" userId="49cf6dc74cfc940f" providerId="LiveId" clId="{F9863236-54FF-4E6E-BA15-4DFFDC33402B}" dt="2023-03-08T17:18:31.293" v="360" actId="1076"/>
          <ac:picMkLst>
            <pc:docMk/>
            <pc:sldMk cId="1711343177" sldId="294"/>
            <ac:picMk id="16" creationId="{00000000-0000-0000-0000-000000000000}"/>
          </ac:picMkLst>
        </pc:picChg>
        <pc:cxnChg chg="mod">
          <ac:chgData name="Humaid Albadi" userId="49cf6dc74cfc940f" providerId="LiveId" clId="{F9863236-54FF-4E6E-BA15-4DFFDC33402B}" dt="2023-03-08T17:18:31.293" v="360" actId="1076"/>
          <ac:cxnSpMkLst>
            <pc:docMk/>
            <pc:sldMk cId="1711343177" sldId="294"/>
            <ac:cxnSpMk id="5" creationId="{00000000-0000-0000-0000-000000000000}"/>
          </ac:cxnSpMkLst>
        </pc:cxnChg>
      </pc:sldChg>
      <pc:sldChg chg="del">
        <pc:chgData name="Humaid Albadi" userId="49cf6dc74cfc940f" providerId="LiveId" clId="{F9863236-54FF-4E6E-BA15-4DFFDC33402B}" dt="2023-03-08T17:29:23.911" v="466" actId="47"/>
        <pc:sldMkLst>
          <pc:docMk/>
          <pc:sldMk cId="0" sldId="295"/>
        </pc:sldMkLst>
      </pc:sldChg>
      <pc:sldChg chg="del">
        <pc:chgData name="Humaid Albadi" userId="49cf6dc74cfc940f" providerId="LiveId" clId="{F9863236-54FF-4E6E-BA15-4DFFDC33402B}" dt="2023-03-08T17:29:20.331" v="455" actId="47"/>
        <pc:sldMkLst>
          <pc:docMk/>
          <pc:sldMk cId="0" sldId="296"/>
        </pc:sldMkLst>
      </pc:sldChg>
      <pc:sldChg chg="addSp modSp mod">
        <pc:chgData name="Humaid Albadi" userId="49cf6dc74cfc940f" providerId="LiveId" clId="{F9863236-54FF-4E6E-BA15-4DFFDC33402B}" dt="2023-03-08T17:18:42.165" v="363"/>
        <pc:sldMkLst>
          <pc:docMk/>
          <pc:sldMk cId="3662510268" sldId="298"/>
        </pc:sldMkLst>
        <pc:spChg chg="add mod">
          <ac:chgData name="Humaid Albadi" userId="49cf6dc74cfc940f" providerId="LiveId" clId="{F9863236-54FF-4E6E-BA15-4DFFDC33402B}" dt="2023-03-08T17:18:42.165" v="363"/>
          <ac:spMkLst>
            <pc:docMk/>
            <pc:sldMk cId="3662510268" sldId="298"/>
            <ac:spMk id="4" creationId="{1051D61E-7726-36B9-D02D-A7D86D02347C}"/>
          </ac:spMkLst>
        </pc:spChg>
        <pc:spChg chg="mod">
          <ac:chgData name="Humaid Albadi" userId="49cf6dc74cfc940f" providerId="LiveId" clId="{F9863236-54FF-4E6E-BA15-4DFFDC33402B}" dt="2023-03-08T17:18:39.959" v="362" actId="1076"/>
          <ac:spMkLst>
            <pc:docMk/>
            <pc:sldMk cId="3662510268" sldId="298"/>
            <ac:spMk id="5" creationId="{C2334A2F-1164-43FC-91F3-F2DFC2C30C1E}"/>
          </ac:spMkLst>
        </pc:spChg>
        <pc:spChg chg="mod">
          <ac:chgData name="Humaid Albadi" userId="49cf6dc74cfc940f" providerId="LiveId" clId="{F9863236-54FF-4E6E-BA15-4DFFDC33402B}" dt="2023-03-08T17:18:39.959" v="362" actId="1076"/>
          <ac:spMkLst>
            <pc:docMk/>
            <pc:sldMk cId="3662510268" sldId="298"/>
            <ac:spMk id="6" creationId="{08DA57E3-F81B-4662-BAB0-5A67DB78D1F5}"/>
          </ac:spMkLst>
        </pc:spChg>
        <pc:spChg chg="mod">
          <ac:chgData name="Humaid Albadi" userId="49cf6dc74cfc940f" providerId="LiveId" clId="{F9863236-54FF-4E6E-BA15-4DFFDC33402B}" dt="2023-03-08T17:18:39.959" v="362" actId="1076"/>
          <ac:spMkLst>
            <pc:docMk/>
            <pc:sldMk cId="3662510268" sldId="298"/>
            <ac:spMk id="7" creationId="{CF1A8281-16D1-4469-AFF5-9AAE2416FA4B}"/>
          </ac:spMkLst>
        </pc:spChg>
        <pc:spChg chg="mod">
          <ac:chgData name="Humaid Albadi" userId="49cf6dc74cfc940f" providerId="LiveId" clId="{F9863236-54FF-4E6E-BA15-4DFFDC33402B}" dt="2023-03-08T17:18:39.959" v="362" actId="1076"/>
          <ac:spMkLst>
            <pc:docMk/>
            <pc:sldMk cId="3662510268" sldId="298"/>
            <ac:spMk id="8" creationId="{9201689E-0C9E-4F76-9CCA-DEE0DC56C3F8}"/>
          </ac:spMkLst>
        </pc:spChg>
        <pc:spChg chg="add mod">
          <ac:chgData name="Humaid Albadi" userId="49cf6dc74cfc940f" providerId="LiveId" clId="{F9863236-54FF-4E6E-BA15-4DFFDC33402B}" dt="2023-03-08T17:18:42.165" v="363"/>
          <ac:spMkLst>
            <pc:docMk/>
            <pc:sldMk cId="3662510268" sldId="298"/>
            <ac:spMk id="9" creationId="{8746EE1F-3633-B53B-D2D0-AB463B50F2E6}"/>
          </ac:spMkLst>
        </pc:spChg>
        <pc:picChg chg="mod">
          <ac:chgData name="Humaid Albadi" userId="49cf6dc74cfc940f" providerId="LiveId" clId="{F9863236-54FF-4E6E-BA15-4DFFDC33402B}" dt="2023-03-08T17:18:39.959" v="362" actId="1076"/>
          <ac:picMkLst>
            <pc:docMk/>
            <pc:sldMk cId="3662510268" sldId="298"/>
            <ac:picMk id="2" creationId="{00000000-0000-0000-0000-000000000000}"/>
          </ac:picMkLst>
        </pc:picChg>
        <pc:picChg chg="mod">
          <ac:chgData name="Humaid Albadi" userId="49cf6dc74cfc940f" providerId="LiveId" clId="{F9863236-54FF-4E6E-BA15-4DFFDC33402B}" dt="2023-03-08T17:18:39.959" v="362" actId="1076"/>
          <ac:picMkLst>
            <pc:docMk/>
            <pc:sldMk cId="3662510268" sldId="298"/>
            <ac:picMk id="11" creationId="{00000000-0000-0000-0000-000000000000}"/>
          </ac:picMkLst>
        </pc:picChg>
        <pc:cxnChg chg="mod">
          <ac:chgData name="Humaid Albadi" userId="49cf6dc74cfc940f" providerId="LiveId" clId="{F9863236-54FF-4E6E-BA15-4DFFDC33402B}" dt="2023-03-08T17:18:39.959" v="362" actId="1076"/>
          <ac:cxnSpMkLst>
            <pc:docMk/>
            <pc:sldMk cId="3662510268" sldId="298"/>
            <ac:cxnSpMk id="3" creationId="{00000000-0000-0000-0000-000000000000}"/>
          </ac:cxnSpMkLst>
        </pc:cxnChg>
      </pc:sldChg>
      <pc:sldChg chg="del">
        <pc:chgData name="Humaid Albadi" userId="49cf6dc74cfc940f" providerId="LiveId" clId="{F9863236-54FF-4E6E-BA15-4DFFDC33402B}" dt="2023-03-08T16:58:09.734" v="94" actId="2696"/>
        <pc:sldMkLst>
          <pc:docMk/>
          <pc:sldMk cId="3760109368" sldId="298"/>
        </pc:sldMkLst>
      </pc:sldChg>
      <pc:sldChg chg="del">
        <pc:chgData name="Humaid Albadi" userId="49cf6dc74cfc940f" providerId="LiveId" clId="{F9863236-54FF-4E6E-BA15-4DFFDC33402B}" dt="2023-03-08T16:58:09.734" v="94" actId="2696"/>
        <pc:sldMkLst>
          <pc:docMk/>
          <pc:sldMk cId="3708320045" sldId="299"/>
        </pc:sldMkLst>
      </pc:sldChg>
      <pc:sldChg chg="addSp modSp del mod">
        <pc:chgData name="Humaid Albadi" userId="49cf6dc74cfc940f" providerId="LiveId" clId="{F9863236-54FF-4E6E-BA15-4DFFDC33402B}" dt="2023-03-08T17:19:26.137" v="366" actId="47"/>
        <pc:sldMkLst>
          <pc:docMk/>
          <pc:sldMk cId="4016100243" sldId="299"/>
        </pc:sldMkLst>
        <pc:spChg chg="add mod">
          <ac:chgData name="Humaid Albadi" userId="49cf6dc74cfc940f" providerId="LiveId" clId="{F9863236-54FF-4E6E-BA15-4DFFDC33402B}" dt="2023-03-08T17:18:47.971" v="365"/>
          <ac:spMkLst>
            <pc:docMk/>
            <pc:sldMk cId="4016100243" sldId="299"/>
            <ac:spMk id="3" creationId="{EE5A0EFC-363A-0744-D485-0082AC727A49}"/>
          </ac:spMkLst>
        </pc:spChg>
        <pc:spChg chg="add mod">
          <ac:chgData name="Humaid Albadi" userId="49cf6dc74cfc940f" providerId="LiveId" clId="{F9863236-54FF-4E6E-BA15-4DFFDC33402B}" dt="2023-03-08T17:18:47.971" v="365"/>
          <ac:spMkLst>
            <pc:docMk/>
            <pc:sldMk cId="4016100243" sldId="299"/>
            <ac:spMk id="4" creationId="{97F01BCB-635A-BD49-C70D-432FF76CA372}"/>
          </ac:spMkLst>
        </pc:spChg>
        <pc:picChg chg="mod">
          <ac:chgData name="Humaid Albadi" userId="49cf6dc74cfc940f" providerId="LiveId" clId="{F9863236-54FF-4E6E-BA15-4DFFDC33402B}" dt="2023-03-08T17:18:45.457" v="364" actId="1076"/>
          <ac:picMkLst>
            <pc:docMk/>
            <pc:sldMk cId="4016100243" sldId="299"/>
            <ac:picMk id="2" creationId="{00000000-0000-0000-0000-000000000000}"/>
          </ac:picMkLst>
        </pc:picChg>
      </pc:sldChg>
      <pc:sldChg chg="del">
        <pc:chgData name="Humaid Albadi" userId="49cf6dc74cfc940f" providerId="LiveId" clId="{F9863236-54FF-4E6E-BA15-4DFFDC33402B}" dt="2023-03-08T17:29:20.754" v="456" actId="47"/>
        <pc:sldMkLst>
          <pc:docMk/>
          <pc:sldMk cId="0" sldId="301"/>
        </pc:sldMkLst>
      </pc:sldChg>
      <pc:sldChg chg="del">
        <pc:chgData name="Humaid Albadi" userId="49cf6dc74cfc940f" providerId="LiveId" clId="{F9863236-54FF-4E6E-BA15-4DFFDC33402B}" dt="2023-03-08T16:58:09.734" v="94" actId="2696"/>
        <pc:sldMkLst>
          <pc:docMk/>
          <pc:sldMk cId="2125879332" sldId="304"/>
        </pc:sldMkLst>
      </pc:sldChg>
      <pc:sldChg chg="addSp modSp mod">
        <pc:chgData name="Humaid Albadi" userId="49cf6dc74cfc940f" providerId="LiveId" clId="{F9863236-54FF-4E6E-BA15-4DFFDC33402B}" dt="2023-03-08T17:18:06.614" v="357" actId="1076"/>
        <pc:sldMkLst>
          <pc:docMk/>
          <pc:sldMk cId="2741163562" sldId="304"/>
        </pc:sldMkLst>
        <pc:spChg chg="mod">
          <ac:chgData name="Humaid Albadi" userId="49cf6dc74cfc940f" providerId="LiveId" clId="{F9863236-54FF-4E6E-BA15-4DFFDC33402B}" dt="2023-03-08T17:18:06.614" v="357" actId="1076"/>
          <ac:spMkLst>
            <pc:docMk/>
            <pc:sldMk cId="2741163562" sldId="304"/>
            <ac:spMk id="2" creationId="{E3CD5FAB-014F-4A9E-AA8B-EE48922868DD}"/>
          </ac:spMkLst>
        </pc:spChg>
        <pc:spChg chg="add mod">
          <ac:chgData name="Humaid Albadi" userId="49cf6dc74cfc940f" providerId="LiveId" clId="{F9863236-54FF-4E6E-BA15-4DFFDC33402B}" dt="2023-03-08T17:17:58.310" v="356" actId="20577"/>
          <ac:spMkLst>
            <pc:docMk/>
            <pc:sldMk cId="2741163562" sldId="304"/>
            <ac:spMk id="3" creationId="{3576694B-D49B-62FE-FD01-F734AF06B8AA}"/>
          </ac:spMkLst>
        </pc:spChg>
        <pc:spChg chg="add mod">
          <ac:chgData name="Humaid Albadi" userId="49cf6dc74cfc940f" providerId="LiveId" clId="{F9863236-54FF-4E6E-BA15-4DFFDC33402B}" dt="2023-03-08T17:13:54.982" v="252" actId="20577"/>
          <ac:spMkLst>
            <pc:docMk/>
            <pc:sldMk cId="2741163562" sldId="304"/>
            <ac:spMk id="5" creationId="{5D25D8BB-3DA7-5E36-0BE4-CF819E2EF834}"/>
          </ac:spMkLst>
        </pc:spChg>
        <pc:picChg chg="mod">
          <ac:chgData name="Humaid Albadi" userId="49cf6dc74cfc940f" providerId="LiveId" clId="{F9863236-54FF-4E6E-BA15-4DFFDC33402B}" dt="2023-03-08T17:09:36.742" v="158" actId="1076"/>
          <ac:picMkLst>
            <pc:docMk/>
            <pc:sldMk cId="2741163562" sldId="304"/>
            <ac:picMk id="2050" creationId="{7F8444D8-2F40-4B0D-A44E-1D48CE1D8910}"/>
          </ac:picMkLst>
        </pc:picChg>
      </pc:sldChg>
      <pc:sldChg chg="del">
        <pc:chgData name="Humaid Albadi" userId="49cf6dc74cfc940f" providerId="LiveId" clId="{F9863236-54FF-4E6E-BA15-4DFFDC33402B}" dt="2023-03-08T17:29:26.333" v="475" actId="47"/>
        <pc:sldMkLst>
          <pc:docMk/>
          <pc:sldMk cId="0" sldId="306"/>
        </pc:sldMkLst>
      </pc:sldChg>
      <pc:sldChg chg="del">
        <pc:chgData name="Humaid Albadi" userId="49cf6dc74cfc940f" providerId="LiveId" clId="{F9863236-54FF-4E6E-BA15-4DFFDC33402B}" dt="2023-03-08T16:50:43.044" v="3" actId="47"/>
        <pc:sldMkLst>
          <pc:docMk/>
          <pc:sldMk cId="176978600" sldId="323"/>
        </pc:sldMkLst>
      </pc:sldChg>
      <pc:sldChg chg="addSp delSp modSp mod">
        <pc:chgData name="Humaid Albadi" userId="49cf6dc74cfc940f" providerId="LiveId" clId="{F9863236-54FF-4E6E-BA15-4DFFDC33402B}" dt="2023-03-08T17:02:32.160" v="132"/>
        <pc:sldMkLst>
          <pc:docMk/>
          <pc:sldMk cId="120330993" sldId="338"/>
        </pc:sldMkLst>
        <pc:spChg chg="del">
          <ac:chgData name="Humaid Albadi" userId="49cf6dc74cfc940f" providerId="LiveId" clId="{F9863236-54FF-4E6E-BA15-4DFFDC33402B}" dt="2023-03-08T17:02:29.538" v="131" actId="478"/>
          <ac:spMkLst>
            <pc:docMk/>
            <pc:sldMk cId="120330993" sldId="338"/>
            <ac:spMk id="3" creationId="{C77E9A84-3C5A-419E-8DF3-F682C4B9F576}"/>
          </ac:spMkLst>
        </pc:spChg>
        <pc:spChg chg="add mod">
          <ac:chgData name="Humaid Albadi" userId="49cf6dc74cfc940f" providerId="LiveId" clId="{F9863236-54FF-4E6E-BA15-4DFFDC33402B}" dt="2023-03-08T17:02:32.160" v="132"/>
          <ac:spMkLst>
            <pc:docMk/>
            <pc:sldMk cId="120330993" sldId="338"/>
            <ac:spMk id="4" creationId="{CC8A480B-B311-16B0-D0BC-47F0FD490B11}"/>
          </ac:spMkLst>
        </pc:spChg>
        <pc:spChg chg="add mod">
          <ac:chgData name="Humaid Albadi" userId="49cf6dc74cfc940f" providerId="LiveId" clId="{F9863236-54FF-4E6E-BA15-4DFFDC33402B}" dt="2023-03-08T17:02:32.160" v="132"/>
          <ac:spMkLst>
            <pc:docMk/>
            <pc:sldMk cId="120330993" sldId="338"/>
            <ac:spMk id="5" creationId="{4C21BD0B-FAD0-E2C8-E855-B37367A4F5DB}"/>
          </ac:spMkLst>
        </pc:spChg>
        <pc:spChg chg="del">
          <ac:chgData name="Humaid Albadi" userId="49cf6dc74cfc940f" providerId="LiveId" clId="{F9863236-54FF-4E6E-BA15-4DFFDC33402B}" dt="2023-03-08T17:02:10.960" v="130" actId="478"/>
          <ac:spMkLst>
            <pc:docMk/>
            <pc:sldMk cId="120330993" sldId="338"/>
            <ac:spMk id="7" creationId="{806F79AC-49B0-450F-8F98-170A9815D9B5}"/>
          </ac:spMkLst>
        </pc:spChg>
      </pc:sldChg>
      <pc:sldChg chg="del">
        <pc:chgData name="Humaid Albadi" userId="49cf6dc74cfc940f" providerId="LiveId" clId="{F9863236-54FF-4E6E-BA15-4DFFDC33402B}" dt="2023-03-08T16:58:09.734" v="94" actId="2696"/>
        <pc:sldMkLst>
          <pc:docMk/>
          <pc:sldMk cId="2648915787" sldId="338"/>
        </pc:sldMkLst>
      </pc:sldChg>
      <pc:sldChg chg="del">
        <pc:chgData name="Humaid Albadi" userId="49cf6dc74cfc940f" providerId="LiveId" clId="{F9863236-54FF-4E6E-BA15-4DFFDC33402B}" dt="2023-03-08T16:58:09.734" v="94" actId="2696"/>
        <pc:sldMkLst>
          <pc:docMk/>
          <pc:sldMk cId="2923946413" sldId="339"/>
        </pc:sldMkLst>
      </pc:sldChg>
      <pc:sldChg chg="addSp delSp modSp mod">
        <pc:chgData name="Humaid Albadi" userId="49cf6dc74cfc940f" providerId="LiveId" clId="{F9863236-54FF-4E6E-BA15-4DFFDC33402B}" dt="2023-03-08T17:03:46.882" v="144" actId="1076"/>
        <pc:sldMkLst>
          <pc:docMk/>
          <pc:sldMk cId="3566911110" sldId="339"/>
        </pc:sldMkLst>
        <pc:spChg chg="add mod">
          <ac:chgData name="Humaid Albadi" userId="49cf6dc74cfc940f" providerId="LiveId" clId="{F9863236-54FF-4E6E-BA15-4DFFDC33402B}" dt="2023-03-08T17:03:46.882" v="144" actId="1076"/>
          <ac:spMkLst>
            <pc:docMk/>
            <pc:sldMk cId="3566911110" sldId="339"/>
            <ac:spMk id="3" creationId="{17F19B90-B140-0F1D-53EE-8DF4EECFA213}"/>
          </ac:spMkLst>
        </pc:spChg>
        <pc:spChg chg="add mod">
          <ac:chgData name="Humaid Albadi" userId="49cf6dc74cfc940f" providerId="LiveId" clId="{F9863236-54FF-4E6E-BA15-4DFFDC33402B}" dt="2023-03-08T17:02:56.407" v="135"/>
          <ac:spMkLst>
            <pc:docMk/>
            <pc:sldMk cId="3566911110" sldId="339"/>
            <ac:spMk id="4" creationId="{2CEE1206-6458-7FBD-9966-222F14FE9E1B}"/>
          </ac:spMkLst>
        </pc:spChg>
        <pc:spChg chg="del">
          <ac:chgData name="Humaid Albadi" userId="49cf6dc74cfc940f" providerId="LiveId" clId="{F9863236-54FF-4E6E-BA15-4DFFDC33402B}" dt="2023-03-08T17:02:54.592" v="134" actId="478"/>
          <ac:spMkLst>
            <pc:docMk/>
            <pc:sldMk cId="3566911110" sldId="339"/>
            <ac:spMk id="6" creationId="{B118F551-1A30-4CB3-81ED-75FE844BD1DB}"/>
          </ac:spMkLst>
        </pc:spChg>
        <pc:spChg chg="add del">
          <ac:chgData name="Humaid Albadi" userId="49cf6dc74cfc940f" providerId="LiveId" clId="{F9863236-54FF-4E6E-BA15-4DFFDC33402B}" dt="2023-03-08T17:03:29.979" v="141" actId="22"/>
          <ac:spMkLst>
            <pc:docMk/>
            <pc:sldMk cId="3566911110" sldId="339"/>
            <ac:spMk id="7" creationId="{5FBAF024-899D-EBD3-5BE2-ADABBC92CB11}"/>
          </ac:spMkLst>
        </pc:spChg>
        <pc:picChg chg="mod">
          <ac:chgData name="Humaid Albadi" userId="49cf6dc74cfc940f" providerId="LiveId" clId="{F9863236-54FF-4E6E-BA15-4DFFDC33402B}" dt="2023-03-08T17:02:59.647" v="136" actId="1076"/>
          <ac:picMkLst>
            <pc:docMk/>
            <pc:sldMk cId="3566911110" sldId="339"/>
            <ac:picMk id="9218" creationId="{00000000-0000-0000-0000-000000000000}"/>
          </ac:picMkLst>
        </pc:picChg>
      </pc:sldChg>
      <pc:sldChg chg="del">
        <pc:chgData name="Humaid Albadi" userId="49cf6dc74cfc940f" providerId="LiveId" clId="{F9863236-54FF-4E6E-BA15-4DFFDC33402B}" dt="2023-03-08T17:29:15.271" v="442" actId="47"/>
        <pc:sldMkLst>
          <pc:docMk/>
          <pc:sldMk cId="2074380364" sldId="340"/>
        </pc:sldMkLst>
      </pc:sldChg>
      <pc:sldChg chg="del">
        <pc:chgData name="Humaid Albadi" userId="49cf6dc74cfc940f" providerId="LiveId" clId="{F9863236-54FF-4E6E-BA15-4DFFDC33402B}" dt="2023-03-08T17:29:04.167" v="434" actId="47"/>
        <pc:sldMkLst>
          <pc:docMk/>
          <pc:sldMk cId="1742424989" sldId="346"/>
        </pc:sldMkLst>
      </pc:sldChg>
      <pc:sldChg chg="del">
        <pc:chgData name="Humaid Albadi" userId="49cf6dc74cfc940f" providerId="LiveId" clId="{F9863236-54FF-4E6E-BA15-4DFFDC33402B}" dt="2023-03-08T17:29:21.807" v="459" actId="47"/>
        <pc:sldMkLst>
          <pc:docMk/>
          <pc:sldMk cId="0" sldId="367"/>
        </pc:sldMkLst>
      </pc:sldChg>
      <pc:sldChg chg="del">
        <pc:chgData name="Humaid Albadi" userId="49cf6dc74cfc940f" providerId="LiveId" clId="{F9863236-54FF-4E6E-BA15-4DFFDC33402B}" dt="2023-03-08T17:28:28.039" v="426" actId="47"/>
        <pc:sldMkLst>
          <pc:docMk/>
          <pc:sldMk cId="257425478" sldId="369"/>
        </pc:sldMkLst>
      </pc:sldChg>
      <pc:sldChg chg="del">
        <pc:chgData name="Humaid Albadi" userId="49cf6dc74cfc940f" providerId="LiveId" clId="{F9863236-54FF-4E6E-BA15-4DFFDC33402B}" dt="2023-03-08T17:29:24.179" v="467" actId="47"/>
        <pc:sldMkLst>
          <pc:docMk/>
          <pc:sldMk cId="0" sldId="372"/>
        </pc:sldMkLst>
      </pc:sldChg>
      <pc:sldChg chg="del">
        <pc:chgData name="Humaid Albadi" userId="49cf6dc74cfc940f" providerId="LiveId" clId="{F9863236-54FF-4E6E-BA15-4DFFDC33402B}" dt="2023-03-08T17:29:22.512" v="461" actId="47"/>
        <pc:sldMkLst>
          <pc:docMk/>
          <pc:sldMk cId="0" sldId="373"/>
        </pc:sldMkLst>
      </pc:sldChg>
      <pc:sldChg chg="del">
        <pc:chgData name="Humaid Albadi" userId="49cf6dc74cfc940f" providerId="LiveId" clId="{F9863236-54FF-4E6E-BA15-4DFFDC33402B}" dt="2023-03-08T17:29:13.762" v="438" actId="47"/>
        <pc:sldMkLst>
          <pc:docMk/>
          <pc:sldMk cId="187714085" sldId="374"/>
        </pc:sldMkLst>
      </pc:sldChg>
      <pc:sldChg chg="del">
        <pc:chgData name="Humaid Albadi" userId="49cf6dc74cfc940f" providerId="LiveId" clId="{F9863236-54FF-4E6E-BA15-4DFFDC33402B}" dt="2023-03-08T17:29:14.030" v="439" actId="47"/>
        <pc:sldMkLst>
          <pc:docMk/>
          <pc:sldMk cId="341708453" sldId="376"/>
        </pc:sldMkLst>
      </pc:sldChg>
      <pc:sldChg chg="del">
        <pc:chgData name="Humaid Albadi" userId="49cf6dc74cfc940f" providerId="LiveId" clId="{F9863236-54FF-4E6E-BA15-4DFFDC33402B}" dt="2023-03-08T17:29:18.979" v="452" actId="47"/>
        <pc:sldMkLst>
          <pc:docMk/>
          <pc:sldMk cId="2004389672" sldId="384"/>
        </pc:sldMkLst>
      </pc:sldChg>
      <pc:sldChg chg="del">
        <pc:chgData name="Humaid Albadi" userId="49cf6dc74cfc940f" providerId="LiveId" clId="{F9863236-54FF-4E6E-BA15-4DFFDC33402B}" dt="2023-03-08T17:29:24.774" v="469" actId="47"/>
        <pc:sldMkLst>
          <pc:docMk/>
          <pc:sldMk cId="4022566049" sldId="401"/>
        </pc:sldMkLst>
      </pc:sldChg>
      <pc:sldChg chg="del">
        <pc:chgData name="Humaid Albadi" userId="49cf6dc74cfc940f" providerId="LiveId" clId="{F9863236-54FF-4E6E-BA15-4DFFDC33402B}" dt="2023-03-08T17:29:25.029" v="470" actId="47"/>
        <pc:sldMkLst>
          <pc:docMk/>
          <pc:sldMk cId="4093551335" sldId="402"/>
        </pc:sldMkLst>
      </pc:sldChg>
      <pc:sldChg chg="del">
        <pc:chgData name="Humaid Albadi" userId="49cf6dc74cfc940f" providerId="LiveId" clId="{F9863236-54FF-4E6E-BA15-4DFFDC33402B}" dt="2023-03-08T17:29:21.147" v="457" actId="47"/>
        <pc:sldMkLst>
          <pc:docMk/>
          <pc:sldMk cId="0" sldId="404"/>
        </pc:sldMkLst>
      </pc:sldChg>
      <pc:sldChg chg="del">
        <pc:chgData name="Humaid Albadi" userId="49cf6dc74cfc940f" providerId="LiveId" clId="{F9863236-54FF-4E6E-BA15-4DFFDC33402B}" dt="2023-03-08T17:29:04.874" v="435" actId="47"/>
        <pc:sldMkLst>
          <pc:docMk/>
          <pc:sldMk cId="2372023109" sldId="411"/>
        </pc:sldMkLst>
      </pc:sldChg>
      <pc:sldChg chg="del">
        <pc:chgData name="Humaid Albadi" userId="49cf6dc74cfc940f" providerId="LiveId" clId="{F9863236-54FF-4E6E-BA15-4DFFDC33402B}" dt="2023-03-08T17:29:29.743" v="481" actId="47"/>
        <pc:sldMkLst>
          <pc:docMk/>
          <pc:sldMk cId="3489603976" sldId="486"/>
        </pc:sldMkLst>
      </pc:sldChg>
      <pc:sldChg chg="del">
        <pc:chgData name="Humaid Albadi" userId="49cf6dc74cfc940f" providerId="LiveId" clId="{F9863236-54FF-4E6E-BA15-4DFFDC33402B}" dt="2023-03-08T17:29:30.796" v="483" actId="47"/>
        <pc:sldMkLst>
          <pc:docMk/>
          <pc:sldMk cId="1429346184" sldId="487"/>
        </pc:sldMkLst>
      </pc:sldChg>
      <pc:sldChg chg="del">
        <pc:chgData name="Humaid Albadi" userId="49cf6dc74cfc940f" providerId="LiveId" clId="{F9863236-54FF-4E6E-BA15-4DFFDC33402B}" dt="2023-03-08T17:29:28.094" v="478" actId="47"/>
        <pc:sldMkLst>
          <pc:docMk/>
          <pc:sldMk cId="0" sldId="592"/>
        </pc:sldMkLst>
      </pc:sldChg>
      <pc:sldChg chg="del">
        <pc:chgData name="Humaid Albadi" userId="49cf6dc74cfc940f" providerId="LiveId" clId="{F9863236-54FF-4E6E-BA15-4DFFDC33402B}" dt="2023-03-08T17:29:28.591" v="479" actId="47"/>
        <pc:sldMkLst>
          <pc:docMk/>
          <pc:sldMk cId="0" sldId="593"/>
        </pc:sldMkLst>
      </pc:sldChg>
      <pc:sldChg chg="addSp delSp modSp add del mod ord">
        <pc:chgData name="Humaid Albadi" userId="49cf6dc74cfc940f" providerId="LiveId" clId="{F9863236-54FF-4E6E-BA15-4DFFDC33402B}" dt="2023-03-08T16:56:35.330" v="92" actId="20577"/>
        <pc:sldMkLst>
          <pc:docMk/>
          <pc:sldMk cId="2486273877" sldId="641"/>
        </pc:sldMkLst>
        <pc:spChg chg="del">
          <ac:chgData name="Humaid Albadi" userId="49cf6dc74cfc940f" providerId="LiveId" clId="{F9863236-54FF-4E6E-BA15-4DFFDC33402B}" dt="2023-03-08T16:51:48.779" v="12" actId="478"/>
          <ac:spMkLst>
            <pc:docMk/>
            <pc:sldMk cId="2486273877" sldId="641"/>
            <ac:spMk id="2" creationId="{99B427B0-C5E6-42EE-9C28-D5D137641EEF}"/>
          </ac:spMkLst>
        </pc:spChg>
        <pc:spChg chg="mod">
          <ac:chgData name="Humaid Albadi" userId="49cf6dc74cfc940f" providerId="LiveId" clId="{F9863236-54FF-4E6E-BA15-4DFFDC33402B}" dt="2023-03-08T16:56:35.330" v="92" actId="20577"/>
          <ac:spMkLst>
            <pc:docMk/>
            <pc:sldMk cId="2486273877" sldId="641"/>
            <ac:spMk id="3" creationId="{91F967C4-0877-4041-ABA6-8245EFD09CB6}"/>
          </ac:spMkLst>
        </pc:spChg>
        <pc:spChg chg="add del mod">
          <ac:chgData name="Humaid Albadi" userId="49cf6dc74cfc940f" providerId="LiveId" clId="{F9863236-54FF-4E6E-BA15-4DFFDC33402B}" dt="2023-03-08T16:52:01.110" v="15" actId="478"/>
          <ac:spMkLst>
            <pc:docMk/>
            <pc:sldMk cId="2486273877" sldId="641"/>
            <ac:spMk id="4" creationId="{E111339F-4A99-1703-2715-B17F3057590C}"/>
          </ac:spMkLst>
        </pc:spChg>
        <pc:spChg chg="del">
          <ac:chgData name="Humaid Albadi" userId="49cf6dc74cfc940f" providerId="LiveId" clId="{F9863236-54FF-4E6E-BA15-4DFFDC33402B}" dt="2023-03-08T16:51:57.350" v="14" actId="478"/>
          <ac:spMkLst>
            <pc:docMk/>
            <pc:sldMk cId="2486273877" sldId="641"/>
            <ac:spMk id="5" creationId="{6DD76EAF-7881-473C-B706-5ADCFC33D244}"/>
          </ac:spMkLst>
        </pc:spChg>
        <pc:spChg chg="add del mod">
          <ac:chgData name="Humaid Albadi" userId="49cf6dc74cfc940f" providerId="LiveId" clId="{F9863236-54FF-4E6E-BA15-4DFFDC33402B}" dt="2023-03-08T16:55:26.229" v="61" actId="478"/>
          <ac:spMkLst>
            <pc:docMk/>
            <pc:sldMk cId="2486273877" sldId="641"/>
            <ac:spMk id="6" creationId="{25A34D5C-B1E9-66D2-468B-174FD0D76AAE}"/>
          </ac:spMkLst>
        </pc:spChg>
        <pc:spChg chg="add mod">
          <ac:chgData name="Humaid Albadi" userId="49cf6dc74cfc940f" providerId="LiveId" clId="{F9863236-54FF-4E6E-BA15-4DFFDC33402B}" dt="2023-03-08T16:56:30.955" v="91"/>
          <ac:spMkLst>
            <pc:docMk/>
            <pc:sldMk cId="2486273877" sldId="641"/>
            <ac:spMk id="7" creationId="{70183248-EB6D-DC10-287C-AE06B35FCDD4}"/>
          </ac:spMkLst>
        </pc:spChg>
        <pc:spChg chg="add mod">
          <ac:chgData name="Humaid Albadi" userId="49cf6dc74cfc940f" providerId="LiveId" clId="{F9863236-54FF-4E6E-BA15-4DFFDC33402B}" dt="2023-03-08T16:56:30.955" v="91"/>
          <ac:spMkLst>
            <pc:docMk/>
            <pc:sldMk cId="2486273877" sldId="641"/>
            <ac:spMk id="8" creationId="{35B01BD3-C361-5EA7-739C-BEC16F455E51}"/>
          </ac:spMkLst>
        </pc:spChg>
      </pc:sldChg>
      <pc:sldChg chg="del">
        <pc:chgData name="Humaid Albadi" userId="49cf6dc74cfc940f" providerId="LiveId" clId="{F9863236-54FF-4E6E-BA15-4DFFDC33402B}" dt="2023-03-08T16:58:09.734" v="94" actId="2696"/>
        <pc:sldMkLst>
          <pc:docMk/>
          <pc:sldMk cId="0" sldId="656"/>
        </pc:sldMkLst>
      </pc:sldChg>
      <pc:sldChg chg="del">
        <pc:chgData name="Humaid Albadi" userId="49cf6dc74cfc940f" providerId="LiveId" clId="{F9863236-54FF-4E6E-BA15-4DFFDC33402B}" dt="2023-03-08T16:56:58.688" v="93" actId="47"/>
        <pc:sldMkLst>
          <pc:docMk/>
          <pc:sldMk cId="2998518826" sldId="665"/>
        </pc:sldMkLst>
      </pc:sldChg>
      <pc:sldChg chg="del">
        <pc:chgData name="Humaid Albadi" userId="49cf6dc74cfc940f" providerId="LiveId" clId="{F9863236-54FF-4E6E-BA15-4DFFDC33402B}" dt="2023-03-08T16:50:48.553" v="5" actId="47"/>
        <pc:sldMkLst>
          <pc:docMk/>
          <pc:sldMk cId="632914557" sldId="698"/>
        </pc:sldMkLst>
      </pc:sldChg>
      <pc:sldChg chg="addSp delSp modSp mod">
        <pc:chgData name="Humaid Albadi" userId="49cf6dc74cfc940f" providerId="LiveId" clId="{F9863236-54FF-4E6E-BA15-4DFFDC33402B}" dt="2023-03-08T17:04:11.126" v="147"/>
        <pc:sldMkLst>
          <pc:docMk/>
          <pc:sldMk cId="636185630" sldId="703"/>
        </pc:sldMkLst>
        <pc:spChg chg="add mod">
          <ac:chgData name="Humaid Albadi" userId="49cf6dc74cfc940f" providerId="LiveId" clId="{F9863236-54FF-4E6E-BA15-4DFFDC33402B}" dt="2023-03-08T17:04:11.126" v="147"/>
          <ac:spMkLst>
            <pc:docMk/>
            <pc:sldMk cId="636185630" sldId="703"/>
            <ac:spMk id="2" creationId="{4543BD5D-F933-1FEE-E4E5-93AA3034C097}"/>
          </ac:spMkLst>
        </pc:spChg>
        <pc:spChg chg="add mod">
          <ac:chgData name="Humaid Albadi" userId="49cf6dc74cfc940f" providerId="LiveId" clId="{F9863236-54FF-4E6E-BA15-4DFFDC33402B}" dt="2023-03-08T17:04:11.126" v="147"/>
          <ac:spMkLst>
            <pc:docMk/>
            <pc:sldMk cId="636185630" sldId="703"/>
            <ac:spMk id="3" creationId="{38D6FFF3-92AF-6621-7D66-C4626B100736}"/>
          </ac:spMkLst>
        </pc:spChg>
        <pc:spChg chg="mod">
          <ac:chgData name="Humaid Albadi" userId="49cf6dc74cfc940f" providerId="LiveId" clId="{F9863236-54FF-4E6E-BA15-4DFFDC33402B}" dt="2023-03-08T17:04:05.614" v="145" actId="1076"/>
          <ac:spMkLst>
            <pc:docMk/>
            <pc:sldMk cId="636185630" sldId="703"/>
            <ac:spMk id="8" creationId="{0C6CB275-5FC4-48D7-AD40-D514BA6A9E24}"/>
          </ac:spMkLst>
        </pc:spChg>
        <pc:spChg chg="del">
          <ac:chgData name="Humaid Albadi" userId="49cf6dc74cfc940f" providerId="LiveId" clId="{F9863236-54FF-4E6E-BA15-4DFFDC33402B}" dt="2023-03-08T17:04:08.648" v="146" actId="478"/>
          <ac:spMkLst>
            <pc:docMk/>
            <pc:sldMk cId="636185630" sldId="703"/>
            <ac:spMk id="9" creationId="{92C5E906-56C3-40B6-BB9C-BFDC798EBB70}"/>
          </ac:spMkLst>
        </pc:spChg>
      </pc:sldChg>
      <pc:sldChg chg="del">
        <pc:chgData name="Humaid Albadi" userId="49cf6dc74cfc940f" providerId="LiveId" clId="{F9863236-54FF-4E6E-BA15-4DFFDC33402B}" dt="2023-03-08T16:58:09.734" v="94" actId="2696"/>
        <pc:sldMkLst>
          <pc:docMk/>
          <pc:sldMk cId="1661953635" sldId="703"/>
        </pc:sldMkLst>
      </pc:sldChg>
      <pc:sldChg chg="del">
        <pc:chgData name="Humaid Albadi" userId="49cf6dc74cfc940f" providerId="LiveId" clId="{F9863236-54FF-4E6E-BA15-4DFFDC33402B}" dt="2023-03-08T16:58:09.734" v="94" actId="2696"/>
        <pc:sldMkLst>
          <pc:docMk/>
          <pc:sldMk cId="0" sldId="709"/>
        </pc:sldMkLst>
      </pc:sldChg>
      <pc:sldChg chg="del">
        <pc:chgData name="Humaid Albadi" userId="49cf6dc74cfc940f" providerId="LiveId" clId="{F9863236-54FF-4E6E-BA15-4DFFDC33402B}" dt="2023-03-08T17:02:41.841" v="133" actId="47"/>
        <pc:sldMkLst>
          <pc:docMk/>
          <pc:sldMk cId="2903499750" sldId="709"/>
        </pc:sldMkLst>
      </pc:sldChg>
      <pc:sldChg chg="del">
        <pc:chgData name="Humaid Albadi" userId="49cf6dc74cfc940f" providerId="LiveId" clId="{F9863236-54FF-4E6E-BA15-4DFFDC33402B}" dt="2023-03-08T16:50:54.332" v="7" actId="47"/>
        <pc:sldMkLst>
          <pc:docMk/>
          <pc:sldMk cId="2312232181" sldId="717"/>
        </pc:sldMkLst>
      </pc:sldChg>
      <pc:sldChg chg="addSp delSp modSp add del mod ord">
        <pc:chgData name="Humaid Albadi" userId="49cf6dc74cfc940f" providerId="LiveId" clId="{F9863236-54FF-4E6E-BA15-4DFFDC33402B}" dt="2023-03-09T03:09:40.303" v="724"/>
        <pc:sldMkLst>
          <pc:docMk/>
          <pc:sldMk cId="1152846949" sldId="750"/>
        </pc:sldMkLst>
        <pc:spChg chg="add del mod">
          <ac:chgData name="Humaid Albadi" userId="49cf6dc74cfc940f" providerId="LiveId" clId="{F9863236-54FF-4E6E-BA15-4DFFDC33402B}" dt="2023-03-09T03:09:02.701" v="721"/>
          <ac:spMkLst>
            <pc:docMk/>
            <pc:sldMk cId="1152846949" sldId="750"/>
            <ac:spMk id="3" creationId="{079DA671-82AB-73D4-31FC-1CD7AC24169A}"/>
          </ac:spMkLst>
        </pc:spChg>
        <pc:spChg chg="del">
          <ac:chgData name="Humaid Albadi" userId="49cf6dc74cfc940f" providerId="LiveId" clId="{F9863236-54FF-4E6E-BA15-4DFFDC33402B}" dt="2023-03-09T03:08:54.860" v="719" actId="21"/>
          <ac:spMkLst>
            <pc:docMk/>
            <pc:sldMk cId="1152846949" sldId="750"/>
            <ac:spMk id="4" creationId="{00000000-0000-0000-0000-000000000000}"/>
          </ac:spMkLst>
        </pc:spChg>
        <pc:spChg chg="add mod">
          <ac:chgData name="Humaid Albadi" userId="49cf6dc74cfc940f" providerId="LiveId" clId="{F9863236-54FF-4E6E-BA15-4DFFDC33402B}" dt="2023-03-09T03:09:30.814" v="723" actId="1076"/>
          <ac:spMkLst>
            <pc:docMk/>
            <pc:sldMk cId="1152846949" sldId="750"/>
            <ac:spMk id="6" creationId="{F5AD62C4-ACA2-44FB-5BA7-A2D8C18594D0}"/>
          </ac:spMkLst>
        </pc:spChg>
        <pc:spChg chg="add mod">
          <ac:chgData name="Humaid Albadi" userId="49cf6dc74cfc940f" providerId="LiveId" clId="{F9863236-54FF-4E6E-BA15-4DFFDC33402B}" dt="2023-03-09T03:09:40.303" v="724"/>
          <ac:spMkLst>
            <pc:docMk/>
            <pc:sldMk cId="1152846949" sldId="750"/>
            <ac:spMk id="7" creationId="{7CC00AB1-18EC-2BDF-5FC5-453870B05711}"/>
          </ac:spMkLst>
        </pc:spChg>
      </pc:sldChg>
      <pc:sldChg chg="addSp delSp modSp mod">
        <pc:chgData name="Humaid Albadi" userId="49cf6dc74cfc940f" providerId="LiveId" clId="{F9863236-54FF-4E6E-BA15-4DFFDC33402B}" dt="2023-03-08T16:59:31.100" v="106" actId="1076"/>
        <pc:sldMkLst>
          <pc:docMk/>
          <pc:sldMk cId="3319474357" sldId="797"/>
        </pc:sldMkLst>
        <pc:spChg chg="mod">
          <ac:chgData name="Humaid Albadi" userId="49cf6dc74cfc940f" providerId="LiveId" clId="{F9863236-54FF-4E6E-BA15-4DFFDC33402B}" dt="2023-03-08T16:59:31.100" v="106" actId="1076"/>
          <ac:spMkLst>
            <pc:docMk/>
            <pc:sldMk cId="3319474357" sldId="797"/>
            <ac:spMk id="3" creationId="{BFC6CD06-1AA3-467B-8992-2EEFB011C0F6}"/>
          </ac:spMkLst>
        </pc:spChg>
        <pc:spChg chg="del">
          <ac:chgData name="Humaid Albadi" userId="49cf6dc74cfc940f" providerId="LiveId" clId="{F9863236-54FF-4E6E-BA15-4DFFDC33402B}" dt="2023-03-08T16:59:00.899" v="95" actId="478"/>
          <ac:spMkLst>
            <pc:docMk/>
            <pc:sldMk cId="3319474357" sldId="797"/>
            <ac:spMk id="4" creationId="{F29F3E34-C968-679E-C515-686971A66AEB}"/>
          </ac:spMkLst>
        </pc:spChg>
        <pc:spChg chg="add mod">
          <ac:chgData name="Humaid Albadi" userId="49cf6dc74cfc940f" providerId="LiveId" clId="{F9863236-54FF-4E6E-BA15-4DFFDC33402B}" dt="2023-03-08T16:59:06.688" v="97" actId="14100"/>
          <ac:spMkLst>
            <pc:docMk/>
            <pc:sldMk cId="3319474357" sldId="797"/>
            <ac:spMk id="5" creationId="{82684BCF-8FF5-3E74-F1C2-43DC1DAD66F7}"/>
          </ac:spMkLst>
        </pc:spChg>
      </pc:sldChg>
      <pc:sldChg chg="del">
        <pc:chgData name="Humaid Albadi" userId="49cf6dc74cfc940f" providerId="LiveId" clId="{F9863236-54FF-4E6E-BA15-4DFFDC33402B}" dt="2023-03-08T16:58:09.734" v="94" actId="2696"/>
        <pc:sldMkLst>
          <pc:docMk/>
          <pc:sldMk cId="4125258444" sldId="797"/>
        </pc:sldMkLst>
      </pc:sldChg>
      <pc:sldChg chg="del">
        <pc:chgData name="Humaid Albadi" userId="49cf6dc74cfc940f" providerId="LiveId" clId="{F9863236-54FF-4E6E-BA15-4DFFDC33402B}" dt="2023-03-08T16:50:59.549" v="8" actId="47"/>
        <pc:sldMkLst>
          <pc:docMk/>
          <pc:sldMk cId="2980535149" sldId="801"/>
        </pc:sldMkLst>
      </pc:sldChg>
      <pc:sldChg chg="modSp mod">
        <pc:chgData name="Humaid Albadi" userId="49cf6dc74cfc940f" providerId="LiveId" clId="{F9863236-54FF-4E6E-BA15-4DFFDC33402B}" dt="2023-03-09T02:42:55.421" v="508" actId="255"/>
        <pc:sldMkLst>
          <pc:docMk/>
          <pc:sldMk cId="3473960746" sldId="802"/>
        </pc:sldMkLst>
        <pc:spChg chg="mod">
          <ac:chgData name="Humaid Albadi" userId="49cf6dc74cfc940f" providerId="LiveId" clId="{F9863236-54FF-4E6E-BA15-4DFFDC33402B}" dt="2023-03-09T02:42:55.421" v="508" actId="255"/>
          <ac:spMkLst>
            <pc:docMk/>
            <pc:sldMk cId="3473960746" sldId="802"/>
            <ac:spMk id="3" creationId="{8F1690D6-603B-42A7-988C-533C787BB43D}"/>
          </ac:spMkLst>
        </pc:spChg>
        <pc:spChg chg="mod">
          <ac:chgData name="Humaid Albadi" userId="49cf6dc74cfc940f" providerId="LiveId" clId="{F9863236-54FF-4E6E-BA15-4DFFDC33402B}" dt="2023-03-09T02:42:44.506" v="507" actId="1076"/>
          <ac:spMkLst>
            <pc:docMk/>
            <pc:sldMk cId="3473960746" sldId="802"/>
            <ac:spMk id="5" creationId="{92B6A373-DD49-6285-7EE6-D247CF0B48C4}"/>
          </ac:spMkLst>
        </pc:spChg>
        <pc:spChg chg="mod">
          <ac:chgData name="Humaid Albadi" userId="49cf6dc74cfc940f" providerId="LiveId" clId="{F9863236-54FF-4E6E-BA15-4DFFDC33402B}" dt="2023-03-09T02:42:34.085" v="504" actId="1076"/>
          <ac:spMkLst>
            <pc:docMk/>
            <pc:sldMk cId="3473960746" sldId="802"/>
            <ac:spMk id="9" creationId="{CF6B2F9F-E59B-3AEA-AB06-2D006304DF0F}"/>
          </ac:spMkLst>
        </pc:spChg>
      </pc:sldChg>
      <pc:sldChg chg="del">
        <pc:chgData name="Humaid Albadi" userId="49cf6dc74cfc940f" providerId="LiveId" clId="{F9863236-54FF-4E6E-BA15-4DFFDC33402B}" dt="2023-03-08T16:50:44.612" v="4" actId="47"/>
        <pc:sldMkLst>
          <pc:docMk/>
          <pc:sldMk cId="1813727840" sldId="803"/>
        </pc:sldMkLst>
      </pc:sldChg>
      <pc:sldChg chg="del">
        <pc:chgData name="Humaid Albadi" userId="49cf6dc74cfc940f" providerId="LiveId" clId="{F9863236-54FF-4E6E-BA15-4DFFDC33402B}" dt="2023-03-08T17:29:14.957" v="441" actId="47"/>
        <pc:sldMkLst>
          <pc:docMk/>
          <pc:sldMk cId="1343635058" sldId="810"/>
        </pc:sldMkLst>
      </pc:sldChg>
      <pc:sldChg chg="modSp mod">
        <pc:chgData name="Humaid Albadi" userId="49cf6dc74cfc940f" providerId="LiveId" clId="{F9863236-54FF-4E6E-BA15-4DFFDC33402B}" dt="2023-03-08T16:55:41.319" v="79" actId="20577"/>
        <pc:sldMkLst>
          <pc:docMk/>
          <pc:sldMk cId="3287695289" sldId="811"/>
        </pc:sldMkLst>
        <pc:spChg chg="mod">
          <ac:chgData name="Humaid Albadi" userId="49cf6dc74cfc940f" providerId="LiveId" clId="{F9863236-54FF-4E6E-BA15-4DFFDC33402B}" dt="2023-03-08T16:55:41.319" v="79" actId="20577"/>
          <ac:spMkLst>
            <pc:docMk/>
            <pc:sldMk cId="3287695289" sldId="811"/>
            <ac:spMk id="2" creationId="{D4EA6FB0-75FA-4F94-8BBE-0D8FFED30C16}"/>
          </ac:spMkLst>
        </pc:spChg>
      </pc:sldChg>
      <pc:sldChg chg="del">
        <pc:chgData name="Humaid Albadi" userId="49cf6dc74cfc940f" providerId="LiveId" clId="{F9863236-54FF-4E6E-BA15-4DFFDC33402B}" dt="2023-03-08T17:29:27.198" v="476" actId="47"/>
        <pc:sldMkLst>
          <pc:docMk/>
          <pc:sldMk cId="4634000" sldId="812"/>
        </pc:sldMkLst>
      </pc:sldChg>
      <pc:sldChg chg="addSp delSp modSp mod">
        <pc:chgData name="Humaid Albadi" userId="49cf6dc74cfc940f" providerId="LiveId" clId="{F9863236-54FF-4E6E-BA15-4DFFDC33402B}" dt="2023-03-08T17:00:20.832" v="114" actId="1036"/>
        <pc:sldMkLst>
          <pc:docMk/>
          <pc:sldMk cId="1414358608" sldId="813"/>
        </pc:sldMkLst>
        <pc:spChg chg="mod">
          <ac:chgData name="Humaid Albadi" userId="49cf6dc74cfc940f" providerId="LiveId" clId="{F9863236-54FF-4E6E-BA15-4DFFDC33402B}" dt="2023-03-08T17:00:20.832" v="114" actId="1036"/>
          <ac:spMkLst>
            <pc:docMk/>
            <pc:sldMk cId="1414358608" sldId="813"/>
            <ac:spMk id="2" creationId="{08D74F10-8981-4F39-86E3-A043A82FEE17}"/>
          </ac:spMkLst>
        </pc:spChg>
        <pc:spChg chg="del mod">
          <ac:chgData name="Humaid Albadi" userId="49cf6dc74cfc940f" providerId="LiveId" clId="{F9863236-54FF-4E6E-BA15-4DFFDC33402B}" dt="2023-03-08T17:00:05.199" v="109" actId="478"/>
          <ac:spMkLst>
            <pc:docMk/>
            <pc:sldMk cId="1414358608" sldId="813"/>
            <ac:spMk id="6" creationId="{155C1584-E247-38BE-3B5A-55B8A69A1B77}"/>
          </ac:spMkLst>
        </pc:spChg>
        <pc:spChg chg="mod">
          <ac:chgData name="Humaid Albadi" userId="49cf6dc74cfc940f" providerId="LiveId" clId="{F9863236-54FF-4E6E-BA15-4DFFDC33402B}" dt="2023-03-08T17:00:20.832" v="114" actId="1036"/>
          <ac:spMkLst>
            <pc:docMk/>
            <pc:sldMk cId="1414358608" sldId="813"/>
            <ac:spMk id="7" creationId="{2D86F585-D494-4F18-A885-61C2428BA9E3}"/>
          </ac:spMkLst>
        </pc:spChg>
        <pc:spChg chg="mod">
          <ac:chgData name="Humaid Albadi" userId="49cf6dc74cfc940f" providerId="LiveId" clId="{F9863236-54FF-4E6E-BA15-4DFFDC33402B}" dt="2023-03-08T17:00:20.832" v="114" actId="1036"/>
          <ac:spMkLst>
            <pc:docMk/>
            <pc:sldMk cId="1414358608" sldId="813"/>
            <ac:spMk id="8" creationId="{929B0137-44DF-4964-BC36-C70E25E57C8B}"/>
          </ac:spMkLst>
        </pc:spChg>
        <pc:spChg chg="add mod">
          <ac:chgData name="Humaid Albadi" userId="49cf6dc74cfc940f" providerId="LiveId" clId="{F9863236-54FF-4E6E-BA15-4DFFDC33402B}" dt="2023-03-08T17:00:06.876" v="110"/>
          <ac:spMkLst>
            <pc:docMk/>
            <pc:sldMk cId="1414358608" sldId="813"/>
            <ac:spMk id="9" creationId="{13D6E461-ACE0-57A9-E388-D399486909AF}"/>
          </ac:spMkLst>
        </pc:spChg>
        <pc:spChg chg="mod">
          <ac:chgData name="Humaid Albadi" userId="49cf6dc74cfc940f" providerId="LiveId" clId="{F9863236-54FF-4E6E-BA15-4DFFDC33402B}" dt="2023-03-08T17:00:20.832" v="114" actId="1036"/>
          <ac:spMkLst>
            <pc:docMk/>
            <pc:sldMk cId="1414358608" sldId="813"/>
            <ac:spMk id="10" creationId="{4651A2B9-888E-4514-A372-024BED75A1F8}"/>
          </ac:spMkLst>
        </pc:spChg>
        <pc:spChg chg="add mod">
          <ac:chgData name="Humaid Albadi" userId="49cf6dc74cfc940f" providerId="LiveId" clId="{F9863236-54FF-4E6E-BA15-4DFFDC33402B}" dt="2023-03-08T17:00:06.876" v="110"/>
          <ac:spMkLst>
            <pc:docMk/>
            <pc:sldMk cId="1414358608" sldId="813"/>
            <ac:spMk id="14" creationId="{792B5822-4958-9DB7-6887-0E9172E3C2AB}"/>
          </ac:spMkLst>
        </pc:spChg>
        <pc:spChg chg="del">
          <ac:chgData name="Humaid Albadi" userId="49cf6dc74cfc940f" providerId="LiveId" clId="{F9863236-54FF-4E6E-BA15-4DFFDC33402B}" dt="2023-03-08T17:00:03.330" v="107" actId="478"/>
          <ac:spMkLst>
            <pc:docMk/>
            <pc:sldMk cId="1414358608" sldId="813"/>
            <ac:spMk id="15" creationId="{E92B4275-8118-4539-A440-2F57C2E74003}"/>
          </ac:spMkLst>
        </pc:spChg>
        <pc:spChg chg="mod">
          <ac:chgData name="Humaid Albadi" userId="49cf6dc74cfc940f" providerId="LiveId" clId="{F9863236-54FF-4E6E-BA15-4DFFDC33402B}" dt="2023-03-08T17:00:20.832" v="114" actId="1036"/>
          <ac:spMkLst>
            <pc:docMk/>
            <pc:sldMk cId="1414358608" sldId="813"/>
            <ac:spMk id="17" creationId="{5FF632A3-99BC-40AA-B3BE-047573330AFB}"/>
          </ac:spMkLst>
        </pc:spChg>
        <pc:picChg chg="mod">
          <ac:chgData name="Humaid Albadi" userId="49cf6dc74cfc940f" providerId="LiveId" clId="{F9863236-54FF-4E6E-BA15-4DFFDC33402B}" dt="2023-03-08T17:00:20.832" v="114" actId="1036"/>
          <ac:picMkLst>
            <pc:docMk/>
            <pc:sldMk cId="1414358608" sldId="813"/>
            <ac:picMk id="3" creationId="{3A5E11FC-AA67-4A41-8C4F-3EF2473B2D3E}"/>
          </ac:picMkLst>
        </pc:picChg>
        <pc:picChg chg="mod">
          <ac:chgData name="Humaid Albadi" userId="49cf6dc74cfc940f" providerId="LiveId" clId="{F9863236-54FF-4E6E-BA15-4DFFDC33402B}" dt="2023-03-08T17:00:20.832" v="114" actId="1036"/>
          <ac:picMkLst>
            <pc:docMk/>
            <pc:sldMk cId="1414358608" sldId="813"/>
            <ac:picMk id="4" creationId="{6FFE26E7-A55A-4A89-9928-03FD796A4ADA}"/>
          </ac:picMkLst>
        </pc:picChg>
        <pc:picChg chg="mod">
          <ac:chgData name="Humaid Albadi" userId="49cf6dc74cfc940f" providerId="LiveId" clId="{F9863236-54FF-4E6E-BA15-4DFFDC33402B}" dt="2023-03-08T17:00:20.832" v="114" actId="1036"/>
          <ac:picMkLst>
            <pc:docMk/>
            <pc:sldMk cId="1414358608" sldId="813"/>
            <ac:picMk id="5" creationId="{30F66C42-C63F-4664-9216-8EEA5C9A0B4E}"/>
          </ac:picMkLst>
        </pc:picChg>
        <pc:picChg chg="mod">
          <ac:chgData name="Humaid Albadi" userId="49cf6dc74cfc940f" providerId="LiveId" clId="{F9863236-54FF-4E6E-BA15-4DFFDC33402B}" dt="2023-03-08T17:00:20.832" v="114" actId="1036"/>
          <ac:picMkLst>
            <pc:docMk/>
            <pc:sldMk cId="1414358608" sldId="813"/>
            <ac:picMk id="16" creationId="{D7A686BA-040C-4EA4-93A9-E4A929C1C328}"/>
          </ac:picMkLst>
        </pc:picChg>
      </pc:sldChg>
      <pc:sldChg chg="del">
        <pc:chgData name="Humaid Albadi" userId="49cf6dc74cfc940f" providerId="LiveId" clId="{F9863236-54FF-4E6E-BA15-4DFFDC33402B}" dt="2023-03-08T16:58:09.734" v="94" actId="2696"/>
        <pc:sldMkLst>
          <pc:docMk/>
          <pc:sldMk cId="1976931503" sldId="813"/>
        </pc:sldMkLst>
      </pc:sldChg>
      <pc:sldChg chg="del">
        <pc:chgData name="Humaid Albadi" userId="49cf6dc74cfc940f" providerId="LiveId" clId="{F9863236-54FF-4E6E-BA15-4DFFDC33402B}" dt="2023-03-08T17:29:12.803" v="437" actId="47"/>
        <pc:sldMkLst>
          <pc:docMk/>
          <pc:sldMk cId="3692954353" sldId="815"/>
        </pc:sldMkLst>
      </pc:sldChg>
      <pc:sldChg chg="del">
        <pc:chgData name="Humaid Albadi" userId="49cf6dc74cfc940f" providerId="LiveId" clId="{F9863236-54FF-4E6E-BA15-4DFFDC33402B}" dt="2023-03-08T17:29:21.468" v="458" actId="47"/>
        <pc:sldMkLst>
          <pc:docMk/>
          <pc:sldMk cId="275377444" sldId="816"/>
        </pc:sldMkLst>
      </pc:sldChg>
      <pc:sldChg chg="del">
        <pc:chgData name="Humaid Albadi" userId="49cf6dc74cfc940f" providerId="LiveId" clId="{F9863236-54FF-4E6E-BA15-4DFFDC33402B}" dt="2023-03-08T17:29:15.789" v="443" actId="47"/>
        <pc:sldMkLst>
          <pc:docMk/>
          <pc:sldMk cId="1926277802" sldId="817"/>
        </pc:sldMkLst>
      </pc:sldChg>
      <pc:sldChg chg="del">
        <pc:chgData name="Humaid Albadi" userId="49cf6dc74cfc940f" providerId="LiveId" clId="{F9863236-54FF-4E6E-BA15-4DFFDC33402B}" dt="2023-03-08T17:29:16.165" v="444" actId="47"/>
        <pc:sldMkLst>
          <pc:docMk/>
          <pc:sldMk cId="4258305361" sldId="818"/>
        </pc:sldMkLst>
      </pc:sldChg>
      <pc:sldChg chg="del">
        <pc:chgData name="Humaid Albadi" userId="49cf6dc74cfc940f" providerId="LiveId" clId="{F9863236-54FF-4E6E-BA15-4DFFDC33402B}" dt="2023-03-08T17:29:16.431" v="445" actId="47"/>
        <pc:sldMkLst>
          <pc:docMk/>
          <pc:sldMk cId="2039516424" sldId="819"/>
        </pc:sldMkLst>
      </pc:sldChg>
      <pc:sldChg chg="del">
        <pc:chgData name="Humaid Albadi" userId="49cf6dc74cfc940f" providerId="LiveId" clId="{F9863236-54FF-4E6E-BA15-4DFFDC33402B}" dt="2023-03-08T17:29:17.375" v="448" actId="47"/>
        <pc:sldMkLst>
          <pc:docMk/>
          <pc:sldMk cId="2055783696" sldId="820"/>
        </pc:sldMkLst>
      </pc:sldChg>
      <pc:sldChg chg="del">
        <pc:chgData name="Humaid Albadi" userId="49cf6dc74cfc940f" providerId="LiveId" clId="{F9863236-54FF-4E6E-BA15-4DFFDC33402B}" dt="2023-03-08T17:29:17.674" v="449" actId="47"/>
        <pc:sldMkLst>
          <pc:docMk/>
          <pc:sldMk cId="1555277077" sldId="823"/>
        </pc:sldMkLst>
      </pc:sldChg>
      <pc:sldChg chg="del">
        <pc:chgData name="Humaid Albadi" userId="49cf6dc74cfc940f" providerId="LiveId" clId="{F9863236-54FF-4E6E-BA15-4DFFDC33402B}" dt="2023-03-08T17:29:17.878" v="450" actId="47"/>
        <pc:sldMkLst>
          <pc:docMk/>
          <pc:sldMk cId="2486336077" sldId="824"/>
        </pc:sldMkLst>
      </pc:sldChg>
      <pc:sldChg chg="del">
        <pc:chgData name="Humaid Albadi" userId="49cf6dc74cfc940f" providerId="LiveId" clId="{F9863236-54FF-4E6E-BA15-4DFFDC33402B}" dt="2023-03-08T17:29:22.151" v="460" actId="47"/>
        <pc:sldMkLst>
          <pc:docMk/>
          <pc:sldMk cId="4045644740" sldId="825"/>
        </pc:sldMkLst>
      </pc:sldChg>
      <pc:sldChg chg="del">
        <pc:chgData name="Humaid Albadi" userId="49cf6dc74cfc940f" providerId="LiveId" clId="{F9863236-54FF-4E6E-BA15-4DFFDC33402B}" dt="2023-03-08T17:29:16.700" v="446" actId="47"/>
        <pc:sldMkLst>
          <pc:docMk/>
          <pc:sldMk cId="582865384" sldId="827"/>
        </pc:sldMkLst>
      </pc:sldChg>
      <pc:sldChg chg="del">
        <pc:chgData name="Humaid Albadi" userId="49cf6dc74cfc940f" providerId="LiveId" clId="{F9863236-54FF-4E6E-BA15-4DFFDC33402B}" dt="2023-03-08T17:29:16.982" v="447" actId="47"/>
        <pc:sldMkLst>
          <pc:docMk/>
          <pc:sldMk cId="1730421776" sldId="828"/>
        </pc:sldMkLst>
      </pc:sldChg>
      <pc:sldChg chg="del">
        <pc:chgData name="Humaid Albadi" userId="49cf6dc74cfc940f" providerId="LiveId" clId="{F9863236-54FF-4E6E-BA15-4DFFDC33402B}" dt="2023-03-08T17:29:22.763" v="462" actId="47"/>
        <pc:sldMkLst>
          <pc:docMk/>
          <pc:sldMk cId="2590012079" sldId="829"/>
        </pc:sldMkLst>
      </pc:sldChg>
      <pc:sldChg chg="del">
        <pc:chgData name="Humaid Albadi" userId="49cf6dc74cfc940f" providerId="LiveId" clId="{F9863236-54FF-4E6E-BA15-4DFFDC33402B}" dt="2023-03-08T17:29:27.559" v="477" actId="47"/>
        <pc:sldMkLst>
          <pc:docMk/>
          <pc:sldMk cId="1904812846" sldId="830"/>
        </pc:sldMkLst>
      </pc:sldChg>
      <pc:sldChg chg="del">
        <pc:chgData name="Humaid Albadi" userId="49cf6dc74cfc940f" providerId="LiveId" clId="{F9863236-54FF-4E6E-BA15-4DFFDC33402B}" dt="2023-03-08T17:29:23.329" v="464" actId="47"/>
        <pc:sldMkLst>
          <pc:docMk/>
          <pc:sldMk cId="623770837" sldId="831"/>
        </pc:sldMkLst>
      </pc:sldChg>
      <pc:sldChg chg="del">
        <pc:chgData name="Humaid Albadi" userId="49cf6dc74cfc940f" providerId="LiveId" clId="{F9863236-54FF-4E6E-BA15-4DFFDC33402B}" dt="2023-03-08T17:29:29.208" v="480" actId="47"/>
        <pc:sldMkLst>
          <pc:docMk/>
          <pc:sldMk cId="3767860753" sldId="833"/>
        </pc:sldMkLst>
      </pc:sldChg>
      <pc:sldChg chg="del">
        <pc:chgData name="Humaid Albadi" userId="49cf6dc74cfc940f" providerId="LiveId" clId="{F9863236-54FF-4E6E-BA15-4DFFDC33402B}" dt="2023-03-08T17:29:23.597" v="465" actId="47"/>
        <pc:sldMkLst>
          <pc:docMk/>
          <pc:sldMk cId="571449406" sldId="834"/>
        </pc:sldMkLst>
      </pc:sldChg>
      <pc:sldChg chg="del">
        <pc:chgData name="Humaid Albadi" userId="49cf6dc74cfc940f" providerId="LiveId" clId="{F9863236-54FF-4E6E-BA15-4DFFDC33402B}" dt="2023-03-08T17:29:22.983" v="463" actId="47"/>
        <pc:sldMkLst>
          <pc:docMk/>
          <pc:sldMk cId="1879324396" sldId="835"/>
        </pc:sldMkLst>
      </pc:sldChg>
      <pc:sldChg chg="del">
        <pc:chgData name="Humaid Albadi" userId="49cf6dc74cfc940f" providerId="LiveId" clId="{F9863236-54FF-4E6E-BA15-4DFFDC33402B}" dt="2023-03-08T17:29:30.136" v="482" actId="47"/>
        <pc:sldMkLst>
          <pc:docMk/>
          <pc:sldMk cId="513237670" sldId="836"/>
        </pc:sldMkLst>
      </pc:sldChg>
      <pc:sldChg chg="del">
        <pc:chgData name="Humaid Albadi" userId="49cf6dc74cfc940f" providerId="LiveId" clId="{F9863236-54FF-4E6E-BA15-4DFFDC33402B}" dt="2023-03-08T17:29:14.644" v="440" actId="47"/>
        <pc:sldMkLst>
          <pc:docMk/>
          <pc:sldMk cId="1734636336" sldId="837"/>
        </pc:sldMkLst>
      </pc:sldChg>
      <pc:sldChg chg="del">
        <pc:chgData name="Humaid Albadi" userId="49cf6dc74cfc940f" providerId="LiveId" clId="{F9863236-54FF-4E6E-BA15-4DFFDC33402B}" dt="2023-03-08T17:29:18.660" v="451" actId="47"/>
        <pc:sldMkLst>
          <pc:docMk/>
          <pc:sldMk cId="2734388984" sldId="838"/>
        </pc:sldMkLst>
      </pc:sldChg>
      <pc:sldChg chg="addSp delSp modSp mod">
        <pc:chgData name="Humaid Albadi" userId="49cf6dc74cfc940f" providerId="LiveId" clId="{F9863236-54FF-4E6E-BA15-4DFFDC33402B}" dt="2023-03-08T16:50:27.790" v="2"/>
        <pc:sldMkLst>
          <pc:docMk/>
          <pc:sldMk cId="735277398" sldId="842"/>
        </pc:sldMkLst>
        <pc:spChg chg="add mod">
          <ac:chgData name="Humaid Albadi" userId="49cf6dc74cfc940f" providerId="LiveId" clId="{F9863236-54FF-4E6E-BA15-4DFFDC33402B}" dt="2023-03-08T16:50:27.790" v="2"/>
          <ac:spMkLst>
            <pc:docMk/>
            <pc:sldMk cId="735277398" sldId="842"/>
            <ac:spMk id="9" creationId="{CAFB038B-0302-E5B2-715A-845A936CA76C}"/>
          </ac:spMkLst>
        </pc:spChg>
        <pc:spChg chg="del mod">
          <ac:chgData name="Humaid Albadi" userId="49cf6dc74cfc940f" providerId="LiveId" clId="{F9863236-54FF-4E6E-BA15-4DFFDC33402B}" dt="2023-03-08T16:50:25.562" v="1" actId="478"/>
          <ac:spMkLst>
            <pc:docMk/>
            <pc:sldMk cId="735277398" sldId="842"/>
            <ac:spMk id="28" creationId="{2CFB7D1A-4994-4C58-AE7A-FAB523FE9B44}"/>
          </ac:spMkLst>
        </pc:spChg>
      </pc:sldChg>
      <pc:sldChg chg="del">
        <pc:chgData name="Humaid Albadi" userId="49cf6dc74cfc940f" providerId="LiveId" clId="{F9863236-54FF-4E6E-BA15-4DFFDC33402B}" dt="2023-03-08T16:50:49.623" v="6" actId="47"/>
        <pc:sldMkLst>
          <pc:docMk/>
          <pc:sldMk cId="2561228936" sldId="843"/>
        </pc:sldMkLst>
      </pc:sldChg>
      <pc:sldChg chg="del">
        <pc:chgData name="Humaid Albadi" userId="49cf6dc74cfc940f" providerId="LiveId" clId="{F9863236-54FF-4E6E-BA15-4DFFDC33402B}" dt="2023-03-08T17:29:01.964" v="432" actId="47"/>
        <pc:sldMkLst>
          <pc:docMk/>
          <pc:sldMk cId="3746181731" sldId="846"/>
        </pc:sldMkLst>
      </pc:sldChg>
      <pc:sldChg chg="del">
        <pc:chgData name="Humaid Albadi" userId="49cf6dc74cfc940f" providerId="LiveId" clId="{F9863236-54FF-4E6E-BA15-4DFFDC33402B}" dt="2023-03-08T17:29:02.578" v="433" actId="47"/>
        <pc:sldMkLst>
          <pc:docMk/>
          <pc:sldMk cId="2208096261" sldId="847"/>
        </pc:sldMkLst>
      </pc:sldChg>
      <pc:sldChg chg="addSp delSp modSp mod">
        <pc:chgData name="Humaid Albadi" userId="49cf6dc74cfc940f" providerId="LiveId" clId="{F9863236-54FF-4E6E-BA15-4DFFDC33402B}" dt="2023-03-08T17:01:45.768" v="128" actId="1076"/>
        <pc:sldMkLst>
          <pc:docMk/>
          <pc:sldMk cId="205779092" sldId="848"/>
        </pc:sldMkLst>
        <pc:spChg chg="mod">
          <ac:chgData name="Humaid Albadi" userId="49cf6dc74cfc940f" providerId="LiveId" clId="{F9863236-54FF-4E6E-BA15-4DFFDC33402B}" dt="2023-03-08T17:01:45.768" v="128" actId="1076"/>
          <ac:spMkLst>
            <pc:docMk/>
            <pc:sldMk cId="205779092" sldId="848"/>
            <ac:spMk id="2" creationId="{4814BEA8-F1C8-4526-A592-80F9E8A75821}"/>
          </ac:spMkLst>
        </pc:spChg>
        <pc:spChg chg="add del mod">
          <ac:chgData name="Humaid Albadi" userId="49cf6dc74cfc940f" providerId="LiveId" clId="{F9863236-54FF-4E6E-BA15-4DFFDC33402B}" dt="2023-03-08T17:01:04.367" v="123" actId="478"/>
          <ac:spMkLst>
            <pc:docMk/>
            <pc:sldMk cId="205779092" sldId="848"/>
            <ac:spMk id="15" creationId="{6D347F1E-BBEB-4494-C1B4-F83182B04BA2}"/>
          </ac:spMkLst>
        </pc:spChg>
        <pc:spChg chg="add mod">
          <ac:chgData name="Humaid Albadi" userId="49cf6dc74cfc940f" providerId="LiveId" clId="{F9863236-54FF-4E6E-BA15-4DFFDC33402B}" dt="2023-03-08T17:00:59.727" v="122"/>
          <ac:spMkLst>
            <pc:docMk/>
            <pc:sldMk cId="205779092" sldId="848"/>
            <ac:spMk id="16" creationId="{22FBB2BA-339C-B6DD-21DE-F98BDC6538A5}"/>
          </ac:spMkLst>
        </pc:spChg>
        <pc:spChg chg="del">
          <ac:chgData name="Humaid Albadi" userId="49cf6dc74cfc940f" providerId="LiveId" clId="{F9863236-54FF-4E6E-BA15-4DFFDC33402B}" dt="2023-03-08T17:00:57.889" v="121" actId="478"/>
          <ac:spMkLst>
            <pc:docMk/>
            <pc:sldMk cId="205779092" sldId="848"/>
            <ac:spMk id="18" creationId="{C21C11EE-CD65-448A-BCEB-B1ECB2608BDB}"/>
          </ac:spMkLst>
        </pc:spChg>
        <pc:graphicFrameChg chg="modGraphic">
          <ac:chgData name="Humaid Albadi" userId="49cf6dc74cfc940f" providerId="LiveId" clId="{F9863236-54FF-4E6E-BA15-4DFFDC33402B}" dt="2023-03-08T17:00:43.272" v="118" actId="20577"/>
          <ac:graphicFrameMkLst>
            <pc:docMk/>
            <pc:sldMk cId="205779092" sldId="848"/>
            <ac:graphicFrameMk id="3" creationId="{7C653D1F-F548-4B23-9103-93F635A57970}"/>
          </ac:graphicFrameMkLst>
        </pc:graphicFrameChg>
      </pc:sldChg>
      <pc:sldChg chg="del">
        <pc:chgData name="Humaid Albadi" userId="49cf6dc74cfc940f" providerId="LiveId" clId="{F9863236-54FF-4E6E-BA15-4DFFDC33402B}" dt="2023-03-08T16:58:09.734" v="94" actId="2696"/>
        <pc:sldMkLst>
          <pc:docMk/>
          <pc:sldMk cId="4088659292" sldId="848"/>
        </pc:sldMkLst>
      </pc:sldChg>
      <pc:sldChg chg="del">
        <pc:chgData name="Humaid Albadi" userId="49cf6dc74cfc940f" providerId="LiveId" clId="{F9863236-54FF-4E6E-BA15-4DFFDC33402B}" dt="2023-03-08T16:58:09.734" v="94" actId="2696"/>
        <pc:sldMkLst>
          <pc:docMk/>
          <pc:sldMk cId="0" sldId="849"/>
        </pc:sldMkLst>
      </pc:sldChg>
      <pc:sldChg chg="addSp delSp modSp mod">
        <pc:chgData name="Humaid Albadi" userId="49cf6dc74cfc940f" providerId="LiveId" clId="{F9863236-54FF-4E6E-BA15-4DFFDC33402B}" dt="2023-03-08T17:01:58.516" v="129" actId="20577"/>
        <pc:sldMkLst>
          <pc:docMk/>
          <pc:sldMk cId="603551921" sldId="849"/>
        </pc:sldMkLst>
        <pc:spChg chg="add mod">
          <ac:chgData name="Humaid Albadi" userId="49cf6dc74cfc940f" providerId="LiveId" clId="{F9863236-54FF-4E6E-BA15-4DFFDC33402B}" dt="2023-03-08T17:01:58.516" v="129" actId="20577"/>
          <ac:spMkLst>
            <pc:docMk/>
            <pc:sldMk cId="603551921" sldId="849"/>
            <ac:spMk id="2" creationId="{B0A43EEE-3485-8F82-4B10-407DA404D0E7}"/>
          </ac:spMkLst>
        </pc:spChg>
        <pc:spChg chg="del">
          <ac:chgData name="Humaid Albadi" userId="49cf6dc74cfc940f" providerId="LiveId" clId="{F9863236-54FF-4E6E-BA15-4DFFDC33402B}" dt="2023-03-08T17:01:35.122" v="126" actId="478"/>
          <ac:spMkLst>
            <pc:docMk/>
            <pc:sldMk cId="603551921" sldId="849"/>
            <ac:spMk id="4" creationId="{50E9FC56-3613-40A8-AA71-81D7712F9D3D}"/>
          </ac:spMkLst>
        </pc:spChg>
        <pc:spChg chg="add mod">
          <ac:chgData name="Humaid Albadi" userId="49cf6dc74cfc940f" providerId="LiveId" clId="{F9863236-54FF-4E6E-BA15-4DFFDC33402B}" dt="2023-03-08T17:01:37.072" v="127"/>
          <ac:spMkLst>
            <pc:docMk/>
            <pc:sldMk cId="603551921" sldId="849"/>
            <ac:spMk id="5" creationId="{88187D17-AAD2-22CF-AF1B-3D69D8EA6CD0}"/>
          </ac:spMkLst>
        </pc:spChg>
        <pc:spChg chg="del">
          <ac:chgData name="Humaid Albadi" userId="49cf6dc74cfc940f" providerId="LiveId" clId="{F9863236-54FF-4E6E-BA15-4DFFDC33402B}" dt="2023-03-08T17:01:33.138" v="125" actId="478"/>
          <ac:spMkLst>
            <pc:docMk/>
            <pc:sldMk cId="603551921" sldId="849"/>
            <ac:spMk id="7" creationId="{5459B194-C745-43C7-B433-C52DA835C185}"/>
          </ac:spMkLst>
        </pc:spChg>
      </pc:sldChg>
      <pc:sldChg chg="addSp delSp modSp mod">
        <pc:chgData name="Humaid Albadi" userId="49cf6dc74cfc940f" providerId="LiveId" clId="{F9863236-54FF-4E6E-BA15-4DFFDC33402B}" dt="2023-03-09T03:06:33.347" v="715" actId="207"/>
        <pc:sldMkLst>
          <pc:docMk/>
          <pc:sldMk cId="432536137" sldId="851"/>
        </pc:sldMkLst>
        <pc:spChg chg="add mod">
          <ac:chgData name="Humaid Albadi" userId="49cf6dc74cfc940f" providerId="LiveId" clId="{F9863236-54FF-4E6E-BA15-4DFFDC33402B}" dt="2023-03-09T03:04:48.298" v="667" actId="1076"/>
          <ac:spMkLst>
            <pc:docMk/>
            <pc:sldMk cId="432536137" sldId="851"/>
            <ac:spMk id="3" creationId="{4A8994FC-A0BA-21C5-2399-99CED7F89CBB}"/>
          </ac:spMkLst>
        </pc:spChg>
        <pc:spChg chg="del">
          <ac:chgData name="Humaid Albadi" userId="49cf6dc74cfc940f" providerId="LiveId" clId="{F9863236-54FF-4E6E-BA15-4DFFDC33402B}" dt="2023-03-09T03:04:03.796" v="658" actId="478"/>
          <ac:spMkLst>
            <pc:docMk/>
            <pc:sldMk cId="432536137" sldId="851"/>
            <ac:spMk id="6" creationId="{99640683-6FBC-4691-BC57-D1CB0773B214}"/>
          </ac:spMkLst>
        </pc:spChg>
        <pc:spChg chg="add mod">
          <ac:chgData name="Humaid Albadi" userId="49cf6dc74cfc940f" providerId="LiveId" clId="{F9863236-54FF-4E6E-BA15-4DFFDC33402B}" dt="2023-03-09T03:06:33.347" v="715" actId="207"/>
          <ac:spMkLst>
            <pc:docMk/>
            <pc:sldMk cId="432536137" sldId="851"/>
            <ac:spMk id="8" creationId="{451339E7-C69D-E3D1-8BE9-634058436F39}"/>
          </ac:spMkLst>
        </pc:spChg>
        <pc:spChg chg="mod">
          <ac:chgData name="Humaid Albadi" userId="49cf6dc74cfc940f" providerId="LiveId" clId="{F9863236-54FF-4E6E-BA15-4DFFDC33402B}" dt="2023-03-09T02:45:17.261" v="536"/>
          <ac:spMkLst>
            <pc:docMk/>
            <pc:sldMk cId="432536137" sldId="851"/>
            <ac:spMk id="10" creationId="{00000000-0000-0000-0000-000000000000}"/>
          </ac:spMkLst>
        </pc:spChg>
      </pc:sldChg>
      <pc:sldChg chg="addSp modSp mod">
        <pc:chgData name="Humaid Albadi" userId="49cf6dc74cfc940f" providerId="LiveId" clId="{F9863236-54FF-4E6E-BA15-4DFFDC33402B}" dt="2023-03-09T02:45:11.952" v="535"/>
        <pc:sldMkLst>
          <pc:docMk/>
          <pc:sldMk cId="159806032" sldId="852"/>
        </pc:sldMkLst>
        <pc:spChg chg="add mod">
          <ac:chgData name="Humaid Albadi" userId="49cf6dc74cfc940f" providerId="LiveId" clId="{F9863236-54FF-4E6E-BA15-4DFFDC33402B}" dt="2023-03-08T16:54:07.377" v="56" actId="207"/>
          <ac:spMkLst>
            <pc:docMk/>
            <pc:sldMk cId="159806032" sldId="852"/>
            <ac:spMk id="3" creationId="{025A99CC-CB67-B919-2BA0-0856CE694CB2}"/>
          </ac:spMkLst>
        </pc:spChg>
        <pc:spChg chg="mod">
          <ac:chgData name="Humaid Albadi" userId="49cf6dc74cfc940f" providerId="LiveId" clId="{F9863236-54FF-4E6E-BA15-4DFFDC33402B}" dt="2023-03-09T02:45:11.952" v="535"/>
          <ac:spMkLst>
            <pc:docMk/>
            <pc:sldMk cId="159806032" sldId="852"/>
            <ac:spMk id="10" creationId="{00000000-0000-0000-0000-000000000000}"/>
          </ac:spMkLst>
        </pc:spChg>
      </pc:sldChg>
      <pc:sldChg chg="del">
        <pc:chgData name="Humaid Albadi" userId="49cf6dc74cfc940f" providerId="LiveId" clId="{F9863236-54FF-4E6E-BA15-4DFFDC33402B}" dt="2023-03-08T17:28:21.915" v="424" actId="47"/>
        <pc:sldMkLst>
          <pc:docMk/>
          <pc:sldMk cId="2609273794" sldId="853"/>
        </pc:sldMkLst>
      </pc:sldChg>
      <pc:sldChg chg="del">
        <pc:chgData name="Humaid Albadi" userId="49cf6dc74cfc940f" providerId="LiveId" clId="{F9863236-54FF-4E6E-BA15-4DFFDC33402B}" dt="2023-03-08T17:28:25.879" v="425" actId="47"/>
        <pc:sldMkLst>
          <pc:docMk/>
          <pc:sldMk cId="2529943779" sldId="854"/>
        </pc:sldMkLst>
      </pc:sldChg>
      <pc:sldChg chg="addSp delSp modSp add mod">
        <pc:chgData name="Humaid Albadi" userId="49cf6dc74cfc940f" providerId="LiveId" clId="{F9863236-54FF-4E6E-BA15-4DFFDC33402B}" dt="2023-03-08T17:17:21.299" v="353" actId="1076"/>
        <pc:sldMkLst>
          <pc:docMk/>
          <pc:sldMk cId="1363209462" sldId="855"/>
        </pc:sldMkLst>
        <pc:spChg chg="mod">
          <ac:chgData name="Humaid Albadi" userId="49cf6dc74cfc940f" providerId="LiveId" clId="{F9863236-54FF-4E6E-BA15-4DFFDC33402B}" dt="2023-03-08T17:17:21.299" v="353" actId="1076"/>
          <ac:spMkLst>
            <pc:docMk/>
            <pc:sldMk cId="1363209462" sldId="855"/>
            <ac:spMk id="2" creationId="{829EE673-FA65-4F80-A66B-3C6FC1189FB4}"/>
          </ac:spMkLst>
        </pc:spChg>
        <pc:spChg chg="mod">
          <ac:chgData name="Humaid Albadi" userId="49cf6dc74cfc940f" providerId="LiveId" clId="{F9863236-54FF-4E6E-BA15-4DFFDC33402B}" dt="2023-03-08T17:15:37.766" v="320" actId="20577"/>
          <ac:spMkLst>
            <pc:docMk/>
            <pc:sldMk cId="1363209462" sldId="855"/>
            <ac:spMk id="5" creationId="{AE7363C9-B4BA-7B13-2AD7-8E349B17D2D3}"/>
          </ac:spMkLst>
        </pc:spChg>
        <pc:spChg chg="mod">
          <ac:chgData name="Humaid Albadi" userId="49cf6dc74cfc940f" providerId="LiveId" clId="{F9863236-54FF-4E6E-BA15-4DFFDC33402B}" dt="2023-03-08T17:15:03.655" v="292" actId="20577"/>
          <ac:spMkLst>
            <pc:docMk/>
            <pc:sldMk cId="1363209462" sldId="855"/>
            <ac:spMk id="6" creationId="{1F09ED4A-D979-6C56-C6C3-1B6D3A95BED8}"/>
          </ac:spMkLst>
        </pc:spChg>
        <pc:spChg chg="add mod">
          <ac:chgData name="Humaid Albadi" userId="49cf6dc74cfc940f" providerId="LiveId" clId="{F9863236-54FF-4E6E-BA15-4DFFDC33402B}" dt="2023-03-08T17:17:14.534" v="352" actId="20577"/>
          <ac:spMkLst>
            <pc:docMk/>
            <pc:sldMk cId="1363209462" sldId="855"/>
            <ac:spMk id="9" creationId="{76B71E4E-189A-07CD-F16C-0227E618A12F}"/>
          </ac:spMkLst>
        </pc:spChg>
        <pc:picChg chg="del">
          <ac:chgData name="Humaid Albadi" userId="49cf6dc74cfc940f" providerId="LiveId" clId="{F9863236-54FF-4E6E-BA15-4DFFDC33402B}" dt="2023-03-08T17:15:40.550" v="321" actId="478"/>
          <ac:picMkLst>
            <pc:docMk/>
            <pc:sldMk cId="1363209462" sldId="855"/>
            <ac:picMk id="3" creationId="{BC496BCF-D1CD-4D6F-81BD-12B462C6AB94}"/>
          </ac:picMkLst>
        </pc:picChg>
        <pc:picChg chg="del">
          <ac:chgData name="Humaid Albadi" userId="49cf6dc74cfc940f" providerId="LiveId" clId="{F9863236-54FF-4E6E-BA15-4DFFDC33402B}" dt="2023-03-08T17:15:41.257" v="322" actId="478"/>
          <ac:picMkLst>
            <pc:docMk/>
            <pc:sldMk cId="1363209462" sldId="855"/>
            <ac:picMk id="4" creationId="{0D420F5B-98DD-493D-A0DC-1FB5514A804F}"/>
          </ac:picMkLst>
        </pc:picChg>
        <pc:picChg chg="add mod">
          <ac:chgData name="Humaid Albadi" userId="49cf6dc74cfc940f" providerId="LiveId" clId="{F9863236-54FF-4E6E-BA15-4DFFDC33402B}" dt="2023-03-08T17:16:42.629" v="333" actId="1076"/>
          <ac:picMkLst>
            <pc:docMk/>
            <pc:sldMk cId="1363209462" sldId="855"/>
            <ac:picMk id="7" creationId="{8928059B-7DF7-2150-8A74-D06FD039C1C2}"/>
          </ac:picMkLst>
        </pc:picChg>
      </pc:sldChg>
      <pc:sldChg chg="addSp delSp modSp add mod modNotesTx">
        <pc:chgData name="Humaid Albadi" userId="49cf6dc74cfc940f" providerId="LiveId" clId="{F9863236-54FF-4E6E-BA15-4DFFDC33402B}" dt="2023-03-09T02:49:49.128" v="549" actId="1076"/>
        <pc:sldMkLst>
          <pc:docMk/>
          <pc:sldMk cId="2502499961" sldId="856"/>
        </pc:sldMkLst>
        <pc:spChg chg="mod">
          <ac:chgData name="Humaid Albadi" userId="49cf6dc74cfc940f" providerId="LiveId" clId="{F9863236-54FF-4E6E-BA15-4DFFDC33402B}" dt="2023-03-08T17:28:04.381" v="422" actId="20577"/>
          <ac:spMkLst>
            <pc:docMk/>
            <pc:sldMk cId="2502499961" sldId="856"/>
            <ac:spMk id="3" creationId="{025A99CC-CB67-B919-2BA0-0856CE694CB2}"/>
          </ac:spMkLst>
        </pc:spChg>
        <pc:spChg chg="add mod">
          <ac:chgData name="Humaid Albadi" userId="49cf6dc74cfc940f" providerId="LiveId" clId="{F9863236-54FF-4E6E-BA15-4DFFDC33402B}" dt="2023-03-09T02:33:02.939" v="495" actId="20577"/>
          <ac:spMkLst>
            <pc:docMk/>
            <pc:sldMk cId="2502499961" sldId="856"/>
            <ac:spMk id="4" creationId="{C094D398-BDA5-DB7E-638C-5F37A7078557}"/>
          </ac:spMkLst>
        </pc:spChg>
        <pc:picChg chg="del">
          <ac:chgData name="Humaid Albadi" userId="49cf6dc74cfc940f" providerId="LiveId" clId="{F9863236-54FF-4E6E-BA15-4DFFDC33402B}" dt="2023-03-08T17:24:24.416" v="394" actId="478"/>
          <ac:picMkLst>
            <pc:docMk/>
            <pc:sldMk cId="2502499961" sldId="856"/>
            <ac:picMk id="13" creationId="{00000000-0000-0000-0000-000000000000}"/>
          </ac:picMkLst>
        </pc:picChg>
        <pc:picChg chg="del">
          <ac:chgData name="Humaid Albadi" userId="49cf6dc74cfc940f" providerId="LiveId" clId="{F9863236-54FF-4E6E-BA15-4DFFDC33402B}" dt="2023-03-08T17:24:25.124" v="395" actId="478"/>
          <ac:picMkLst>
            <pc:docMk/>
            <pc:sldMk cId="2502499961" sldId="856"/>
            <ac:picMk id="14" creationId="{00000000-0000-0000-0000-000000000000}"/>
          </ac:picMkLst>
        </pc:picChg>
        <pc:picChg chg="add mod">
          <ac:chgData name="Humaid Albadi" userId="49cf6dc74cfc940f" providerId="LiveId" clId="{F9863236-54FF-4E6E-BA15-4DFFDC33402B}" dt="2023-03-08T17:25:28.299" v="406" actId="732"/>
          <ac:picMkLst>
            <pc:docMk/>
            <pc:sldMk cId="2502499961" sldId="856"/>
            <ac:picMk id="2050" creationId="{ABED8708-4195-55B5-1042-AF9FD5BD819C}"/>
          </ac:picMkLst>
        </pc:picChg>
        <pc:picChg chg="add del mod">
          <ac:chgData name="Humaid Albadi" userId="49cf6dc74cfc940f" providerId="LiveId" clId="{F9863236-54FF-4E6E-BA15-4DFFDC33402B}" dt="2023-03-09T02:49:14.797" v="544" actId="478"/>
          <ac:picMkLst>
            <pc:docMk/>
            <pc:sldMk cId="2502499961" sldId="856"/>
            <ac:picMk id="2052" creationId="{1A876F09-4E67-3BB2-FC47-701A0089C10E}"/>
          </ac:picMkLst>
        </pc:picChg>
        <pc:picChg chg="add mod">
          <ac:chgData name="Humaid Albadi" userId="49cf6dc74cfc940f" providerId="LiveId" clId="{F9863236-54FF-4E6E-BA15-4DFFDC33402B}" dt="2023-03-09T02:49:49.128" v="549" actId="1076"/>
          <ac:picMkLst>
            <pc:docMk/>
            <pc:sldMk cId="2502499961" sldId="856"/>
            <ac:picMk id="2054" creationId="{C5BC80F7-C52E-0282-178C-3787376F5044}"/>
          </ac:picMkLst>
        </pc:picChg>
        <pc:picChg chg="del">
          <ac:chgData name="Humaid Albadi" userId="49cf6dc74cfc940f" providerId="LiveId" clId="{F9863236-54FF-4E6E-BA15-4DFFDC33402B}" dt="2023-03-08T17:24:23.285" v="393" actId="478"/>
          <ac:picMkLst>
            <pc:docMk/>
            <pc:sldMk cId="2502499961" sldId="856"/>
            <ac:picMk id="8194" creationId="{00000000-0000-0000-0000-000000000000}"/>
          </ac:picMkLst>
        </pc:picChg>
        <pc:picChg chg="del">
          <ac:chgData name="Humaid Albadi" userId="49cf6dc74cfc940f" providerId="LiveId" clId="{F9863236-54FF-4E6E-BA15-4DFFDC33402B}" dt="2023-03-08T17:24:26.618" v="396" actId="478"/>
          <ac:picMkLst>
            <pc:docMk/>
            <pc:sldMk cId="2502499961" sldId="856"/>
            <ac:picMk id="8196" creationId="{00000000-0000-0000-0000-000000000000}"/>
          </ac:picMkLst>
        </pc:picChg>
        <pc:picChg chg="del">
          <ac:chgData name="Humaid Albadi" userId="49cf6dc74cfc940f" providerId="LiveId" clId="{F9863236-54FF-4E6E-BA15-4DFFDC33402B}" dt="2023-03-08T17:24:22.419" v="392" actId="478"/>
          <ac:picMkLst>
            <pc:docMk/>
            <pc:sldMk cId="2502499961" sldId="856"/>
            <ac:picMk id="55298" creationId="{00000000-0000-0000-0000-000000000000}"/>
          </ac:picMkLst>
        </pc:picChg>
      </pc:sldChg>
      <pc:sldChg chg="modSp new del">
        <pc:chgData name="Humaid Albadi" userId="49cf6dc74cfc940f" providerId="LiveId" clId="{F9863236-54FF-4E6E-BA15-4DFFDC33402B}" dt="2023-03-09T02:55:49.832" v="556" actId="47"/>
        <pc:sldMkLst>
          <pc:docMk/>
          <pc:sldMk cId="455695076" sldId="857"/>
        </pc:sldMkLst>
        <pc:spChg chg="mod">
          <ac:chgData name="Humaid Albadi" userId="49cf6dc74cfc940f" providerId="LiveId" clId="{F9863236-54FF-4E6E-BA15-4DFFDC33402B}" dt="2023-03-09T02:55:36.253" v="552" actId="1076"/>
          <ac:spMkLst>
            <pc:docMk/>
            <pc:sldMk cId="455695076" sldId="857"/>
            <ac:spMk id="3" creationId="{6058E60A-D872-0D85-81F3-3F802978DFC3}"/>
          </ac:spMkLst>
        </pc:spChg>
      </pc:sldChg>
      <pc:sldChg chg="addSp delSp modSp add mod ord">
        <pc:chgData name="Humaid Albadi" userId="49cf6dc74cfc940f" providerId="LiveId" clId="{F9863236-54FF-4E6E-BA15-4DFFDC33402B}" dt="2023-03-09T03:06:56.615" v="718" actId="1076"/>
        <pc:sldMkLst>
          <pc:docMk/>
          <pc:sldMk cId="2503612696" sldId="858"/>
        </pc:sldMkLst>
        <pc:spChg chg="del">
          <ac:chgData name="Humaid Albadi" userId="49cf6dc74cfc940f" providerId="LiveId" clId="{F9863236-54FF-4E6E-BA15-4DFFDC33402B}" dt="2023-03-09T02:56:18.995" v="559" actId="478"/>
          <ac:spMkLst>
            <pc:docMk/>
            <pc:sldMk cId="2503612696" sldId="858"/>
            <ac:spMk id="2" creationId="{FBC0F57E-AA48-477D-B75D-7C090409DE31}"/>
          </ac:spMkLst>
        </pc:spChg>
        <pc:spChg chg="add mod">
          <ac:chgData name="Humaid Albadi" userId="49cf6dc74cfc940f" providerId="LiveId" clId="{F9863236-54FF-4E6E-BA15-4DFFDC33402B}" dt="2023-03-09T03:06:56.615" v="718" actId="1076"/>
          <ac:spMkLst>
            <pc:docMk/>
            <pc:sldMk cId="2503612696" sldId="858"/>
            <ac:spMk id="4" creationId="{800DC578-A6E9-4D94-3285-7B8670CE6791}"/>
          </ac:spMkLst>
        </pc:spChg>
        <pc:spChg chg="del">
          <ac:chgData name="Humaid Albadi" userId="49cf6dc74cfc940f" providerId="LiveId" clId="{F9863236-54FF-4E6E-BA15-4DFFDC33402B}" dt="2023-03-09T02:56:22.696" v="560" actId="478"/>
          <ac:spMkLst>
            <pc:docMk/>
            <pc:sldMk cId="2503612696" sldId="858"/>
            <ac:spMk id="5" creationId="{8872E1A0-A81A-4E51-8B67-0157A91554D6}"/>
          </ac:spMkLst>
        </pc:spChg>
        <pc:spChg chg="del mod">
          <ac:chgData name="Humaid Albadi" userId="49cf6dc74cfc940f" providerId="LiveId" clId="{F9863236-54FF-4E6E-BA15-4DFFDC33402B}" dt="2023-03-09T03:06:50.215" v="716" actId="478"/>
          <ac:spMkLst>
            <pc:docMk/>
            <pc:sldMk cId="2503612696" sldId="858"/>
            <ac:spMk id="6" creationId="{99640683-6FBC-4691-BC57-D1CB0773B214}"/>
          </ac:spMkLst>
        </pc:spChg>
        <pc:spChg chg="del">
          <ac:chgData name="Humaid Albadi" userId="49cf6dc74cfc940f" providerId="LiveId" clId="{F9863236-54FF-4E6E-BA15-4DFFDC33402B}" dt="2023-03-09T02:55:56.199" v="557" actId="478"/>
          <ac:spMkLst>
            <pc:docMk/>
            <pc:sldMk cId="2503612696" sldId="858"/>
            <ac:spMk id="7" creationId="{A4CE6264-3D80-415B-807E-7350646ECD7F}"/>
          </ac:spMkLst>
        </pc:spChg>
      </pc:sldChg>
      <pc:sldMasterChg chg="delSldLayout">
        <pc:chgData name="Humaid Albadi" userId="49cf6dc74cfc940f" providerId="LiveId" clId="{F9863236-54FF-4E6E-BA15-4DFFDC33402B}" dt="2023-03-08T17:29:28.094" v="478" actId="47"/>
        <pc:sldMasterMkLst>
          <pc:docMk/>
          <pc:sldMasterMk cId="1014091485" sldId="2147483767"/>
        </pc:sldMasterMkLst>
        <pc:sldLayoutChg chg="del">
          <pc:chgData name="Humaid Albadi" userId="49cf6dc74cfc940f" providerId="LiveId" clId="{F9863236-54FF-4E6E-BA15-4DFFDC33402B}" dt="2023-03-08T17:29:28.094" v="478" actId="47"/>
          <pc:sldLayoutMkLst>
            <pc:docMk/>
            <pc:sldMasterMk cId="1014091485" sldId="2147483767"/>
            <pc:sldLayoutMk cId="2740253015" sldId="214748379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BBD33639-EBAB-4B35-AB23-8CA485BBF4C6}" type="slidenum">
              <a:rPr lang="en-US"/>
              <a:pPr>
                <a:defRPr/>
              </a:pPr>
              <a:t>‹#›</a:t>
            </a:fld>
            <a:endParaRPr lang="en-US"/>
          </a:p>
        </p:txBody>
      </p:sp>
    </p:spTree>
    <p:extLst>
      <p:ext uri="{BB962C8B-B14F-4D97-AF65-F5344CB8AC3E}">
        <p14:creationId xmlns:p14="http://schemas.microsoft.com/office/powerpoint/2010/main" val="16455453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021/es302531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482600" y="925513"/>
            <a:ext cx="5556250" cy="3125787"/>
          </a:xfrm>
          <a:ln/>
        </p:spPr>
      </p:sp>
      <p:sp>
        <p:nvSpPr>
          <p:cNvPr id="63491" name="Rectangle 3"/>
          <p:cNvSpPr>
            <a:spLocks noGrp="1" noChangeArrowheads="1"/>
          </p:cNvSpPr>
          <p:nvPr>
            <p:ph type="body" idx="1"/>
          </p:nvPr>
        </p:nvSpPr>
        <p:spPr>
          <a:noFill/>
          <a:ln w="9525"/>
        </p:spPr>
        <p:txBody>
          <a:bodyPr lIns="91432" tIns="45715" rIns="91432" bIns="45715"/>
          <a:lstStyle/>
          <a:p>
            <a:endParaRPr lang="en-US"/>
          </a:p>
        </p:txBody>
      </p:sp>
    </p:spTree>
    <p:extLst>
      <p:ext uri="{BB962C8B-B14F-4D97-AF65-F5344CB8AC3E}">
        <p14:creationId xmlns:p14="http://schemas.microsoft.com/office/powerpoint/2010/main" val="225850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African Easterly Jet</a:t>
            </a:r>
            <a:br>
              <a:rPr lang="en-AU" dirty="0"/>
            </a:br>
            <a:r>
              <a:rPr lang="en-AU" dirty="0"/>
              <a:t>http://hannahlab.org/thorncroft-and-blackburn-1999-maintenance-of-the-african-easterly-jet/</a:t>
            </a:r>
          </a:p>
          <a:p>
            <a:endParaRPr lang="en-AU" dirty="0"/>
          </a:p>
        </p:txBody>
      </p:sp>
    </p:spTree>
    <p:extLst>
      <p:ext uri="{BB962C8B-B14F-4D97-AF65-F5344CB8AC3E}">
        <p14:creationId xmlns:p14="http://schemas.microsoft.com/office/powerpoint/2010/main" val="357479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term mineral dust is commonly used to refer to inorganic particles that are derived from the weathering of rocks and can be readily suspended by the wind (</a:t>
            </a:r>
            <a:r>
              <a:rPr lang="en-GB" dirty="0" err="1"/>
              <a:t>Kok</a:t>
            </a:r>
            <a:r>
              <a:rPr lang="en-GB" dirty="0"/>
              <a:t> et al., 2012). It is difficult to define the extent of suspension because it depends on weather conditions, particularly the wind speed. Considering the suspension time as a determiner, all particles with diameters &gt; 40 µm and 90% of particles &gt; 30 µm fall back onto the Earth’s surface within 12 h of a storm (</a:t>
            </a:r>
            <a:r>
              <a:rPr lang="en-GB" dirty="0" err="1"/>
              <a:t>Weinzierl</a:t>
            </a:r>
            <a:r>
              <a:rPr lang="en-GB" dirty="0"/>
              <a:t> et al., 2011; Ryder et al., 2013b).The deposition time ranges from several days for particles of diameters &lt; 7.3 µm (</a:t>
            </a:r>
            <a:r>
              <a:rPr lang="en-GB" dirty="0" err="1"/>
              <a:t>Maring</a:t>
            </a:r>
            <a:r>
              <a:rPr lang="en-GB" dirty="0"/>
              <a:t> et al., 2003) to several weeks for dust particles with diameters &lt; 2 µm (Petit &amp; </a:t>
            </a:r>
            <a:r>
              <a:rPr lang="en-GB" dirty="0" err="1"/>
              <a:t>Delmonte</a:t>
            </a:r>
            <a:r>
              <a:rPr lang="en-GB" dirty="0"/>
              <a:t>, 2009). Many </a:t>
            </a:r>
            <a:r>
              <a:rPr lang="en-GB" dirty="0" err="1"/>
              <a:t>sedimentologists</a:t>
            </a:r>
            <a:r>
              <a:rPr lang="en-GB" dirty="0"/>
              <a:t> define dust as soil particles with diameters of &lt; 62.5 µm (</a:t>
            </a:r>
            <a:r>
              <a:rPr lang="en-GB" dirty="0" err="1"/>
              <a:t>Blott</a:t>
            </a:r>
            <a:r>
              <a:rPr lang="en-GB" dirty="0"/>
              <a:t> &amp; </a:t>
            </a:r>
            <a:r>
              <a:rPr lang="en-GB" dirty="0" err="1"/>
              <a:t>Pye</a:t>
            </a:r>
            <a:r>
              <a:rPr lang="en-GB" dirty="0"/>
              <a:t>, 2001), while particles with diameters between 62.5 and 2000 </a:t>
            </a:r>
            <a:r>
              <a:rPr lang="en-GB" dirty="0" err="1"/>
              <a:t>μm</a:t>
            </a:r>
            <a:r>
              <a:rPr lang="en-GB" dirty="0"/>
              <a:t> are called sand (</a:t>
            </a:r>
            <a:r>
              <a:rPr lang="en-GB" dirty="0" err="1"/>
              <a:t>Kok</a:t>
            </a:r>
            <a:r>
              <a:rPr lang="en-GB" dirty="0"/>
              <a:t> et al., </a:t>
            </a:r>
          </a:p>
          <a:p>
            <a:r>
              <a:rPr lang="en-GB" dirty="0"/>
              <a:t>8 </a:t>
            </a:r>
          </a:p>
          <a:p>
            <a:r>
              <a:rPr lang="en-GB" dirty="0"/>
              <a:t> </a:t>
            </a:r>
          </a:p>
          <a:p>
            <a:r>
              <a:rPr lang="en-GB" dirty="0"/>
              <a:t>2012). Defining 62.5 µm as the diameter that distinguishes between dust and sand particles seems to be sufficient to cover most of the particle lifespan in dust clouds. It is also a useful distinction between dust storms that deposit dust as layers hundreds of kilometres from the source and sand storms that move soil particles to form dunes and ripples near the source. </a:t>
            </a:r>
            <a:endParaRPr lang="en-AU" dirty="0"/>
          </a:p>
        </p:txBody>
      </p:sp>
    </p:spTree>
    <p:extLst>
      <p:ext uri="{BB962C8B-B14F-4D97-AF65-F5344CB8AC3E}">
        <p14:creationId xmlns:p14="http://schemas.microsoft.com/office/powerpoint/2010/main" val="298287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F2D19-ECDA-4202-B1F2-6EA0F54ED28E}" type="slidenum">
              <a:rPr kumimoji="0" lang="es-E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s-ES" dirty="0"/>
          </a:p>
        </p:txBody>
      </p:sp>
    </p:spTree>
    <p:extLst>
      <p:ext uri="{BB962C8B-B14F-4D97-AF65-F5344CB8AC3E}">
        <p14:creationId xmlns:p14="http://schemas.microsoft.com/office/powerpoint/2010/main" val="3835417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1AF6EB3-A439-4394-8B92-B4B023BFA978}"/>
              </a:ext>
            </a:extLst>
          </p:cNvPr>
          <p:cNvSpPr txBox="1">
            <a:spLocks noGrp="1"/>
          </p:cNvSpPr>
          <p:nvPr>
            <p:ph type="sldNum" sz="quarter" idx="5"/>
          </p:nvPr>
        </p:nvSpPr>
        <p:spPr>
          <a:ln/>
        </p:spPr>
        <p:txBody>
          <a:bodyPr lIns="0" tIns="0" rIns="0" bIns="0" anchor="b">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879ADD4-F2E9-44E7-87EC-90AC417CBE7E}" type="slidenum">
              <a:rPr kumimoji="0" lang="zxx-none" sz="1400" b="0" i="0" u="none" strike="noStrike" kern="1200" cap="none" spc="0" normalizeH="0" baseline="0" noProof="0" smtClean="0">
                <a:ln>
                  <a:noFill/>
                </a:ln>
                <a:solidFill>
                  <a:prstClr val="black"/>
                </a:solidFill>
                <a:effectLst/>
                <a:uLnTx/>
                <a:uFillTx/>
                <a:latin typeface="Times New Roman" pitchFamily="18"/>
                <a:ea typeface="+mn-ea"/>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zxx-none" sz="1400" b="0" i="0" u="none" strike="noStrike" kern="1200" cap="none" spc="0" normalizeH="0" baseline="0" noProof="0">
              <a:ln>
                <a:noFill/>
              </a:ln>
              <a:solidFill>
                <a:prstClr val="black"/>
              </a:solidFill>
              <a:effectLst/>
              <a:uLnTx/>
              <a:uFillTx/>
              <a:latin typeface="Times New Roman" pitchFamily="18"/>
              <a:ea typeface="+mn-ea"/>
              <a:cs typeface="Tahoma" pitchFamily="2"/>
            </a:endParaRPr>
          </a:p>
        </p:txBody>
      </p:sp>
      <p:sp>
        <p:nvSpPr>
          <p:cNvPr id="2" name="Slide Image Placeholder 1">
            <a:extLst>
              <a:ext uri="{FF2B5EF4-FFF2-40B4-BE49-F238E27FC236}">
                <a16:creationId xmlns:a16="http://schemas.microsoft.com/office/drawing/2014/main" id="{FEBE2798-2B6D-41FC-991A-1D46B8F5C89D}"/>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B049ED09-9199-4069-BFBD-D542753B57B2}"/>
              </a:ext>
            </a:extLst>
          </p:cNvPr>
          <p:cNvSpPr txBox="1">
            <a:spLocks noGrp="1"/>
          </p:cNvSpPr>
          <p:nvPr>
            <p:ph type="body" sz="quarter" idx="1"/>
          </p:nvPr>
        </p:nvSpPr>
        <p:spPr/>
        <p:txBody>
          <a:bodyPr/>
          <a:lstStyle/>
          <a:p>
            <a:endParaRPr lang="zxx-none" dirty="0"/>
          </a:p>
        </p:txBody>
      </p:sp>
    </p:spTree>
    <p:extLst>
      <p:ext uri="{BB962C8B-B14F-4D97-AF65-F5344CB8AC3E}">
        <p14:creationId xmlns:p14="http://schemas.microsoft.com/office/powerpoint/2010/main" val="347432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A88AFD5-F7A0-407C-BF60-1CC8BD44FB8B}"/>
              </a:ext>
            </a:extLst>
          </p:cNvPr>
          <p:cNvSpPr txBox="1">
            <a:spLocks noGrp="1"/>
          </p:cNvSpPr>
          <p:nvPr>
            <p:ph type="sldNum" sz="quarter" idx="5"/>
          </p:nvPr>
        </p:nvSpPr>
        <p:spPr>
          <a:ln/>
        </p:spPr>
        <p:txBody>
          <a:bodyPr lIns="0" tIns="0" rIns="0" bIns="0" anchor="b">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706F8D6-1BD0-461D-914E-ACB5FF9E8428}" type="slidenum">
              <a:rPr kumimoji="0" lang="zxx-none"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zxx-non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lide Image Placeholder 1">
            <a:extLst>
              <a:ext uri="{FF2B5EF4-FFF2-40B4-BE49-F238E27FC236}">
                <a16:creationId xmlns:a16="http://schemas.microsoft.com/office/drawing/2014/main" id="{51139911-4F75-45DA-8850-CDC51275DDEA}"/>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BD77C813-AE04-4209-878B-BA86C50EC691}"/>
              </a:ext>
            </a:extLst>
          </p:cNvPr>
          <p:cNvSpPr txBox="1">
            <a:spLocks noGrp="1"/>
          </p:cNvSpPr>
          <p:nvPr>
            <p:ph type="body" sz="quarter" idx="1"/>
          </p:nvPr>
        </p:nvSpPr>
        <p:spPr/>
        <p:txBody>
          <a:bodyPr/>
          <a:lstStyle/>
          <a:p>
            <a:endParaRPr lang="zxx-none"/>
          </a:p>
        </p:txBody>
      </p:sp>
    </p:spTree>
    <p:extLst>
      <p:ext uri="{BB962C8B-B14F-4D97-AF65-F5344CB8AC3E}">
        <p14:creationId xmlns:p14="http://schemas.microsoft.com/office/powerpoint/2010/main" val="51771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A1E24DA-023C-45E1-B725-DC3F35E51FD2}"/>
              </a:ext>
            </a:extLst>
          </p:cNvPr>
          <p:cNvSpPr txBox="1">
            <a:spLocks noGrp="1"/>
          </p:cNvSpPr>
          <p:nvPr>
            <p:ph type="sldNum" sz="quarter" idx="5"/>
          </p:nvPr>
        </p:nvSpPr>
        <p:spPr>
          <a:ln/>
        </p:spPr>
        <p:txBody>
          <a:bodyPr lIns="0" tIns="0" rIns="0" bIns="0" anchor="b">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F060288-1C17-4990-A77C-9B410A81816E}" type="slidenum">
              <a:rPr kumimoji="0" lang="zxx-none"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16</a:t>
            </a:fld>
            <a:endParaRPr kumimoji="0" lang="zxx-non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lide Image Placeholder 1">
            <a:extLst>
              <a:ext uri="{FF2B5EF4-FFF2-40B4-BE49-F238E27FC236}">
                <a16:creationId xmlns:a16="http://schemas.microsoft.com/office/drawing/2014/main" id="{CF4813D9-5D7E-4A77-BB5C-89B8C18B8C63}"/>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0D2D0A58-38FB-4EA5-BBD3-307D620C4E3C}"/>
              </a:ext>
            </a:extLst>
          </p:cNvPr>
          <p:cNvSpPr txBox="1">
            <a:spLocks noGrp="1"/>
          </p:cNvSpPr>
          <p:nvPr>
            <p:ph type="body" sz="quarter" idx="1"/>
          </p:nvPr>
        </p:nvSpPr>
        <p:spPr/>
        <p:txBody>
          <a:bodyPr/>
          <a:lstStyle/>
          <a:p>
            <a:endParaRPr lang="zxx-none"/>
          </a:p>
        </p:txBody>
      </p:sp>
    </p:spTree>
    <p:extLst>
      <p:ext uri="{BB962C8B-B14F-4D97-AF65-F5344CB8AC3E}">
        <p14:creationId xmlns:p14="http://schemas.microsoft.com/office/powerpoint/2010/main" val="1788832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A1E24DA-023C-45E1-B725-DC3F35E51FD2}"/>
              </a:ext>
            </a:extLst>
          </p:cNvPr>
          <p:cNvSpPr txBox="1">
            <a:spLocks noGrp="1"/>
          </p:cNvSpPr>
          <p:nvPr>
            <p:ph type="sldNum" sz="quarter" idx="5"/>
          </p:nvPr>
        </p:nvSpPr>
        <p:spPr>
          <a:ln/>
        </p:spPr>
        <p:txBody>
          <a:bodyPr lIns="0" tIns="0" rIns="0" bIns="0" anchor="b">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F060288-1C17-4990-A77C-9B410A81816E}" type="slidenum">
              <a:rPr kumimoji="0" lang="zxx-none"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lang="zxx-non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lide Image Placeholder 1">
            <a:extLst>
              <a:ext uri="{FF2B5EF4-FFF2-40B4-BE49-F238E27FC236}">
                <a16:creationId xmlns:a16="http://schemas.microsoft.com/office/drawing/2014/main" id="{CF4813D9-5D7E-4A77-BB5C-89B8C18B8C63}"/>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Notes Placeholder 2">
            <a:extLst>
              <a:ext uri="{FF2B5EF4-FFF2-40B4-BE49-F238E27FC236}">
                <a16:creationId xmlns:a16="http://schemas.microsoft.com/office/drawing/2014/main" id="{0D2D0A58-38FB-4EA5-BBD3-307D620C4E3C}"/>
              </a:ext>
            </a:extLst>
          </p:cNvPr>
          <p:cNvSpPr txBox="1">
            <a:spLocks noGrp="1"/>
          </p:cNvSpPr>
          <p:nvPr>
            <p:ph type="body" sz="quarter" idx="1"/>
          </p:nvPr>
        </p:nvSpPr>
        <p:spPr/>
        <p:txBody>
          <a:bodyPr/>
          <a:lstStyle/>
          <a:p>
            <a:endParaRPr lang="zxx-none"/>
          </a:p>
        </p:txBody>
      </p:sp>
    </p:spTree>
    <p:extLst>
      <p:ext uri="{BB962C8B-B14F-4D97-AF65-F5344CB8AC3E}">
        <p14:creationId xmlns:p14="http://schemas.microsoft.com/office/powerpoint/2010/main" val="1754897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0FD1E-2C47-414D-9BEE-25454CC963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41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Roboto" panose="02000000000000000000" pitchFamily="2" charset="0"/>
                <a:hlinkClick r:id="rId3" tooltip="DOI URL"/>
              </a:rPr>
              <a:t>https://doi.org/10.1021/es3025319</a:t>
            </a:r>
            <a:endParaRPr lang="en-US" dirty="0"/>
          </a:p>
        </p:txBody>
      </p:sp>
      <p:sp>
        <p:nvSpPr>
          <p:cNvPr id="4" name="Slide Number Placeholder 3"/>
          <p:cNvSpPr>
            <a:spLocks noGrp="1"/>
          </p:cNvSpPr>
          <p:nvPr>
            <p:ph type="sldNum" sz="quarter" idx="5"/>
          </p:nvPr>
        </p:nvSpPr>
        <p:spPr/>
        <p:txBody>
          <a:bodyPr/>
          <a:lstStyle/>
          <a:p>
            <a:pPr>
              <a:defRPr/>
            </a:pPr>
            <a:fld id="{BBD33639-EBAB-4B35-AB23-8CA485BBF4C6}" type="slidenum">
              <a:rPr lang="en-US" smtClean="0"/>
              <a:pPr>
                <a:defRPr/>
              </a:pPr>
              <a:t>27</a:t>
            </a:fld>
            <a:endParaRPr lang="en-US"/>
          </a:p>
        </p:txBody>
      </p:sp>
    </p:spTree>
    <p:extLst>
      <p:ext uri="{BB962C8B-B14F-4D97-AF65-F5344CB8AC3E}">
        <p14:creationId xmlns:p14="http://schemas.microsoft.com/office/powerpoint/2010/main" val="1591512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3852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679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8691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15413" y="0"/>
            <a:ext cx="10363200" cy="459904"/>
          </a:xfrm>
        </p:spPr>
        <p:txBody>
          <a:bodyPr/>
          <a:lstStyle/>
          <a:p>
            <a:r>
              <a:rPr lang="en-US"/>
              <a:t>Click to edit Master title style</a:t>
            </a:r>
          </a:p>
        </p:txBody>
      </p:sp>
      <p:sp>
        <p:nvSpPr>
          <p:cNvPr id="3" name="ClipArt Placeholder 2"/>
          <p:cNvSpPr>
            <a:spLocks noGrp="1"/>
          </p:cNvSpPr>
          <p:nvPr>
            <p:ph type="clipArt" sz="half" idx="1"/>
          </p:nvPr>
        </p:nvSpPr>
        <p:spPr>
          <a:xfrm>
            <a:off x="1199456" y="764704"/>
            <a:ext cx="5080000" cy="4114800"/>
          </a:xfrm>
        </p:spPr>
        <p:txBody>
          <a:bodyPr/>
          <a:lstStyle/>
          <a:p>
            <a:pPr lvl="0"/>
            <a:endParaRPr lang="en-US" noProof="0"/>
          </a:p>
        </p:txBody>
      </p:sp>
      <p:sp>
        <p:nvSpPr>
          <p:cNvPr id="4" name="Text Placeholder 3"/>
          <p:cNvSpPr>
            <a:spLocks noGrp="1"/>
          </p:cNvSpPr>
          <p:nvPr>
            <p:ph type="body" sz="half" idx="2"/>
          </p:nvPr>
        </p:nvSpPr>
        <p:spPr>
          <a:xfrm>
            <a:off x="6480043" y="764704"/>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98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061093" cy="854075"/>
          </a:xfrm>
        </p:spPr>
        <p:txBody>
          <a:bodyPr/>
          <a:lstStyle>
            <a:lvl1pPr marL="153396">
              <a:defRPr/>
            </a:lvl1pPr>
          </a:lstStyle>
          <a:p>
            <a:r>
              <a:rPr lang="en-US"/>
              <a:t>Click to edit Master title style</a:t>
            </a:r>
            <a:endParaRPr lang="en-GB" dirty="0"/>
          </a:p>
        </p:txBody>
      </p:sp>
    </p:spTree>
    <p:extLst>
      <p:ext uri="{BB962C8B-B14F-4D97-AF65-F5344CB8AC3E}">
        <p14:creationId xmlns:p14="http://schemas.microsoft.com/office/powerpoint/2010/main" val="935330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29391D-BA41-43B9-9B9D-8977A8775449}"/>
              </a:ext>
            </a:extLst>
          </p:cNvPr>
          <p:cNvSpPr txBox="1">
            <a:spLocks/>
          </p:cNvSpPr>
          <p:nvPr userDrawn="1"/>
        </p:nvSpPr>
        <p:spPr>
          <a:xfrm>
            <a:off x="1787770" y="33338"/>
            <a:ext cx="9566031" cy="88265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938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875"/>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3187D4-A307-4793-B409-5A7E271D879C}"/>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25097D12-FAFA-41D0-904A-4E777B88758E}" type="datetimeFigureOut">
              <a:rPr lang="en-GB"/>
              <a:pPr>
                <a:defRPr/>
              </a:pPr>
              <a:t>09/03/2023</a:t>
            </a:fld>
            <a:endParaRPr lang="en-GB"/>
          </a:p>
        </p:txBody>
      </p:sp>
      <p:sp>
        <p:nvSpPr>
          <p:cNvPr id="5" name="Footer Placeholder 4">
            <a:extLst>
              <a:ext uri="{FF2B5EF4-FFF2-40B4-BE49-F238E27FC236}">
                <a16:creationId xmlns:a16="http://schemas.microsoft.com/office/drawing/2014/main" id="{8613E7B9-ED56-459A-B6A2-2608E38E7146}"/>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01DE46-1B4B-4E23-80EA-BCC485BBED37}"/>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9B3362CA-621F-4855-8F44-69135804056B}" type="slidenum">
              <a:rPr lang="en-GB"/>
              <a:pPr>
                <a:defRPr/>
              </a:pPr>
              <a:t>‹#›</a:t>
            </a:fld>
            <a:endParaRPr lang="en-GB"/>
          </a:p>
        </p:txBody>
      </p:sp>
    </p:spTree>
    <p:extLst>
      <p:ext uri="{BB962C8B-B14F-4D97-AF65-F5344CB8AC3E}">
        <p14:creationId xmlns:p14="http://schemas.microsoft.com/office/powerpoint/2010/main" val="2932504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29391D-BA41-43B9-9B9D-8977A8775449}"/>
              </a:ext>
            </a:extLst>
          </p:cNvPr>
          <p:cNvSpPr txBox="1">
            <a:spLocks/>
          </p:cNvSpPr>
          <p:nvPr userDrawn="1"/>
        </p:nvSpPr>
        <p:spPr>
          <a:xfrm>
            <a:off x="1787770" y="33338"/>
            <a:ext cx="9566031" cy="882650"/>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779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778761-2A5E-45EF-BE32-5C08BD221F02}"/>
              </a:ext>
            </a:extLst>
          </p:cNvPr>
          <p:cNvSpPr txBox="1">
            <a:spLocks/>
          </p:cNvSpPr>
          <p:nvPr userDrawn="1"/>
        </p:nvSpPr>
        <p:spPr>
          <a:xfrm>
            <a:off x="838201" y="1658939"/>
            <a:ext cx="10515600" cy="2903537"/>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3575" dirty="0">
              <a:solidFill>
                <a:schemeClr val="bg1"/>
              </a:solidFill>
              <a:latin typeface="Arial" pitchFamily="34" charset="0"/>
            </a:endParaRPr>
          </a:p>
        </p:txBody>
      </p:sp>
      <p:sp>
        <p:nvSpPr>
          <p:cNvPr id="2" name="Title 1"/>
          <p:cNvSpPr>
            <a:spLocks noGrp="1"/>
          </p:cNvSpPr>
          <p:nvPr>
            <p:ph type="title"/>
          </p:nvPr>
        </p:nvSpPr>
        <p:spPr>
          <a:xfrm>
            <a:off x="831851" y="2576946"/>
            <a:ext cx="10279070" cy="781397"/>
          </a:xfrm>
        </p:spPr>
        <p:txBody>
          <a:bodyPr anchor="b"/>
          <a:lstStyle>
            <a:lvl1pPr>
              <a:defRPr sz="4875"/>
            </a:lvl1pPr>
          </a:lstStyle>
          <a:p>
            <a:r>
              <a:rPr lang="en-US" dirty="0"/>
              <a:t>Click to edit Master title style</a:t>
            </a:r>
            <a:endParaRPr lang="en-GB" dirty="0"/>
          </a:p>
        </p:txBody>
      </p:sp>
    </p:spTree>
    <p:extLst>
      <p:ext uri="{BB962C8B-B14F-4D97-AF65-F5344CB8AC3E}">
        <p14:creationId xmlns:p14="http://schemas.microsoft.com/office/powerpoint/2010/main" val="3359001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43A857-BC65-4199-8FDC-BBBB4DB027E1}"/>
              </a:ext>
            </a:extLst>
          </p:cNvPr>
          <p:cNvSpPr txBox="1">
            <a:spLocks/>
          </p:cNvSpPr>
          <p:nvPr userDrawn="1"/>
        </p:nvSpPr>
        <p:spPr>
          <a:xfrm>
            <a:off x="1783862" y="36513"/>
            <a:ext cx="9566031" cy="884237"/>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9439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F9FE67-E27B-4CD7-A0D4-2E2607BF4E5D}"/>
              </a:ext>
            </a:extLst>
          </p:cNvPr>
          <p:cNvSpPr txBox="1">
            <a:spLocks/>
          </p:cNvSpPr>
          <p:nvPr userDrawn="1"/>
        </p:nvSpPr>
        <p:spPr>
          <a:xfrm>
            <a:off x="838201" y="1658939"/>
            <a:ext cx="5160107" cy="549275"/>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1950" dirty="0">
              <a:solidFill>
                <a:schemeClr val="bg1"/>
              </a:solidFill>
              <a:latin typeface="Arial" pitchFamily="34" charset="0"/>
            </a:endParaRPr>
          </a:p>
        </p:txBody>
      </p:sp>
      <p:sp>
        <p:nvSpPr>
          <p:cNvPr id="8" name="Title 1">
            <a:extLst>
              <a:ext uri="{FF2B5EF4-FFF2-40B4-BE49-F238E27FC236}">
                <a16:creationId xmlns:a16="http://schemas.microsoft.com/office/drawing/2014/main" id="{DB5A59FE-AC71-4052-9CC3-75778AEF9221}"/>
              </a:ext>
            </a:extLst>
          </p:cNvPr>
          <p:cNvSpPr txBox="1">
            <a:spLocks/>
          </p:cNvSpPr>
          <p:nvPr userDrawn="1"/>
        </p:nvSpPr>
        <p:spPr>
          <a:xfrm>
            <a:off x="6187832" y="1671638"/>
            <a:ext cx="5160107" cy="547687"/>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1950" dirty="0">
              <a:solidFill>
                <a:schemeClr val="bg1"/>
              </a:solidFill>
              <a:latin typeface="Arial" pitchFamily="34" charset="0"/>
            </a:endParaRPr>
          </a:p>
        </p:txBody>
      </p:sp>
      <p:sp>
        <p:nvSpPr>
          <p:cNvPr id="9" name="Title 1">
            <a:extLst>
              <a:ext uri="{FF2B5EF4-FFF2-40B4-BE49-F238E27FC236}">
                <a16:creationId xmlns:a16="http://schemas.microsoft.com/office/drawing/2014/main" id="{C13CCC77-4A3D-4D86-9A2B-60EB0DE33705}"/>
              </a:ext>
            </a:extLst>
          </p:cNvPr>
          <p:cNvSpPr txBox="1">
            <a:spLocks/>
          </p:cNvSpPr>
          <p:nvPr userDrawn="1"/>
        </p:nvSpPr>
        <p:spPr>
          <a:xfrm>
            <a:off x="1787770" y="57150"/>
            <a:ext cx="9566031" cy="88423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a:xfrm>
            <a:off x="1787611" y="57665"/>
            <a:ext cx="9567777" cy="881450"/>
          </a:xfrm>
        </p:spPr>
        <p:txBody>
          <a:bodyPr/>
          <a:lstStyle/>
          <a:p>
            <a:r>
              <a:rPr lang="en-US" dirty="0"/>
              <a:t>Click to edit Master title style</a:t>
            </a:r>
            <a:endParaRPr lang="en-GB" dirty="0"/>
          </a:p>
        </p:txBody>
      </p:sp>
      <p:sp>
        <p:nvSpPr>
          <p:cNvPr id="3" name="Text Placeholder 2"/>
          <p:cNvSpPr>
            <a:spLocks noGrp="1"/>
          </p:cNvSpPr>
          <p:nvPr>
            <p:ph type="body" idx="1"/>
          </p:nvPr>
        </p:nvSpPr>
        <p:spPr>
          <a:xfrm>
            <a:off x="839788" y="1681163"/>
            <a:ext cx="5157787" cy="526578"/>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53893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6">
            <a:extLst>
              <a:ext uri="{FF2B5EF4-FFF2-40B4-BE49-F238E27FC236}">
                <a16:creationId xmlns:a16="http://schemas.microsoft.com/office/drawing/2014/main" id="{89AF6F05-A3CB-4CB1-8E99-D3508705E8D3}"/>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E623A8AF-5CBC-4881-B28E-EF297651F228}" type="datetimeFigureOut">
              <a:rPr lang="en-GB"/>
              <a:pPr>
                <a:defRPr/>
              </a:pPr>
              <a:t>09/03/2023</a:t>
            </a:fld>
            <a:endParaRPr lang="en-GB"/>
          </a:p>
        </p:txBody>
      </p:sp>
      <p:sp>
        <p:nvSpPr>
          <p:cNvPr id="11" name="Footer Placeholder 7">
            <a:extLst>
              <a:ext uri="{FF2B5EF4-FFF2-40B4-BE49-F238E27FC236}">
                <a16:creationId xmlns:a16="http://schemas.microsoft.com/office/drawing/2014/main" id="{7E237896-4622-46E4-B4A7-89C59BDB3D40}"/>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r>
              <a:rPr lang="en-GB"/>
              <a:t>j.almaskari@met.gov.om</a:t>
            </a:r>
          </a:p>
        </p:txBody>
      </p:sp>
      <p:sp>
        <p:nvSpPr>
          <p:cNvPr id="12" name="Slide Number Placeholder 8">
            <a:extLst>
              <a:ext uri="{FF2B5EF4-FFF2-40B4-BE49-F238E27FC236}">
                <a16:creationId xmlns:a16="http://schemas.microsoft.com/office/drawing/2014/main" id="{E366D000-9069-48A4-8EB6-015F5027DFB9}"/>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90F42CAF-7FA2-433E-AD9C-755678403EB1}" type="slidenum">
              <a:rPr lang="en-GB"/>
              <a:pPr>
                <a:defRPr/>
              </a:pPr>
              <a:t>‹#›</a:t>
            </a:fld>
            <a:endParaRPr lang="en-GB"/>
          </a:p>
        </p:txBody>
      </p:sp>
    </p:spTree>
    <p:extLst>
      <p:ext uri="{BB962C8B-B14F-4D97-AF65-F5344CB8AC3E}">
        <p14:creationId xmlns:p14="http://schemas.microsoft.com/office/powerpoint/2010/main" val="27679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955"/>
            <a:ext cx="10972800" cy="576064"/>
          </a:xfrm>
        </p:spPr>
        <p:txBody>
          <a:bodyPr/>
          <a:lstStyle>
            <a:lvl1pPr>
              <a:defRPr sz="2800">
                <a:solidFill>
                  <a:schemeClr val="accent6">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373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F4C903-D86E-4C47-BE29-385DE0F9D2EE}"/>
              </a:ext>
            </a:extLst>
          </p:cNvPr>
          <p:cNvSpPr txBox="1">
            <a:spLocks/>
          </p:cNvSpPr>
          <p:nvPr userDrawn="1"/>
        </p:nvSpPr>
        <p:spPr>
          <a:xfrm>
            <a:off x="1783862" y="28575"/>
            <a:ext cx="9566031" cy="884238"/>
          </a:xfrm>
          <a:prstGeom prst="rect">
            <a:avLst/>
          </a:prstGeom>
          <a:gradFill>
            <a:gsLst>
              <a:gs pos="96000">
                <a:srgbClr val="0094C8"/>
              </a:gs>
              <a:gs pos="99000">
                <a:schemeClr val="accent5">
                  <a:shade val="93000"/>
                  <a:satMod val="130000"/>
                </a:schemeClr>
              </a:gs>
              <a:gs pos="100000">
                <a:schemeClr val="accent5">
                  <a:shade val="94000"/>
                  <a:satMod val="135000"/>
                </a:schemeClr>
              </a:gs>
            </a:gsLst>
          </a:gradFill>
        </p:spPr>
        <p:style>
          <a:lnRef idx="0">
            <a:schemeClr val="accent5"/>
          </a:lnRef>
          <a:fillRef idx="3">
            <a:schemeClr val="accent5"/>
          </a:fillRef>
          <a:effectRef idx="3">
            <a:schemeClr val="accent5"/>
          </a:effectRef>
          <a:fontRef idx="minor">
            <a:schemeClr val="lt1"/>
          </a:fontRef>
        </p:style>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defRPr/>
            </a:pPr>
            <a:endParaRPr lang="ar-OM" altLang="en-US" sz="2925" dirty="0">
              <a:solidFill>
                <a:schemeClr val="bg1"/>
              </a:solidFill>
              <a:latin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4" name="Date Placeholder 2">
            <a:extLst>
              <a:ext uri="{FF2B5EF4-FFF2-40B4-BE49-F238E27FC236}">
                <a16:creationId xmlns:a16="http://schemas.microsoft.com/office/drawing/2014/main" id="{B3C5917A-89A3-4C6A-8FFB-36873EC1480C}"/>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599B94F4-C5EA-4F5C-BAAE-7A6368CB8101}" type="datetimeFigureOut">
              <a:rPr lang="en-GB"/>
              <a:pPr>
                <a:defRPr/>
              </a:pPr>
              <a:t>09/03/2023</a:t>
            </a:fld>
            <a:endParaRPr lang="en-GB"/>
          </a:p>
        </p:txBody>
      </p:sp>
      <p:sp>
        <p:nvSpPr>
          <p:cNvPr id="5" name="Footer Placeholder 3">
            <a:extLst>
              <a:ext uri="{FF2B5EF4-FFF2-40B4-BE49-F238E27FC236}">
                <a16:creationId xmlns:a16="http://schemas.microsoft.com/office/drawing/2014/main" id="{35F9B8BB-6E47-466A-886E-3684B9A7BDA0}"/>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r>
              <a:rPr lang="en-GB"/>
              <a:t>j.almaskari@met.gov.om</a:t>
            </a:r>
          </a:p>
        </p:txBody>
      </p:sp>
      <p:sp>
        <p:nvSpPr>
          <p:cNvPr id="6" name="Slide Number Placeholder 4">
            <a:extLst>
              <a:ext uri="{FF2B5EF4-FFF2-40B4-BE49-F238E27FC236}">
                <a16:creationId xmlns:a16="http://schemas.microsoft.com/office/drawing/2014/main" id="{E6749F22-22EC-451B-993D-0C80BC7D7E26}"/>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BA7FD23D-11DD-4561-B843-A66F2D0DE7A7}" type="slidenum">
              <a:rPr lang="en-GB"/>
              <a:pPr>
                <a:defRPr/>
              </a:pPr>
              <a:t>‹#›</a:t>
            </a:fld>
            <a:endParaRPr lang="en-GB"/>
          </a:p>
        </p:txBody>
      </p:sp>
    </p:spTree>
    <p:extLst>
      <p:ext uri="{BB962C8B-B14F-4D97-AF65-F5344CB8AC3E}">
        <p14:creationId xmlns:p14="http://schemas.microsoft.com/office/powerpoint/2010/main" val="3780317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2390504-74F6-4BC7-A6CD-6588D63F81B5}"/>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6D163470-FC62-4FE6-AF72-A49FE06F8482}" type="datetimeFigureOut">
              <a:rPr lang="en-GB"/>
              <a:pPr>
                <a:defRPr/>
              </a:pPr>
              <a:t>09/03/2023</a:t>
            </a:fld>
            <a:endParaRPr lang="en-GB"/>
          </a:p>
        </p:txBody>
      </p:sp>
      <p:sp>
        <p:nvSpPr>
          <p:cNvPr id="3" name="Footer Placeholder 4">
            <a:extLst>
              <a:ext uri="{FF2B5EF4-FFF2-40B4-BE49-F238E27FC236}">
                <a16:creationId xmlns:a16="http://schemas.microsoft.com/office/drawing/2014/main" id="{AE07E47E-0966-4FBA-85DB-5A5E784A3359}"/>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0E14798-828E-439F-8959-BB7C474B3F8A}"/>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7171FE7F-9361-46C0-B893-B93C8B83318F}" type="slidenum">
              <a:rPr lang="en-GB"/>
              <a:pPr>
                <a:defRPr/>
              </a:pPr>
              <a:t>‹#›</a:t>
            </a:fld>
            <a:endParaRPr lang="en-GB"/>
          </a:p>
        </p:txBody>
      </p:sp>
    </p:spTree>
    <p:extLst>
      <p:ext uri="{BB962C8B-B14F-4D97-AF65-F5344CB8AC3E}">
        <p14:creationId xmlns:p14="http://schemas.microsoft.com/office/powerpoint/2010/main" val="2578382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600"/>
            </a:lvl1pPr>
          </a:lstStyle>
          <a:p>
            <a:r>
              <a:rPr lang="en-US"/>
              <a:t>Click to edit Master title style</a:t>
            </a:r>
            <a:endParaRPr lang="en-GB"/>
          </a:p>
        </p:txBody>
      </p:sp>
      <p:sp>
        <p:nvSpPr>
          <p:cNvPr id="3" name="Content Placeholder 2"/>
          <p:cNvSpPr>
            <a:spLocks noGrp="1"/>
          </p:cNvSpPr>
          <p:nvPr>
            <p:ph idx="1"/>
          </p:nvPr>
        </p:nvSpPr>
        <p:spPr>
          <a:xfrm>
            <a:off x="5183188" y="987427"/>
            <a:ext cx="6172201"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3">
            <a:extLst>
              <a:ext uri="{FF2B5EF4-FFF2-40B4-BE49-F238E27FC236}">
                <a16:creationId xmlns:a16="http://schemas.microsoft.com/office/drawing/2014/main" id="{CFD1C52D-EB8E-4DBE-A702-4F67DB473F0A}"/>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D7103AE9-7A0E-41CD-B400-E949E860F312}" type="datetimeFigureOut">
              <a:rPr lang="en-GB"/>
              <a:pPr>
                <a:defRPr/>
              </a:pPr>
              <a:t>09/03/2023</a:t>
            </a:fld>
            <a:endParaRPr lang="en-GB"/>
          </a:p>
        </p:txBody>
      </p:sp>
      <p:sp>
        <p:nvSpPr>
          <p:cNvPr id="6" name="Footer Placeholder 4">
            <a:extLst>
              <a:ext uri="{FF2B5EF4-FFF2-40B4-BE49-F238E27FC236}">
                <a16:creationId xmlns:a16="http://schemas.microsoft.com/office/drawing/2014/main" id="{3AC206BB-6F72-47D7-9088-0C24F46E2BFA}"/>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3A33626-722F-4D49-B93A-ED3DC2EAB255}"/>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C1683663-6EA7-425A-942F-7F875D89BBD5}" type="slidenum">
              <a:rPr lang="en-GB"/>
              <a:pPr>
                <a:defRPr/>
              </a:pPr>
              <a:t>‹#›</a:t>
            </a:fld>
            <a:endParaRPr lang="en-GB"/>
          </a:p>
        </p:txBody>
      </p:sp>
    </p:spTree>
    <p:extLst>
      <p:ext uri="{BB962C8B-B14F-4D97-AF65-F5344CB8AC3E}">
        <p14:creationId xmlns:p14="http://schemas.microsoft.com/office/powerpoint/2010/main" val="1774095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6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1" cy="4873625"/>
          </a:xfrm>
        </p:spPr>
        <p:txBody>
          <a:bodyPr rtlCol="0">
            <a:normAutofit/>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pPr lvl="0"/>
            <a:endParaRPr lang="en-GB" noProof="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3">
            <a:extLst>
              <a:ext uri="{FF2B5EF4-FFF2-40B4-BE49-F238E27FC236}">
                <a16:creationId xmlns:a16="http://schemas.microsoft.com/office/drawing/2014/main" id="{4519A579-4F4E-46C3-8C69-BCC728628F45}"/>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2F0B5D45-268B-45D9-A067-14A315176E68}" type="datetimeFigureOut">
              <a:rPr lang="en-GB"/>
              <a:pPr>
                <a:defRPr/>
              </a:pPr>
              <a:t>09/03/2023</a:t>
            </a:fld>
            <a:endParaRPr lang="en-GB"/>
          </a:p>
        </p:txBody>
      </p:sp>
      <p:sp>
        <p:nvSpPr>
          <p:cNvPr id="6" name="Footer Placeholder 4">
            <a:extLst>
              <a:ext uri="{FF2B5EF4-FFF2-40B4-BE49-F238E27FC236}">
                <a16:creationId xmlns:a16="http://schemas.microsoft.com/office/drawing/2014/main" id="{584EF490-84DD-49D7-89FE-D3D1BFE06150}"/>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B40F926-752C-4AED-A808-BBF99F299645}"/>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E390A43E-62F7-43D5-A016-AFEE0618B161}" type="slidenum">
              <a:rPr lang="en-GB"/>
              <a:pPr>
                <a:defRPr/>
              </a:pPr>
              <a:t>‹#›</a:t>
            </a:fld>
            <a:endParaRPr lang="en-GB"/>
          </a:p>
        </p:txBody>
      </p:sp>
    </p:spTree>
    <p:extLst>
      <p:ext uri="{BB962C8B-B14F-4D97-AF65-F5344CB8AC3E}">
        <p14:creationId xmlns:p14="http://schemas.microsoft.com/office/powerpoint/2010/main" val="2494937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A7541C-FF81-49C9-812D-32799C279300}"/>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09096A2A-9BE2-4C28-9F8C-2863F9A51346}" type="datetimeFigureOut">
              <a:rPr lang="en-GB"/>
              <a:pPr>
                <a:defRPr/>
              </a:pPr>
              <a:t>09/03/2023</a:t>
            </a:fld>
            <a:endParaRPr lang="en-GB"/>
          </a:p>
        </p:txBody>
      </p:sp>
      <p:sp>
        <p:nvSpPr>
          <p:cNvPr id="5" name="Footer Placeholder 4">
            <a:extLst>
              <a:ext uri="{FF2B5EF4-FFF2-40B4-BE49-F238E27FC236}">
                <a16:creationId xmlns:a16="http://schemas.microsoft.com/office/drawing/2014/main" id="{1735ACA9-F1DE-423B-A8A9-B30ACF29DE19}"/>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3B04529-4C12-47C0-A76A-B16DB4079282}"/>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3E611B19-A1B8-4DA2-BB89-C8012E1153D1}" type="slidenum">
              <a:rPr lang="en-GB"/>
              <a:pPr>
                <a:defRPr/>
              </a:pPr>
              <a:t>‹#›</a:t>
            </a:fld>
            <a:endParaRPr lang="en-GB"/>
          </a:p>
        </p:txBody>
      </p:sp>
    </p:spTree>
    <p:extLst>
      <p:ext uri="{BB962C8B-B14F-4D97-AF65-F5344CB8AC3E}">
        <p14:creationId xmlns:p14="http://schemas.microsoft.com/office/powerpoint/2010/main" val="343032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A26C6F-B9BD-4D8E-9A20-784D0DBC305D}"/>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0E8469DF-0783-4FC7-A3F4-A33250C86115}" type="datetimeFigureOut">
              <a:rPr lang="en-GB"/>
              <a:pPr>
                <a:defRPr/>
              </a:pPr>
              <a:t>09/03/2023</a:t>
            </a:fld>
            <a:endParaRPr lang="en-GB"/>
          </a:p>
        </p:txBody>
      </p:sp>
      <p:sp>
        <p:nvSpPr>
          <p:cNvPr id="5" name="Footer Placeholder 4">
            <a:extLst>
              <a:ext uri="{FF2B5EF4-FFF2-40B4-BE49-F238E27FC236}">
                <a16:creationId xmlns:a16="http://schemas.microsoft.com/office/drawing/2014/main" id="{273B9D60-1550-4162-9E6B-0D2A57CB92A6}"/>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5E5681B-EDCE-4358-8A2C-260866D4D3C7}"/>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7C306BA3-6E11-4F7D-90C1-CE4088DA19C5}" type="slidenum">
              <a:rPr lang="en-GB"/>
              <a:pPr>
                <a:defRPr/>
              </a:pPr>
              <a:t>‹#›</a:t>
            </a:fld>
            <a:endParaRPr lang="en-GB"/>
          </a:p>
        </p:txBody>
      </p:sp>
    </p:spTree>
    <p:extLst>
      <p:ext uri="{BB962C8B-B14F-4D97-AF65-F5344CB8AC3E}">
        <p14:creationId xmlns:p14="http://schemas.microsoft.com/office/powerpoint/2010/main" val="2196952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CE9836-1303-47FC-88E2-4795468CD063}"/>
              </a:ext>
            </a:extLst>
          </p:cNvPr>
          <p:cNvSpPr txBox="1">
            <a:spLocks/>
          </p:cNvSpPr>
          <p:nvPr userDrawn="1"/>
        </p:nvSpPr>
        <p:spPr>
          <a:xfrm>
            <a:off x="1639278" y="50800"/>
            <a:ext cx="10515600" cy="954088"/>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2925" dirty="0">
              <a:solidFill>
                <a:schemeClr val="bg1"/>
              </a:solidFill>
              <a:latin typeface="Arial" pitchFamily="34" charset="0"/>
            </a:endParaRPr>
          </a:p>
        </p:txBody>
      </p:sp>
      <p:sp>
        <p:nvSpPr>
          <p:cNvPr id="9" name="Title 1">
            <a:extLst>
              <a:ext uri="{FF2B5EF4-FFF2-40B4-BE49-F238E27FC236}">
                <a16:creationId xmlns:a16="http://schemas.microsoft.com/office/drawing/2014/main" id="{E6777901-EDD0-47CE-AE8D-E0F192028AE9}"/>
              </a:ext>
            </a:extLst>
          </p:cNvPr>
          <p:cNvSpPr txBox="1">
            <a:spLocks/>
          </p:cNvSpPr>
          <p:nvPr userDrawn="1"/>
        </p:nvSpPr>
        <p:spPr>
          <a:xfrm>
            <a:off x="826478" y="1681164"/>
            <a:ext cx="5171830" cy="657225"/>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3575" dirty="0">
              <a:solidFill>
                <a:schemeClr val="bg1"/>
              </a:solidFill>
              <a:latin typeface="Arial" pitchFamily="34" charset="0"/>
            </a:endParaRPr>
          </a:p>
        </p:txBody>
      </p:sp>
      <p:sp>
        <p:nvSpPr>
          <p:cNvPr id="10" name="Title 1">
            <a:extLst>
              <a:ext uri="{FF2B5EF4-FFF2-40B4-BE49-F238E27FC236}">
                <a16:creationId xmlns:a16="http://schemas.microsoft.com/office/drawing/2014/main" id="{10CD7951-6F40-4B0E-BDBD-1839FB7AA918}"/>
              </a:ext>
            </a:extLst>
          </p:cNvPr>
          <p:cNvSpPr txBox="1">
            <a:spLocks/>
          </p:cNvSpPr>
          <p:nvPr userDrawn="1"/>
        </p:nvSpPr>
        <p:spPr>
          <a:xfrm>
            <a:off x="6183924" y="1681164"/>
            <a:ext cx="5169877" cy="657225"/>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3575" dirty="0">
              <a:solidFill>
                <a:schemeClr val="bg1"/>
              </a:solidFill>
              <a:latin typeface="Arial" pitchFamily="34" charset="0"/>
            </a:endParaRPr>
          </a:p>
        </p:txBody>
      </p:sp>
      <p:sp>
        <p:nvSpPr>
          <p:cNvPr id="3" name="Text Placeholder 2"/>
          <p:cNvSpPr>
            <a:spLocks noGrp="1"/>
          </p:cNvSpPr>
          <p:nvPr>
            <p:ph type="body" idx="1"/>
          </p:nvPr>
        </p:nvSpPr>
        <p:spPr>
          <a:xfrm>
            <a:off x="839788" y="1681163"/>
            <a:ext cx="5157787" cy="657224"/>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657224"/>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6">
            <a:extLst>
              <a:ext uri="{FF2B5EF4-FFF2-40B4-BE49-F238E27FC236}">
                <a16:creationId xmlns:a16="http://schemas.microsoft.com/office/drawing/2014/main" id="{79E902F2-8AC1-437C-A3A9-E9EDE56469C8}"/>
              </a:ext>
            </a:extLst>
          </p:cNvPr>
          <p:cNvSpPr>
            <a:spLocks noGrp="1"/>
          </p:cNvSpPr>
          <p:nvPr>
            <p:ph type="dt" sz="half" idx="10"/>
          </p:nvPr>
        </p:nvSpPr>
        <p:spPr>
          <a:xfrm>
            <a:off x="838201" y="6356351"/>
            <a:ext cx="2743200" cy="365125"/>
          </a:xfrm>
          <a:prstGeom prst="rect">
            <a:avLst/>
          </a:prstGeom>
        </p:spPr>
        <p:txBody>
          <a:bodyPr/>
          <a:lstStyle>
            <a:lvl1pPr>
              <a:defRPr/>
            </a:lvl1pPr>
          </a:lstStyle>
          <a:p>
            <a:pPr>
              <a:defRPr/>
            </a:pPr>
            <a:fld id="{CB2738BB-59CA-4E39-B415-07450F1490BA}" type="datetimeFigureOut">
              <a:rPr lang="en-GB"/>
              <a:pPr>
                <a:defRPr/>
              </a:pPr>
              <a:t>09/03/2023</a:t>
            </a:fld>
            <a:endParaRPr lang="en-GB"/>
          </a:p>
        </p:txBody>
      </p:sp>
      <p:sp>
        <p:nvSpPr>
          <p:cNvPr id="12" name="Footer Placeholder 7">
            <a:extLst>
              <a:ext uri="{FF2B5EF4-FFF2-40B4-BE49-F238E27FC236}">
                <a16:creationId xmlns:a16="http://schemas.microsoft.com/office/drawing/2014/main" id="{44688F34-D31F-4891-ACFA-DBA3A590D29D}"/>
              </a:ext>
            </a:extLst>
          </p:cNvPr>
          <p:cNvSpPr>
            <a:spLocks noGrp="1"/>
          </p:cNvSpPr>
          <p:nvPr>
            <p:ph type="ftr" sz="quarter" idx="11"/>
          </p:nvPr>
        </p:nvSpPr>
        <p:spPr>
          <a:xfrm>
            <a:off x="4038601" y="6356351"/>
            <a:ext cx="4114800" cy="365125"/>
          </a:xfrm>
          <a:prstGeom prst="rect">
            <a:avLst/>
          </a:prstGeom>
        </p:spPr>
        <p:txBody>
          <a:bodyPr/>
          <a:lstStyle>
            <a:lvl1pPr>
              <a:defRPr/>
            </a:lvl1pPr>
          </a:lstStyle>
          <a:p>
            <a:pPr>
              <a:defRPr/>
            </a:pPr>
            <a:endParaRPr lang="en-GB"/>
          </a:p>
        </p:txBody>
      </p:sp>
      <p:sp>
        <p:nvSpPr>
          <p:cNvPr id="13" name="Slide Number Placeholder 8">
            <a:extLst>
              <a:ext uri="{FF2B5EF4-FFF2-40B4-BE49-F238E27FC236}">
                <a16:creationId xmlns:a16="http://schemas.microsoft.com/office/drawing/2014/main" id="{A77A3A1F-55FE-4C92-9A63-F9C3A03042E8}"/>
              </a:ext>
            </a:extLst>
          </p:cNvPr>
          <p:cNvSpPr>
            <a:spLocks noGrp="1"/>
          </p:cNvSpPr>
          <p:nvPr>
            <p:ph type="sldNum" sz="quarter" idx="12"/>
          </p:nvPr>
        </p:nvSpPr>
        <p:spPr>
          <a:xfrm>
            <a:off x="8610601" y="6356351"/>
            <a:ext cx="2743200" cy="365125"/>
          </a:xfrm>
          <a:prstGeom prst="rect">
            <a:avLst/>
          </a:prstGeom>
        </p:spPr>
        <p:txBody>
          <a:bodyPr/>
          <a:lstStyle>
            <a:lvl1pPr>
              <a:defRPr/>
            </a:lvl1pPr>
          </a:lstStyle>
          <a:p>
            <a:pPr>
              <a:defRPr/>
            </a:pPr>
            <a:fld id="{89E77527-CEED-40F0-A134-5D4FB3310B38}" type="slidenum">
              <a:rPr lang="en-GB"/>
              <a:pPr>
                <a:defRPr/>
              </a:pPr>
              <a:t>‹#›</a:t>
            </a:fld>
            <a:endParaRPr lang="en-GB"/>
          </a:p>
        </p:txBody>
      </p:sp>
    </p:spTree>
    <p:extLst>
      <p:ext uri="{BB962C8B-B14F-4D97-AF65-F5344CB8AC3E}">
        <p14:creationId xmlns:p14="http://schemas.microsoft.com/office/powerpoint/2010/main" val="2250403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F94E-5983-4A04-87D9-71BF8A90CA5E}"/>
              </a:ext>
            </a:extLst>
          </p:cNvPr>
          <p:cNvSpPr txBox="1">
            <a:spLocks/>
          </p:cNvSpPr>
          <p:nvPr userDrawn="1"/>
        </p:nvSpPr>
        <p:spPr>
          <a:xfrm>
            <a:off x="1639278" y="50800"/>
            <a:ext cx="10515600" cy="954088"/>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2925" dirty="0">
              <a:solidFill>
                <a:schemeClr val="bg1"/>
              </a:solidFill>
              <a:latin typeface="Arial" pitchFamily="34" charset="0"/>
            </a:endParaRPr>
          </a:p>
        </p:txBody>
      </p:sp>
    </p:spTree>
    <p:extLst>
      <p:ext uri="{BB962C8B-B14F-4D97-AF65-F5344CB8AC3E}">
        <p14:creationId xmlns:p14="http://schemas.microsoft.com/office/powerpoint/2010/main" val="3096049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5EB57C-B9CE-4BCB-B063-5726037047D9}"/>
              </a:ext>
            </a:extLst>
          </p:cNvPr>
          <p:cNvSpPr txBox="1">
            <a:spLocks/>
          </p:cNvSpPr>
          <p:nvPr userDrawn="1"/>
        </p:nvSpPr>
        <p:spPr>
          <a:xfrm>
            <a:off x="1639278" y="50800"/>
            <a:ext cx="10515600" cy="954088"/>
          </a:xfrm>
          <a:prstGeom prst="rect">
            <a:avLst/>
          </a:prstGeom>
          <a:gradFill rotWithShape="1">
            <a:gsLst>
              <a:gs pos="96000">
                <a:srgbClr val="0094C8"/>
              </a:gs>
              <a:gs pos="99000">
                <a:schemeClr val="accent5">
                  <a:shade val="93000"/>
                  <a:satMod val="130000"/>
                </a:schemeClr>
              </a:gs>
              <a:gs pos="100000">
                <a:schemeClr val="accent5">
                  <a:shade val="94000"/>
                  <a:satMod val="135000"/>
                </a:schemeClr>
              </a:gs>
            </a:gsLst>
            <a:lin ang="5400000" scaled="0"/>
          </a:gradFill>
        </p:spPr>
        <p:style>
          <a:lnRef idx="0">
            <a:schemeClr val="accent5"/>
          </a:lnRef>
          <a:fillRef idx="3">
            <a:schemeClr val="accent5"/>
          </a:fillRef>
          <a:effectRef idx="3">
            <a:schemeClr val="accent5"/>
          </a:effectRef>
          <a:fontRef idx="minor">
            <a:schemeClr val="lt1"/>
          </a:fontRef>
        </p:style>
        <p:txBody>
          <a:bodyPr lIns="74295" tIns="37148" rIns="74295" bIns="37148" anchor="ctr">
            <a:normAutofit/>
          </a:bodyPr>
          <a:lstStyle>
            <a:lvl1pPr algn="l" defTabSz="914400" rtl="0" eaLnBrk="1" latinLnBrk="0" hangingPunct="1">
              <a:lnSpc>
                <a:spcPct val="90000"/>
              </a:lnSpc>
              <a:spcBef>
                <a:spcPct val="0"/>
              </a:spcBef>
              <a:buNone/>
              <a:defRPr sz="4400" kern="1200">
                <a:solidFill>
                  <a:schemeClr val="tx1"/>
                </a:solidFill>
                <a:latin typeface="Calibri" pitchFamily="34" charset="0"/>
                <a:ea typeface="+mn-ea"/>
                <a:cs typeface="Arial" pitchFamily="34" charset="0"/>
              </a:defRPr>
            </a:lvl1pPr>
            <a:lvl2pPr marL="742950" indent="-285750">
              <a:defRPr>
                <a:solidFill>
                  <a:schemeClr val="tx1"/>
                </a:solidFill>
                <a:latin typeface="Calibri" pitchFamily="34" charset="0"/>
                <a:ea typeface="+mn-ea"/>
                <a:cs typeface="Arial" pitchFamily="34" charset="0"/>
              </a:defRPr>
            </a:lvl2pPr>
            <a:lvl3pPr marL="1143000" indent="-228600">
              <a:defRPr>
                <a:solidFill>
                  <a:schemeClr val="tx1"/>
                </a:solidFill>
                <a:latin typeface="Calibri" pitchFamily="34" charset="0"/>
                <a:ea typeface="+mn-ea"/>
                <a:cs typeface="Arial" pitchFamily="34" charset="0"/>
              </a:defRPr>
            </a:lvl3pPr>
            <a:lvl4pPr marL="1600200" indent="-228600">
              <a:defRPr>
                <a:solidFill>
                  <a:schemeClr val="tx1"/>
                </a:solidFill>
                <a:latin typeface="Calibri" pitchFamily="34" charset="0"/>
                <a:ea typeface="+mn-ea"/>
                <a:cs typeface="Arial" pitchFamily="34" charset="0"/>
              </a:defRPr>
            </a:lvl4pPr>
            <a:lvl5pPr marL="2057400" indent="-228600">
              <a:defRPr>
                <a:solidFill>
                  <a:schemeClr val="tx1"/>
                </a:solidFill>
                <a:latin typeface="Calibri" pitchFamily="34" charset="0"/>
                <a:ea typeface="+mn-ea"/>
                <a:cs typeface="Arial" pitchFamily="34" charset="0"/>
              </a:defRPr>
            </a:lvl5pPr>
            <a:lvl6pPr marL="2514600" indent="-228600" fontAlgn="base">
              <a:spcBef>
                <a:spcPct val="0"/>
              </a:spcBef>
              <a:spcAft>
                <a:spcPct val="0"/>
              </a:spcAft>
              <a:defRPr>
                <a:solidFill>
                  <a:schemeClr val="tx1"/>
                </a:solidFill>
                <a:latin typeface="Calibri" pitchFamily="34" charset="0"/>
                <a:ea typeface="+mn-ea"/>
                <a:cs typeface="Arial" pitchFamily="34" charset="0"/>
              </a:defRPr>
            </a:lvl6pPr>
            <a:lvl7pPr marL="2971800" indent="-228600" fontAlgn="base">
              <a:spcBef>
                <a:spcPct val="0"/>
              </a:spcBef>
              <a:spcAft>
                <a:spcPct val="0"/>
              </a:spcAft>
              <a:defRPr>
                <a:solidFill>
                  <a:schemeClr val="tx1"/>
                </a:solidFill>
                <a:latin typeface="Calibri" pitchFamily="34" charset="0"/>
                <a:ea typeface="+mn-ea"/>
                <a:cs typeface="Arial" pitchFamily="34" charset="0"/>
              </a:defRPr>
            </a:lvl7pPr>
            <a:lvl8pPr marL="3429000" indent="-228600" fontAlgn="base">
              <a:spcBef>
                <a:spcPct val="0"/>
              </a:spcBef>
              <a:spcAft>
                <a:spcPct val="0"/>
              </a:spcAft>
              <a:defRPr>
                <a:solidFill>
                  <a:schemeClr val="tx1"/>
                </a:solidFill>
                <a:latin typeface="Calibri" pitchFamily="34" charset="0"/>
                <a:ea typeface="+mn-ea"/>
                <a:cs typeface="Arial" pitchFamily="34" charset="0"/>
              </a:defRPr>
            </a:lvl8pPr>
            <a:lvl9pPr marL="3886200" indent="-228600" fontAlgn="base">
              <a:spcBef>
                <a:spcPct val="0"/>
              </a:spcBef>
              <a:spcAft>
                <a:spcPct val="0"/>
              </a:spcAft>
              <a:defRPr>
                <a:solidFill>
                  <a:schemeClr val="tx1"/>
                </a:solidFill>
                <a:latin typeface="Calibri" pitchFamily="34" charset="0"/>
                <a:ea typeface="+mn-ea"/>
                <a:cs typeface="Arial" pitchFamily="34" charset="0"/>
              </a:defRPr>
            </a:lvl9pPr>
          </a:lstStyle>
          <a:p>
            <a:pPr algn="ctr">
              <a:defRPr/>
            </a:pPr>
            <a:endParaRPr lang="ar-OM" altLang="en-US" sz="2925" dirty="0">
              <a:solidFill>
                <a:schemeClr val="bg1"/>
              </a:solidFill>
              <a:latin typeface="Arial" pitchFamily="34" charset="0"/>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4">
            <a:extLst>
              <a:ext uri="{FF2B5EF4-FFF2-40B4-BE49-F238E27FC236}">
                <a16:creationId xmlns:a16="http://schemas.microsoft.com/office/drawing/2014/main" id="{CAC10C3A-18A5-4C87-92D6-800E7F39B760}"/>
              </a:ext>
            </a:extLst>
          </p:cNvPr>
          <p:cNvSpPr>
            <a:spLocks noGrp="1"/>
          </p:cNvSpPr>
          <p:nvPr>
            <p:ph type="ftr" sz="quarter" idx="10"/>
          </p:nvPr>
        </p:nvSpPr>
        <p:spPr>
          <a:xfrm>
            <a:off x="4038601" y="6356351"/>
            <a:ext cx="4114800" cy="365125"/>
          </a:xfrm>
          <a:prstGeom prst="rect">
            <a:avLst/>
          </a:prstGeom>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443DDE3-C6F8-4812-8735-2ADE865E08BF}"/>
              </a:ext>
            </a:extLst>
          </p:cNvPr>
          <p:cNvSpPr>
            <a:spLocks noGrp="1"/>
          </p:cNvSpPr>
          <p:nvPr>
            <p:ph type="sldNum" sz="quarter" idx="11"/>
          </p:nvPr>
        </p:nvSpPr>
        <p:spPr>
          <a:xfrm>
            <a:off x="8610601" y="6356351"/>
            <a:ext cx="2743200" cy="365125"/>
          </a:xfrm>
          <a:prstGeom prst="rect">
            <a:avLst/>
          </a:prstGeom>
        </p:spPr>
        <p:txBody>
          <a:bodyPr/>
          <a:lstStyle>
            <a:lvl1pPr>
              <a:defRPr/>
            </a:lvl1pPr>
          </a:lstStyle>
          <a:p>
            <a:pPr>
              <a:defRPr/>
            </a:pPr>
            <a:fld id="{21AB4CCC-7EFD-4431-ACAE-ED01730F884B}" type="slidenum">
              <a:rPr lang="en-GB"/>
              <a:pPr>
                <a:defRPr/>
              </a:pPr>
              <a:t>‹#›</a:t>
            </a:fld>
            <a:endParaRPr lang="en-GB"/>
          </a:p>
        </p:txBody>
      </p:sp>
    </p:spTree>
    <p:extLst>
      <p:ext uri="{BB962C8B-B14F-4D97-AF65-F5344CB8AC3E}">
        <p14:creationId xmlns:p14="http://schemas.microsoft.com/office/powerpoint/2010/main" val="3839902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4">
            <a:extLst>
              <a:ext uri="{FF2B5EF4-FFF2-40B4-BE49-F238E27FC236}">
                <a16:creationId xmlns:a16="http://schemas.microsoft.com/office/drawing/2014/main" id="{88BF9F0F-170F-4B23-B6F9-C3C7CF36EBE9}"/>
              </a:ext>
            </a:extLst>
          </p:cNvPr>
          <p:cNvSpPr>
            <a:spLocks noGrp="1" noChangeArrowheads="1"/>
          </p:cNvSpPr>
          <p:nvPr>
            <p:ph type="dt" sz="half" idx="10"/>
          </p:nvPr>
        </p:nvSpPr>
        <p:spPr>
          <a:xfrm>
            <a:off x="838201" y="6356351"/>
            <a:ext cx="2743200" cy="365125"/>
          </a:xfrm>
          <a:prstGeom prst="rect">
            <a:avLst/>
          </a:prstGeom>
        </p:spPr>
        <p:txBody>
          <a:bodyPr/>
          <a:lstStyle>
            <a:lvl1pPr defTabSz="742950" eaLnBrk="1" fontAlgn="auto" hangingPunct="1">
              <a:spcBef>
                <a:spcPts val="0"/>
              </a:spcBef>
              <a:spcAft>
                <a:spcPts val="0"/>
              </a:spcAft>
              <a:defRPr b="0">
                <a:solidFill>
                  <a:prstClr val="black">
                    <a:tint val="75000"/>
                  </a:prstClr>
                </a:solidFill>
                <a:latin typeface="Calibri"/>
              </a:defRPr>
            </a:lvl1pPr>
          </a:lstStyle>
          <a:p>
            <a:pPr>
              <a:defRPr/>
            </a:pPr>
            <a:endParaRPr lang="en-US"/>
          </a:p>
        </p:txBody>
      </p:sp>
      <p:sp>
        <p:nvSpPr>
          <p:cNvPr id="4" name="Footer Placeholder 5">
            <a:extLst>
              <a:ext uri="{FF2B5EF4-FFF2-40B4-BE49-F238E27FC236}">
                <a16:creationId xmlns:a16="http://schemas.microsoft.com/office/drawing/2014/main" id="{8539D2E9-855F-434C-A60B-D56BCBE87DC1}"/>
              </a:ext>
            </a:extLst>
          </p:cNvPr>
          <p:cNvSpPr>
            <a:spLocks noGrp="1" noChangeArrowheads="1"/>
          </p:cNvSpPr>
          <p:nvPr>
            <p:ph type="ftr" sz="quarter" idx="11"/>
          </p:nvPr>
        </p:nvSpPr>
        <p:spPr>
          <a:xfrm>
            <a:off x="4038601" y="6356351"/>
            <a:ext cx="4114800" cy="365125"/>
          </a:xfrm>
          <a:prstGeom prst="rect">
            <a:avLst/>
          </a:prstGeom>
        </p:spPr>
        <p:txBody>
          <a:bodyPr/>
          <a:lstStyle>
            <a:lvl1pPr defTabSz="742950" eaLnBrk="1" fontAlgn="auto" hangingPunct="1">
              <a:spcBef>
                <a:spcPts val="0"/>
              </a:spcBef>
              <a:spcAft>
                <a:spcPts val="0"/>
              </a:spcAft>
              <a:defRPr b="0">
                <a:solidFill>
                  <a:prstClr val="black">
                    <a:tint val="75000"/>
                  </a:prstClr>
                </a:solidFill>
                <a:latin typeface="Calibri"/>
              </a:defRPr>
            </a:lvl1pPr>
          </a:lstStyle>
          <a:p>
            <a:pPr>
              <a:defRPr/>
            </a:pPr>
            <a:r>
              <a:rPr lang="ar-SA"/>
              <a:t>المديرية العامة للأرصاد والملاحة الجوية</a:t>
            </a:r>
            <a:r>
              <a:rPr lang="en-US"/>
              <a:t> (C)</a:t>
            </a:r>
          </a:p>
        </p:txBody>
      </p:sp>
      <p:sp>
        <p:nvSpPr>
          <p:cNvPr id="5" name="Slide Number Placeholder 6">
            <a:extLst>
              <a:ext uri="{FF2B5EF4-FFF2-40B4-BE49-F238E27FC236}">
                <a16:creationId xmlns:a16="http://schemas.microsoft.com/office/drawing/2014/main" id="{532D14B6-D255-4905-8ADA-A4A8AA526E82}"/>
              </a:ext>
            </a:extLst>
          </p:cNvPr>
          <p:cNvSpPr>
            <a:spLocks noGrp="1" noChangeArrowheads="1"/>
          </p:cNvSpPr>
          <p:nvPr>
            <p:ph type="sldNum" sz="quarter" idx="12"/>
          </p:nvPr>
        </p:nvSpPr>
        <p:spPr>
          <a:xfrm>
            <a:off x="8610601" y="6356351"/>
            <a:ext cx="2743200" cy="365125"/>
          </a:xfrm>
          <a:prstGeom prst="rect">
            <a:avLst/>
          </a:prstGeom>
        </p:spPr>
        <p:txBody>
          <a:bodyPr/>
          <a:lstStyle>
            <a:lvl1pPr defTabSz="742950" eaLnBrk="1" fontAlgn="auto" hangingPunct="1">
              <a:spcBef>
                <a:spcPts val="0"/>
              </a:spcBef>
              <a:spcAft>
                <a:spcPts val="0"/>
              </a:spcAft>
              <a:defRPr b="0">
                <a:solidFill>
                  <a:prstClr val="black">
                    <a:tint val="75000"/>
                  </a:prstClr>
                </a:solidFill>
                <a:latin typeface="Calibri"/>
              </a:defRPr>
            </a:lvl1pPr>
          </a:lstStyle>
          <a:p>
            <a:pPr>
              <a:defRPr/>
            </a:pPr>
            <a:fld id="{87B139B3-6AF3-4073-BDF3-103E99ECCB0F}" type="slidenum">
              <a:rPr lang="ar-SA"/>
              <a:pPr>
                <a:defRPr/>
              </a:pPr>
              <a:t>‹#›</a:t>
            </a:fld>
            <a:endParaRPr lang="en-US"/>
          </a:p>
        </p:txBody>
      </p:sp>
    </p:spTree>
    <p:extLst>
      <p:ext uri="{BB962C8B-B14F-4D97-AF65-F5344CB8AC3E}">
        <p14:creationId xmlns:p14="http://schemas.microsoft.com/office/powerpoint/2010/main" val="339215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4947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19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
            <a:ext cx="12061093" cy="854075"/>
          </a:xfrm>
        </p:spPr>
        <p:txBody>
          <a:bodyPr/>
          <a:lstStyle>
            <a:lvl1pPr marL="153396">
              <a:defRPr/>
            </a:lvl1pPr>
          </a:lstStyle>
          <a:p>
            <a:r>
              <a:rPr lang="en-US"/>
              <a:t>Click to edit Master title style</a:t>
            </a:r>
            <a:endParaRPr lang="en-GB" dirty="0"/>
          </a:p>
        </p:txBody>
      </p:sp>
    </p:spTree>
    <p:extLst>
      <p:ext uri="{BB962C8B-B14F-4D97-AF65-F5344CB8AC3E}">
        <p14:creationId xmlns:p14="http://schemas.microsoft.com/office/powerpoint/2010/main" val="105616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95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76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747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0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9042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9481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2FC2447-2D4E-4671-932B-DD3AC61F9906}"/>
              </a:ext>
            </a:extLst>
          </p:cNvPr>
          <p:cNvSpPr>
            <a:spLocks noGrp="1"/>
          </p:cNvSpPr>
          <p:nvPr>
            <p:ph type="title"/>
          </p:nvPr>
        </p:nvSpPr>
        <p:spPr bwMode="auto">
          <a:xfrm>
            <a:off x="609600" y="0"/>
            <a:ext cx="10972800"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7FD290-55AE-4184-BAFA-4615A97BE9AE}"/>
              </a:ext>
            </a:extLst>
          </p:cNvPr>
          <p:cNvSpPr>
            <a:spLocks noGrp="1"/>
          </p:cNvSpPr>
          <p:nvPr>
            <p:ph type="body" idx="1"/>
          </p:nvPr>
        </p:nvSpPr>
        <p:spPr bwMode="auto">
          <a:xfrm>
            <a:off x="719403" y="620689"/>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1409148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80" r:id="rId12"/>
    <p:sldLayoutId id="2147483790" r:id="rId13"/>
  </p:sldLayoutIdLst>
  <p:hf hdr="0"/>
  <p:txStyles>
    <p:title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200" kern="1200" baseline="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19192A2-E912-4B17-B10C-A72956EF5C4B}"/>
              </a:ext>
            </a:extLst>
          </p:cNvPr>
          <p:cNvSpPr>
            <a:spLocks noGrp="1" noChangeArrowheads="1"/>
          </p:cNvSpPr>
          <p:nvPr>
            <p:ph type="title"/>
          </p:nvPr>
        </p:nvSpPr>
        <p:spPr bwMode="auto">
          <a:xfrm>
            <a:off x="1787770" y="33338"/>
            <a:ext cx="9566031"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099" name="Text Placeholder 2">
            <a:extLst>
              <a:ext uri="{FF2B5EF4-FFF2-40B4-BE49-F238E27FC236}">
                <a16:creationId xmlns:a16="http://schemas.microsoft.com/office/drawing/2014/main" id="{0E69B3DD-F6CC-43C7-BD55-6A9A4E9A9427}"/>
              </a:ext>
            </a:extLst>
          </p:cNvPr>
          <p:cNvSpPr>
            <a:spLocks noGrp="1" noChangeArrowheads="1"/>
          </p:cNvSpPr>
          <p:nvPr>
            <p:ph type="body" idx="1"/>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1084456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Lst>
  <p:txStyles>
    <p:titleStyle>
      <a:lvl1pPr algn="l" defTabSz="742950" rtl="0" eaLnBrk="0" fontAlgn="base" hangingPunct="0">
        <a:lnSpc>
          <a:spcPct val="90000"/>
        </a:lnSpc>
        <a:spcBef>
          <a:spcPct val="0"/>
        </a:spcBef>
        <a:spcAft>
          <a:spcPct val="0"/>
        </a:spcAft>
        <a:defRPr sz="3500" kern="1200">
          <a:solidFill>
            <a:schemeClr val="tx1"/>
          </a:solidFill>
          <a:latin typeface="+mj-lt"/>
          <a:ea typeface="+mj-ea"/>
          <a:cs typeface="+mj-cs"/>
        </a:defRPr>
      </a:lvl1pPr>
      <a:lvl2pPr algn="l" defTabSz="742950" rtl="0" eaLnBrk="0" fontAlgn="base" hangingPunct="0">
        <a:lnSpc>
          <a:spcPct val="90000"/>
        </a:lnSpc>
        <a:spcBef>
          <a:spcPct val="0"/>
        </a:spcBef>
        <a:spcAft>
          <a:spcPct val="0"/>
        </a:spcAft>
        <a:defRPr sz="3500">
          <a:solidFill>
            <a:schemeClr val="tx1"/>
          </a:solidFill>
          <a:latin typeface="Calibri Light" panose="020F0302020204030204" pitchFamily="34" charset="0"/>
        </a:defRPr>
      </a:lvl2pPr>
      <a:lvl3pPr algn="l" defTabSz="742950" rtl="0" eaLnBrk="0" fontAlgn="base" hangingPunct="0">
        <a:lnSpc>
          <a:spcPct val="90000"/>
        </a:lnSpc>
        <a:spcBef>
          <a:spcPct val="0"/>
        </a:spcBef>
        <a:spcAft>
          <a:spcPct val="0"/>
        </a:spcAft>
        <a:defRPr sz="3500">
          <a:solidFill>
            <a:schemeClr val="tx1"/>
          </a:solidFill>
          <a:latin typeface="Calibri Light" panose="020F0302020204030204" pitchFamily="34" charset="0"/>
        </a:defRPr>
      </a:lvl3pPr>
      <a:lvl4pPr algn="l" defTabSz="742950" rtl="0" eaLnBrk="0" fontAlgn="base" hangingPunct="0">
        <a:lnSpc>
          <a:spcPct val="90000"/>
        </a:lnSpc>
        <a:spcBef>
          <a:spcPct val="0"/>
        </a:spcBef>
        <a:spcAft>
          <a:spcPct val="0"/>
        </a:spcAft>
        <a:defRPr sz="3500">
          <a:solidFill>
            <a:schemeClr val="tx1"/>
          </a:solidFill>
          <a:latin typeface="Calibri Light" panose="020F0302020204030204" pitchFamily="34" charset="0"/>
        </a:defRPr>
      </a:lvl4pPr>
      <a:lvl5pPr algn="l" defTabSz="742950" rtl="0" eaLnBrk="0" fontAlgn="base" hangingPunct="0">
        <a:lnSpc>
          <a:spcPct val="90000"/>
        </a:lnSpc>
        <a:spcBef>
          <a:spcPct val="0"/>
        </a:spcBef>
        <a:spcAft>
          <a:spcPct val="0"/>
        </a:spcAft>
        <a:defRPr sz="3500">
          <a:solidFill>
            <a:schemeClr val="tx1"/>
          </a:solidFill>
          <a:latin typeface="Calibri Light" panose="020F0302020204030204" pitchFamily="34" charset="0"/>
        </a:defRPr>
      </a:lvl5pPr>
      <a:lvl6pPr marL="457200" algn="l" defTabSz="742950" rtl="0" fontAlgn="base">
        <a:lnSpc>
          <a:spcPct val="90000"/>
        </a:lnSpc>
        <a:spcBef>
          <a:spcPct val="0"/>
        </a:spcBef>
        <a:spcAft>
          <a:spcPct val="0"/>
        </a:spcAft>
        <a:defRPr sz="3500">
          <a:solidFill>
            <a:schemeClr val="tx1"/>
          </a:solidFill>
          <a:latin typeface="Calibri Light" panose="020F0302020204030204" pitchFamily="34" charset="0"/>
        </a:defRPr>
      </a:lvl6pPr>
      <a:lvl7pPr marL="914400" algn="l" defTabSz="742950" rtl="0" fontAlgn="base">
        <a:lnSpc>
          <a:spcPct val="90000"/>
        </a:lnSpc>
        <a:spcBef>
          <a:spcPct val="0"/>
        </a:spcBef>
        <a:spcAft>
          <a:spcPct val="0"/>
        </a:spcAft>
        <a:defRPr sz="3500">
          <a:solidFill>
            <a:schemeClr val="tx1"/>
          </a:solidFill>
          <a:latin typeface="Calibri Light" panose="020F0302020204030204" pitchFamily="34" charset="0"/>
        </a:defRPr>
      </a:lvl7pPr>
      <a:lvl8pPr marL="1371600" algn="l" defTabSz="742950" rtl="0" fontAlgn="base">
        <a:lnSpc>
          <a:spcPct val="90000"/>
        </a:lnSpc>
        <a:spcBef>
          <a:spcPct val="0"/>
        </a:spcBef>
        <a:spcAft>
          <a:spcPct val="0"/>
        </a:spcAft>
        <a:defRPr sz="3500">
          <a:solidFill>
            <a:schemeClr val="tx1"/>
          </a:solidFill>
          <a:latin typeface="Calibri Light" panose="020F0302020204030204" pitchFamily="34" charset="0"/>
        </a:defRPr>
      </a:lvl8pPr>
      <a:lvl9pPr marL="1828800" algn="l" defTabSz="742950" rtl="0" fontAlgn="base">
        <a:lnSpc>
          <a:spcPct val="90000"/>
        </a:lnSpc>
        <a:spcBef>
          <a:spcPct val="0"/>
        </a:spcBef>
        <a:spcAft>
          <a:spcPct val="0"/>
        </a:spcAft>
        <a:defRPr sz="3500">
          <a:solidFill>
            <a:schemeClr val="tx1"/>
          </a:solidFill>
          <a:latin typeface="Calibri Light" panose="020F0302020204030204" pitchFamily="34" charset="0"/>
        </a:defRPr>
      </a:lvl9pPr>
    </p:titleStyle>
    <p:bodyStyle>
      <a:lvl1pPr marL="185738" indent="-185738" algn="l" defTabSz="742950" rtl="0" eaLnBrk="0" fontAlgn="base" hangingPunct="0">
        <a:lnSpc>
          <a:spcPct val="90000"/>
        </a:lnSpc>
        <a:spcBef>
          <a:spcPts val="813"/>
        </a:spcBef>
        <a:spcAft>
          <a:spcPct val="0"/>
        </a:spcAft>
        <a:buFont typeface="Arial" panose="020B0604020202020204" pitchFamily="34" charset="0"/>
        <a:buChar char="•"/>
        <a:defRPr sz="2200" kern="1200">
          <a:solidFill>
            <a:schemeClr val="tx1"/>
          </a:solidFill>
          <a:latin typeface="+mn-lt"/>
          <a:ea typeface="+mn-ea"/>
          <a:cs typeface="+mn-cs"/>
        </a:defRPr>
      </a:lvl1pPr>
      <a:lvl2pPr marL="557213" indent="-185738" algn="l" defTabSz="742950" rtl="0" eaLnBrk="0" fontAlgn="base" hangingPunct="0">
        <a:lnSpc>
          <a:spcPct val="90000"/>
        </a:lnSpc>
        <a:spcBef>
          <a:spcPts val="400"/>
        </a:spcBef>
        <a:spcAft>
          <a:spcPct val="0"/>
        </a:spcAft>
        <a:buFont typeface="Arial" panose="020B0604020202020204" pitchFamily="34" charset="0"/>
        <a:buChar char="•"/>
        <a:defRPr sz="1900" kern="1200">
          <a:solidFill>
            <a:schemeClr val="tx1"/>
          </a:solidFill>
          <a:latin typeface="+mn-lt"/>
          <a:ea typeface="+mn-ea"/>
          <a:cs typeface="+mn-cs"/>
        </a:defRPr>
      </a:lvl2pPr>
      <a:lvl3pPr marL="928688" indent="-185738" algn="l" defTabSz="742950" rtl="0" eaLnBrk="0" fontAlgn="base" hangingPunct="0">
        <a:lnSpc>
          <a:spcPct val="90000"/>
        </a:lnSpc>
        <a:spcBef>
          <a:spcPts val="400"/>
        </a:spcBef>
        <a:spcAft>
          <a:spcPct val="0"/>
        </a:spcAft>
        <a:buFont typeface="Arial" panose="020B0604020202020204" pitchFamily="34" charset="0"/>
        <a:buChar char="•"/>
        <a:defRPr sz="1600" kern="1200">
          <a:solidFill>
            <a:schemeClr val="tx1"/>
          </a:solidFill>
          <a:latin typeface="+mn-lt"/>
          <a:ea typeface="+mn-ea"/>
          <a:cs typeface="+mn-cs"/>
        </a:defRPr>
      </a:lvl3pPr>
      <a:lvl4pPr marL="1300163" indent="-185738" algn="l" defTabSz="742950" rtl="0" eaLnBrk="0" fontAlgn="base" hangingPunct="0">
        <a:lnSpc>
          <a:spcPct val="90000"/>
        </a:lnSpc>
        <a:spcBef>
          <a:spcPts val="400"/>
        </a:spcBef>
        <a:spcAft>
          <a:spcPct val="0"/>
        </a:spcAft>
        <a:buFont typeface="Arial" panose="020B0604020202020204" pitchFamily="34" charset="0"/>
        <a:buChar char="•"/>
        <a:defRPr sz="1400" kern="1200">
          <a:solidFill>
            <a:schemeClr val="tx1"/>
          </a:solidFill>
          <a:latin typeface="+mn-lt"/>
          <a:ea typeface="+mn-ea"/>
          <a:cs typeface="+mn-cs"/>
        </a:defRPr>
      </a:lvl4pPr>
      <a:lvl5pPr marL="1671638" indent="-185738" algn="l" defTabSz="742950" rtl="0" eaLnBrk="0" fontAlgn="base" hangingPunct="0">
        <a:lnSpc>
          <a:spcPct val="90000"/>
        </a:lnSpc>
        <a:spcBef>
          <a:spcPts val="400"/>
        </a:spcBef>
        <a:spcAft>
          <a:spcPct val="0"/>
        </a:spcAft>
        <a:buFont typeface="Arial" panose="020B0604020202020204" pitchFamily="34" charset="0"/>
        <a:buChar char="•"/>
        <a:defRPr sz="1400"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lbadi@gmail.com" TargetMode="External"/><Relationship Id="rId7"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gif"/><Relationship Id="rId4" Type="http://schemas.openxmlformats.org/officeDocument/2006/relationships/image" Target="../media/image3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https://aeronet.gsfc.nasa.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giovanni.gsfc.nasa.gov/" TargetMode="External"/><Relationship Id="rId5" Type="http://schemas.openxmlformats.org/officeDocument/2006/relationships/hyperlink" Target="https://worldview.earthdata.nasa.gov/" TargetMode="External"/><Relationship Id="rId4" Type="http://schemas.openxmlformats.org/officeDocument/2006/relationships/hyperlink" Target="https://dust.aemet.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Text Box 4"/>
          <p:cNvSpPr txBox="1">
            <a:spLocks noChangeArrowheads="1"/>
          </p:cNvSpPr>
          <p:nvPr/>
        </p:nvSpPr>
        <p:spPr bwMode="auto">
          <a:xfrm>
            <a:off x="1954628" y="116632"/>
            <a:ext cx="8712968" cy="1646597"/>
          </a:xfrm>
          <a:prstGeom prst="rect">
            <a:avLst/>
          </a:prstGeom>
          <a:noFill/>
          <a:ln w="9525">
            <a:noFill/>
            <a:miter lim="800000"/>
            <a:headEnd/>
            <a:tailEnd/>
          </a:ln>
          <a:effectLst/>
        </p:spPr>
        <p:txBody>
          <a:bodyPr wrap="square" lIns="91431" tIns="45716" rIns="91431" bIns="45716">
            <a:spAutoFit/>
          </a:bodyPr>
          <a:lstStyle/>
          <a:p>
            <a:pPr algn="ctr">
              <a:defRPr/>
            </a:pPr>
            <a:r>
              <a:rPr lang="en-US" sz="2900" dirty="0">
                <a:solidFill>
                  <a:srgbClr val="FF0000"/>
                </a:solidFill>
                <a:ea typeface="+mj-ea"/>
                <a:cs typeface="Times New Roman" panose="02020603050405020304" pitchFamily="18" charset="0"/>
              </a:rPr>
              <a:t>Monitoring Air Quality from Space</a:t>
            </a:r>
            <a:r>
              <a:rPr lang="en-US" sz="2900" dirty="0">
                <a:solidFill>
                  <a:srgbClr val="002060"/>
                </a:solidFill>
                <a:ea typeface="+mj-ea"/>
                <a:cs typeface="Times New Roman" panose="02020603050405020304" pitchFamily="18" charset="0"/>
              </a:rPr>
              <a:t/>
            </a:r>
            <a:br>
              <a:rPr lang="en-US" sz="2900" dirty="0">
                <a:solidFill>
                  <a:srgbClr val="002060"/>
                </a:solidFill>
                <a:ea typeface="+mj-ea"/>
                <a:cs typeface="Times New Roman" panose="02020603050405020304" pitchFamily="18" charset="0"/>
              </a:rPr>
            </a:br>
            <a:endParaRPr lang="en-GB" b="1" dirty="0">
              <a:solidFill>
                <a:schemeClr val="accent2"/>
              </a:solidFill>
              <a:latin typeface="Arial" charset="0"/>
            </a:endParaRPr>
          </a:p>
          <a:p>
            <a:pPr algn="ctr" fontAlgn="auto">
              <a:spcAft>
                <a:spcPts val="0"/>
              </a:spcAft>
            </a:pPr>
            <a:r>
              <a:rPr lang="en-US" altLang="en-US" sz="2200" dirty="0">
                <a:solidFill>
                  <a:srgbClr val="5B9BD5">
                    <a:lumMod val="75000"/>
                  </a:srgbClr>
                </a:solidFill>
                <a:cs typeface="Times New Roman" panose="02020603050405020304" pitchFamily="18" charset="0"/>
              </a:rPr>
              <a:t>Dr Humaid AlBadi</a:t>
            </a:r>
          </a:p>
          <a:p>
            <a:pPr algn="ctr" fontAlgn="auto">
              <a:spcAft>
                <a:spcPts val="0"/>
              </a:spcAft>
            </a:pPr>
            <a:r>
              <a:rPr lang="en-US" altLang="en-US" sz="1600" dirty="0">
                <a:solidFill>
                  <a:schemeClr val="tx1">
                    <a:lumMod val="75000"/>
                  </a:schemeClr>
                </a:solidFill>
                <a:cs typeface="Times New Roman" panose="02020603050405020304" pitchFamily="18" charset="0"/>
                <a:hlinkClick r:id="rId3">
                  <a:extLst>
                    <a:ext uri="{A12FA001-AC4F-418D-AE19-62706E023703}">
                      <ahyp:hlinkClr xmlns:ahyp="http://schemas.microsoft.com/office/drawing/2018/hyperlinkcolor" xmlns="" val="tx"/>
                    </a:ext>
                  </a:extLst>
                </a:hlinkClick>
              </a:rPr>
              <a:t>h.albadi@gmail.com</a:t>
            </a:r>
            <a:r>
              <a:rPr lang="en-US" altLang="en-US" sz="1600" dirty="0">
                <a:solidFill>
                  <a:schemeClr val="tx1">
                    <a:lumMod val="75000"/>
                  </a:schemeClr>
                </a:solidFill>
                <a:cs typeface="Times New Roman" panose="02020603050405020304" pitchFamily="18" charset="0"/>
              </a:rPr>
              <a:t> </a:t>
            </a:r>
            <a:br>
              <a:rPr lang="en-US" altLang="en-US" sz="1600" dirty="0">
                <a:solidFill>
                  <a:schemeClr val="tx1">
                    <a:lumMod val="75000"/>
                  </a:schemeClr>
                </a:solidFill>
                <a:cs typeface="Times New Roman" panose="02020603050405020304" pitchFamily="18" charset="0"/>
              </a:rPr>
            </a:br>
            <a:r>
              <a:rPr lang="en-US" altLang="en-US" sz="1600" dirty="0">
                <a:solidFill>
                  <a:schemeClr val="tx1">
                    <a:lumMod val="75000"/>
                  </a:schemeClr>
                </a:solidFill>
                <a:cs typeface="Times New Roman" panose="02020603050405020304" pitchFamily="18" charset="0"/>
              </a:rPr>
              <a:t>      9 /03/ 2023</a:t>
            </a:r>
            <a:r>
              <a:rPr lang="en-GB" sz="1600" b="1" dirty="0">
                <a:solidFill>
                  <a:schemeClr val="tx1">
                    <a:lumMod val="75000"/>
                  </a:schemeClr>
                </a:solidFill>
                <a:effectLst>
                  <a:outerShdw blurRad="38100" dist="38100" dir="2700000" algn="tl">
                    <a:srgbClr val="C0C0C0"/>
                  </a:outerShdw>
                </a:effectLst>
                <a:latin typeface="Arial" charset="0"/>
              </a:rPr>
              <a:t>	</a:t>
            </a:r>
          </a:p>
        </p:txBody>
      </p:sp>
      <p:pic>
        <p:nvPicPr>
          <p:cNvPr id="6" name="Picture 5">
            <a:extLst>
              <a:ext uri="{FF2B5EF4-FFF2-40B4-BE49-F238E27FC236}">
                <a16:creationId xmlns:a16="http://schemas.microsoft.com/office/drawing/2014/main" id="{9CA39BE9-AFC2-4F7D-8A28-92C685202745}"/>
              </a:ext>
            </a:extLst>
          </p:cNvPr>
          <p:cNvPicPr>
            <a:picLocks noChangeAspect="1"/>
          </p:cNvPicPr>
          <p:nvPr/>
        </p:nvPicPr>
        <p:blipFill rotWithShape="1">
          <a:blip r:embed="rId4">
            <a:extLst>
              <a:ext uri="{28A0092B-C50C-407E-A947-70E740481C1C}">
                <a14:useLocalDpi xmlns:a14="http://schemas.microsoft.com/office/drawing/2010/main" val="0"/>
              </a:ext>
            </a:extLst>
          </a:blip>
          <a:srcRect l="52060" b="30413"/>
          <a:stretch/>
        </p:blipFill>
        <p:spPr>
          <a:xfrm>
            <a:off x="2135560" y="3287122"/>
            <a:ext cx="3794069" cy="3515152"/>
          </a:xfrm>
          <a:prstGeom prst="rect">
            <a:avLst/>
          </a:prstGeom>
        </p:spPr>
      </p:pic>
      <p:pic>
        <p:nvPicPr>
          <p:cNvPr id="7" name="Picture 6">
            <a:extLst>
              <a:ext uri="{FF2B5EF4-FFF2-40B4-BE49-F238E27FC236}">
                <a16:creationId xmlns:a16="http://schemas.microsoft.com/office/drawing/2014/main" id="{68F127FA-C210-4FC7-8155-21E9FB365801}"/>
              </a:ext>
            </a:extLst>
          </p:cNvPr>
          <p:cNvPicPr/>
          <p:nvPr/>
        </p:nvPicPr>
        <p:blipFill>
          <a:blip r:embed="rId5">
            <a:extLst>
              <a:ext uri="{28A0092B-C50C-407E-A947-70E740481C1C}">
                <a14:useLocalDpi xmlns:a14="http://schemas.microsoft.com/office/drawing/2010/main" val="0"/>
              </a:ext>
            </a:extLst>
          </a:blip>
          <a:stretch>
            <a:fillRect/>
          </a:stretch>
        </p:blipFill>
        <p:spPr>
          <a:xfrm>
            <a:off x="5888036" y="3284984"/>
            <a:ext cx="5104508" cy="3515152"/>
          </a:xfrm>
          <a:prstGeom prst="rect">
            <a:avLst/>
          </a:prstGeom>
        </p:spPr>
      </p:pic>
      <p:sp>
        <p:nvSpPr>
          <p:cNvPr id="2" name="Rectangle 1">
            <a:extLst>
              <a:ext uri="{FF2B5EF4-FFF2-40B4-BE49-F238E27FC236}">
                <a16:creationId xmlns:a16="http://schemas.microsoft.com/office/drawing/2014/main" id="{2F219B4A-CCEA-4F03-9BA8-2B52F0AED659}"/>
              </a:ext>
            </a:extLst>
          </p:cNvPr>
          <p:cNvSpPr/>
          <p:nvPr/>
        </p:nvSpPr>
        <p:spPr>
          <a:xfrm>
            <a:off x="5929629" y="6475554"/>
            <a:ext cx="3129126" cy="307777"/>
          </a:xfrm>
          <a:prstGeom prst="rect">
            <a:avLst/>
          </a:prstGeom>
        </p:spPr>
        <p:txBody>
          <a:bodyPr wrap="none">
            <a:spAutoFit/>
          </a:bodyPr>
          <a:lstStyle/>
          <a:p>
            <a:r>
              <a:rPr lang="en-AU" sz="1400" dirty="0">
                <a:solidFill>
                  <a:schemeClr val="bg1"/>
                </a:solidFill>
                <a:ea typeface="Calibri" panose="020F0502020204030204" pitchFamily="34" charset="0"/>
              </a:rPr>
              <a:t>Dubai during April 2, 2015 dust storm</a:t>
            </a:r>
            <a:endParaRPr lang="en-GB" sz="1400" dirty="0">
              <a:solidFill>
                <a:schemeClr val="bg1"/>
              </a:solidFill>
            </a:endParaRPr>
          </a:p>
        </p:txBody>
      </p:sp>
      <p:sp>
        <p:nvSpPr>
          <p:cNvPr id="8" name="Rectangle 7">
            <a:extLst>
              <a:ext uri="{FF2B5EF4-FFF2-40B4-BE49-F238E27FC236}">
                <a16:creationId xmlns:a16="http://schemas.microsoft.com/office/drawing/2014/main" id="{009DDDB3-AAE2-452C-9AFA-7D17E1EFA29D}"/>
              </a:ext>
            </a:extLst>
          </p:cNvPr>
          <p:cNvSpPr/>
          <p:nvPr/>
        </p:nvSpPr>
        <p:spPr>
          <a:xfrm>
            <a:off x="8964545" y="6569051"/>
            <a:ext cx="2073003" cy="215444"/>
          </a:xfrm>
          <a:prstGeom prst="rect">
            <a:avLst/>
          </a:prstGeom>
        </p:spPr>
        <p:txBody>
          <a:bodyPr wrap="none">
            <a:spAutoFit/>
          </a:bodyPr>
          <a:lstStyle/>
          <a:p>
            <a:r>
              <a:rPr lang="en-AU" sz="800" dirty="0">
                <a:ea typeface="Calibri" panose="020F0502020204030204" pitchFamily="34" charset="0"/>
              </a:rPr>
              <a:t>by Ahmed </a:t>
            </a:r>
            <a:r>
              <a:rPr lang="en-AU" sz="800" dirty="0" err="1">
                <a:ea typeface="Calibri" panose="020F0502020204030204" pitchFamily="34" charset="0"/>
              </a:rPr>
              <a:t>Jadallah</a:t>
            </a:r>
            <a:r>
              <a:rPr lang="en-AU" sz="800" dirty="0">
                <a:ea typeface="Calibri" panose="020F0502020204030204" pitchFamily="34" charset="0"/>
              </a:rPr>
              <a:t>/Reuters (Slate, 2015)</a:t>
            </a:r>
            <a:endParaRPr lang="en-GB" sz="800" dirty="0"/>
          </a:p>
        </p:txBody>
      </p:sp>
      <p:pic>
        <p:nvPicPr>
          <p:cNvPr id="3" name="Picture 6" descr="view">
            <a:extLst>
              <a:ext uri="{FF2B5EF4-FFF2-40B4-BE49-F238E27FC236}">
                <a16:creationId xmlns:a16="http://schemas.microsoft.com/office/drawing/2014/main" id="{D8FFCC25-A310-4692-A48E-A79FD1590A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333" y="6569051"/>
            <a:ext cx="909499" cy="22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5C980214-1AFE-F4A4-36E0-D24710840922}"/>
              </a:ext>
            </a:extLst>
          </p:cNvPr>
          <p:cNvPicPr>
            <a:picLocks noChangeAspect="1" noChangeArrowheads="1"/>
          </p:cNvPicPr>
          <p:nvPr/>
        </p:nvPicPr>
        <p:blipFill>
          <a:blip r:embed="rId7" cstate="print"/>
          <a:srcRect/>
          <a:stretch>
            <a:fillRect/>
          </a:stretch>
        </p:blipFill>
        <p:spPr bwMode="auto">
          <a:xfrm>
            <a:off x="32757" y="831011"/>
            <a:ext cx="4111880" cy="297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FE855328-A168-407D-B1FF-828EA6789A18}"/>
              </a:ext>
            </a:extLst>
          </p:cNvPr>
          <p:cNvSpPr>
            <a:spLocks noGrp="1"/>
          </p:cNvSpPr>
          <p:nvPr>
            <p:ph type="sldNum" sz="quarter" idx="12"/>
          </p:nvPr>
        </p:nvSpPr>
        <p:spPr>
          <a:xfrm>
            <a:off x="7099300" y="6356351"/>
            <a:ext cx="2311400" cy="365125"/>
          </a:xfrm>
          <a:prstGeom prst="rect">
            <a:avLst/>
          </a:prstGeom>
        </p:spPr>
        <p:txBody>
          <a:bodyPr vert="horz" lIns="91440" tIns="45720" rIns="91440" bIns="45720" rtlCol="0" anchor="ctr"/>
          <a:lstStyle>
            <a:defPPr>
              <a:defRPr lang="en-GB"/>
            </a:defPPr>
            <a:lvl1pPr algn="r" rtl="0" eaLnBrk="0" fontAlgn="base" hangingPunct="0">
              <a:spcBef>
                <a:spcPct val="0"/>
              </a:spcBef>
              <a:spcAft>
                <a:spcPct val="0"/>
              </a:spcAft>
              <a:defRPr sz="1200" kern="1200">
                <a:solidFill>
                  <a:schemeClr val="tx1">
                    <a:tint val="75000"/>
                  </a:schemeClr>
                </a:solidFill>
                <a:latin typeface="Times New Roman" pitchFamily="18" charset="0"/>
                <a:ea typeface="+mn-ea"/>
                <a:cs typeface="+mn-cs"/>
              </a:defRPr>
            </a:lvl1pPr>
            <a:lvl2pPr marL="455613" indent="1588" algn="ctr"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2813" indent="1588" algn="ctr"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0013" indent="1588" algn="ctr"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7213" indent="1588" algn="ctr"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r" defTabSz="914400" rtl="1" eaLnBrk="1" latinLnBrk="0" hangingPunct="1">
              <a:defRPr sz="2800" kern="1200">
                <a:solidFill>
                  <a:schemeClr val="tx1"/>
                </a:solidFill>
                <a:latin typeface="Times New Roman" pitchFamily="18" charset="0"/>
                <a:ea typeface="+mn-ea"/>
                <a:cs typeface="+mn-cs"/>
              </a:defRPr>
            </a:lvl6pPr>
            <a:lvl7pPr marL="2743200" algn="r" defTabSz="914400" rtl="1" eaLnBrk="1" latinLnBrk="0" hangingPunct="1">
              <a:defRPr sz="2800" kern="1200">
                <a:solidFill>
                  <a:schemeClr val="tx1"/>
                </a:solidFill>
                <a:latin typeface="Times New Roman" pitchFamily="18" charset="0"/>
                <a:ea typeface="+mn-ea"/>
                <a:cs typeface="+mn-cs"/>
              </a:defRPr>
            </a:lvl7pPr>
            <a:lvl8pPr marL="3200400" algn="r" defTabSz="914400" rtl="1" eaLnBrk="1" latinLnBrk="0" hangingPunct="1">
              <a:defRPr sz="2800" kern="1200">
                <a:solidFill>
                  <a:schemeClr val="tx1"/>
                </a:solidFill>
                <a:latin typeface="Times New Roman" pitchFamily="18" charset="0"/>
                <a:ea typeface="+mn-ea"/>
                <a:cs typeface="+mn-cs"/>
              </a:defRPr>
            </a:lvl8pPr>
            <a:lvl9pPr marL="3657600" algn="r" defTabSz="914400" rtl="1" eaLnBrk="1" latinLnBrk="0" hangingPunct="1">
              <a:defRPr sz="2800" kern="1200">
                <a:solidFill>
                  <a:schemeClr val="tx1"/>
                </a:solidFill>
                <a:latin typeface="Times New Roman" pitchFamily="18" charset="0"/>
                <a:ea typeface="+mn-ea"/>
                <a:cs typeface="+mn-cs"/>
              </a:defRPr>
            </a:lvl9pPr>
          </a:lstStyle>
          <a:p>
            <a:pPr defTabSz="829544" fontAlgn="auto">
              <a:spcBef>
                <a:spcPts val="0"/>
              </a:spcBef>
              <a:spcAft>
                <a:spcPts val="0"/>
              </a:spcAft>
            </a:pPr>
            <a:fld id="{E162DD3F-8BE3-4615-A529-C3C47E9E35FE}" type="slidenum">
              <a:rPr lang="es-ES" smtClean="0"/>
              <a:pPr defTabSz="829544" fontAlgn="auto">
                <a:spcBef>
                  <a:spcPts val="0"/>
                </a:spcBef>
                <a:spcAft>
                  <a:spcPts val="0"/>
                </a:spcAft>
              </a:pPr>
              <a:t>10</a:t>
            </a:fld>
            <a:endParaRPr lang="zxx-none">
              <a:solidFill>
                <a:prstClr val="black"/>
              </a:solidFill>
            </a:endParaRPr>
          </a:p>
        </p:txBody>
      </p:sp>
      <p:sp>
        <p:nvSpPr>
          <p:cNvPr id="2" name="Title 1">
            <a:extLst>
              <a:ext uri="{FF2B5EF4-FFF2-40B4-BE49-F238E27FC236}">
                <a16:creationId xmlns:a16="http://schemas.microsoft.com/office/drawing/2014/main" id="{4814BEA8-F1C8-4526-A592-80F9E8A75821}"/>
              </a:ext>
            </a:extLst>
          </p:cNvPr>
          <p:cNvSpPr txBox="1">
            <a:spLocks noGrp="1"/>
          </p:cNvSpPr>
          <p:nvPr>
            <p:ph type="title" idx="4294967295"/>
          </p:nvPr>
        </p:nvSpPr>
        <p:spPr>
          <a:xfrm>
            <a:off x="333477" y="648997"/>
            <a:ext cx="4368340" cy="620688"/>
          </a:xfrm>
        </p:spPr>
        <p:txBody>
          <a:bodyPr>
            <a:normAutofit/>
          </a:bodyPr>
          <a:lstStyle/>
          <a:p>
            <a:pPr lvl="0" algn="l"/>
            <a:r>
              <a:rPr lang="en-GB" sz="2400" dirty="0">
                <a:solidFill>
                  <a:schemeClr val="accent3">
                    <a:lumMod val="75000"/>
                  </a:schemeClr>
                </a:solidFill>
              </a:rPr>
              <a:t>D</a:t>
            </a:r>
            <a:r>
              <a:rPr lang="zxx-none" sz="2400" dirty="0">
                <a:solidFill>
                  <a:schemeClr val="accent3">
                    <a:lumMod val="75000"/>
                  </a:schemeClr>
                </a:solidFill>
              </a:rPr>
              <a:t>ust RGB</a:t>
            </a:r>
            <a:r>
              <a:rPr lang="en-GB" sz="2400" dirty="0">
                <a:solidFill>
                  <a:schemeClr val="accent3">
                    <a:lumMod val="75000"/>
                  </a:schemeClr>
                </a:solidFill>
              </a:rPr>
              <a:t> </a:t>
            </a:r>
            <a:r>
              <a:rPr lang="zxx-none" sz="2400" dirty="0">
                <a:solidFill>
                  <a:schemeClr val="accent3">
                    <a:lumMod val="75000"/>
                  </a:schemeClr>
                </a:solidFill>
              </a:rPr>
              <a:t>tuning &amp; typical hues</a:t>
            </a:r>
          </a:p>
        </p:txBody>
      </p:sp>
      <p:graphicFrame>
        <p:nvGraphicFramePr>
          <p:cNvPr id="3" name="Table 2">
            <a:extLst>
              <a:ext uri="{FF2B5EF4-FFF2-40B4-BE49-F238E27FC236}">
                <a16:creationId xmlns:a16="http://schemas.microsoft.com/office/drawing/2014/main" id="{7C653D1F-F548-4B23-9103-93F635A57970}"/>
              </a:ext>
            </a:extLst>
          </p:cNvPr>
          <p:cNvGraphicFramePr>
            <a:graphicFrameLocks noGrp="1"/>
          </p:cNvGraphicFramePr>
          <p:nvPr>
            <p:extLst>
              <p:ext uri="{D42A27DB-BD31-4B8C-83A1-F6EECF244321}">
                <p14:modId xmlns:p14="http://schemas.microsoft.com/office/powerpoint/2010/main" val="3179795922"/>
              </p:ext>
            </p:extLst>
          </p:nvPr>
        </p:nvGraphicFramePr>
        <p:xfrm>
          <a:off x="2891587" y="1827574"/>
          <a:ext cx="5557504" cy="1595371"/>
        </p:xfrm>
        <a:graphic>
          <a:graphicData uri="http://schemas.openxmlformats.org/drawingml/2006/table">
            <a:tbl>
              <a:tblPr/>
              <a:tblGrid>
                <a:gridCol w="1908239">
                  <a:extLst>
                    <a:ext uri="{9D8B030D-6E8A-4147-A177-3AD203B41FA5}">
                      <a16:colId xmlns:a16="http://schemas.microsoft.com/office/drawing/2014/main" val="2340867266"/>
                    </a:ext>
                  </a:extLst>
                </a:gridCol>
                <a:gridCol w="1757030">
                  <a:extLst>
                    <a:ext uri="{9D8B030D-6E8A-4147-A177-3AD203B41FA5}">
                      <a16:colId xmlns:a16="http://schemas.microsoft.com/office/drawing/2014/main" val="2948347444"/>
                    </a:ext>
                  </a:extLst>
                </a:gridCol>
                <a:gridCol w="1892235">
                  <a:extLst>
                    <a:ext uri="{9D8B030D-6E8A-4147-A177-3AD203B41FA5}">
                      <a16:colId xmlns:a16="http://schemas.microsoft.com/office/drawing/2014/main" val="2235663088"/>
                    </a:ext>
                  </a:extLst>
                </a:gridCol>
              </a:tblGrid>
              <a:tr h="419662">
                <a:tc>
                  <a:txBody>
                    <a:bodyPr/>
                    <a:lstStyle/>
                    <a:p>
                      <a:pPr marL="0" marR="0" lvl="0" indent="0" rtl="0" hangingPunct="0">
                        <a:lnSpc>
                          <a:spcPct val="93000"/>
                        </a:lnSpc>
                        <a:spcBef>
                          <a:spcPts val="0"/>
                        </a:spcBef>
                        <a:spcAft>
                          <a:spcPts val="0"/>
                        </a:spcAft>
                        <a:buNone/>
                        <a:tabLst/>
                      </a:pPr>
                      <a:r>
                        <a:rPr lang="en-GB" sz="2200" b="1" i="0" u="none" strike="noStrike" kern="1200" dirty="0">
                          <a:ln>
                            <a:noFill/>
                          </a:ln>
                          <a:latin typeface="Arial" pitchFamily="18"/>
                          <a:ea typeface="Andale Sans UI" pitchFamily="2"/>
                          <a:cs typeface="Tahoma" pitchFamily="2"/>
                        </a:rPr>
                        <a:t>   band(s)</a:t>
                      </a:r>
                    </a:p>
                  </a:txBody>
                  <a:tcPr marL="82953" marR="82953" marT="41476" marB="41476"/>
                </a:tc>
                <a:tc>
                  <a:txBody>
                    <a:bodyPr/>
                    <a:lstStyle/>
                    <a:p>
                      <a:pPr marL="0" marR="0" lvl="0" indent="0" rtl="0" hangingPunct="0">
                        <a:lnSpc>
                          <a:spcPct val="93000"/>
                        </a:lnSpc>
                        <a:spcBef>
                          <a:spcPts val="0"/>
                        </a:spcBef>
                        <a:spcAft>
                          <a:spcPts val="0"/>
                        </a:spcAft>
                        <a:buNone/>
                        <a:tabLst/>
                      </a:pPr>
                      <a:r>
                        <a:rPr lang="en-GB" sz="2200" b="1" i="0" u="none" strike="noStrike" kern="1200">
                          <a:ln>
                            <a:noFill/>
                          </a:ln>
                          <a:latin typeface="Arial" pitchFamily="18"/>
                          <a:ea typeface="Andale Sans UI" pitchFamily="2"/>
                          <a:cs typeface="Tahoma" pitchFamily="2"/>
                        </a:rPr>
                        <a:t>   Range [K]</a:t>
                      </a:r>
                    </a:p>
                  </a:txBody>
                  <a:tcPr marL="82953" marR="82953" marT="41476" marB="41476"/>
                </a:tc>
                <a:tc>
                  <a:txBody>
                    <a:bodyPr/>
                    <a:lstStyle/>
                    <a:p>
                      <a:pPr marL="0" marR="0" lvl="0" indent="0" rtl="0" hangingPunct="0">
                        <a:lnSpc>
                          <a:spcPct val="93000"/>
                        </a:lnSpc>
                        <a:spcBef>
                          <a:spcPts val="0"/>
                        </a:spcBef>
                        <a:spcAft>
                          <a:spcPts val="0"/>
                        </a:spcAft>
                        <a:buNone/>
                        <a:tabLst/>
                      </a:pPr>
                      <a:r>
                        <a:rPr lang="en-GB" sz="2200" b="1" i="0" u="none" strike="noStrike" kern="1200">
                          <a:ln>
                            <a:noFill/>
                          </a:ln>
                          <a:latin typeface="Arial" pitchFamily="18"/>
                          <a:ea typeface="Andale Sans UI" pitchFamily="2"/>
                          <a:cs typeface="Tahoma" pitchFamily="2"/>
                        </a:rPr>
                        <a:t>   Gamma [-]</a:t>
                      </a:r>
                    </a:p>
                  </a:txBody>
                  <a:tcPr marL="82953" marR="82953" marT="41476" marB="41476"/>
                </a:tc>
                <a:extLst>
                  <a:ext uri="{0D108BD9-81ED-4DB2-BD59-A6C34878D82A}">
                    <a16:rowId xmlns:a16="http://schemas.microsoft.com/office/drawing/2014/main" val="1818053582"/>
                  </a:ext>
                </a:extLst>
              </a:tr>
              <a:tr h="391903">
                <a:tc>
                  <a:txBody>
                    <a:bodyPr/>
                    <a:lstStyle/>
                    <a:p>
                      <a:pPr marL="0" marR="0" lvl="0" indent="0" rtl="0" hangingPunct="0">
                        <a:lnSpc>
                          <a:spcPct val="93000"/>
                        </a:lnSpc>
                        <a:spcBef>
                          <a:spcPts val="0"/>
                        </a:spcBef>
                        <a:spcAft>
                          <a:spcPts val="0"/>
                        </a:spcAft>
                        <a:buNone/>
                        <a:tabLst/>
                      </a:pPr>
                      <a:r>
                        <a:rPr lang="en-GB" sz="2000" b="1" i="0" u="none" strike="noStrike" kern="1200">
                          <a:ln>
                            <a:noFill/>
                          </a:ln>
                          <a:solidFill>
                            <a:srgbClr val="FF0000"/>
                          </a:solidFill>
                          <a:latin typeface="Arial" pitchFamily="18"/>
                          <a:ea typeface="Andale Sans UI" pitchFamily="2"/>
                          <a:cs typeface="Tahoma" pitchFamily="2"/>
                        </a:rPr>
                        <a:t>    12.0 - 10.8</a:t>
                      </a:r>
                    </a:p>
                  </a:txBody>
                  <a:tcPr marL="82953" marR="82953" marT="41476" marB="41476"/>
                </a:tc>
                <a:tc>
                  <a:txBody>
                    <a:bodyPr/>
                    <a:lstStyle/>
                    <a:p>
                      <a:pPr marL="0" marR="0" lvl="0" indent="0" algn="l" rtl="0" hangingPunct="0">
                        <a:lnSpc>
                          <a:spcPct val="93000"/>
                        </a:lnSpc>
                        <a:spcBef>
                          <a:spcPts val="0"/>
                        </a:spcBef>
                        <a:spcAft>
                          <a:spcPts val="0"/>
                        </a:spcAft>
                        <a:buNone/>
                        <a:tabLst/>
                      </a:pPr>
                      <a:r>
                        <a:rPr lang="en-GB" sz="2000" b="1" i="0" u="none" strike="noStrike" kern="1200">
                          <a:ln>
                            <a:noFill/>
                          </a:ln>
                          <a:solidFill>
                            <a:srgbClr val="FF0000"/>
                          </a:solidFill>
                          <a:latin typeface="Arial" pitchFamily="18"/>
                          <a:ea typeface="Andale Sans UI" pitchFamily="2"/>
                          <a:cs typeface="Tahoma" pitchFamily="2"/>
                        </a:rPr>
                        <a:t>     - 4 ..  + 2</a:t>
                      </a:r>
                    </a:p>
                  </a:txBody>
                  <a:tcPr marL="82953" marR="82953" marT="41476" marB="41476"/>
                </a:tc>
                <a:tc>
                  <a:txBody>
                    <a:bodyPr/>
                    <a:lstStyle/>
                    <a:p>
                      <a:pPr marL="0" marR="0" lvl="0" indent="0" rtl="0" hangingPunct="0">
                        <a:lnSpc>
                          <a:spcPct val="93000"/>
                        </a:lnSpc>
                        <a:spcBef>
                          <a:spcPts val="0"/>
                        </a:spcBef>
                        <a:spcAft>
                          <a:spcPts val="0"/>
                        </a:spcAft>
                        <a:buNone/>
                        <a:tabLst/>
                      </a:pPr>
                      <a:r>
                        <a:rPr lang="en-GB" sz="2000" b="1" i="0" u="none" strike="noStrike" kern="1200">
                          <a:ln>
                            <a:noFill/>
                          </a:ln>
                          <a:solidFill>
                            <a:srgbClr val="FF0000"/>
                          </a:solidFill>
                          <a:latin typeface="Arial" pitchFamily="18"/>
                          <a:ea typeface="Andale Sans UI" pitchFamily="2"/>
                          <a:cs typeface="Tahoma" pitchFamily="2"/>
                        </a:rPr>
                        <a:t>       1.0</a:t>
                      </a:r>
                    </a:p>
                  </a:txBody>
                  <a:tcPr marL="82953" marR="82953" marT="41476" marB="41476"/>
                </a:tc>
                <a:extLst>
                  <a:ext uri="{0D108BD9-81ED-4DB2-BD59-A6C34878D82A}">
                    <a16:rowId xmlns:a16="http://schemas.microsoft.com/office/drawing/2014/main" val="2172109847"/>
                  </a:ext>
                </a:extLst>
              </a:tr>
              <a:tr h="391903">
                <a:tc>
                  <a:txBody>
                    <a:bodyPr/>
                    <a:lstStyle/>
                    <a:p>
                      <a:pPr marL="0" marR="0" lvl="0" indent="0" rtl="0" hangingPunct="0">
                        <a:lnSpc>
                          <a:spcPct val="93000"/>
                        </a:lnSpc>
                        <a:spcBef>
                          <a:spcPts val="0"/>
                        </a:spcBef>
                        <a:spcAft>
                          <a:spcPts val="0"/>
                        </a:spcAft>
                        <a:buNone/>
                        <a:tabLst/>
                      </a:pPr>
                      <a:r>
                        <a:rPr lang="en-GB" sz="2000" b="1" i="0" u="none" strike="noStrike" kern="1200">
                          <a:ln>
                            <a:noFill/>
                          </a:ln>
                          <a:solidFill>
                            <a:srgbClr val="008000"/>
                          </a:solidFill>
                          <a:latin typeface="Arial" pitchFamily="18"/>
                          <a:ea typeface="Andale Sans UI" pitchFamily="2"/>
                          <a:cs typeface="Tahoma" pitchFamily="2"/>
                        </a:rPr>
                        <a:t>    10.8 - 8.7</a:t>
                      </a:r>
                    </a:p>
                  </a:txBody>
                  <a:tcPr marL="82953" marR="82953" marT="41476" marB="41476"/>
                </a:tc>
                <a:tc>
                  <a:txBody>
                    <a:bodyPr/>
                    <a:lstStyle/>
                    <a:p>
                      <a:pPr marL="0" marR="0" lvl="0" indent="0" algn="l" rtl="0" hangingPunct="0">
                        <a:lnSpc>
                          <a:spcPct val="93000"/>
                        </a:lnSpc>
                        <a:spcBef>
                          <a:spcPts val="0"/>
                        </a:spcBef>
                        <a:spcAft>
                          <a:spcPts val="0"/>
                        </a:spcAft>
                        <a:buNone/>
                        <a:tabLst/>
                      </a:pPr>
                      <a:r>
                        <a:rPr lang="en-GB" sz="2000" b="1" i="0" u="none" strike="noStrike" kern="1200">
                          <a:ln>
                            <a:noFill/>
                          </a:ln>
                          <a:solidFill>
                            <a:srgbClr val="008000"/>
                          </a:solidFill>
                          <a:latin typeface="Arial" pitchFamily="18"/>
                          <a:ea typeface="Andale Sans UI" pitchFamily="2"/>
                          <a:cs typeface="Tahoma" pitchFamily="2"/>
                        </a:rPr>
                        <a:t>      0 .. +15</a:t>
                      </a:r>
                    </a:p>
                  </a:txBody>
                  <a:tcPr marL="82953" marR="82953" marT="41476" marB="41476"/>
                </a:tc>
                <a:tc>
                  <a:txBody>
                    <a:bodyPr/>
                    <a:lstStyle/>
                    <a:p>
                      <a:pPr marL="0" marR="0" lvl="0" indent="0" rtl="0" hangingPunct="0">
                        <a:lnSpc>
                          <a:spcPct val="93000"/>
                        </a:lnSpc>
                        <a:spcBef>
                          <a:spcPts val="0"/>
                        </a:spcBef>
                        <a:spcAft>
                          <a:spcPts val="0"/>
                        </a:spcAft>
                        <a:buNone/>
                        <a:tabLst/>
                      </a:pPr>
                      <a:r>
                        <a:rPr lang="en-GB" sz="2000" b="1" i="0" u="none" strike="noStrike" kern="1200">
                          <a:ln>
                            <a:noFill/>
                          </a:ln>
                          <a:solidFill>
                            <a:srgbClr val="008000"/>
                          </a:solidFill>
                          <a:latin typeface="Arial" pitchFamily="18"/>
                          <a:ea typeface="Andale Sans UI" pitchFamily="2"/>
                          <a:cs typeface="Tahoma" pitchFamily="2"/>
                        </a:rPr>
                        <a:t>       2.5</a:t>
                      </a:r>
                    </a:p>
                  </a:txBody>
                  <a:tcPr marL="82953" marR="82953" marT="41476" marB="41476"/>
                </a:tc>
                <a:extLst>
                  <a:ext uri="{0D108BD9-81ED-4DB2-BD59-A6C34878D82A}">
                    <a16:rowId xmlns:a16="http://schemas.microsoft.com/office/drawing/2014/main" val="888680499"/>
                  </a:ext>
                </a:extLst>
              </a:tr>
              <a:tr h="391903">
                <a:tc>
                  <a:txBody>
                    <a:bodyPr/>
                    <a:lstStyle/>
                    <a:p>
                      <a:pPr marL="0" marR="0" lvl="0" indent="0" rtl="0" hangingPunct="0">
                        <a:lnSpc>
                          <a:spcPct val="93000"/>
                        </a:lnSpc>
                        <a:spcBef>
                          <a:spcPts val="0"/>
                        </a:spcBef>
                        <a:spcAft>
                          <a:spcPts val="0"/>
                        </a:spcAft>
                        <a:buNone/>
                        <a:tabLst/>
                      </a:pPr>
                      <a:r>
                        <a:rPr lang="en-GB" sz="2000" b="1" i="0" u="none" strike="noStrike" kern="1200">
                          <a:ln>
                            <a:noFill/>
                          </a:ln>
                          <a:solidFill>
                            <a:srgbClr val="0000FF"/>
                          </a:solidFill>
                          <a:latin typeface="Arial" pitchFamily="18"/>
                          <a:ea typeface="Andale Sans UI" pitchFamily="2"/>
                          <a:cs typeface="Tahoma" pitchFamily="2"/>
                        </a:rPr>
                        <a:t>         10.8</a:t>
                      </a:r>
                    </a:p>
                  </a:txBody>
                  <a:tcPr marL="82953" marR="82953" marT="41476" marB="41476"/>
                </a:tc>
                <a:tc>
                  <a:txBody>
                    <a:bodyPr/>
                    <a:lstStyle/>
                    <a:p>
                      <a:pPr marL="0" marR="0" lvl="0" indent="0" algn="l" rtl="0" hangingPunct="0">
                        <a:lnSpc>
                          <a:spcPct val="93000"/>
                        </a:lnSpc>
                        <a:spcBef>
                          <a:spcPts val="0"/>
                        </a:spcBef>
                        <a:spcAft>
                          <a:spcPts val="0"/>
                        </a:spcAft>
                        <a:buNone/>
                        <a:tabLst/>
                      </a:pPr>
                      <a:r>
                        <a:rPr lang="en-GB" sz="2000" b="1" i="0" u="none" strike="noStrike" kern="1200">
                          <a:ln>
                            <a:noFill/>
                          </a:ln>
                          <a:solidFill>
                            <a:srgbClr val="0000FF"/>
                          </a:solidFill>
                          <a:latin typeface="Arial" pitchFamily="18"/>
                          <a:ea typeface="Andale Sans UI" pitchFamily="2"/>
                          <a:cs typeface="Tahoma" pitchFamily="2"/>
                        </a:rPr>
                        <a:t>    261 .. 289</a:t>
                      </a:r>
                    </a:p>
                  </a:txBody>
                  <a:tcPr marL="82953" marR="82953" marT="41476" marB="41476"/>
                </a:tc>
                <a:tc>
                  <a:txBody>
                    <a:bodyPr/>
                    <a:lstStyle/>
                    <a:p>
                      <a:pPr marL="0" marR="0" lvl="0" indent="0" rtl="0" hangingPunct="0">
                        <a:lnSpc>
                          <a:spcPct val="93000"/>
                        </a:lnSpc>
                        <a:spcBef>
                          <a:spcPts val="0"/>
                        </a:spcBef>
                        <a:spcAft>
                          <a:spcPts val="0"/>
                        </a:spcAft>
                        <a:buNone/>
                        <a:tabLst/>
                      </a:pPr>
                      <a:r>
                        <a:rPr lang="en-GB" sz="2000" b="1" i="0" u="none" strike="noStrike" kern="1200" dirty="0">
                          <a:ln>
                            <a:noFill/>
                          </a:ln>
                          <a:solidFill>
                            <a:srgbClr val="0000FF"/>
                          </a:solidFill>
                          <a:latin typeface="Arial" pitchFamily="18"/>
                          <a:ea typeface="Andale Sans UI" pitchFamily="2"/>
                          <a:cs typeface="Tahoma" pitchFamily="2"/>
                        </a:rPr>
                        <a:t>       1.0</a:t>
                      </a:r>
                    </a:p>
                  </a:txBody>
                  <a:tcPr marL="82953" marR="82953" marT="41476" marB="41476"/>
                </a:tc>
                <a:extLst>
                  <a:ext uri="{0D108BD9-81ED-4DB2-BD59-A6C34878D82A}">
                    <a16:rowId xmlns:a16="http://schemas.microsoft.com/office/drawing/2014/main" val="3302033990"/>
                  </a:ext>
                </a:extLst>
              </a:tr>
            </a:tbl>
          </a:graphicData>
        </a:graphic>
      </p:graphicFrame>
      <p:sp>
        <p:nvSpPr>
          <p:cNvPr id="4" name="Freeform: Shape 3">
            <a:extLst>
              <a:ext uri="{FF2B5EF4-FFF2-40B4-BE49-F238E27FC236}">
                <a16:creationId xmlns:a16="http://schemas.microsoft.com/office/drawing/2014/main" id="{7398B79A-F34B-4FDE-B1C8-F9D3C0D9EA07}"/>
              </a:ext>
            </a:extLst>
          </p:cNvPr>
          <p:cNvSpPr/>
          <p:nvPr/>
        </p:nvSpPr>
        <p:spPr>
          <a:xfrm>
            <a:off x="7338376" y="5913158"/>
            <a:ext cx="1483351" cy="3631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60FF"/>
          </a:solidFill>
          <a:ln>
            <a:noFill/>
            <a:prstDash val="solid"/>
          </a:ln>
        </p:spPr>
        <p:txBody>
          <a:bodyPr vert="horz" wrap="none" lIns="81646" tIns="42456" rIns="81646" bIns="42456" anchor="ctr" anchorCtr="0" compatLnSpc="0">
            <a:noAutofit/>
          </a:bodyPr>
          <a:lstStyle/>
          <a:p>
            <a:pPr defTabSz="829544" fontAlgn="auto">
              <a:spcBef>
                <a:spcPts val="0"/>
              </a:spcBef>
              <a:spcAft>
                <a:spcPts val="0"/>
              </a:spcAft>
            </a:pPr>
            <a:endParaRPr lang="en-GB" sz="1633">
              <a:solidFill>
                <a:prstClr val="black"/>
              </a:solidFill>
              <a:latin typeface="Arial" pitchFamily="18"/>
              <a:ea typeface="Andale Sans UI" pitchFamily="2"/>
              <a:cs typeface="Tahoma" pitchFamily="2"/>
            </a:endParaRPr>
          </a:p>
        </p:txBody>
      </p:sp>
      <p:sp>
        <p:nvSpPr>
          <p:cNvPr id="5" name="Freeform: Shape 4">
            <a:extLst>
              <a:ext uri="{FF2B5EF4-FFF2-40B4-BE49-F238E27FC236}">
                <a16:creationId xmlns:a16="http://schemas.microsoft.com/office/drawing/2014/main" id="{C345032E-44FC-4216-A423-FFD01B0088D4}"/>
              </a:ext>
            </a:extLst>
          </p:cNvPr>
          <p:cNvSpPr/>
          <p:nvPr/>
        </p:nvSpPr>
        <p:spPr>
          <a:xfrm>
            <a:off x="5312893" y="5911852"/>
            <a:ext cx="1483351" cy="36446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750EF"/>
          </a:solidFill>
          <a:ln>
            <a:noFill/>
            <a:prstDash val="solid"/>
          </a:ln>
        </p:spPr>
        <p:txBody>
          <a:bodyPr vert="horz" wrap="none" lIns="81646" tIns="42456" rIns="81646" bIns="42456" anchor="ctr" anchorCtr="0" compatLnSpc="0">
            <a:noAutofit/>
          </a:bodyPr>
          <a:lstStyle/>
          <a:p>
            <a:pPr defTabSz="829544" fontAlgn="auto">
              <a:spcBef>
                <a:spcPts val="0"/>
              </a:spcBef>
              <a:spcAft>
                <a:spcPts val="0"/>
              </a:spcAft>
            </a:pPr>
            <a:endParaRPr lang="en-GB" sz="1633">
              <a:solidFill>
                <a:prstClr val="black"/>
              </a:solidFill>
              <a:latin typeface="Arial" pitchFamily="18"/>
              <a:ea typeface="Andale Sans UI" pitchFamily="2"/>
              <a:cs typeface="Tahoma" pitchFamily="2"/>
            </a:endParaRPr>
          </a:p>
        </p:txBody>
      </p:sp>
      <p:sp>
        <p:nvSpPr>
          <p:cNvPr id="6" name="Freeform: Shape 5">
            <a:extLst>
              <a:ext uri="{FF2B5EF4-FFF2-40B4-BE49-F238E27FC236}">
                <a16:creationId xmlns:a16="http://schemas.microsoft.com/office/drawing/2014/main" id="{1F68C06B-668D-4E24-BF3A-21E665DADA49}"/>
              </a:ext>
            </a:extLst>
          </p:cNvPr>
          <p:cNvSpPr/>
          <p:nvPr/>
        </p:nvSpPr>
        <p:spPr>
          <a:xfrm>
            <a:off x="5639805" y="3821051"/>
            <a:ext cx="842263" cy="3665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a:noFill/>
            <a:prstDash val="solid"/>
          </a:ln>
        </p:spPr>
        <p:txBody>
          <a:bodyPr vert="horz" wrap="square" lIns="81646" tIns="42456" rIns="81646" bIns="42456" anchor="t" anchorCtr="0" compatLnSpc="0">
            <a:spAutoFit/>
          </a:bodyPr>
          <a:lstStyle/>
          <a:p>
            <a:pPr defTabSz="829544" fontAlgn="auto">
              <a:spcBef>
                <a:spcPts val="0"/>
              </a:spcBef>
              <a:spcAft>
                <a:spcPts val="0"/>
              </a:spcAft>
            </a:pPr>
            <a:r>
              <a:rPr lang="en-GB" sz="1814" b="1">
                <a:solidFill>
                  <a:srgbClr val="FFFFFF"/>
                </a:solidFill>
                <a:latin typeface="Tahoma" pitchFamily="34"/>
                <a:ea typeface="Lucida Sans Unicode" pitchFamily="2"/>
                <a:cs typeface="Lucida Sans Unicode" pitchFamily="2"/>
              </a:rPr>
              <a:t>Night</a:t>
            </a:r>
          </a:p>
        </p:txBody>
      </p:sp>
      <p:sp>
        <p:nvSpPr>
          <p:cNvPr id="7" name="Freeform: Shape 6">
            <a:extLst>
              <a:ext uri="{FF2B5EF4-FFF2-40B4-BE49-F238E27FC236}">
                <a16:creationId xmlns:a16="http://schemas.microsoft.com/office/drawing/2014/main" id="{379509E4-7347-4A7A-99EB-0BA1073A6826}"/>
              </a:ext>
            </a:extLst>
          </p:cNvPr>
          <p:cNvSpPr/>
          <p:nvPr/>
        </p:nvSpPr>
        <p:spPr>
          <a:xfrm>
            <a:off x="5312893" y="5117923"/>
            <a:ext cx="1483351" cy="36446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A050B4"/>
          </a:solidFill>
          <a:ln>
            <a:noFill/>
            <a:prstDash val="solid"/>
          </a:ln>
        </p:spPr>
        <p:txBody>
          <a:bodyPr vert="horz" wrap="none" lIns="81646" tIns="42456" rIns="81646" bIns="42456" anchor="ctr" anchorCtr="0" compatLnSpc="0">
            <a:noAutofit/>
          </a:bodyPr>
          <a:lstStyle/>
          <a:p>
            <a:pPr defTabSz="829544" fontAlgn="auto">
              <a:spcBef>
                <a:spcPts val="0"/>
              </a:spcBef>
              <a:spcAft>
                <a:spcPts val="0"/>
              </a:spcAft>
            </a:pPr>
            <a:endParaRPr lang="en-GB" sz="1633">
              <a:solidFill>
                <a:prstClr val="black"/>
              </a:solidFill>
              <a:latin typeface="Arial" pitchFamily="18"/>
              <a:ea typeface="Andale Sans UI" pitchFamily="2"/>
              <a:cs typeface="Tahoma" pitchFamily="2"/>
            </a:endParaRPr>
          </a:p>
        </p:txBody>
      </p:sp>
      <p:sp>
        <p:nvSpPr>
          <p:cNvPr id="8" name="Freeform: Shape 7">
            <a:extLst>
              <a:ext uri="{FF2B5EF4-FFF2-40B4-BE49-F238E27FC236}">
                <a16:creationId xmlns:a16="http://schemas.microsoft.com/office/drawing/2014/main" id="{6B3B8CF1-96D0-4F65-BF8B-BECFB7C245E2}"/>
              </a:ext>
            </a:extLst>
          </p:cNvPr>
          <p:cNvSpPr/>
          <p:nvPr/>
        </p:nvSpPr>
        <p:spPr>
          <a:xfrm>
            <a:off x="7338376" y="5119554"/>
            <a:ext cx="1483351" cy="36283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60FF"/>
          </a:solidFill>
          <a:ln>
            <a:noFill/>
            <a:prstDash val="solid"/>
          </a:ln>
        </p:spPr>
        <p:txBody>
          <a:bodyPr vert="horz" wrap="none" lIns="81646" tIns="42456" rIns="81646" bIns="42456" anchor="ctr" anchorCtr="0" compatLnSpc="0">
            <a:noAutofit/>
          </a:bodyPr>
          <a:lstStyle/>
          <a:p>
            <a:pPr defTabSz="829544" fontAlgn="auto">
              <a:spcBef>
                <a:spcPts val="0"/>
              </a:spcBef>
              <a:spcAft>
                <a:spcPts val="0"/>
              </a:spcAft>
            </a:pPr>
            <a:endParaRPr lang="en-GB" sz="1633">
              <a:solidFill>
                <a:prstClr val="black"/>
              </a:solidFill>
              <a:latin typeface="Arial" pitchFamily="18"/>
              <a:ea typeface="Andale Sans UI" pitchFamily="2"/>
              <a:cs typeface="Tahoma" pitchFamily="2"/>
            </a:endParaRPr>
          </a:p>
        </p:txBody>
      </p:sp>
      <p:sp>
        <p:nvSpPr>
          <p:cNvPr id="9" name="Freeform: Shape 8">
            <a:extLst>
              <a:ext uri="{FF2B5EF4-FFF2-40B4-BE49-F238E27FC236}">
                <a16:creationId xmlns:a16="http://schemas.microsoft.com/office/drawing/2014/main" id="{264208A5-5D27-40A1-8182-5B4102A8E9B9}"/>
              </a:ext>
            </a:extLst>
          </p:cNvPr>
          <p:cNvSpPr/>
          <p:nvPr/>
        </p:nvSpPr>
        <p:spPr>
          <a:xfrm>
            <a:off x="7338376" y="4350447"/>
            <a:ext cx="1483351" cy="36446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5078"/>
          </a:solidFill>
          <a:ln>
            <a:noFill/>
            <a:prstDash val="solid"/>
          </a:ln>
        </p:spPr>
        <p:txBody>
          <a:bodyPr vert="horz" wrap="none" lIns="81646" tIns="42456" rIns="81646" bIns="42456" anchor="ctr" anchorCtr="0" compatLnSpc="0">
            <a:noAutofit/>
          </a:bodyPr>
          <a:lstStyle/>
          <a:p>
            <a:pPr defTabSz="829544" fontAlgn="auto">
              <a:spcBef>
                <a:spcPts val="0"/>
              </a:spcBef>
              <a:spcAft>
                <a:spcPts val="0"/>
              </a:spcAft>
            </a:pPr>
            <a:endParaRPr lang="en-GB" sz="1633">
              <a:solidFill>
                <a:prstClr val="black"/>
              </a:solidFill>
              <a:latin typeface="Arial" pitchFamily="18"/>
              <a:ea typeface="Andale Sans UI" pitchFamily="2"/>
              <a:cs typeface="Tahoma" pitchFamily="2"/>
            </a:endParaRPr>
          </a:p>
        </p:txBody>
      </p:sp>
      <p:sp>
        <p:nvSpPr>
          <p:cNvPr id="10" name="Freeform: Shape 9">
            <a:extLst>
              <a:ext uri="{FF2B5EF4-FFF2-40B4-BE49-F238E27FC236}">
                <a16:creationId xmlns:a16="http://schemas.microsoft.com/office/drawing/2014/main" id="{2A307513-E68F-4668-87B7-1562C03CAD5F}"/>
              </a:ext>
            </a:extLst>
          </p:cNvPr>
          <p:cNvSpPr/>
          <p:nvPr/>
        </p:nvSpPr>
        <p:spPr>
          <a:xfrm>
            <a:off x="2523525" y="4429806"/>
            <a:ext cx="3133914" cy="3665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46" tIns="42456" rIns="81646" bIns="42456" anchor="t" anchorCtr="0" compatLnSpc="0">
            <a:spAutoFit/>
          </a:bodyPr>
          <a:lstStyle/>
          <a:p>
            <a:pPr defTabSz="829544" fontAlgn="auto">
              <a:spcBef>
                <a:spcPts val="0"/>
              </a:spcBef>
              <a:spcAft>
                <a:spcPts val="0"/>
              </a:spcAft>
            </a:pPr>
            <a:r>
              <a:rPr lang="en-GB" sz="1814" b="1">
                <a:solidFill>
                  <a:prstClr val="black"/>
                </a:solidFill>
                <a:latin typeface="Tahoma" pitchFamily="34"/>
                <a:ea typeface="Lucida Sans Unicode" pitchFamily="2"/>
                <a:cs typeface="Lucida Sans Unicode" pitchFamily="2"/>
              </a:rPr>
              <a:t>High level (~400 hPa)</a:t>
            </a:r>
          </a:p>
        </p:txBody>
      </p:sp>
      <p:sp>
        <p:nvSpPr>
          <p:cNvPr id="11" name="Freeform: Shape 10">
            <a:extLst>
              <a:ext uri="{FF2B5EF4-FFF2-40B4-BE49-F238E27FC236}">
                <a16:creationId xmlns:a16="http://schemas.microsoft.com/office/drawing/2014/main" id="{5DB310C7-6DCC-495E-B47B-14E447ED15E4}"/>
              </a:ext>
            </a:extLst>
          </p:cNvPr>
          <p:cNvSpPr/>
          <p:nvPr/>
        </p:nvSpPr>
        <p:spPr>
          <a:xfrm>
            <a:off x="2523525" y="5194343"/>
            <a:ext cx="2906284" cy="3665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46" tIns="42456" rIns="81646" bIns="42456" anchor="t" anchorCtr="0" compatLnSpc="0">
            <a:spAutoFit/>
          </a:bodyPr>
          <a:lstStyle/>
          <a:p>
            <a:pPr defTabSz="829544" fontAlgn="auto">
              <a:spcBef>
                <a:spcPts val="0"/>
              </a:spcBef>
              <a:spcAft>
                <a:spcPts val="0"/>
              </a:spcAft>
            </a:pPr>
            <a:r>
              <a:rPr lang="en-GB" sz="1814" b="1">
                <a:solidFill>
                  <a:prstClr val="black"/>
                </a:solidFill>
                <a:latin typeface="Tahoma" pitchFamily="34"/>
                <a:ea typeface="Lucida Sans Unicode" pitchFamily="2"/>
                <a:cs typeface="Lucida Sans Unicode" pitchFamily="2"/>
              </a:rPr>
              <a:t>Mid level (~700 hPa)</a:t>
            </a:r>
          </a:p>
        </p:txBody>
      </p:sp>
      <p:sp>
        <p:nvSpPr>
          <p:cNvPr id="12" name="Freeform: Shape 11">
            <a:extLst>
              <a:ext uri="{FF2B5EF4-FFF2-40B4-BE49-F238E27FC236}">
                <a16:creationId xmlns:a16="http://schemas.microsoft.com/office/drawing/2014/main" id="{625CC6D7-BE51-47F0-AEBA-08C5F2B15D0D}"/>
              </a:ext>
            </a:extLst>
          </p:cNvPr>
          <p:cNvSpPr/>
          <p:nvPr/>
        </p:nvSpPr>
        <p:spPr>
          <a:xfrm>
            <a:off x="2517647" y="5979781"/>
            <a:ext cx="2998380" cy="3665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46" tIns="42456" rIns="81646" bIns="42456" anchor="t" anchorCtr="0" compatLnSpc="0">
            <a:spAutoFit/>
          </a:bodyPr>
          <a:lstStyle/>
          <a:p>
            <a:pPr defTabSz="829544" fontAlgn="auto">
              <a:spcBef>
                <a:spcPts val="0"/>
              </a:spcBef>
              <a:spcAft>
                <a:spcPts val="0"/>
              </a:spcAft>
            </a:pPr>
            <a:r>
              <a:rPr lang="en-GB" sz="1814" b="1">
                <a:solidFill>
                  <a:prstClr val="black"/>
                </a:solidFill>
                <a:latin typeface="Tahoma" pitchFamily="34"/>
                <a:ea typeface="Lucida Sans Unicode" pitchFamily="2"/>
                <a:cs typeface="Lucida Sans Unicode" pitchFamily="2"/>
              </a:rPr>
              <a:t>Low level (~900 hPa)</a:t>
            </a:r>
          </a:p>
        </p:txBody>
      </p:sp>
      <p:sp>
        <p:nvSpPr>
          <p:cNvPr id="13" name="Freeform: Shape 12">
            <a:extLst>
              <a:ext uri="{FF2B5EF4-FFF2-40B4-BE49-F238E27FC236}">
                <a16:creationId xmlns:a16="http://schemas.microsoft.com/office/drawing/2014/main" id="{B46C8603-A097-48F6-A862-2BDAA7A6C107}"/>
              </a:ext>
            </a:extLst>
          </p:cNvPr>
          <p:cNvSpPr/>
          <p:nvPr/>
        </p:nvSpPr>
        <p:spPr>
          <a:xfrm>
            <a:off x="7664634" y="3821051"/>
            <a:ext cx="671132" cy="3665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46" tIns="42456" rIns="81646" bIns="42456" anchor="t" anchorCtr="0" compatLnSpc="0">
            <a:spAutoFit/>
          </a:bodyPr>
          <a:lstStyle/>
          <a:p>
            <a:pPr defTabSz="829544" fontAlgn="auto">
              <a:spcBef>
                <a:spcPts val="0"/>
              </a:spcBef>
              <a:spcAft>
                <a:spcPts val="0"/>
              </a:spcAft>
            </a:pPr>
            <a:r>
              <a:rPr lang="en-GB" sz="1814" b="1">
                <a:solidFill>
                  <a:prstClr val="black"/>
                </a:solidFill>
                <a:latin typeface="Tahoma" pitchFamily="34"/>
                <a:ea typeface="Lucida Sans Unicode" pitchFamily="2"/>
                <a:cs typeface="Lucida Sans Unicode" pitchFamily="2"/>
              </a:rPr>
              <a:t>Day</a:t>
            </a:r>
          </a:p>
        </p:txBody>
      </p:sp>
      <p:sp>
        <p:nvSpPr>
          <p:cNvPr id="14" name="Freeform: Shape 13">
            <a:extLst>
              <a:ext uri="{FF2B5EF4-FFF2-40B4-BE49-F238E27FC236}">
                <a16:creationId xmlns:a16="http://schemas.microsoft.com/office/drawing/2014/main" id="{41DFF7AC-2EF6-4304-9A5D-E19C4AFA8BF7}"/>
              </a:ext>
            </a:extLst>
          </p:cNvPr>
          <p:cNvSpPr/>
          <p:nvPr/>
        </p:nvSpPr>
        <p:spPr>
          <a:xfrm>
            <a:off x="5312893" y="4350447"/>
            <a:ext cx="1483351" cy="36446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501E"/>
          </a:solidFill>
          <a:ln>
            <a:noFill/>
            <a:prstDash val="solid"/>
          </a:ln>
        </p:spPr>
        <p:txBody>
          <a:bodyPr vert="horz" wrap="none" lIns="81646" tIns="42456" rIns="81646" bIns="42456" anchor="ctr" anchorCtr="0" compatLnSpc="0">
            <a:noAutofit/>
          </a:bodyPr>
          <a:lstStyle/>
          <a:p>
            <a:pPr defTabSz="829544" fontAlgn="auto">
              <a:spcBef>
                <a:spcPts val="0"/>
              </a:spcBef>
              <a:spcAft>
                <a:spcPts val="0"/>
              </a:spcAft>
            </a:pPr>
            <a:endParaRPr lang="en-GB" sz="1633">
              <a:solidFill>
                <a:prstClr val="black"/>
              </a:solidFill>
              <a:latin typeface="Arial" pitchFamily="18"/>
              <a:ea typeface="Andale Sans UI" pitchFamily="2"/>
              <a:cs typeface="Tahoma" pitchFamily="2"/>
            </a:endParaRPr>
          </a:p>
        </p:txBody>
      </p:sp>
      <p:sp>
        <p:nvSpPr>
          <p:cNvPr id="16" name="Title 1">
            <a:extLst>
              <a:ext uri="{FF2B5EF4-FFF2-40B4-BE49-F238E27FC236}">
                <a16:creationId xmlns:a16="http://schemas.microsoft.com/office/drawing/2014/main" id="{22FBB2BA-339C-B6DD-21DE-F98BDC6538A5}"/>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20577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4" descr="2003_06_25_1000_rgb_10-09_09-07_09.jpg">
            <a:extLst>
              <a:ext uri="{FF2B5EF4-FFF2-40B4-BE49-F238E27FC236}">
                <a16:creationId xmlns:a16="http://schemas.microsoft.com/office/drawing/2014/main" id="{FBAB1A58-1661-46F4-8BCE-603CC018E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4" y="2286001"/>
            <a:ext cx="5635625"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3A4C258C-6074-40C5-8633-F51C91E2EE2E}"/>
              </a:ext>
            </a:extLst>
          </p:cNvPr>
          <p:cNvSpPr>
            <a:spLocks noChangeArrowheads="1"/>
          </p:cNvSpPr>
          <p:nvPr/>
        </p:nvSpPr>
        <p:spPr bwMode="auto">
          <a:xfrm>
            <a:off x="7543800" y="4286251"/>
            <a:ext cx="3505200" cy="2181225"/>
          </a:xfrm>
          <a:prstGeom prst="rect">
            <a:avLst/>
          </a:prstGeom>
          <a:noFill/>
          <a:ln w="9525">
            <a:noFill/>
            <a:miter lim="800000"/>
            <a:headEnd/>
            <a:tailEnd/>
          </a:ln>
        </p:spPr>
        <p:txBody>
          <a:bodyPr lIns="115070" tIns="57537" rIns="115070" bIns="57537" anchor="ctr"/>
          <a:lstStyle/>
          <a:p>
            <a:pPr defTabSz="1141413" eaLnBrk="0" hangingPunct="0">
              <a:lnSpc>
                <a:spcPct val="90000"/>
              </a:lnSpc>
              <a:defRPr/>
            </a:pPr>
            <a:r>
              <a:rPr lang="en-US" sz="2000" dirty="0" err="1">
                <a:solidFill>
                  <a:srgbClr val="00279F"/>
                </a:solidFill>
                <a:latin typeface="Times New Roman" panose="02020603050405020304" pitchFamily="18" charset="0"/>
                <a:cs typeface="+mn-cs"/>
              </a:rPr>
              <a:t>Meteosat</a:t>
            </a:r>
            <a:r>
              <a:rPr lang="en-US" sz="2000" dirty="0">
                <a:solidFill>
                  <a:srgbClr val="00279F"/>
                </a:solidFill>
                <a:latin typeface="Times New Roman" panose="02020603050405020304" pitchFamily="18" charset="0"/>
                <a:cs typeface="+mn-cs"/>
              </a:rPr>
              <a:t> -8</a:t>
            </a:r>
          </a:p>
          <a:p>
            <a:pPr defTabSz="1141413" eaLnBrk="0" hangingPunct="0">
              <a:lnSpc>
                <a:spcPct val="90000"/>
              </a:lnSpc>
              <a:defRPr/>
            </a:pPr>
            <a:r>
              <a:rPr lang="en-US" sz="2000" dirty="0">
                <a:solidFill>
                  <a:srgbClr val="00279F"/>
                </a:solidFill>
                <a:latin typeface="Times New Roman" panose="02020603050405020304" pitchFamily="18" charset="0"/>
                <a:cs typeface="+mn-cs"/>
              </a:rPr>
              <a:t>25 June 2003</a:t>
            </a:r>
          </a:p>
          <a:p>
            <a:pPr defTabSz="1141413" eaLnBrk="0" hangingPunct="0">
              <a:lnSpc>
                <a:spcPct val="90000"/>
              </a:lnSpc>
              <a:defRPr/>
            </a:pPr>
            <a:r>
              <a:rPr lang="en-US" sz="2000" dirty="0">
                <a:solidFill>
                  <a:srgbClr val="00279F"/>
                </a:solidFill>
                <a:latin typeface="Times New Roman" panose="02020603050405020304" pitchFamily="18" charset="0"/>
                <a:cs typeface="+mn-cs"/>
              </a:rPr>
              <a:t>10:00 UTC</a:t>
            </a:r>
          </a:p>
          <a:p>
            <a:pPr marL="427038" indent="-427038" defTabSz="1141413" eaLnBrk="0" hangingPunct="0">
              <a:defRPr/>
            </a:pPr>
            <a:r>
              <a:rPr lang="en-US" sz="2000" dirty="0">
                <a:solidFill>
                  <a:srgbClr val="00279F"/>
                </a:solidFill>
                <a:latin typeface="Times New Roman" panose="02020603050405020304" pitchFamily="18" charset="0"/>
                <a:cs typeface="+mn-cs"/>
              </a:rPr>
              <a:t>RGB Composite</a:t>
            </a:r>
          </a:p>
          <a:p>
            <a:pPr marL="427038" indent="-427038" defTabSz="1141413" eaLnBrk="0" hangingPunct="0">
              <a:defRPr/>
            </a:pPr>
            <a:r>
              <a:rPr lang="en-US" sz="2000" b="1" dirty="0">
                <a:solidFill>
                  <a:srgbClr val="F41100"/>
                </a:solidFill>
                <a:latin typeface="Times New Roman" panose="02020603050405020304" pitchFamily="18" charset="0"/>
                <a:cs typeface="+mn-cs"/>
              </a:rPr>
              <a:t>R = IR12.0 - IR10.8</a:t>
            </a:r>
          </a:p>
          <a:p>
            <a:pPr marL="427038" indent="-427038" defTabSz="1141413" eaLnBrk="0" hangingPunct="0">
              <a:defRPr/>
            </a:pPr>
            <a:r>
              <a:rPr lang="en-US" sz="2000" b="1" dirty="0">
                <a:solidFill>
                  <a:srgbClr val="F41100"/>
                </a:solidFill>
                <a:latin typeface="Times New Roman" panose="02020603050405020304" pitchFamily="18" charset="0"/>
                <a:cs typeface="+mn-cs"/>
              </a:rPr>
              <a:t>G = IR10.8 - IR8.7</a:t>
            </a:r>
          </a:p>
          <a:p>
            <a:pPr marL="427038" indent="-427038" defTabSz="1141413" eaLnBrk="0" hangingPunct="0">
              <a:defRPr/>
            </a:pPr>
            <a:r>
              <a:rPr lang="en-US" sz="2000" b="1" dirty="0">
                <a:solidFill>
                  <a:srgbClr val="F41100"/>
                </a:solidFill>
                <a:latin typeface="Times New Roman" panose="02020603050405020304" pitchFamily="18" charset="0"/>
                <a:cs typeface="+mn-cs"/>
              </a:rPr>
              <a:t>B = IR10.8</a:t>
            </a:r>
          </a:p>
          <a:p>
            <a:pPr defTabSz="1141413" eaLnBrk="0" hangingPunct="0">
              <a:lnSpc>
                <a:spcPct val="90000"/>
              </a:lnSpc>
              <a:defRPr/>
            </a:pPr>
            <a:endParaRPr lang="en-US" sz="2000" dirty="0">
              <a:solidFill>
                <a:srgbClr val="00279F"/>
              </a:solidFill>
              <a:latin typeface="Times New Roman" panose="02020603050405020304" pitchFamily="18" charset="0"/>
              <a:cs typeface="+mn-cs"/>
            </a:endParaRPr>
          </a:p>
        </p:txBody>
      </p:sp>
      <p:pic>
        <p:nvPicPr>
          <p:cNvPr id="36869" name="Picture 9" descr="rgb_10-09_09-07_09_colour_slider_dust_3">
            <a:extLst>
              <a:ext uri="{FF2B5EF4-FFF2-40B4-BE49-F238E27FC236}">
                <a16:creationId xmlns:a16="http://schemas.microsoft.com/office/drawing/2014/main" id="{479DCDBC-5656-4893-8FB7-700C281FE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196976"/>
            <a:ext cx="5014913"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Line 8">
            <a:extLst>
              <a:ext uri="{FF2B5EF4-FFF2-40B4-BE49-F238E27FC236}">
                <a16:creationId xmlns:a16="http://schemas.microsoft.com/office/drawing/2014/main" id="{C4C52B37-C7C5-4DDF-8187-7B61688F6FF1}"/>
              </a:ext>
            </a:extLst>
          </p:cNvPr>
          <p:cNvSpPr>
            <a:spLocks noChangeShapeType="1"/>
          </p:cNvSpPr>
          <p:nvPr/>
        </p:nvSpPr>
        <p:spPr bwMode="auto">
          <a:xfrm flipH="1">
            <a:off x="5087938" y="2133600"/>
            <a:ext cx="215900" cy="935038"/>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wrap="none" lIns="82104" tIns="41052" rIns="82104" bIns="41052" anchor="ctr"/>
          <a:lstStyle/>
          <a:p>
            <a:pPr algn="ctr" eaLnBrk="0" hangingPunct="0">
              <a:defRPr/>
            </a:pPr>
            <a:endParaRPr lang="en-AU" sz="2800">
              <a:solidFill>
                <a:srgbClr val="00279F"/>
              </a:solidFill>
              <a:latin typeface="Times New Roman" panose="02020603050405020304" pitchFamily="18" charset="0"/>
              <a:cs typeface="+mn-cs"/>
            </a:endParaRPr>
          </a:p>
        </p:txBody>
      </p:sp>
      <p:pic>
        <p:nvPicPr>
          <p:cNvPr id="8" name="Picture 6" descr="view">
            <a:extLst>
              <a:ext uri="{FF2B5EF4-FFF2-40B4-BE49-F238E27FC236}">
                <a16:creationId xmlns:a16="http://schemas.microsoft.com/office/drawing/2014/main" id="{E907E396-B9F0-4B8B-A995-D15267FDD8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632" y="6273229"/>
            <a:ext cx="909499" cy="22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0A43EEE-3485-8F82-4B10-407DA404D0E7}"/>
              </a:ext>
            </a:extLst>
          </p:cNvPr>
          <p:cNvSpPr txBox="1">
            <a:spLocks noChangeArrowheads="1"/>
          </p:cNvSpPr>
          <p:nvPr/>
        </p:nvSpPr>
        <p:spPr>
          <a:xfrm>
            <a:off x="407368" y="620688"/>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AU" sz="2400" dirty="0">
                <a:solidFill>
                  <a:schemeClr val="accent3">
                    <a:lumMod val="75000"/>
                  </a:schemeClr>
                </a:solidFill>
                <a:latin typeface="Times New Roman" panose="02020603050405020304" pitchFamily="18" charset="0"/>
                <a:cs typeface="Times New Roman" panose="02020603050405020304" pitchFamily="18" charset="0"/>
              </a:rPr>
              <a:t>Dust monitoring</a:t>
            </a:r>
          </a:p>
        </p:txBody>
      </p:sp>
      <p:sp>
        <p:nvSpPr>
          <p:cNvPr id="5" name="Title 1">
            <a:extLst>
              <a:ext uri="{FF2B5EF4-FFF2-40B4-BE49-F238E27FC236}">
                <a16:creationId xmlns:a16="http://schemas.microsoft.com/office/drawing/2014/main" id="{88187D17-AAD2-22CF-AF1B-3D69D8EA6CD0}"/>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603551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8" descr="2003_06_25_1000_CH02.gif"/>
          <p:cNvPicPr>
            <a:picLocks noChangeAspect="1"/>
          </p:cNvPicPr>
          <p:nvPr/>
        </p:nvPicPr>
        <p:blipFill>
          <a:blip r:embed="rId2"/>
          <a:srcRect/>
          <a:stretch>
            <a:fillRect/>
          </a:stretch>
        </p:blipFill>
        <p:spPr bwMode="auto">
          <a:xfrm>
            <a:off x="2582046" y="2354237"/>
            <a:ext cx="3810000" cy="3810000"/>
          </a:xfrm>
          <a:prstGeom prst="rect">
            <a:avLst/>
          </a:prstGeom>
          <a:noFill/>
          <a:ln w="25400">
            <a:solidFill>
              <a:srgbClr val="984807"/>
            </a:solidFill>
            <a:miter lim="800000"/>
            <a:headEnd/>
            <a:tailEnd/>
          </a:ln>
        </p:spPr>
      </p:pic>
      <p:pic>
        <p:nvPicPr>
          <p:cNvPr id="46082" name="Picture 7" descr="2003_06_25_1000_rgb_10-09_09-07_09.jpg"/>
          <p:cNvPicPr>
            <a:picLocks noChangeAspect="1"/>
          </p:cNvPicPr>
          <p:nvPr/>
        </p:nvPicPr>
        <p:blipFill>
          <a:blip r:embed="rId3"/>
          <a:srcRect/>
          <a:stretch>
            <a:fillRect/>
          </a:stretch>
        </p:blipFill>
        <p:spPr bwMode="auto">
          <a:xfrm>
            <a:off x="6600056" y="2348880"/>
            <a:ext cx="3810000" cy="3810000"/>
          </a:xfrm>
          <a:prstGeom prst="rect">
            <a:avLst/>
          </a:prstGeom>
          <a:noFill/>
          <a:ln w="25400">
            <a:solidFill>
              <a:srgbClr val="984807"/>
            </a:solidFill>
            <a:miter lim="800000"/>
            <a:headEnd/>
            <a:tailEnd/>
          </a:ln>
        </p:spPr>
      </p:pic>
      <p:sp>
        <p:nvSpPr>
          <p:cNvPr id="46083" name="Text Box 6"/>
          <p:cNvSpPr txBox="1">
            <a:spLocks noChangeArrowheads="1"/>
          </p:cNvSpPr>
          <p:nvPr/>
        </p:nvSpPr>
        <p:spPr bwMode="auto">
          <a:xfrm>
            <a:off x="7189632" y="1417920"/>
            <a:ext cx="2888932" cy="830997"/>
          </a:xfrm>
          <a:prstGeom prst="rect">
            <a:avLst/>
          </a:prstGeom>
          <a:noFill/>
          <a:ln w="9525">
            <a:noFill/>
            <a:miter lim="800000"/>
            <a:headEnd/>
            <a:tailEnd/>
          </a:ln>
        </p:spPr>
        <p:txBody>
          <a:bodyPr wrap="none">
            <a:spAutoFit/>
          </a:bodyPr>
          <a:lstStyle/>
          <a:p>
            <a:pPr fontAlgn="auto">
              <a:spcBef>
                <a:spcPts val="0"/>
              </a:spcBef>
              <a:spcAft>
                <a:spcPts val="0"/>
              </a:spcAft>
            </a:pPr>
            <a:r>
              <a:rPr lang="pt-PT" sz="2400" b="1" dirty="0">
                <a:solidFill>
                  <a:prstClr val="black"/>
                </a:solidFill>
              </a:rPr>
              <a:t>EUM RGB-Dust </a:t>
            </a:r>
          </a:p>
          <a:p>
            <a:pPr fontAlgn="auto">
              <a:spcBef>
                <a:spcPts val="0"/>
              </a:spcBef>
              <a:spcAft>
                <a:spcPts val="0"/>
              </a:spcAft>
            </a:pPr>
            <a:r>
              <a:rPr lang="pt-PT" sz="2400" b="1" dirty="0">
                <a:solidFill>
                  <a:prstClr val="black"/>
                </a:solidFill>
              </a:rPr>
              <a:t>25 Jun 2003 10:00 </a:t>
            </a:r>
            <a:endParaRPr lang="pt-PT" sz="2400" b="1" noProof="1">
              <a:solidFill>
                <a:prstClr val="black"/>
              </a:solidFill>
            </a:endParaRPr>
          </a:p>
        </p:txBody>
      </p:sp>
      <p:sp>
        <p:nvSpPr>
          <p:cNvPr id="2" name="1 Rectángulo"/>
          <p:cNvSpPr/>
          <p:nvPr/>
        </p:nvSpPr>
        <p:spPr>
          <a:xfrm>
            <a:off x="3171622" y="1487052"/>
            <a:ext cx="2821606" cy="830997"/>
          </a:xfrm>
          <a:prstGeom prst="rect">
            <a:avLst/>
          </a:prstGeom>
        </p:spPr>
        <p:txBody>
          <a:bodyPr wrap="none">
            <a:spAutoFit/>
          </a:bodyPr>
          <a:lstStyle/>
          <a:p>
            <a:pPr fontAlgn="auto">
              <a:spcBef>
                <a:spcPts val="0"/>
              </a:spcBef>
              <a:spcAft>
                <a:spcPts val="0"/>
              </a:spcAft>
            </a:pPr>
            <a:r>
              <a:rPr lang="pt-PT" sz="2400" dirty="0">
                <a:solidFill>
                  <a:prstClr val="black"/>
                </a:solidFill>
              </a:rPr>
              <a:t> Met-8 Vis </a:t>
            </a:r>
          </a:p>
          <a:p>
            <a:pPr fontAlgn="auto">
              <a:spcBef>
                <a:spcPts val="0"/>
              </a:spcBef>
              <a:spcAft>
                <a:spcPts val="0"/>
              </a:spcAft>
            </a:pPr>
            <a:r>
              <a:rPr lang="pt-PT" sz="2400" dirty="0">
                <a:solidFill>
                  <a:prstClr val="black"/>
                </a:solidFill>
              </a:rPr>
              <a:t>25 Jun 2003 10:00 </a:t>
            </a:r>
            <a:endParaRPr lang="en-GB" sz="2400" dirty="0">
              <a:solidFill>
                <a:prstClr val="black"/>
              </a:solidFill>
              <a:latin typeface="Calibri"/>
            </a:endParaRPr>
          </a:p>
        </p:txBody>
      </p:sp>
      <p:sp>
        <p:nvSpPr>
          <p:cNvPr id="4" name="Rectangle 2">
            <a:extLst>
              <a:ext uri="{FF2B5EF4-FFF2-40B4-BE49-F238E27FC236}">
                <a16:creationId xmlns:a16="http://schemas.microsoft.com/office/drawing/2014/main" id="{CC8A480B-B311-16B0-D0BC-47F0FD490B11}"/>
              </a:ext>
            </a:extLst>
          </p:cNvPr>
          <p:cNvSpPr txBox="1">
            <a:spLocks noChangeArrowheads="1"/>
          </p:cNvSpPr>
          <p:nvPr/>
        </p:nvSpPr>
        <p:spPr>
          <a:xfrm>
            <a:off x="407368" y="620688"/>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AU" sz="2400" dirty="0">
                <a:solidFill>
                  <a:schemeClr val="accent3">
                    <a:lumMod val="75000"/>
                  </a:schemeClr>
                </a:solidFill>
                <a:latin typeface="Times New Roman" panose="02020603050405020304" pitchFamily="18" charset="0"/>
                <a:cs typeface="Times New Roman" panose="02020603050405020304" pitchFamily="18" charset="0"/>
              </a:rPr>
              <a:t>Dust monitoring</a:t>
            </a:r>
          </a:p>
        </p:txBody>
      </p:sp>
      <p:sp>
        <p:nvSpPr>
          <p:cNvPr id="5" name="Title 1">
            <a:extLst>
              <a:ext uri="{FF2B5EF4-FFF2-40B4-BE49-F238E27FC236}">
                <a16:creationId xmlns:a16="http://schemas.microsoft.com/office/drawing/2014/main" id="{4C21BD0B-FAD0-E2C8-E855-B37367A4F5DB}"/>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120330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3" descr="200802221015.png">
            <a:extLst>
              <a:ext uri="{FF2B5EF4-FFF2-40B4-BE49-F238E27FC236}">
                <a16:creationId xmlns:a16="http://schemas.microsoft.com/office/drawing/2014/main" id="{AE72B517-DFD6-4F3F-B462-2D9A7D6C9CB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500188"/>
            <a:ext cx="9906000" cy="5357812"/>
          </a:xfrm>
        </p:spPr>
      </p:pic>
      <p:sp>
        <p:nvSpPr>
          <p:cNvPr id="7" name="Title 1">
            <a:extLst>
              <a:ext uri="{FF2B5EF4-FFF2-40B4-BE49-F238E27FC236}">
                <a16:creationId xmlns:a16="http://schemas.microsoft.com/office/drawing/2014/main" id="{91430978-70F1-411D-9DCF-F1FACA848186}"/>
              </a:ext>
            </a:extLst>
          </p:cNvPr>
          <p:cNvSpPr txBox="1">
            <a:spLocks/>
          </p:cNvSpPr>
          <p:nvPr/>
        </p:nvSpPr>
        <p:spPr>
          <a:xfrm>
            <a:off x="983432" y="620688"/>
            <a:ext cx="3209256" cy="576064"/>
          </a:xfrm>
          <a:prstGeom prst="rect">
            <a:avLst/>
          </a:prstGeom>
        </p:spPr>
        <p:txBody>
          <a:bodyPr lIns="91431" tIns="45716" rIns="91431" bIns="45716"/>
          <a:lstStyle/>
          <a:p>
            <a:pPr marL="342866" indent="-342866" algn="ctr" defTabSz="761925" eaLnBrk="0" hangingPunct="0">
              <a:defRPr/>
            </a:pPr>
            <a:r>
              <a:rPr lang="en-US" sz="2400" kern="0" dirty="0">
                <a:solidFill>
                  <a:srgbClr val="00279F">
                    <a:lumMod val="75000"/>
                  </a:srgbClr>
                </a:solidFill>
                <a:latin typeface="Times New Roman"/>
                <a:cs typeface="+mn-cs"/>
              </a:rPr>
              <a:t/>
            </a:r>
            <a:br>
              <a:rPr lang="en-US" sz="2400" kern="0" dirty="0">
                <a:solidFill>
                  <a:srgbClr val="00279F">
                    <a:lumMod val="75000"/>
                  </a:srgbClr>
                </a:solidFill>
                <a:latin typeface="Times New Roman"/>
                <a:cs typeface="+mn-cs"/>
              </a:rPr>
            </a:br>
            <a:r>
              <a:rPr lang="en-GB" sz="2400" kern="0" dirty="0" err="1">
                <a:solidFill>
                  <a:srgbClr val="00279F">
                    <a:lumMod val="75000"/>
                  </a:srgbClr>
                </a:solidFill>
                <a:latin typeface="Times New Roman"/>
                <a:cs typeface="+mn-cs"/>
              </a:rPr>
              <a:t>Sistan</a:t>
            </a:r>
            <a:r>
              <a:rPr lang="en-GB" sz="2400" kern="0" dirty="0">
                <a:solidFill>
                  <a:srgbClr val="00279F">
                    <a:lumMod val="75000"/>
                  </a:srgbClr>
                </a:solidFill>
                <a:latin typeface="Times New Roman"/>
                <a:cs typeface="+mn-cs"/>
              </a:rPr>
              <a:t> Basin</a:t>
            </a:r>
            <a:r>
              <a:rPr lang="en-US" sz="2400" kern="0" dirty="0">
                <a:solidFill>
                  <a:srgbClr val="00279F">
                    <a:lumMod val="75000"/>
                  </a:srgbClr>
                </a:solidFill>
                <a:latin typeface="Times New Roman"/>
                <a:cs typeface="+mn-cs"/>
              </a:rPr>
              <a:t/>
            </a:r>
            <a:br>
              <a:rPr lang="en-US" sz="2400" kern="0" dirty="0">
                <a:solidFill>
                  <a:srgbClr val="00279F">
                    <a:lumMod val="75000"/>
                  </a:srgbClr>
                </a:solidFill>
                <a:latin typeface="Times New Roman"/>
                <a:cs typeface="+mn-cs"/>
              </a:rPr>
            </a:br>
            <a:r>
              <a:rPr lang="en-US" sz="2400" kern="0" dirty="0">
                <a:solidFill>
                  <a:srgbClr val="00279F">
                    <a:lumMod val="75000"/>
                  </a:srgbClr>
                </a:solidFill>
                <a:latin typeface="Times New Roman"/>
                <a:cs typeface="+mn-cs"/>
              </a:rPr>
              <a:t/>
            </a:r>
            <a:br>
              <a:rPr lang="en-US" sz="2400" kern="0" dirty="0">
                <a:solidFill>
                  <a:srgbClr val="00279F">
                    <a:lumMod val="75000"/>
                  </a:srgbClr>
                </a:solidFill>
                <a:latin typeface="Times New Roman"/>
                <a:cs typeface="+mn-cs"/>
              </a:rPr>
            </a:br>
            <a:endParaRPr lang="en-US" sz="2400" kern="0" dirty="0">
              <a:solidFill>
                <a:srgbClr val="00279F">
                  <a:lumMod val="75000"/>
                </a:srgbClr>
              </a:solidFill>
              <a:latin typeface="Times New Roman"/>
              <a:cs typeface="+mn-cs"/>
            </a:endParaRPr>
          </a:p>
        </p:txBody>
      </p:sp>
      <p:sp>
        <p:nvSpPr>
          <p:cNvPr id="4" name="Rectangle 2">
            <a:extLst>
              <a:ext uri="{FF2B5EF4-FFF2-40B4-BE49-F238E27FC236}">
                <a16:creationId xmlns:a16="http://schemas.microsoft.com/office/drawing/2014/main" id="{FA44C046-74B7-4BA5-A579-F7DE84C13ED3}"/>
              </a:ext>
            </a:extLst>
          </p:cNvPr>
          <p:cNvSpPr txBox="1">
            <a:spLocks noChangeArrowheads="1"/>
          </p:cNvSpPr>
          <p:nvPr/>
        </p:nvSpPr>
        <p:spPr>
          <a:xfrm>
            <a:off x="1738314" y="-31725"/>
            <a:ext cx="8532439"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150000"/>
              </a:lnSpc>
              <a:spcAft>
                <a:spcPts val="0"/>
              </a:spcAft>
            </a:pPr>
            <a:r>
              <a:rPr lang="en-AU" sz="3200" dirty="0">
                <a:solidFill>
                  <a:srgbClr val="002060"/>
                </a:solidFill>
                <a:latin typeface="Times New Roman" panose="02020603050405020304" pitchFamily="18" charset="0"/>
                <a:cs typeface="Times New Roman" panose="02020603050405020304" pitchFamily="18" charset="0"/>
              </a:rPr>
              <a:t>Dust monitoring: SEVIRI Dust RGB</a:t>
            </a:r>
          </a:p>
        </p:txBody>
      </p:sp>
    </p:spTree>
    <p:extLst>
      <p:ext uri="{BB962C8B-B14F-4D97-AF65-F5344CB8AC3E}">
        <p14:creationId xmlns:p14="http://schemas.microsoft.com/office/powerpoint/2010/main" val="1976924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1.bp.blogspot.com/-hINSeDWnKNk/URIt6W7mSpI/AAAAAAAAXCA/VZatPfblmiA/s16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936" y="3275903"/>
            <a:ext cx="4937760" cy="3291840"/>
          </a:xfrm>
          <a:prstGeom prst="rect">
            <a:avLst/>
          </a:prstGeom>
          <a:noFill/>
          <a:ln w="25400">
            <a:solidFill>
              <a:srgbClr val="984807"/>
            </a:solidFill>
          </a:ln>
          <a:extLst>
            <a:ext uri="{909E8E84-426E-40DD-AFC4-6F175D3DCCD1}">
              <a14:hiddenFill xmlns:a14="http://schemas.microsoft.com/office/drawing/2010/main">
                <a:solidFill>
                  <a:srgbClr val="FFFFFF"/>
                </a:solidFill>
              </a14:hiddenFill>
            </a:ext>
          </a:extLst>
        </p:spPr>
      </p:pic>
      <p:sp>
        <p:nvSpPr>
          <p:cNvPr id="2" name="AutoShape 2" descr="MODIS true color image showing a dust storm over China (near Beijing) on 20 March 2010"/>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pic>
        <p:nvPicPr>
          <p:cNvPr id="9218" name="Picture 2" descr="http://thewatchers.adorraeli.com/wp-content/uploads/2012/03/arabiansea_amo_2012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1208539"/>
            <a:ext cx="4114800" cy="2743200"/>
          </a:xfrm>
          <a:prstGeom prst="rect">
            <a:avLst/>
          </a:prstGeom>
          <a:noFill/>
          <a:ln w="25400">
            <a:solidFill>
              <a:srgbClr val="984807"/>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7F19B90-B140-0F1D-53EE-8DF4EECFA213}"/>
              </a:ext>
            </a:extLst>
          </p:cNvPr>
          <p:cNvSpPr txBox="1">
            <a:spLocks noChangeArrowheads="1"/>
          </p:cNvSpPr>
          <p:nvPr/>
        </p:nvSpPr>
        <p:spPr>
          <a:xfrm>
            <a:off x="288431" y="487761"/>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AU" sz="2400" dirty="0">
                <a:solidFill>
                  <a:schemeClr val="accent3">
                    <a:lumMod val="75000"/>
                  </a:schemeClr>
                </a:solidFill>
                <a:latin typeface="Times New Roman" panose="02020603050405020304" pitchFamily="18" charset="0"/>
                <a:cs typeface="Times New Roman" panose="02020603050405020304" pitchFamily="18" charset="0"/>
              </a:rPr>
              <a:t>Dust monitoring: MODIS &amp;VIIRS</a:t>
            </a:r>
          </a:p>
        </p:txBody>
      </p:sp>
      <p:sp>
        <p:nvSpPr>
          <p:cNvPr id="4" name="Title 1">
            <a:extLst>
              <a:ext uri="{FF2B5EF4-FFF2-40B4-BE49-F238E27FC236}">
                <a16:creationId xmlns:a16="http://schemas.microsoft.com/office/drawing/2014/main" id="{2CEE1206-6458-7FBD-9966-222F14FE9E1B}"/>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356691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7" descr="12.12.2003Modis.jpg">
            <a:extLst>
              <a:ext uri="{FF2B5EF4-FFF2-40B4-BE49-F238E27FC236}">
                <a16:creationId xmlns:a16="http://schemas.microsoft.com/office/drawing/2014/main" id="{21E90081-00C4-47AF-82AC-93F78F8A3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916833"/>
            <a:ext cx="85725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Oval 4">
            <a:extLst>
              <a:ext uri="{FF2B5EF4-FFF2-40B4-BE49-F238E27FC236}">
                <a16:creationId xmlns:a16="http://schemas.microsoft.com/office/drawing/2014/main" id="{A4A56CC3-8CCD-434A-BE20-94366A8B58C7}"/>
              </a:ext>
            </a:extLst>
          </p:cNvPr>
          <p:cNvSpPr>
            <a:spLocks noChangeArrowheads="1"/>
          </p:cNvSpPr>
          <p:nvPr/>
        </p:nvSpPr>
        <p:spPr bwMode="auto">
          <a:xfrm>
            <a:off x="5524500" y="2357439"/>
            <a:ext cx="2000250" cy="928687"/>
          </a:xfrm>
          <a:prstGeom prst="ellipse">
            <a:avLst/>
          </a:prstGeom>
          <a:noFill/>
          <a:ln w="9525" algn="ctr">
            <a:solidFill>
              <a:srgbClr val="F95AB7"/>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hangingPunct="0">
              <a:defRPr/>
            </a:pPr>
            <a:endParaRPr lang="en-US" altLang="en-US">
              <a:solidFill>
                <a:srgbClr val="00279F"/>
              </a:solidFill>
              <a:cs typeface="+mn-cs"/>
            </a:endParaRPr>
          </a:p>
        </p:txBody>
      </p:sp>
      <p:sp>
        <p:nvSpPr>
          <p:cNvPr id="54278" name="Oval 4">
            <a:extLst>
              <a:ext uri="{FF2B5EF4-FFF2-40B4-BE49-F238E27FC236}">
                <a16:creationId xmlns:a16="http://schemas.microsoft.com/office/drawing/2014/main" id="{1D485FBE-5B6A-4040-9FB5-D049EACF1804}"/>
              </a:ext>
            </a:extLst>
          </p:cNvPr>
          <p:cNvSpPr>
            <a:spLocks noChangeArrowheads="1"/>
          </p:cNvSpPr>
          <p:nvPr/>
        </p:nvSpPr>
        <p:spPr bwMode="auto">
          <a:xfrm>
            <a:off x="4167187" y="3821112"/>
            <a:ext cx="2357438" cy="1143000"/>
          </a:xfrm>
          <a:prstGeom prst="ellipse">
            <a:avLst/>
          </a:prstGeom>
          <a:noFill/>
          <a:ln w="9525" algn="ctr">
            <a:solidFill>
              <a:srgbClr val="F95AB7"/>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0" hangingPunct="0">
              <a:defRPr/>
            </a:pPr>
            <a:endParaRPr lang="en-US" altLang="en-US">
              <a:solidFill>
                <a:srgbClr val="00279F"/>
              </a:solidFill>
              <a:cs typeface="+mn-cs"/>
            </a:endParaRPr>
          </a:p>
        </p:txBody>
      </p:sp>
      <p:sp>
        <p:nvSpPr>
          <p:cNvPr id="8" name="Title 1">
            <a:extLst>
              <a:ext uri="{FF2B5EF4-FFF2-40B4-BE49-F238E27FC236}">
                <a16:creationId xmlns:a16="http://schemas.microsoft.com/office/drawing/2014/main" id="{0C6CB275-5FC4-48D7-AD40-D514BA6A9E24}"/>
              </a:ext>
            </a:extLst>
          </p:cNvPr>
          <p:cNvSpPr>
            <a:spLocks noGrp="1"/>
          </p:cNvSpPr>
          <p:nvPr>
            <p:ph type="title"/>
          </p:nvPr>
        </p:nvSpPr>
        <p:spPr>
          <a:xfrm>
            <a:off x="1487488" y="1299441"/>
            <a:ext cx="9068444" cy="1143000"/>
          </a:xfrm>
        </p:spPr>
        <p:txBody>
          <a:bodyPr>
            <a:noAutofit/>
          </a:bodyPr>
          <a:lstStyle/>
          <a:p>
            <a:pPr algn="ctr">
              <a:defRPr/>
            </a:pPr>
            <a:r>
              <a:rPr lang="en-GB" sz="2400" dirty="0">
                <a:solidFill>
                  <a:schemeClr val="tx1">
                    <a:lumMod val="75000"/>
                  </a:schemeClr>
                </a:solidFill>
              </a:rPr>
              <a:t>Using MODIS true </a:t>
            </a:r>
            <a:r>
              <a:rPr lang="en-GB" sz="2400" dirty="0" err="1">
                <a:solidFill>
                  <a:schemeClr val="tx1">
                    <a:lumMod val="75000"/>
                  </a:schemeClr>
                </a:solidFill>
              </a:rPr>
              <a:t>colur</a:t>
            </a:r>
            <a:r>
              <a:rPr lang="en-GB" sz="2400" dirty="0">
                <a:solidFill>
                  <a:schemeClr val="tx1">
                    <a:lumMod val="75000"/>
                  </a:schemeClr>
                </a:solidFill>
              </a:rPr>
              <a:t> RGB reveals fine details of the dust emission as can be seen in this case over  </a:t>
            </a:r>
            <a:r>
              <a:rPr lang="en-GB" sz="2400" dirty="0" err="1">
                <a:solidFill>
                  <a:schemeClr val="tx1">
                    <a:lumMod val="75000"/>
                  </a:schemeClr>
                </a:solidFill>
              </a:rPr>
              <a:t>Sistan</a:t>
            </a:r>
            <a:r>
              <a:rPr lang="en-GB" sz="2400" dirty="0">
                <a:solidFill>
                  <a:schemeClr val="tx1">
                    <a:lumMod val="75000"/>
                  </a:schemeClr>
                </a:solidFill>
              </a:rPr>
              <a:t> Basin &amp; </a:t>
            </a:r>
            <a:r>
              <a:rPr lang="en-GB" sz="2400" dirty="0" err="1">
                <a:solidFill>
                  <a:schemeClr val="tx1">
                    <a:lumMod val="75000"/>
                  </a:schemeClr>
                </a:solidFill>
              </a:rPr>
              <a:t>Baloushistan</a:t>
            </a:r>
            <a:r>
              <a:rPr lang="en-GB" sz="2400" dirty="0">
                <a:solidFill>
                  <a:schemeClr val="tx1">
                    <a:lumMod val="75000"/>
                  </a:schemeClr>
                </a:solidFill>
              </a:rPr>
              <a:t> </a:t>
            </a:r>
            <a:br>
              <a:rPr lang="en-GB" sz="2400" dirty="0">
                <a:solidFill>
                  <a:schemeClr val="tx1">
                    <a:lumMod val="75000"/>
                  </a:schemeClr>
                </a:solidFill>
              </a:rPr>
            </a:br>
            <a:r>
              <a:rPr lang="en-GB" sz="2400" dirty="0">
                <a:solidFill>
                  <a:schemeClr val="tx1">
                    <a:lumMod val="75000"/>
                  </a:schemeClr>
                </a:solidFill>
              </a:rPr>
              <a:t/>
            </a:r>
            <a:br>
              <a:rPr lang="en-GB" sz="2400" dirty="0">
                <a:solidFill>
                  <a:schemeClr val="tx1">
                    <a:lumMod val="75000"/>
                  </a:schemeClr>
                </a:solidFill>
              </a:rPr>
            </a:br>
            <a:endParaRPr lang="en-US" sz="2400" dirty="0"/>
          </a:p>
        </p:txBody>
      </p:sp>
      <p:sp>
        <p:nvSpPr>
          <p:cNvPr id="2" name="Rectangle 2">
            <a:extLst>
              <a:ext uri="{FF2B5EF4-FFF2-40B4-BE49-F238E27FC236}">
                <a16:creationId xmlns:a16="http://schemas.microsoft.com/office/drawing/2014/main" id="{4543BD5D-F933-1FEE-E4E5-93AA3034C097}"/>
              </a:ext>
            </a:extLst>
          </p:cNvPr>
          <p:cNvSpPr txBox="1">
            <a:spLocks noChangeArrowheads="1"/>
          </p:cNvSpPr>
          <p:nvPr/>
        </p:nvSpPr>
        <p:spPr>
          <a:xfrm>
            <a:off x="288431" y="487761"/>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AU" sz="2400" dirty="0">
                <a:solidFill>
                  <a:schemeClr val="accent3">
                    <a:lumMod val="75000"/>
                  </a:schemeClr>
                </a:solidFill>
                <a:latin typeface="Times New Roman" panose="02020603050405020304" pitchFamily="18" charset="0"/>
                <a:cs typeface="Times New Roman" panose="02020603050405020304" pitchFamily="18" charset="0"/>
              </a:rPr>
              <a:t>Dust monitoring: MODIS &amp;VIIRS</a:t>
            </a:r>
          </a:p>
        </p:txBody>
      </p:sp>
      <p:sp>
        <p:nvSpPr>
          <p:cNvPr id="3" name="Title 1">
            <a:extLst>
              <a:ext uri="{FF2B5EF4-FFF2-40B4-BE49-F238E27FC236}">
                <a16:creationId xmlns:a16="http://schemas.microsoft.com/office/drawing/2014/main" id="{38D6FFF3-92AF-6621-7D66-C4626B100736}"/>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636185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E673-FA65-4F80-A66B-3C6FC1189FB4}"/>
              </a:ext>
            </a:extLst>
          </p:cNvPr>
          <p:cNvSpPr txBox="1">
            <a:spLocks noGrp="1"/>
          </p:cNvSpPr>
          <p:nvPr>
            <p:ph type="title" idx="4294967295"/>
          </p:nvPr>
        </p:nvSpPr>
        <p:spPr>
          <a:xfrm>
            <a:off x="3250241" y="5674407"/>
            <a:ext cx="5508584" cy="511809"/>
          </a:xfrm>
        </p:spPr>
        <p:txBody>
          <a:bodyPr/>
          <a:lstStyle/>
          <a:p>
            <a:pPr lvl="0"/>
            <a:r>
              <a:rPr lang="zxx-none" sz="2400" dirty="0">
                <a:solidFill>
                  <a:schemeClr val="tx1">
                    <a:lumMod val="85000"/>
                    <a:lumOff val="15000"/>
                  </a:schemeClr>
                </a:solidFill>
              </a:rPr>
              <a:t>Dust Sea of Oman</a:t>
            </a:r>
            <a:br>
              <a:rPr lang="zxx-none" sz="2400" dirty="0">
                <a:solidFill>
                  <a:schemeClr val="tx1">
                    <a:lumMod val="85000"/>
                    <a:lumOff val="15000"/>
                  </a:schemeClr>
                </a:solidFill>
              </a:rPr>
            </a:br>
            <a:r>
              <a:rPr lang="en-GB" sz="2400" dirty="0">
                <a:solidFill>
                  <a:schemeClr val="tx1">
                    <a:lumMod val="85000"/>
                    <a:lumOff val="15000"/>
                  </a:schemeClr>
                </a:solidFill>
              </a:rPr>
              <a:t>T</a:t>
            </a:r>
            <a:r>
              <a:rPr lang="zxx-none" sz="2400" dirty="0">
                <a:solidFill>
                  <a:schemeClr val="tx1">
                    <a:lumMod val="85000"/>
                    <a:lumOff val="15000"/>
                  </a:schemeClr>
                </a:solidFill>
              </a:rPr>
              <a:t>rue-colour RGB: MODIS </a:t>
            </a:r>
            <a:r>
              <a:rPr lang="zxx-none" sz="2400" dirty="0">
                <a:solidFill>
                  <a:schemeClr val="tx1">
                    <a:lumMod val="85000"/>
                    <a:lumOff val="15000"/>
                  </a:schemeClr>
                </a:solidFill>
                <a:latin typeface="Arial" pitchFamily="34"/>
                <a:cs typeface="Arial" pitchFamily="34"/>
              </a:rPr>
              <a:t>/</a:t>
            </a:r>
            <a:r>
              <a:rPr lang="zxx-none" sz="2400" dirty="0">
                <a:solidFill>
                  <a:schemeClr val="tx1">
                    <a:lumMod val="85000"/>
                    <a:lumOff val="15000"/>
                  </a:schemeClr>
                </a:solidFill>
              </a:rPr>
              <a:t> VIIRS</a:t>
            </a:r>
          </a:p>
        </p:txBody>
      </p:sp>
      <p:pic>
        <p:nvPicPr>
          <p:cNvPr id="3" name="Picture 2">
            <a:extLst>
              <a:ext uri="{FF2B5EF4-FFF2-40B4-BE49-F238E27FC236}">
                <a16:creationId xmlns:a16="http://schemas.microsoft.com/office/drawing/2014/main" id="{BC496BCF-D1CD-4D6F-81BD-12B462C6AB94}"/>
              </a:ext>
            </a:extLst>
          </p:cNvPr>
          <p:cNvPicPr>
            <a:picLocks noChangeAspect="1"/>
          </p:cNvPicPr>
          <p:nvPr/>
        </p:nvPicPr>
        <p:blipFill>
          <a:blip r:embed="rId3">
            <a:lum/>
            <a:alphaModFix/>
          </a:blip>
          <a:srcRect b="10042"/>
          <a:stretch>
            <a:fillRect/>
          </a:stretch>
        </p:blipFill>
        <p:spPr>
          <a:xfrm>
            <a:off x="1523521" y="1794914"/>
            <a:ext cx="4572523" cy="3709358"/>
          </a:xfrm>
          <a:prstGeom prst="rect">
            <a:avLst/>
          </a:prstGeom>
          <a:noFill/>
          <a:ln>
            <a:noFill/>
          </a:ln>
        </p:spPr>
      </p:pic>
      <p:pic>
        <p:nvPicPr>
          <p:cNvPr id="4" name="Picture 3">
            <a:extLst>
              <a:ext uri="{FF2B5EF4-FFF2-40B4-BE49-F238E27FC236}">
                <a16:creationId xmlns:a16="http://schemas.microsoft.com/office/drawing/2014/main" id="{0D420F5B-98DD-493D-A0DC-1FB5514A804F}"/>
              </a:ext>
            </a:extLst>
          </p:cNvPr>
          <p:cNvPicPr>
            <a:picLocks noChangeAspect="1"/>
          </p:cNvPicPr>
          <p:nvPr/>
        </p:nvPicPr>
        <p:blipFill>
          <a:blip r:embed="rId4">
            <a:lum/>
            <a:alphaModFix/>
          </a:blip>
          <a:srcRect b="10042"/>
          <a:stretch>
            <a:fillRect/>
          </a:stretch>
        </p:blipFill>
        <p:spPr>
          <a:xfrm>
            <a:off x="6095718" y="1794914"/>
            <a:ext cx="4572523" cy="3709358"/>
          </a:xfrm>
          <a:prstGeom prst="rect">
            <a:avLst/>
          </a:prstGeom>
          <a:noFill/>
          <a:ln>
            <a:noFill/>
          </a:ln>
        </p:spPr>
      </p:pic>
      <p:sp>
        <p:nvSpPr>
          <p:cNvPr id="5" name="Rectangle 2">
            <a:extLst>
              <a:ext uri="{FF2B5EF4-FFF2-40B4-BE49-F238E27FC236}">
                <a16:creationId xmlns:a16="http://schemas.microsoft.com/office/drawing/2014/main" id="{AE7363C9-B4BA-7B13-2AD7-8E349B17D2D3}"/>
              </a:ext>
            </a:extLst>
          </p:cNvPr>
          <p:cNvSpPr txBox="1">
            <a:spLocks noChangeArrowheads="1"/>
          </p:cNvSpPr>
          <p:nvPr/>
        </p:nvSpPr>
        <p:spPr>
          <a:xfrm>
            <a:off x="288431" y="487761"/>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AU" sz="2400" dirty="0">
                <a:solidFill>
                  <a:schemeClr val="accent3">
                    <a:lumMod val="75000"/>
                  </a:schemeClr>
                </a:solidFill>
                <a:latin typeface="Times New Roman" panose="02020603050405020304" pitchFamily="18" charset="0"/>
                <a:cs typeface="Times New Roman" panose="02020603050405020304" pitchFamily="18" charset="0"/>
              </a:rPr>
              <a:t>Dust monitoring: MODIS &amp;VIIRS</a:t>
            </a:r>
          </a:p>
        </p:txBody>
      </p:sp>
      <p:sp>
        <p:nvSpPr>
          <p:cNvPr id="6" name="Title 1">
            <a:extLst>
              <a:ext uri="{FF2B5EF4-FFF2-40B4-BE49-F238E27FC236}">
                <a16:creationId xmlns:a16="http://schemas.microsoft.com/office/drawing/2014/main" id="{1F09ED4A-D979-6C56-C6C3-1B6D3A95BED8}"/>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307426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EE673-FA65-4F80-A66B-3C6FC1189FB4}"/>
              </a:ext>
            </a:extLst>
          </p:cNvPr>
          <p:cNvSpPr txBox="1">
            <a:spLocks noGrp="1"/>
          </p:cNvSpPr>
          <p:nvPr>
            <p:ph type="title" idx="4294967295"/>
          </p:nvPr>
        </p:nvSpPr>
        <p:spPr>
          <a:xfrm>
            <a:off x="3935760" y="5955287"/>
            <a:ext cx="5508584" cy="511809"/>
          </a:xfrm>
        </p:spPr>
        <p:txBody>
          <a:bodyPr/>
          <a:lstStyle/>
          <a:p>
            <a:pPr lvl="0"/>
            <a:r>
              <a:rPr lang="en-GB" sz="2400" dirty="0">
                <a:solidFill>
                  <a:schemeClr val="tx1">
                    <a:lumMod val="85000"/>
                    <a:lumOff val="15000"/>
                  </a:schemeClr>
                </a:solidFill>
              </a:rPr>
              <a:t>T</a:t>
            </a:r>
            <a:r>
              <a:rPr lang="zxx-none" sz="2400" dirty="0">
                <a:solidFill>
                  <a:schemeClr val="tx1">
                    <a:lumMod val="85000"/>
                    <a:lumOff val="15000"/>
                  </a:schemeClr>
                </a:solidFill>
              </a:rPr>
              <a:t>rue-colour RGB: MODIS </a:t>
            </a:r>
            <a:r>
              <a:rPr lang="zxx-none" sz="2400" dirty="0">
                <a:solidFill>
                  <a:schemeClr val="tx1">
                    <a:lumMod val="85000"/>
                    <a:lumOff val="15000"/>
                  </a:schemeClr>
                </a:solidFill>
                <a:latin typeface="Arial" pitchFamily="34"/>
                <a:cs typeface="Arial" pitchFamily="34"/>
              </a:rPr>
              <a:t>/</a:t>
            </a:r>
            <a:r>
              <a:rPr lang="zxx-none" sz="2400" dirty="0">
                <a:solidFill>
                  <a:schemeClr val="tx1">
                    <a:lumMod val="85000"/>
                    <a:lumOff val="15000"/>
                  </a:schemeClr>
                </a:solidFill>
              </a:rPr>
              <a:t> </a:t>
            </a:r>
            <a:r>
              <a:rPr lang="en-US" sz="2400" dirty="0">
                <a:solidFill>
                  <a:schemeClr val="tx1">
                    <a:lumMod val="85000"/>
                    <a:lumOff val="15000"/>
                  </a:schemeClr>
                </a:solidFill>
              </a:rPr>
              <a:t>V</a:t>
            </a:r>
            <a:r>
              <a:rPr lang="zxx-none" sz="2400" dirty="0">
                <a:solidFill>
                  <a:schemeClr val="tx1">
                    <a:lumMod val="85000"/>
                    <a:lumOff val="15000"/>
                  </a:schemeClr>
                </a:solidFill>
              </a:rPr>
              <a:t>IIRS</a:t>
            </a:r>
          </a:p>
        </p:txBody>
      </p:sp>
      <p:sp>
        <p:nvSpPr>
          <p:cNvPr id="5" name="Rectangle 2">
            <a:extLst>
              <a:ext uri="{FF2B5EF4-FFF2-40B4-BE49-F238E27FC236}">
                <a16:creationId xmlns:a16="http://schemas.microsoft.com/office/drawing/2014/main" id="{AE7363C9-B4BA-7B13-2AD7-8E349B17D2D3}"/>
              </a:ext>
            </a:extLst>
          </p:cNvPr>
          <p:cNvSpPr txBox="1">
            <a:spLocks noChangeArrowheads="1"/>
          </p:cNvSpPr>
          <p:nvPr/>
        </p:nvSpPr>
        <p:spPr>
          <a:xfrm>
            <a:off x="263352" y="646808"/>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AU" sz="2400" dirty="0">
                <a:solidFill>
                  <a:schemeClr val="accent3">
                    <a:lumMod val="75000"/>
                  </a:schemeClr>
                </a:solidFill>
                <a:latin typeface="Times New Roman" panose="02020603050405020304" pitchFamily="18" charset="0"/>
                <a:cs typeface="Times New Roman" panose="02020603050405020304" pitchFamily="18" charset="0"/>
              </a:rPr>
              <a:t>Smoke Monitoring: VIIRS</a:t>
            </a:r>
          </a:p>
        </p:txBody>
      </p:sp>
      <p:sp>
        <p:nvSpPr>
          <p:cNvPr id="6" name="Title 1">
            <a:extLst>
              <a:ext uri="{FF2B5EF4-FFF2-40B4-BE49-F238E27FC236}">
                <a16:creationId xmlns:a16="http://schemas.microsoft.com/office/drawing/2014/main" id="{1F09ED4A-D979-6C56-C6C3-1B6D3A95BED8}"/>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Smoke Space Image</a:t>
            </a:r>
          </a:p>
        </p:txBody>
      </p:sp>
      <p:pic>
        <p:nvPicPr>
          <p:cNvPr id="7" name="Picture 2" descr="104c">
            <a:extLst>
              <a:ext uri="{FF2B5EF4-FFF2-40B4-BE49-F238E27FC236}">
                <a16:creationId xmlns:a16="http://schemas.microsoft.com/office/drawing/2014/main" id="{8928059B-7DF7-2150-8A74-D06FD039C1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2656" y="1372404"/>
            <a:ext cx="6568144" cy="45537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B71E4E-189A-07CD-F16C-0227E618A12F}"/>
              </a:ext>
            </a:extLst>
          </p:cNvPr>
          <p:cNvSpPr txBox="1"/>
          <p:nvPr/>
        </p:nvSpPr>
        <p:spPr>
          <a:xfrm>
            <a:off x="3071664" y="6381328"/>
            <a:ext cx="8064896" cy="369332"/>
          </a:xfrm>
          <a:prstGeom prst="rect">
            <a:avLst/>
          </a:prstGeom>
          <a:noFill/>
        </p:spPr>
        <p:txBody>
          <a:bodyPr wrap="square">
            <a:spAutoFit/>
          </a:bodyPr>
          <a:lstStyle/>
          <a:p>
            <a:r>
              <a:rPr lang="en-US" b="0" i="0" dirty="0">
                <a:solidFill>
                  <a:srgbClr val="0E0E5A"/>
                </a:solidFill>
                <a:effectLst/>
                <a:latin typeface="Montserrat" panose="00000500000000000000" pitchFamily="2" charset="0"/>
              </a:rPr>
              <a:t>Wildfire which devastated Northern California in November 2018 </a:t>
            </a:r>
            <a:endParaRPr lang="en-US" dirty="0"/>
          </a:p>
        </p:txBody>
      </p:sp>
    </p:spTree>
    <p:extLst>
      <p:ext uri="{BB962C8B-B14F-4D97-AF65-F5344CB8AC3E}">
        <p14:creationId xmlns:p14="http://schemas.microsoft.com/office/powerpoint/2010/main" val="1363209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LIPSO lidar in action">
            <a:extLst>
              <a:ext uri="{FF2B5EF4-FFF2-40B4-BE49-F238E27FC236}">
                <a16:creationId xmlns:a16="http://schemas.microsoft.com/office/drawing/2014/main" id="{7F8444D8-2F40-4B0D-A44E-1D48CE1D8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745" y="1431895"/>
            <a:ext cx="4203173" cy="39942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015BAF-DDB7-41DB-894C-4919808C1289}"/>
              </a:ext>
            </a:extLst>
          </p:cNvPr>
          <p:cNvSpPr txBox="1"/>
          <p:nvPr/>
        </p:nvSpPr>
        <p:spPr>
          <a:xfrm>
            <a:off x="1371602" y="5464858"/>
            <a:ext cx="9589769" cy="542584"/>
          </a:xfrm>
          <a:prstGeom prst="rect">
            <a:avLst/>
          </a:prstGeom>
          <a:noFill/>
        </p:spPr>
        <p:txBody>
          <a:bodyPr wrap="square">
            <a:spAutoFit/>
          </a:bodyPr>
          <a:lstStyle/>
          <a:p>
            <a:pPr defTabSz="742950" fontAlgn="auto">
              <a:spcBef>
                <a:spcPts val="0"/>
              </a:spcBef>
              <a:spcAft>
                <a:spcPts val="0"/>
              </a:spcAft>
              <a:defRPr/>
            </a:pPr>
            <a:r>
              <a:rPr lang="en-US" sz="1463" b="1" dirty="0">
                <a:solidFill>
                  <a:prstClr val="black"/>
                </a:solidFill>
                <a:cs typeface="+mn-cs"/>
              </a:rPr>
              <a:t>Image above:</a:t>
            </a:r>
            <a:r>
              <a:rPr lang="en-US" sz="1463" dirty="0">
                <a:solidFill>
                  <a:prstClr val="black"/>
                </a:solidFill>
                <a:cs typeface="+mn-cs"/>
              </a:rPr>
              <a:t> The CALIPSO spacecraft uses an innovative lidar and imaging system to reveal the secrets of clouds and aerosols.   </a:t>
            </a:r>
            <a:r>
              <a:rPr lang="en-US" sz="1463" b="1" dirty="0">
                <a:solidFill>
                  <a:srgbClr val="00B0F0"/>
                </a:solidFill>
                <a:cs typeface="+mn-cs"/>
              </a:rPr>
              <a:t>NASA</a:t>
            </a:r>
            <a:endParaRPr lang="en-US" sz="1463" b="1" dirty="0">
              <a:solidFill>
                <a:srgbClr val="00B0F0"/>
              </a:solidFill>
              <a:latin typeface="Calibri" panose="020F0502020204030204"/>
              <a:cs typeface="+mn-cs"/>
            </a:endParaRPr>
          </a:p>
        </p:txBody>
      </p:sp>
      <p:sp>
        <p:nvSpPr>
          <p:cNvPr id="2" name="TextBox 1">
            <a:extLst>
              <a:ext uri="{FF2B5EF4-FFF2-40B4-BE49-F238E27FC236}">
                <a16:creationId xmlns:a16="http://schemas.microsoft.com/office/drawing/2014/main" id="{E3CD5FAB-014F-4A9E-AA8B-EE48922868DD}"/>
              </a:ext>
            </a:extLst>
          </p:cNvPr>
          <p:cNvSpPr txBox="1"/>
          <p:nvPr/>
        </p:nvSpPr>
        <p:spPr>
          <a:xfrm>
            <a:off x="430332" y="589265"/>
            <a:ext cx="7117550" cy="341632"/>
          </a:xfrm>
          <a:prstGeom prst="rect">
            <a:avLst/>
          </a:prstGeom>
          <a:noFill/>
        </p:spPr>
        <p:txBody>
          <a:bodyPr wrap="square">
            <a:spAutoFit/>
          </a:bodyPr>
          <a:lstStyle/>
          <a:p>
            <a:pPr fontAlgn="auto">
              <a:lnSpc>
                <a:spcPct val="90000"/>
              </a:lnSpc>
              <a:spcAft>
                <a:spcPts val="0"/>
              </a:spcAft>
              <a:defRPr/>
            </a:pPr>
            <a:r>
              <a:rPr lang="en-US" dirty="0">
                <a:solidFill>
                  <a:schemeClr val="accent3">
                    <a:lumMod val="75000"/>
                  </a:schemeClr>
                </a:solidFill>
                <a:latin typeface="Times New Roman" panose="02020603050405020304" pitchFamily="18" charset="0"/>
                <a:cs typeface="Times New Roman" panose="02020603050405020304" pitchFamily="18" charset="0"/>
              </a:rPr>
              <a:t>Satellite  Radars</a:t>
            </a:r>
            <a:endParaRPr lang="es-ES"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576694B-D49B-62FE-FD01-F734AF06B8AA}"/>
              </a:ext>
            </a:extLst>
          </p:cNvPr>
          <p:cNvSpPr txBox="1">
            <a:spLocks noChangeArrowheads="1"/>
          </p:cNvSpPr>
          <p:nvPr/>
        </p:nvSpPr>
        <p:spPr>
          <a:xfrm>
            <a:off x="288431" y="487761"/>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endParaRPr lang="en-AU" sz="2400"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5D25D8BB-3DA7-5E36-0BE4-CF819E2EF834}"/>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Vertical Structure of Aerosols  </a:t>
            </a:r>
          </a:p>
        </p:txBody>
      </p:sp>
    </p:spTree>
    <p:extLst>
      <p:ext uri="{BB962C8B-B14F-4D97-AF65-F5344CB8AC3E}">
        <p14:creationId xmlns:p14="http://schemas.microsoft.com/office/powerpoint/2010/main" val="274116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5520" y="1484784"/>
            <a:ext cx="6520160" cy="5009951"/>
          </a:xfrm>
          <a:prstGeom prst="rect">
            <a:avLst/>
          </a:prstGeom>
        </p:spPr>
      </p:pic>
      <p:cxnSp>
        <p:nvCxnSpPr>
          <p:cNvPr id="5" name="Straight Connector 4"/>
          <p:cNvCxnSpPr/>
          <p:nvPr/>
        </p:nvCxnSpPr>
        <p:spPr>
          <a:xfrm flipH="1">
            <a:off x="4869733" y="3023766"/>
            <a:ext cx="650082" cy="33742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1610885" y="1465257"/>
            <a:ext cx="1913599" cy="3421488"/>
          </a:xfrm>
          <a:prstGeom prst="rect">
            <a:avLst/>
          </a:prstGeom>
        </p:spPr>
      </p:pic>
      <p:pic>
        <p:nvPicPr>
          <p:cNvPr id="4" name="Picture 3"/>
          <p:cNvPicPr>
            <a:picLocks noChangeAspect="1"/>
          </p:cNvPicPr>
          <p:nvPr/>
        </p:nvPicPr>
        <p:blipFill>
          <a:blip r:embed="rId5"/>
          <a:stretch>
            <a:fillRect/>
          </a:stretch>
        </p:blipFill>
        <p:spPr>
          <a:xfrm>
            <a:off x="7214669" y="3526805"/>
            <a:ext cx="3743410" cy="3306776"/>
          </a:xfrm>
          <a:prstGeom prst="rect">
            <a:avLst/>
          </a:prstGeom>
        </p:spPr>
      </p:pic>
      <p:sp>
        <p:nvSpPr>
          <p:cNvPr id="6" name="Arrow: Down 5">
            <a:extLst>
              <a:ext uri="{FF2B5EF4-FFF2-40B4-BE49-F238E27FC236}">
                <a16:creationId xmlns:a16="http://schemas.microsoft.com/office/drawing/2014/main" id="{50C68B8E-0662-4BAC-B53A-34E80CE11723}"/>
              </a:ext>
            </a:extLst>
          </p:cNvPr>
          <p:cNvSpPr/>
          <p:nvPr/>
        </p:nvSpPr>
        <p:spPr>
          <a:xfrm rot="7486789">
            <a:off x="5348244" y="4862641"/>
            <a:ext cx="184856" cy="5570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fontAlgn="auto">
              <a:spcBef>
                <a:spcPts val="0"/>
              </a:spcBef>
              <a:spcAft>
                <a:spcPts val="0"/>
              </a:spcAft>
              <a:defRPr/>
            </a:pPr>
            <a:endParaRPr lang="en-US" sz="1463">
              <a:solidFill>
                <a:prstClr val="white"/>
              </a:solidFill>
              <a:latin typeface="Calibri" panose="020F0502020204030204"/>
            </a:endParaRPr>
          </a:p>
        </p:txBody>
      </p:sp>
      <p:sp>
        <p:nvSpPr>
          <p:cNvPr id="7" name="TextBox 6">
            <a:extLst>
              <a:ext uri="{FF2B5EF4-FFF2-40B4-BE49-F238E27FC236}">
                <a16:creationId xmlns:a16="http://schemas.microsoft.com/office/drawing/2014/main" id="{3D5A8B73-B99A-444F-B9E2-65A20AA933E9}"/>
              </a:ext>
            </a:extLst>
          </p:cNvPr>
          <p:cNvSpPr txBox="1"/>
          <p:nvPr/>
        </p:nvSpPr>
        <p:spPr>
          <a:xfrm>
            <a:off x="5733138" y="5189545"/>
            <a:ext cx="360054" cy="392415"/>
          </a:xfrm>
          <a:prstGeom prst="rect">
            <a:avLst/>
          </a:prstGeom>
          <a:noFill/>
        </p:spPr>
        <p:txBody>
          <a:bodyPr wrap="square" rtlCol="0">
            <a:spAutoFit/>
          </a:bodyPr>
          <a:lstStyle/>
          <a:p>
            <a:pPr defTabSz="742950" fontAlgn="auto">
              <a:spcBef>
                <a:spcPts val="0"/>
              </a:spcBef>
              <a:spcAft>
                <a:spcPts val="0"/>
              </a:spcAft>
              <a:defRPr/>
            </a:pPr>
            <a:r>
              <a:rPr lang="en-US" sz="1950" b="1" dirty="0">
                <a:solidFill>
                  <a:srgbClr val="FFFF00"/>
                </a:solidFill>
                <a:latin typeface="Calibri" panose="020F0502020204030204"/>
                <a:cs typeface="+mn-cs"/>
              </a:rPr>
              <a:t>B</a:t>
            </a:r>
            <a:endParaRPr lang="en-US" sz="1463" b="1" dirty="0">
              <a:solidFill>
                <a:srgbClr val="FFFF00"/>
              </a:solidFill>
              <a:latin typeface="Calibri" panose="020F0502020204030204"/>
              <a:cs typeface="+mn-cs"/>
            </a:endParaRPr>
          </a:p>
        </p:txBody>
      </p:sp>
      <p:sp>
        <p:nvSpPr>
          <p:cNvPr id="9" name="TextBox 8">
            <a:extLst>
              <a:ext uri="{FF2B5EF4-FFF2-40B4-BE49-F238E27FC236}">
                <a16:creationId xmlns:a16="http://schemas.microsoft.com/office/drawing/2014/main" id="{1D00B74E-7DFC-43A5-8341-C0837BF2DFC9}"/>
              </a:ext>
            </a:extLst>
          </p:cNvPr>
          <p:cNvSpPr txBox="1"/>
          <p:nvPr/>
        </p:nvSpPr>
        <p:spPr>
          <a:xfrm>
            <a:off x="9434946" y="3443341"/>
            <a:ext cx="354330" cy="2954657"/>
          </a:xfrm>
          <a:prstGeom prst="rect">
            <a:avLst/>
          </a:prstGeom>
          <a:noFill/>
          <a:ln w="19050">
            <a:solidFill>
              <a:srgbClr val="C00000"/>
            </a:solidFill>
          </a:ln>
        </p:spPr>
        <p:txBody>
          <a:bodyPr wrap="square" rtlCol="0">
            <a:normAutofit/>
          </a:bodyPr>
          <a:lstStyle/>
          <a:p>
            <a:pPr defTabSz="742950" fontAlgn="auto">
              <a:spcBef>
                <a:spcPts val="0"/>
              </a:spcBef>
              <a:spcAft>
                <a:spcPts val="0"/>
              </a:spcAft>
              <a:defRPr/>
            </a:pPr>
            <a:r>
              <a:rPr lang="en-US" sz="3250" b="1" dirty="0">
                <a:solidFill>
                  <a:srgbClr val="FFFF00"/>
                </a:solidFill>
                <a:latin typeface="Calibri" panose="020F0502020204030204"/>
                <a:cs typeface="+mn-cs"/>
              </a:rPr>
              <a:t>B</a:t>
            </a:r>
          </a:p>
        </p:txBody>
      </p:sp>
      <p:sp>
        <p:nvSpPr>
          <p:cNvPr id="10" name="Arrow: Down 9">
            <a:extLst>
              <a:ext uri="{FF2B5EF4-FFF2-40B4-BE49-F238E27FC236}">
                <a16:creationId xmlns:a16="http://schemas.microsoft.com/office/drawing/2014/main" id="{BC0AEBF0-0181-45B4-8675-12010CD0C577}"/>
              </a:ext>
            </a:extLst>
          </p:cNvPr>
          <p:cNvSpPr/>
          <p:nvPr/>
        </p:nvSpPr>
        <p:spPr>
          <a:xfrm rot="7486789">
            <a:off x="5517788" y="3900618"/>
            <a:ext cx="184856" cy="5570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fontAlgn="auto">
              <a:spcBef>
                <a:spcPts val="0"/>
              </a:spcBef>
              <a:spcAft>
                <a:spcPts val="0"/>
              </a:spcAft>
              <a:defRPr/>
            </a:pPr>
            <a:endParaRPr lang="en-US" sz="1463">
              <a:solidFill>
                <a:prstClr val="white"/>
              </a:solidFill>
              <a:latin typeface="Calibri" panose="020F0502020204030204"/>
            </a:endParaRPr>
          </a:p>
        </p:txBody>
      </p:sp>
      <p:sp>
        <p:nvSpPr>
          <p:cNvPr id="11" name="TextBox 10">
            <a:extLst>
              <a:ext uri="{FF2B5EF4-FFF2-40B4-BE49-F238E27FC236}">
                <a16:creationId xmlns:a16="http://schemas.microsoft.com/office/drawing/2014/main" id="{DEB578F1-10E5-46CC-8B76-C28A4AE6CFD7}"/>
              </a:ext>
            </a:extLst>
          </p:cNvPr>
          <p:cNvSpPr txBox="1"/>
          <p:nvPr/>
        </p:nvSpPr>
        <p:spPr>
          <a:xfrm>
            <a:off x="5902682" y="4227522"/>
            <a:ext cx="360054" cy="392415"/>
          </a:xfrm>
          <a:prstGeom prst="rect">
            <a:avLst/>
          </a:prstGeom>
          <a:noFill/>
        </p:spPr>
        <p:txBody>
          <a:bodyPr wrap="square" rtlCol="0">
            <a:spAutoFit/>
          </a:bodyPr>
          <a:lstStyle/>
          <a:p>
            <a:pPr defTabSz="742950" fontAlgn="auto">
              <a:spcBef>
                <a:spcPts val="0"/>
              </a:spcBef>
              <a:spcAft>
                <a:spcPts val="0"/>
              </a:spcAft>
              <a:defRPr/>
            </a:pPr>
            <a:r>
              <a:rPr lang="en-US" sz="1950" b="1" dirty="0">
                <a:solidFill>
                  <a:srgbClr val="FFFF00"/>
                </a:solidFill>
                <a:latin typeface="Calibri" panose="020F0502020204030204"/>
                <a:cs typeface="+mn-cs"/>
              </a:rPr>
              <a:t>C</a:t>
            </a:r>
            <a:endParaRPr lang="en-US" sz="1463" b="1" dirty="0">
              <a:solidFill>
                <a:srgbClr val="FFFF00"/>
              </a:solidFill>
              <a:latin typeface="Calibri" panose="020F0502020204030204"/>
              <a:cs typeface="+mn-cs"/>
            </a:endParaRPr>
          </a:p>
        </p:txBody>
      </p:sp>
      <p:sp>
        <p:nvSpPr>
          <p:cNvPr id="12" name="TextBox 11">
            <a:extLst>
              <a:ext uri="{FF2B5EF4-FFF2-40B4-BE49-F238E27FC236}">
                <a16:creationId xmlns:a16="http://schemas.microsoft.com/office/drawing/2014/main" id="{13AFF056-F101-42B4-92CD-728517F5C030}"/>
              </a:ext>
            </a:extLst>
          </p:cNvPr>
          <p:cNvSpPr txBox="1"/>
          <p:nvPr/>
        </p:nvSpPr>
        <p:spPr>
          <a:xfrm>
            <a:off x="8333818" y="3443341"/>
            <a:ext cx="420839" cy="2954657"/>
          </a:xfrm>
          <a:prstGeom prst="rect">
            <a:avLst/>
          </a:prstGeom>
          <a:noFill/>
          <a:ln w="19050">
            <a:solidFill>
              <a:srgbClr val="C00000"/>
            </a:solidFill>
          </a:ln>
        </p:spPr>
        <p:txBody>
          <a:bodyPr wrap="square" rtlCol="0">
            <a:normAutofit/>
          </a:bodyPr>
          <a:lstStyle/>
          <a:p>
            <a:pPr defTabSz="742950" fontAlgn="auto">
              <a:spcBef>
                <a:spcPts val="0"/>
              </a:spcBef>
              <a:spcAft>
                <a:spcPts val="0"/>
              </a:spcAft>
              <a:defRPr/>
            </a:pPr>
            <a:r>
              <a:rPr lang="en-US" sz="3250" b="1" dirty="0">
                <a:solidFill>
                  <a:srgbClr val="FFFF00"/>
                </a:solidFill>
                <a:latin typeface="Calibri" panose="020F0502020204030204"/>
                <a:cs typeface="+mn-cs"/>
              </a:rPr>
              <a:t>C</a:t>
            </a:r>
          </a:p>
        </p:txBody>
      </p:sp>
      <p:sp>
        <p:nvSpPr>
          <p:cNvPr id="13" name="Arrow: Down 12">
            <a:extLst>
              <a:ext uri="{FF2B5EF4-FFF2-40B4-BE49-F238E27FC236}">
                <a16:creationId xmlns:a16="http://schemas.microsoft.com/office/drawing/2014/main" id="{5FCFB7C8-90E0-4BA4-A514-B11C690E1C80}"/>
              </a:ext>
            </a:extLst>
          </p:cNvPr>
          <p:cNvSpPr/>
          <p:nvPr/>
        </p:nvSpPr>
        <p:spPr>
          <a:xfrm rot="7486789">
            <a:off x="5287282" y="5510342"/>
            <a:ext cx="184856" cy="5570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fontAlgn="auto">
              <a:spcBef>
                <a:spcPts val="0"/>
              </a:spcBef>
              <a:spcAft>
                <a:spcPts val="0"/>
              </a:spcAft>
              <a:defRPr/>
            </a:pPr>
            <a:endParaRPr lang="en-US" sz="1463">
              <a:solidFill>
                <a:prstClr val="white"/>
              </a:solidFill>
              <a:latin typeface="Calibri" panose="020F0502020204030204"/>
            </a:endParaRPr>
          </a:p>
        </p:txBody>
      </p:sp>
      <p:sp>
        <p:nvSpPr>
          <p:cNvPr id="14" name="TextBox 13">
            <a:extLst>
              <a:ext uri="{FF2B5EF4-FFF2-40B4-BE49-F238E27FC236}">
                <a16:creationId xmlns:a16="http://schemas.microsoft.com/office/drawing/2014/main" id="{63FF8F70-C1F7-481B-8FE6-70FA1A0C57DA}"/>
              </a:ext>
            </a:extLst>
          </p:cNvPr>
          <p:cNvSpPr txBox="1"/>
          <p:nvPr/>
        </p:nvSpPr>
        <p:spPr>
          <a:xfrm>
            <a:off x="5672177" y="5837245"/>
            <a:ext cx="360054" cy="392415"/>
          </a:xfrm>
          <a:prstGeom prst="rect">
            <a:avLst/>
          </a:prstGeom>
          <a:noFill/>
        </p:spPr>
        <p:txBody>
          <a:bodyPr wrap="square" rtlCol="0">
            <a:spAutoFit/>
          </a:bodyPr>
          <a:lstStyle/>
          <a:p>
            <a:pPr defTabSz="742950" fontAlgn="auto">
              <a:spcBef>
                <a:spcPts val="0"/>
              </a:spcBef>
              <a:spcAft>
                <a:spcPts val="0"/>
              </a:spcAft>
              <a:defRPr/>
            </a:pPr>
            <a:r>
              <a:rPr lang="en-US" sz="1950" b="1" dirty="0">
                <a:solidFill>
                  <a:srgbClr val="FFFF00"/>
                </a:solidFill>
                <a:latin typeface="Calibri" panose="020F0502020204030204"/>
                <a:cs typeface="+mn-cs"/>
              </a:rPr>
              <a:t>A</a:t>
            </a:r>
            <a:endParaRPr lang="en-US" sz="1463" b="1" dirty="0">
              <a:solidFill>
                <a:srgbClr val="FFFF00"/>
              </a:solidFill>
              <a:latin typeface="Calibri" panose="020F0502020204030204"/>
              <a:cs typeface="+mn-cs"/>
            </a:endParaRPr>
          </a:p>
        </p:txBody>
      </p:sp>
      <p:sp>
        <p:nvSpPr>
          <p:cNvPr id="15" name="TextBox 14">
            <a:extLst>
              <a:ext uri="{FF2B5EF4-FFF2-40B4-BE49-F238E27FC236}">
                <a16:creationId xmlns:a16="http://schemas.microsoft.com/office/drawing/2014/main" id="{51E73890-A040-451F-A46F-D2C276E8AC7B}"/>
              </a:ext>
            </a:extLst>
          </p:cNvPr>
          <p:cNvSpPr txBox="1"/>
          <p:nvPr/>
        </p:nvSpPr>
        <p:spPr>
          <a:xfrm>
            <a:off x="10097689" y="3443341"/>
            <a:ext cx="420839" cy="2954657"/>
          </a:xfrm>
          <a:prstGeom prst="rect">
            <a:avLst/>
          </a:prstGeom>
          <a:noFill/>
          <a:ln w="19050">
            <a:solidFill>
              <a:srgbClr val="C00000"/>
            </a:solidFill>
          </a:ln>
        </p:spPr>
        <p:txBody>
          <a:bodyPr wrap="square" rtlCol="0">
            <a:normAutofit/>
          </a:bodyPr>
          <a:lstStyle/>
          <a:p>
            <a:pPr defTabSz="742950" fontAlgn="auto">
              <a:spcBef>
                <a:spcPts val="0"/>
              </a:spcBef>
              <a:spcAft>
                <a:spcPts val="0"/>
              </a:spcAft>
              <a:defRPr/>
            </a:pPr>
            <a:r>
              <a:rPr lang="en-US" sz="3250" b="1" dirty="0">
                <a:solidFill>
                  <a:srgbClr val="FFFF00"/>
                </a:solidFill>
                <a:latin typeface="Calibri" panose="020F0502020204030204"/>
                <a:cs typeface="+mn-cs"/>
              </a:rPr>
              <a:t>A</a:t>
            </a:r>
          </a:p>
        </p:txBody>
      </p:sp>
      <p:sp>
        <p:nvSpPr>
          <p:cNvPr id="18" name="TextBox 17">
            <a:extLst>
              <a:ext uri="{FF2B5EF4-FFF2-40B4-BE49-F238E27FC236}">
                <a16:creationId xmlns:a16="http://schemas.microsoft.com/office/drawing/2014/main" id="{C30C89AC-869D-4BD4-93EF-A41CC9BB97E5}"/>
              </a:ext>
            </a:extLst>
          </p:cNvPr>
          <p:cNvSpPr txBox="1"/>
          <p:nvPr/>
        </p:nvSpPr>
        <p:spPr>
          <a:xfrm>
            <a:off x="4392016" y="2416327"/>
            <a:ext cx="2560320" cy="442429"/>
          </a:xfrm>
          <a:prstGeom prst="rect">
            <a:avLst/>
          </a:prstGeom>
          <a:noFill/>
        </p:spPr>
        <p:txBody>
          <a:bodyPr wrap="square" rtlCol="0">
            <a:spAutoFit/>
          </a:bodyPr>
          <a:lstStyle/>
          <a:p>
            <a:pPr defTabSz="742950" fontAlgn="auto">
              <a:spcBef>
                <a:spcPts val="0"/>
              </a:spcBef>
              <a:spcAft>
                <a:spcPts val="0"/>
              </a:spcAft>
              <a:defRPr/>
            </a:pPr>
            <a:r>
              <a:rPr lang="en-US" sz="2275" b="1" dirty="0">
                <a:solidFill>
                  <a:prstClr val="black"/>
                </a:solidFill>
                <a:cs typeface="+mn-cs"/>
              </a:rPr>
              <a:t>CALIPSO path</a:t>
            </a:r>
            <a:endParaRPr lang="en-US" sz="2275" b="1" dirty="0">
              <a:solidFill>
                <a:prstClr val="black"/>
              </a:solidFill>
              <a:latin typeface="Calibri" panose="020F0502020204030204"/>
              <a:cs typeface="+mn-cs"/>
            </a:endParaRPr>
          </a:p>
        </p:txBody>
      </p:sp>
      <p:sp>
        <p:nvSpPr>
          <p:cNvPr id="3" name="TextBox 2">
            <a:extLst>
              <a:ext uri="{FF2B5EF4-FFF2-40B4-BE49-F238E27FC236}">
                <a16:creationId xmlns:a16="http://schemas.microsoft.com/office/drawing/2014/main" id="{1641C30C-081D-9804-667E-82193E26FD45}"/>
              </a:ext>
            </a:extLst>
          </p:cNvPr>
          <p:cNvSpPr txBox="1"/>
          <p:nvPr/>
        </p:nvSpPr>
        <p:spPr>
          <a:xfrm>
            <a:off x="430332" y="589265"/>
            <a:ext cx="7117550" cy="341632"/>
          </a:xfrm>
          <a:prstGeom prst="rect">
            <a:avLst/>
          </a:prstGeom>
          <a:noFill/>
        </p:spPr>
        <p:txBody>
          <a:bodyPr wrap="square">
            <a:spAutoFit/>
          </a:bodyPr>
          <a:lstStyle/>
          <a:p>
            <a:pPr fontAlgn="auto">
              <a:lnSpc>
                <a:spcPct val="90000"/>
              </a:lnSpc>
              <a:spcAft>
                <a:spcPts val="0"/>
              </a:spcAft>
              <a:defRPr/>
            </a:pPr>
            <a:r>
              <a:rPr lang="en-US" dirty="0">
                <a:solidFill>
                  <a:schemeClr val="accent3">
                    <a:lumMod val="75000"/>
                  </a:schemeClr>
                </a:solidFill>
                <a:latin typeface="Times New Roman" panose="02020603050405020304" pitchFamily="18" charset="0"/>
                <a:cs typeface="Times New Roman" panose="02020603050405020304" pitchFamily="18" charset="0"/>
              </a:rPr>
              <a:t>Satellite  Radars</a:t>
            </a:r>
            <a:endParaRPr lang="es-ES"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20DE3946-F881-A938-8C0A-F6436F9102B2}"/>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Vertical Structure of Aerosols  </a:t>
            </a:r>
          </a:p>
        </p:txBody>
      </p:sp>
    </p:spTree>
    <p:extLst>
      <p:ext uri="{BB962C8B-B14F-4D97-AF65-F5344CB8AC3E}">
        <p14:creationId xmlns:p14="http://schemas.microsoft.com/office/powerpoint/2010/main" val="374423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P spid="11" grpId="0"/>
      <p:bldP spid="12" grpId="0" animBg="1"/>
      <p:bldP spid="13" grpId="0" animBg="1"/>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descr="Khartoum%20dust%20cloud.jpg"/>
          <p:cNvPicPr>
            <a:picLocks noChangeAspect="1"/>
          </p:cNvPicPr>
          <p:nvPr/>
        </p:nvPicPr>
        <p:blipFill>
          <a:blip r:embed="rId3" cstate="print"/>
          <a:srcRect/>
          <a:stretch>
            <a:fillRect/>
          </a:stretch>
        </p:blipFill>
        <p:spPr bwMode="auto">
          <a:xfrm>
            <a:off x="5015880" y="2188428"/>
            <a:ext cx="6998321" cy="4664813"/>
          </a:xfrm>
          <a:prstGeom prst="rect">
            <a:avLst/>
          </a:prstGeom>
          <a:noFill/>
          <a:ln w="9525">
            <a:noFill/>
            <a:miter lim="800000"/>
            <a:headEnd/>
            <a:tailEnd/>
          </a:ln>
        </p:spPr>
      </p:pic>
      <p:sp>
        <p:nvSpPr>
          <p:cNvPr id="6" name="Rectangle 2">
            <a:extLst>
              <a:ext uri="{FF2B5EF4-FFF2-40B4-BE49-F238E27FC236}">
                <a16:creationId xmlns:a16="http://schemas.microsoft.com/office/drawing/2014/main" id="{FCA70A99-4931-429B-89B2-BED1CEAF1E04}"/>
              </a:ext>
            </a:extLst>
          </p:cNvPr>
          <p:cNvSpPr txBox="1">
            <a:spLocks noChangeArrowheads="1"/>
          </p:cNvSpPr>
          <p:nvPr/>
        </p:nvSpPr>
        <p:spPr>
          <a:xfrm>
            <a:off x="1919537" y="1"/>
            <a:ext cx="8532439" cy="538601"/>
          </a:xfrm>
          <a:prstGeom prst="rect">
            <a:avLst/>
          </a:prstGeom>
          <a:noFill/>
          <a:ln w="9525">
            <a:noFill/>
            <a:miter lim="800000"/>
            <a:headEnd/>
            <a:tailEnd/>
          </a:ln>
          <a:effectLst/>
        </p:spPr>
        <p:txBody>
          <a:bodyPr wrap="square" lIns="91431" tIns="45716" rIns="91431" bIns="45716">
            <a:spAutoFit/>
          </a:bodyPr>
          <a:lstStyle>
            <a:defPPr>
              <a:defRPr lang="en-GB"/>
            </a:defPPr>
            <a:lvl1pPr>
              <a:defRPr sz="2900">
                <a:solidFill>
                  <a:srgbClr val="FF0000"/>
                </a:solidFill>
                <a:ea typeface="+mj-ea"/>
                <a:cs typeface="Times New Roman" panose="02020603050405020304" pitchFamily="18" charset="0"/>
              </a:defRPr>
            </a:lvl1pPr>
          </a:lstStyle>
          <a:p>
            <a:pPr algn="ctr"/>
            <a:r>
              <a:rPr lang="en-GB" dirty="0"/>
              <a:t>What is Air Pollution? </a:t>
            </a:r>
          </a:p>
        </p:txBody>
      </p:sp>
      <p:sp>
        <p:nvSpPr>
          <p:cNvPr id="4" name="TextBox 3">
            <a:extLst>
              <a:ext uri="{FF2B5EF4-FFF2-40B4-BE49-F238E27FC236}">
                <a16:creationId xmlns:a16="http://schemas.microsoft.com/office/drawing/2014/main" id="{085FF943-5CC2-A39A-38E5-755715D683BA}"/>
              </a:ext>
            </a:extLst>
          </p:cNvPr>
          <p:cNvSpPr txBox="1"/>
          <p:nvPr/>
        </p:nvSpPr>
        <p:spPr>
          <a:xfrm>
            <a:off x="335360" y="1040437"/>
            <a:ext cx="10801200" cy="954107"/>
          </a:xfrm>
          <a:prstGeom prst="rect">
            <a:avLst/>
          </a:prstGeom>
          <a:noFill/>
        </p:spPr>
        <p:txBody>
          <a:bodyPr wrap="square">
            <a:spAutoFit/>
          </a:bodyPr>
          <a:lstStyle/>
          <a:p>
            <a:r>
              <a:rPr lang="en-US" sz="2800" dirty="0">
                <a:solidFill>
                  <a:schemeClr val="tx1">
                    <a:lumMod val="85000"/>
                    <a:lumOff val="15000"/>
                  </a:schemeClr>
                </a:solidFill>
                <a:latin typeface="Century Gothic" pitchFamily="34" charset="0"/>
              </a:rPr>
              <a:t>Airborne particles and gases occurring in concentrations that endanger the health and well-being of human </a:t>
            </a:r>
            <a:endParaRPr lang="en-US"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5520" y="1521647"/>
            <a:ext cx="3490317" cy="5308997"/>
          </a:xfrm>
          <a:prstGeom prst="rect">
            <a:avLst/>
          </a:prstGeom>
        </p:spPr>
      </p:pic>
      <p:cxnSp>
        <p:nvCxnSpPr>
          <p:cNvPr id="3" name="Straight Connector 2"/>
          <p:cNvCxnSpPr/>
          <p:nvPr/>
        </p:nvCxnSpPr>
        <p:spPr>
          <a:xfrm flipH="1">
            <a:off x="2924770" y="1521646"/>
            <a:ext cx="920948" cy="3761184"/>
          </a:xfrm>
          <a:prstGeom prst="line">
            <a:avLst/>
          </a:prstGeom>
          <a:ln w="254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5265837" y="2376812"/>
            <a:ext cx="6157867" cy="3053060"/>
          </a:xfrm>
          <a:prstGeom prst="rect">
            <a:avLst/>
          </a:prstGeom>
        </p:spPr>
      </p:pic>
      <p:sp>
        <p:nvSpPr>
          <p:cNvPr id="5" name="TextBox 4">
            <a:extLst>
              <a:ext uri="{FF2B5EF4-FFF2-40B4-BE49-F238E27FC236}">
                <a16:creationId xmlns:a16="http://schemas.microsoft.com/office/drawing/2014/main" id="{C2334A2F-1164-43FC-91F3-F2DFC2C30C1E}"/>
              </a:ext>
            </a:extLst>
          </p:cNvPr>
          <p:cNvSpPr txBox="1"/>
          <p:nvPr/>
        </p:nvSpPr>
        <p:spPr>
          <a:xfrm rot="804106">
            <a:off x="3193992" y="3480944"/>
            <a:ext cx="238662" cy="477779"/>
          </a:xfrm>
          <a:prstGeom prst="rect">
            <a:avLst/>
          </a:prstGeom>
          <a:noFill/>
          <a:ln w="53975">
            <a:solidFill>
              <a:srgbClr val="FF0000"/>
            </a:solidFill>
          </a:ln>
        </p:spPr>
        <p:txBody>
          <a:bodyPr wrap="square" rtlCol="0">
            <a:normAutofit/>
          </a:bodyPr>
          <a:lstStyle/>
          <a:p>
            <a:pPr defTabSz="742950" fontAlgn="auto">
              <a:spcBef>
                <a:spcPts val="0"/>
              </a:spcBef>
              <a:spcAft>
                <a:spcPts val="0"/>
              </a:spcAft>
              <a:defRPr/>
            </a:pPr>
            <a:endParaRPr lang="en-US" sz="1463" dirty="0">
              <a:solidFill>
                <a:prstClr val="black"/>
              </a:solidFill>
              <a:latin typeface="Calibri" panose="020F0502020204030204"/>
              <a:cs typeface="+mn-cs"/>
            </a:endParaRPr>
          </a:p>
        </p:txBody>
      </p:sp>
      <p:sp>
        <p:nvSpPr>
          <p:cNvPr id="6" name="TextBox 5">
            <a:extLst>
              <a:ext uri="{FF2B5EF4-FFF2-40B4-BE49-F238E27FC236}">
                <a16:creationId xmlns:a16="http://schemas.microsoft.com/office/drawing/2014/main" id="{08DA57E3-F81B-4662-BAB0-5A67DB78D1F5}"/>
              </a:ext>
            </a:extLst>
          </p:cNvPr>
          <p:cNvSpPr txBox="1"/>
          <p:nvPr/>
        </p:nvSpPr>
        <p:spPr>
          <a:xfrm rot="5400000">
            <a:off x="8002708" y="3501496"/>
            <a:ext cx="2355817" cy="718313"/>
          </a:xfrm>
          <a:prstGeom prst="rect">
            <a:avLst/>
          </a:prstGeom>
          <a:noFill/>
          <a:ln w="53975">
            <a:solidFill>
              <a:srgbClr val="FF0000"/>
            </a:solidFill>
          </a:ln>
        </p:spPr>
        <p:txBody>
          <a:bodyPr wrap="square" rtlCol="0">
            <a:normAutofit/>
          </a:bodyPr>
          <a:lstStyle/>
          <a:p>
            <a:pPr defTabSz="742950" fontAlgn="auto">
              <a:spcBef>
                <a:spcPts val="0"/>
              </a:spcBef>
              <a:spcAft>
                <a:spcPts val="0"/>
              </a:spcAft>
              <a:defRPr/>
            </a:pPr>
            <a:endParaRPr lang="en-US" sz="1463" dirty="0">
              <a:solidFill>
                <a:prstClr val="black"/>
              </a:solidFill>
              <a:latin typeface="Calibri" panose="020F0502020204030204"/>
              <a:cs typeface="+mn-cs"/>
            </a:endParaRPr>
          </a:p>
        </p:txBody>
      </p:sp>
      <p:sp>
        <p:nvSpPr>
          <p:cNvPr id="7" name="TextBox 6">
            <a:extLst>
              <a:ext uri="{FF2B5EF4-FFF2-40B4-BE49-F238E27FC236}">
                <a16:creationId xmlns:a16="http://schemas.microsoft.com/office/drawing/2014/main" id="{CF1A8281-16D1-4469-AFF5-9AAE2416FA4B}"/>
              </a:ext>
            </a:extLst>
          </p:cNvPr>
          <p:cNvSpPr txBox="1"/>
          <p:nvPr/>
        </p:nvSpPr>
        <p:spPr>
          <a:xfrm rot="6195465">
            <a:off x="2954672" y="2790669"/>
            <a:ext cx="1096689" cy="195020"/>
          </a:xfrm>
          <a:prstGeom prst="rect">
            <a:avLst/>
          </a:prstGeom>
          <a:noFill/>
          <a:ln w="53975">
            <a:solidFill>
              <a:srgbClr val="FFFF00"/>
            </a:solidFill>
          </a:ln>
        </p:spPr>
        <p:txBody>
          <a:bodyPr wrap="square" rtlCol="0">
            <a:normAutofit fontScale="55000" lnSpcReduction="20000"/>
          </a:bodyPr>
          <a:lstStyle/>
          <a:p>
            <a:pPr defTabSz="742950" fontAlgn="auto">
              <a:spcBef>
                <a:spcPts val="0"/>
              </a:spcBef>
              <a:spcAft>
                <a:spcPts val="0"/>
              </a:spcAft>
              <a:defRPr/>
            </a:pPr>
            <a:endParaRPr lang="en-US" sz="1463" dirty="0">
              <a:solidFill>
                <a:prstClr val="black"/>
              </a:solidFill>
              <a:latin typeface="Calibri" panose="020F0502020204030204"/>
              <a:cs typeface="+mn-cs"/>
            </a:endParaRPr>
          </a:p>
        </p:txBody>
      </p:sp>
      <p:sp>
        <p:nvSpPr>
          <p:cNvPr id="8" name="TextBox 7">
            <a:extLst>
              <a:ext uri="{FF2B5EF4-FFF2-40B4-BE49-F238E27FC236}">
                <a16:creationId xmlns:a16="http://schemas.microsoft.com/office/drawing/2014/main" id="{9201689E-0C9E-4F76-9CCA-DEE0DC56C3F8}"/>
              </a:ext>
            </a:extLst>
          </p:cNvPr>
          <p:cNvSpPr txBox="1"/>
          <p:nvPr/>
        </p:nvSpPr>
        <p:spPr>
          <a:xfrm rot="5400000">
            <a:off x="6958704" y="3299633"/>
            <a:ext cx="2571081" cy="1154429"/>
          </a:xfrm>
          <a:prstGeom prst="rect">
            <a:avLst/>
          </a:prstGeom>
          <a:noFill/>
          <a:ln w="53975">
            <a:solidFill>
              <a:srgbClr val="FFFF00"/>
            </a:solidFill>
          </a:ln>
        </p:spPr>
        <p:txBody>
          <a:bodyPr wrap="square" rtlCol="0">
            <a:normAutofit/>
          </a:bodyPr>
          <a:lstStyle/>
          <a:p>
            <a:pPr defTabSz="742950" fontAlgn="auto">
              <a:spcBef>
                <a:spcPts val="0"/>
              </a:spcBef>
              <a:spcAft>
                <a:spcPts val="0"/>
              </a:spcAft>
              <a:defRPr/>
            </a:pPr>
            <a:endParaRPr lang="en-US" sz="1463" dirty="0">
              <a:solidFill>
                <a:prstClr val="black"/>
              </a:solidFill>
              <a:latin typeface="Calibri" panose="020F0502020204030204"/>
              <a:cs typeface="+mn-cs"/>
            </a:endParaRPr>
          </a:p>
        </p:txBody>
      </p:sp>
      <p:sp>
        <p:nvSpPr>
          <p:cNvPr id="4" name="TextBox 3">
            <a:extLst>
              <a:ext uri="{FF2B5EF4-FFF2-40B4-BE49-F238E27FC236}">
                <a16:creationId xmlns:a16="http://schemas.microsoft.com/office/drawing/2014/main" id="{1051D61E-7726-36B9-D02D-A7D86D02347C}"/>
              </a:ext>
            </a:extLst>
          </p:cNvPr>
          <p:cNvSpPr txBox="1"/>
          <p:nvPr/>
        </p:nvSpPr>
        <p:spPr>
          <a:xfrm>
            <a:off x="430332" y="589265"/>
            <a:ext cx="7117550" cy="341632"/>
          </a:xfrm>
          <a:prstGeom prst="rect">
            <a:avLst/>
          </a:prstGeom>
          <a:noFill/>
        </p:spPr>
        <p:txBody>
          <a:bodyPr wrap="square">
            <a:spAutoFit/>
          </a:bodyPr>
          <a:lstStyle/>
          <a:p>
            <a:pPr fontAlgn="auto">
              <a:lnSpc>
                <a:spcPct val="90000"/>
              </a:lnSpc>
              <a:spcAft>
                <a:spcPts val="0"/>
              </a:spcAft>
              <a:defRPr/>
            </a:pPr>
            <a:r>
              <a:rPr lang="en-US" dirty="0">
                <a:solidFill>
                  <a:schemeClr val="accent3">
                    <a:lumMod val="75000"/>
                  </a:schemeClr>
                </a:solidFill>
                <a:latin typeface="Times New Roman" panose="02020603050405020304" pitchFamily="18" charset="0"/>
                <a:cs typeface="Times New Roman" panose="02020603050405020304" pitchFamily="18" charset="0"/>
              </a:rPr>
              <a:t>Satellite  Radars</a:t>
            </a:r>
            <a:endParaRPr lang="es-ES"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746EE1F-3633-B53B-D2D0-AB463B50F2E6}"/>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Vertical Structure of Aerosols  </a:t>
            </a:r>
          </a:p>
        </p:txBody>
      </p:sp>
    </p:spTree>
    <p:extLst>
      <p:ext uri="{BB962C8B-B14F-4D97-AF65-F5344CB8AC3E}">
        <p14:creationId xmlns:p14="http://schemas.microsoft.com/office/powerpoint/2010/main" val="366251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6FB0-75FA-4F94-8BBE-0D8FFED30C16}"/>
              </a:ext>
            </a:extLst>
          </p:cNvPr>
          <p:cNvSpPr>
            <a:spLocks noGrp="1"/>
          </p:cNvSpPr>
          <p:nvPr>
            <p:ph type="title"/>
          </p:nvPr>
        </p:nvSpPr>
        <p:spPr>
          <a:xfrm>
            <a:off x="1847528" y="2564904"/>
            <a:ext cx="8915400" cy="1143000"/>
          </a:xfrm>
        </p:spPr>
        <p:txBody>
          <a:bodyPr>
            <a:normAutofit/>
          </a:bodyPr>
          <a:lstStyle/>
          <a:p>
            <a:r>
              <a:rPr lang="en-AU" sz="3200" dirty="0"/>
              <a:t>Quantitative estimation of Air Quality</a:t>
            </a:r>
          </a:p>
        </p:txBody>
      </p:sp>
    </p:spTree>
    <p:extLst>
      <p:ext uri="{BB962C8B-B14F-4D97-AF65-F5344CB8AC3E}">
        <p14:creationId xmlns:p14="http://schemas.microsoft.com/office/powerpoint/2010/main" val="3287695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F967C4-0877-4041-ABA6-8245EFD09CB6}"/>
              </a:ext>
            </a:extLst>
          </p:cNvPr>
          <p:cNvSpPr>
            <a:spLocks noGrp="1"/>
          </p:cNvSpPr>
          <p:nvPr>
            <p:ph idx="1"/>
          </p:nvPr>
        </p:nvSpPr>
        <p:spPr>
          <a:xfrm>
            <a:off x="263352" y="1105509"/>
            <a:ext cx="3786188" cy="5572125"/>
          </a:xfrm>
        </p:spPr>
        <p:txBody>
          <a:bodyPr/>
          <a:lstStyle/>
          <a:p>
            <a:pPr marL="342866" indent="-342866" defTabSz="761925">
              <a:buNone/>
              <a:defRPr/>
            </a:pPr>
            <a:endParaRPr lang="en-GB" b="1" dirty="0">
              <a:solidFill>
                <a:schemeClr val="bg2">
                  <a:lumMod val="10000"/>
                </a:schemeClr>
              </a:solidFill>
            </a:endParaRPr>
          </a:p>
          <a:p>
            <a:pPr marL="742877" lvl="1" indent="-285722" defTabSz="761925">
              <a:buNone/>
              <a:defRPr/>
            </a:pPr>
            <a:endParaRPr lang="en-GB" sz="2000" b="1" dirty="0">
              <a:solidFill>
                <a:schemeClr val="bg2">
                  <a:lumMod val="10000"/>
                </a:schemeClr>
              </a:solidFill>
            </a:endParaRPr>
          </a:p>
          <a:p>
            <a:pPr marL="742877" lvl="1" indent="-285722" defTabSz="761925">
              <a:buNone/>
              <a:defRPr/>
            </a:pPr>
            <a:r>
              <a:rPr lang="en-GB" sz="2000" b="1" dirty="0">
                <a:solidFill>
                  <a:schemeClr val="bg2">
                    <a:lumMod val="10000"/>
                  </a:schemeClr>
                </a:solidFill>
              </a:rPr>
              <a:t>Mega-Chad lake  Fertilize Amazon forest </a:t>
            </a:r>
          </a:p>
          <a:p>
            <a:pPr marL="742877" lvl="1" indent="-285722" defTabSz="761925">
              <a:buNone/>
              <a:defRPr/>
            </a:pPr>
            <a:r>
              <a:rPr lang="en-GB" b="1" dirty="0">
                <a:solidFill>
                  <a:schemeClr val="bg2">
                    <a:lumMod val="10000"/>
                  </a:schemeClr>
                </a:solidFill>
              </a:rPr>
              <a:t>(</a:t>
            </a:r>
            <a:r>
              <a:rPr lang="en-GB" sz="2400" b="1" dirty="0" err="1">
                <a:solidFill>
                  <a:schemeClr val="bg2">
                    <a:lumMod val="10000"/>
                  </a:schemeClr>
                </a:solidFill>
              </a:rPr>
              <a:t>Bodele</a:t>
            </a:r>
            <a:r>
              <a:rPr lang="en-GB" sz="2400" b="1" dirty="0">
                <a:solidFill>
                  <a:schemeClr val="bg2">
                    <a:lumMod val="10000"/>
                  </a:schemeClr>
                </a:solidFill>
              </a:rPr>
              <a:t> Depression Experiment 2006)</a:t>
            </a:r>
          </a:p>
          <a:p>
            <a:pPr marL="742877" lvl="1" indent="-285722" defTabSz="761925">
              <a:defRPr/>
            </a:pPr>
            <a:r>
              <a:rPr lang="en-GB" sz="2400" b="1" dirty="0">
                <a:solidFill>
                  <a:srgbClr val="FF0000"/>
                </a:solidFill>
              </a:rPr>
              <a:t>MODIS</a:t>
            </a:r>
          </a:p>
          <a:p>
            <a:pPr marL="742877" lvl="1" indent="-285722" defTabSz="761925">
              <a:buNone/>
              <a:defRPr/>
            </a:pPr>
            <a:r>
              <a:rPr lang="en-GB" sz="1800" b="1" dirty="0">
                <a:solidFill>
                  <a:schemeClr val="bg2">
                    <a:lumMod val="10000"/>
                  </a:schemeClr>
                </a:solidFill>
              </a:rPr>
              <a:t>“</a:t>
            </a:r>
            <a:r>
              <a:rPr lang="en-US" sz="1800" dirty="0"/>
              <a:t>showed that a total of some 50 million tons of dust make their way from Africa to the Amazon region every year”</a:t>
            </a:r>
          </a:p>
          <a:p>
            <a:pPr marL="742877" lvl="1" indent="-285722" defTabSz="761925">
              <a:buNone/>
              <a:defRPr/>
            </a:pPr>
            <a:r>
              <a:rPr lang="en-US" sz="1800" dirty="0"/>
              <a:t>“The data revealed that some 56 percent of the dust reaching the Amazon forest originates in the </a:t>
            </a:r>
            <a:r>
              <a:rPr lang="en-US" sz="1800" dirty="0" err="1"/>
              <a:t>Bodele</a:t>
            </a:r>
            <a:r>
              <a:rPr lang="en-US" sz="1800" dirty="0"/>
              <a:t> valley"</a:t>
            </a:r>
            <a:endParaRPr lang="en-GB" sz="1800" b="1" dirty="0">
              <a:solidFill>
                <a:schemeClr val="bg2">
                  <a:lumMod val="10000"/>
                </a:schemeClr>
              </a:solidFill>
            </a:endParaRPr>
          </a:p>
          <a:p>
            <a:pPr marL="742877" lvl="1" indent="-285722" defTabSz="761925">
              <a:buNone/>
              <a:defRPr/>
            </a:pPr>
            <a:endParaRPr lang="en-GB" sz="500" b="1" dirty="0">
              <a:solidFill>
                <a:schemeClr val="bg2">
                  <a:lumMod val="10000"/>
                </a:schemeClr>
              </a:solidFill>
            </a:endParaRPr>
          </a:p>
          <a:p>
            <a:pPr marL="342866" indent="-342866" defTabSz="761925">
              <a:buNone/>
              <a:defRPr/>
            </a:pPr>
            <a:endParaRPr lang="en-GB" b="1" dirty="0"/>
          </a:p>
          <a:p>
            <a:pPr marL="342866" indent="-342866" defTabSz="761925">
              <a:buFontTx/>
              <a:buChar char="-"/>
              <a:defRPr/>
            </a:pPr>
            <a:endParaRPr lang="en-US" b="1" dirty="0"/>
          </a:p>
        </p:txBody>
      </p:sp>
      <p:pic>
        <p:nvPicPr>
          <p:cNvPr id="15364" name="Picture 6">
            <a:extLst>
              <a:ext uri="{FF2B5EF4-FFF2-40B4-BE49-F238E27FC236}">
                <a16:creationId xmlns:a16="http://schemas.microsoft.com/office/drawing/2014/main" id="{248827EC-561A-40C5-86EF-814251CDB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8" y="2000250"/>
            <a:ext cx="5738812"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0183248-EB6D-DC10-287C-AE06B35FCDD4}"/>
              </a:ext>
            </a:extLst>
          </p:cNvPr>
          <p:cNvSpPr txBox="1"/>
          <p:nvPr/>
        </p:nvSpPr>
        <p:spPr>
          <a:xfrm>
            <a:off x="245620" y="781684"/>
            <a:ext cx="5960968" cy="492443"/>
          </a:xfrm>
          <a:prstGeom prst="rect">
            <a:avLst/>
          </a:prstGeom>
          <a:noFill/>
        </p:spPr>
        <p:txBody>
          <a:bodyPr wrap="square" rtlCol="0">
            <a:spAutoFit/>
          </a:bodyPr>
          <a:lstStyle/>
          <a:p>
            <a:pPr defTabSz="742950" fontAlgn="auto">
              <a:spcBef>
                <a:spcPts val="0"/>
              </a:spcBef>
              <a:spcAft>
                <a:spcPts val="0"/>
              </a:spcAft>
            </a:pPr>
            <a:r>
              <a:rPr lang="en-US" sz="2600" dirty="0">
                <a:solidFill>
                  <a:schemeClr val="accent3">
                    <a:lumMod val="75000"/>
                  </a:schemeClr>
                </a:solidFill>
                <a:latin typeface="Calibri" panose="020F0502020204030204"/>
              </a:rPr>
              <a:t>Satellites Cover the Whole Earth </a:t>
            </a:r>
          </a:p>
        </p:txBody>
      </p:sp>
      <p:sp>
        <p:nvSpPr>
          <p:cNvPr id="8" name="Title 1">
            <a:extLst>
              <a:ext uri="{FF2B5EF4-FFF2-40B4-BE49-F238E27FC236}">
                <a16:creationId xmlns:a16="http://schemas.microsoft.com/office/drawing/2014/main" id="{35B01BD3-C361-5EA7-739C-BEC16F455E51}"/>
              </a:ext>
            </a:extLst>
          </p:cNvPr>
          <p:cNvSpPr txBox="1">
            <a:spLocks/>
          </p:cNvSpPr>
          <p:nvPr/>
        </p:nvSpPr>
        <p:spPr>
          <a:xfrm>
            <a:off x="1748888" y="47815"/>
            <a:ext cx="8915400" cy="492443"/>
          </a:xfrm>
          <a:prstGeom prst="rect">
            <a:avLst/>
          </a:prstGeom>
        </p:spPr>
        <p:txBody>
          <a:bodyPr>
            <a:normAutofit lnSpcReduction="10000"/>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AU" dirty="0"/>
              <a:t>Quantitative estimation of Air Quality</a:t>
            </a:r>
          </a:p>
        </p:txBody>
      </p:sp>
    </p:spTree>
    <p:extLst>
      <p:ext uri="{BB962C8B-B14F-4D97-AF65-F5344CB8AC3E}">
        <p14:creationId xmlns:p14="http://schemas.microsoft.com/office/powerpoint/2010/main" val="2486273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1991544" y="116633"/>
            <a:ext cx="8460432"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a:solidFill>
                  <a:schemeClr val="accent6">
                    <a:lumMod val="75000"/>
                  </a:schemeClr>
                </a:solidFill>
                <a:latin typeface="Century Gothic"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rtl="0" fontAlgn="base">
              <a:spcBef>
                <a:spcPct val="0"/>
              </a:spcBef>
              <a:spcAft>
                <a:spcPct val="0"/>
              </a:spcAft>
              <a:defRPr sz="4400">
                <a:latin typeface="Calibri" pitchFamily="34" charset="0"/>
              </a:defRPr>
            </a:lvl6pPr>
            <a:lvl7pPr marL="914400" algn="ctr" rtl="0" fontAlgn="base">
              <a:spcBef>
                <a:spcPct val="0"/>
              </a:spcBef>
              <a:spcAft>
                <a:spcPct val="0"/>
              </a:spcAft>
              <a:defRPr sz="4400">
                <a:latin typeface="Calibri" pitchFamily="34" charset="0"/>
              </a:defRPr>
            </a:lvl7pPr>
            <a:lvl8pPr marL="1371600" algn="ctr" rtl="0" fontAlgn="base">
              <a:spcBef>
                <a:spcPct val="0"/>
              </a:spcBef>
              <a:spcAft>
                <a:spcPct val="0"/>
              </a:spcAft>
              <a:defRPr sz="4400">
                <a:latin typeface="Calibri" pitchFamily="34" charset="0"/>
              </a:defRPr>
            </a:lvl8pPr>
            <a:lvl9pPr marL="1828800" algn="ctr" rtl="0" fontAlgn="base">
              <a:spcBef>
                <a:spcPct val="0"/>
              </a:spcBef>
              <a:spcAft>
                <a:spcPct val="0"/>
              </a:spcAft>
              <a:defRPr sz="4400">
                <a:latin typeface="Calibri" pitchFamily="34" charset="0"/>
              </a:defRPr>
            </a:lvl9pPr>
          </a:lstStyle>
          <a:p>
            <a:pPr marL="0" marR="0" lvl="0" indent="0" defTabSz="914400" eaLnBrk="0" latinLnBrk="0" hangingPunct="0">
              <a:lnSpc>
                <a:spcPct val="90000"/>
              </a:lnSpc>
              <a:buClrTx/>
              <a:buSzTx/>
              <a:buFontTx/>
              <a:buNone/>
              <a:tabLst/>
              <a:defRPr/>
            </a:pPr>
            <a:r>
              <a:rPr lang="en-AU" sz="2800" dirty="0">
                <a:solidFill>
                  <a:schemeClr val="accent6">
                    <a:lumMod val="75000"/>
                  </a:schemeClr>
                </a:solidFill>
              </a:rPr>
              <a:t>Quantitative</a:t>
            </a:r>
            <a:r>
              <a:rPr lang="es-ES" sz="2800" dirty="0">
                <a:solidFill>
                  <a:schemeClr val="accent6">
                    <a:lumMod val="75000"/>
                  </a:schemeClr>
                </a:solidFill>
              </a:rPr>
              <a:t> </a:t>
            </a:r>
            <a:r>
              <a:rPr lang="en-AU" sz="2800" dirty="0">
                <a:solidFill>
                  <a:schemeClr val="accent6">
                    <a:lumMod val="75000"/>
                  </a:schemeClr>
                </a:solidFill>
              </a:rPr>
              <a:t>estimations</a:t>
            </a:r>
            <a:r>
              <a:rPr lang="es-ES" sz="2800" dirty="0">
                <a:solidFill>
                  <a:schemeClr val="accent6">
                    <a:lumMod val="75000"/>
                  </a:schemeClr>
                </a:solidFill>
              </a:rPr>
              <a:t> </a:t>
            </a:r>
            <a:r>
              <a:rPr lang="es-ES" sz="2800" dirty="0" err="1">
                <a:solidFill>
                  <a:schemeClr val="accent6">
                    <a:lumMod val="75000"/>
                  </a:schemeClr>
                </a:solidFill>
              </a:rPr>
              <a:t>of</a:t>
            </a:r>
            <a:r>
              <a:rPr lang="es-ES" sz="2800" dirty="0">
                <a:solidFill>
                  <a:schemeClr val="accent6">
                    <a:lumMod val="75000"/>
                  </a:schemeClr>
                </a:solidFill>
              </a:rPr>
              <a:t> </a:t>
            </a:r>
            <a:r>
              <a:rPr lang="en-AU" sz="2800" dirty="0">
                <a:solidFill>
                  <a:schemeClr val="accent6">
                    <a:lumMod val="75000"/>
                  </a:schemeClr>
                </a:solidFill>
              </a:rPr>
              <a:t>Air Quality</a:t>
            </a:r>
            <a:r>
              <a:rPr lang="es-ES" sz="2800" dirty="0">
                <a:solidFill>
                  <a:schemeClr val="accent6">
                    <a:lumMod val="75000"/>
                  </a:schemeClr>
                </a:solidFill>
              </a:rPr>
              <a:t> </a:t>
            </a:r>
          </a:p>
        </p:txBody>
      </p:sp>
      <p:sp>
        <p:nvSpPr>
          <p:cNvPr id="2" name="Rectangle 1">
            <a:extLst>
              <a:ext uri="{FF2B5EF4-FFF2-40B4-BE49-F238E27FC236}">
                <a16:creationId xmlns:a16="http://schemas.microsoft.com/office/drawing/2014/main" id="{FBC0F57E-AA48-477D-B75D-7C090409DE31}"/>
              </a:ext>
            </a:extLst>
          </p:cNvPr>
          <p:cNvSpPr/>
          <p:nvPr/>
        </p:nvSpPr>
        <p:spPr>
          <a:xfrm>
            <a:off x="1641410" y="3115234"/>
            <a:ext cx="3103157"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Arial" pitchFamily="34" charset="0"/>
              </a:rPr>
              <a:t>Beer–Lambert’s law</a:t>
            </a:r>
            <a:endPar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872E1A0-A81A-4E51-8B67-0157A91554D6}"/>
                  </a:ext>
                </a:extLst>
              </p:cNvPr>
              <p:cNvSpPr txBox="1"/>
              <p:nvPr/>
            </p:nvSpPr>
            <p:spPr>
              <a:xfrm>
                <a:off x="4583832" y="3537905"/>
                <a:ext cx="2211952" cy="879151"/>
              </a:xfrm>
              <a:prstGeom prst="rect">
                <a:avLst/>
              </a:prstGeom>
              <a:noFill/>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AU"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num>
                        <m:den>
                          <m:sSub>
                            <m:sSubPr>
                              <m:ctrlPr>
                                <a:rPr kumimoji="0" lang="en-AU"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den>
                      </m:f>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AU"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𝜏</m:t>
                          </m:r>
                        </m:sup>
                      </m:sSup>
                    </m:oMath>
                  </m:oMathPara>
                </a14:m>
                <a:endPar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mc:Choice>
        <mc:Fallback xmlns="">
          <p:sp>
            <p:nvSpPr>
              <p:cNvPr id="5" name="TextBox 4">
                <a:extLst>
                  <a:ext uri="{FF2B5EF4-FFF2-40B4-BE49-F238E27FC236}">
                    <a16:creationId xmlns:a16="http://schemas.microsoft.com/office/drawing/2014/main" id="{8872E1A0-A81A-4E51-8B67-0157A91554D6}"/>
                  </a:ext>
                </a:extLst>
              </p:cNvPr>
              <p:cNvSpPr txBox="1">
                <a:spLocks noRot="1" noChangeAspect="1" noMove="1" noResize="1" noEditPoints="1" noAdjustHandles="1" noChangeArrowheads="1" noChangeShapeType="1" noTextEdit="1"/>
              </p:cNvSpPr>
              <p:nvPr/>
            </p:nvSpPr>
            <p:spPr>
              <a:xfrm>
                <a:off x="4583832" y="3537905"/>
                <a:ext cx="2211952" cy="87915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4CE6264-3D80-415B-807E-7350646ECD7F}"/>
                  </a:ext>
                </a:extLst>
              </p:cNvPr>
              <p:cNvSpPr/>
              <p:nvPr/>
            </p:nvSpPr>
            <p:spPr>
              <a:xfrm>
                <a:off x="1631504" y="4639802"/>
                <a:ext cx="4794646" cy="3108543"/>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T : Transmittance</a:t>
                </a:r>
              </a:p>
              <a:p>
                <a:pPr marL="0" marR="0" lvl="0" indent="0" algn="ctr"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sSub>
                      <m:sSubPr>
                        <m:ctrlPr>
                          <a:rPr kumimoji="0" lang="en-AU"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e>
                      <m:sub>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sub>
                    </m:sSub>
                  </m:oMath>
                </a14:m>
                <a:r>
                  <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 incident radiation</a:t>
                </a:r>
              </a:p>
              <a:p>
                <a:pPr marL="0" marR="0" lvl="0" indent="0" algn="ctr"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oMath>
                </a14:m>
                <a:r>
                  <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 transmitted radiation</a:t>
                </a:r>
              </a:p>
              <a:p>
                <a:pPr marL="0" marR="0" lvl="0" indent="0" algn="ctr" defTabSz="914400" rtl="0" eaLnBrk="0" fontAlgn="base" latinLnBrk="0" hangingPunct="0">
                  <a:lnSpc>
                    <a:spcPct val="100000"/>
                  </a:lnSpc>
                  <a:spcBef>
                    <a:spcPct val="0"/>
                  </a:spcBef>
                  <a:spcAft>
                    <a:spcPct val="0"/>
                  </a:spcAft>
                  <a:buClrTx/>
                  <a:buSzTx/>
                  <a:buFontTx/>
                  <a:buNone/>
                  <a:tabLst/>
                  <a:defRPr/>
                </a:pPr>
                <a14:m>
                  <m:oMath xmlns:m="http://schemas.openxmlformats.org/officeDocument/2006/math">
                    <m:r>
                      <a:rPr kumimoji="0" lang="en-GB"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𝜏</m:t>
                    </m:r>
                  </m:oMath>
                </a14:m>
                <a:r>
                  <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 </a:t>
                </a:r>
                <a:r>
                  <a:rPr kumimoji="0" lang="en-AU" sz="2800" b="0" i="0" u="none" strike="noStrike" kern="1200" cap="none" spc="0" normalizeH="0" baseline="0" noProof="0" dirty="0">
                    <a:ln>
                      <a:noFill/>
                    </a:ln>
                    <a:solidFill>
                      <a:prstClr val="black"/>
                    </a:solidFill>
                    <a:effectLst/>
                    <a:uLnTx/>
                    <a:uFillTx/>
                    <a:latin typeface="Calibri"/>
                    <a:ea typeface="+mn-ea"/>
                    <a:cs typeface="Arial" charset="0"/>
                  </a:rPr>
                  <a:t>Aerosol</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t>
                </a:r>
                <a:r>
                  <a:rPr kumimoji="0" lang="en-AU" sz="2800" b="0" i="0" u="none" strike="noStrike" kern="1200" cap="none" spc="0" normalizeH="0" baseline="0" noProof="0" dirty="0">
                    <a:ln>
                      <a:noFill/>
                    </a:ln>
                    <a:solidFill>
                      <a:prstClr val="black"/>
                    </a:solidFill>
                    <a:effectLst/>
                    <a:uLnTx/>
                    <a:uFillTx/>
                    <a:latin typeface="Calibri"/>
                    <a:ea typeface="+mn-ea"/>
                    <a:cs typeface="Arial" charset="0"/>
                  </a:rPr>
                  <a:t>Optical</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t>
                </a:r>
                <a:r>
                  <a:rPr kumimoji="0" lang="en-AU" sz="2800" b="0" i="0" u="none" strike="noStrike" kern="1200" cap="none" spc="0" normalizeH="0" baseline="0" noProof="0" dirty="0">
                    <a:ln>
                      <a:noFill/>
                    </a:ln>
                    <a:solidFill>
                      <a:prstClr val="black"/>
                    </a:solidFill>
                    <a:effectLst/>
                    <a:uLnTx/>
                    <a:uFillTx/>
                    <a:latin typeface="Calibri"/>
                    <a:ea typeface="+mn-ea"/>
                    <a:cs typeface="Arial" charset="0"/>
                  </a:rPr>
                  <a:t>Depth</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(AOD)</a:t>
                </a:r>
                <a:endParaRPr kumimoji="0" lang="ca-ES" sz="2800" b="0" i="0" u="none" strike="noStrike" kern="1200" cap="none" spc="0" normalizeH="0" baseline="0" noProof="0" dirty="0">
                  <a:ln>
                    <a:noFill/>
                  </a:ln>
                  <a:solidFill>
                    <a:prstClr val="black"/>
                  </a:solidFill>
                  <a:effectLst/>
                  <a:uLnTx/>
                  <a:uFillTx/>
                  <a:latin typeface="Calibri"/>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r>
                <a:br>
                  <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endParaRPr kumimoji="0" lang="en-AU"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mc:Choice>
        <mc:Fallback xmlns="">
          <p:sp>
            <p:nvSpPr>
              <p:cNvPr id="7" name="Rectangle 6">
                <a:extLst>
                  <a:ext uri="{FF2B5EF4-FFF2-40B4-BE49-F238E27FC236}">
                    <a16:creationId xmlns:a16="http://schemas.microsoft.com/office/drawing/2014/main" id="{A4CE6264-3D80-415B-807E-7350646ECD7F}"/>
                  </a:ext>
                </a:extLst>
              </p:cNvPr>
              <p:cNvSpPr>
                <a:spLocks noRot="1" noChangeAspect="1" noMove="1" noResize="1" noEditPoints="1" noAdjustHandles="1" noChangeArrowheads="1" noChangeShapeType="1" noTextEdit="1"/>
              </p:cNvSpPr>
              <p:nvPr/>
            </p:nvSpPr>
            <p:spPr>
              <a:xfrm>
                <a:off x="1631504" y="4639802"/>
                <a:ext cx="4794646" cy="3108543"/>
              </a:xfrm>
              <a:prstGeom prst="rect">
                <a:avLst/>
              </a:prstGeom>
              <a:blipFill>
                <a:blip r:embed="rId3"/>
                <a:stretch>
                  <a:fillRect t="-1961" r="-2163"/>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4A8994FC-A0BA-21C5-2399-99CED7F89CBB}"/>
              </a:ext>
            </a:extLst>
          </p:cNvPr>
          <p:cNvSpPr/>
          <p:nvPr/>
        </p:nvSpPr>
        <p:spPr>
          <a:xfrm>
            <a:off x="788889" y="923340"/>
            <a:ext cx="5645706" cy="1643527"/>
          </a:xfrm>
          <a:prstGeom prst="rect">
            <a:avLst/>
          </a:prstGeom>
        </p:spPr>
        <p:txBody>
          <a:bodyPr wrap="square">
            <a:spAutoFit/>
          </a:bodyPr>
          <a:lstStyle/>
          <a:p>
            <a:pPr marL="0" marR="0" lvl="0" indent="0" defTabSz="914400" rtl="0" eaLnBrk="0" fontAlgn="auto" latinLnBrk="0" hangingPunct="0">
              <a:lnSpc>
                <a:spcPct val="90000"/>
              </a:lnSpc>
              <a:spcBef>
                <a:spcPct val="0"/>
              </a:spcBef>
              <a:spcAft>
                <a:spcPts val="0"/>
              </a:spcAft>
              <a:buClrTx/>
              <a:buSzTx/>
              <a:buFontTx/>
              <a:buNone/>
              <a:tabLst/>
              <a:defRPr/>
            </a:pPr>
            <a:r>
              <a:rPr kumimoji="0" lang="en-AU" sz="2800" b="0" i="0" u="none" strike="noStrike" kern="1200" cap="none" spc="0" normalizeH="0" baseline="0" noProof="0" dirty="0">
                <a:ln>
                  <a:noFill/>
                </a:ln>
                <a:solidFill>
                  <a:prstClr val="black"/>
                </a:solidFill>
                <a:effectLst/>
                <a:uLnTx/>
                <a:uFillTx/>
                <a:latin typeface="Calibri"/>
                <a:ea typeface="+mn-ea"/>
                <a:cs typeface="Arial" charset="0"/>
              </a:rPr>
              <a:t>Air Quality usually quantified in </a:t>
            </a:r>
          </a:p>
          <a:p>
            <a:pPr marL="457200" marR="0" lvl="0" indent="-457200" algn="l" defTabSz="914400" rtl="0" eaLnBrk="0" fontAlgn="auto" latinLnBrk="0" hangingPunct="0">
              <a:lnSpc>
                <a:spcPct val="90000"/>
              </a:lnSpc>
              <a:spcBef>
                <a:spcPct val="0"/>
              </a:spcBef>
              <a:spcAft>
                <a:spcPts val="0"/>
              </a:spcAft>
              <a:buClrTx/>
              <a:buSzTx/>
              <a:buFont typeface="Arial" panose="020B0604020202020204" pitchFamily="34" charset="0"/>
              <a:buChar char="•"/>
              <a:tabLst/>
              <a:defRPr/>
            </a:pPr>
            <a:r>
              <a:rPr kumimoji="0" lang="en-AU" sz="2800" b="0" i="0" u="none" strike="noStrike" kern="1200" cap="none" spc="0" normalizeH="0" baseline="0" noProof="0" dirty="0">
                <a:ln>
                  <a:noFill/>
                </a:ln>
                <a:solidFill>
                  <a:prstClr val="black"/>
                </a:solidFill>
                <a:effectLst/>
                <a:uLnTx/>
                <a:uFillTx/>
                <a:latin typeface="Calibri"/>
                <a:ea typeface="+mn-ea"/>
                <a:cs typeface="Arial" charset="0"/>
              </a:rPr>
              <a:t>Aerosol</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t>
            </a:r>
            <a:r>
              <a:rPr kumimoji="0" lang="en-AU" sz="2800" b="0" i="0" u="none" strike="noStrike" kern="1200" cap="none" spc="0" normalizeH="0" baseline="0" noProof="0" dirty="0">
                <a:ln>
                  <a:noFill/>
                </a:ln>
                <a:solidFill>
                  <a:prstClr val="black"/>
                </a:solidFill>
                <a:effectLst/>
                <a:uLnTx/>
                <a:uFillTx/>
                <a:latin typeface="Calibri"/>
                <a:ea typeface="+mn-ea"/>
                <a:cs typeface="Arial" charset="0"/>
              </a:rPr>
              <a:t>Optical</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t>
            </a:r>
            <a:r>
              <a:rPr kumimoji="0" lang="en-AU" sz="2800" b="0" i="0" u="none" strike="noStrike" kern="1200" cap="none" spc="0" normalizeH="0" baseline="0" noProof="0" dirty="0">
                <a:ln>
                  <a:noFill/>
                </a:ln>
                <a:solidFill>
                  <a:prstClr val="black"/>
                </a:solidFill>
                <a:effectLst/>
                <a:uLnTx/>
                <a:uFillTx/>
                <a:latin typeface="Calibri"/>
                <a:ea typeface="+mn-ea"/>
                <a:cs typeface="Arial" charset="0"/>
              </a:rPr>
              <a:t>Depth</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(AOD)</a:t>
            </a:r>
          </a:p>
          <a:p>
            <a:pPr marL="457200" indent="-457200" eaLnBrk="0" fontAlgn="auto" hangingPunct="0">
              <a:lnSpc>
                <a:spcPct val="90000"/>
              </a:lnSpc>
              <a:spcAft>
                <a:spcPts val="0"/>
              </a:spcAft>
              <a:buFont typeface="Arial" panose="020B0604020202020204" pitchFamily="34" charset="0"/>
              <a:buChar char="•"/>
              <a:defRPr/>
            </a:pPr>
            <a:r>
              <a:rPr lang="es-ES" sz="2800" dirty="0">
                <a:latin typeface="Calibri"/>
                <a:cs typeface="Arial" charset="0"/>
              </a:rPr>
              <a:t>Aerosol </a:t>
            </a:r>
            <a:r>
              <a:rPr lang="es-ES" sz="2800" dirty="0" err="1">
                <a:latin typeface="Calibri"/>
                <a:cs typeface="Arial" charset="0"/>
              </a:rPr>
              <a:t>Index</a:t>
            </a:r>
            <a:endParaRPr lang="es-ES" sz="2800" dirty="0">
              <a:latin typeface="Calibri"/>
              <a:cs typeface="Arial" charset="0"/>
            </a:endParaRPr>
          </a:p>
          <a:p>
            <a:pPr marL="457200" indent="-457200" eaLnBrk="0" fontAlgn="auto" hangingPunct="0">
              <a:lnSpc>
                <a:spcPct val="90000"/>
              </a:lnSpc>
              <a:spcAft>
                <a:spcPts val="0"/>
              </a:spcAft>
              <a:buFont typeface="Arial" panose="020B0604020202020204" pitchFamily="34" charset="0"/>
              <a:buChar char="•"/>
              <a:defRPr/>
            </a:pPr>
            <a:r>
              <a:rPr lang="en-AU" sz="2800" dirty="0">
                <a:solidFill>
                  <a:prstClr val="black"/>
                </a:solidFill>
                <a:latin typeface="Calibri"/>
                <a:cs typeface="Arial" charset="0"/>
              </a:rPr>
              <a:t>Concentration (µg/m</a:t>
            </a:r>
            <a:r>
              <a:rPr lang="en-AU" sz="2800" baseline="30000" dirty="0">
                <a:solidFill>
                  <a:prstClr val="black"/>
                </a:solidFill>
                <a:latin typeface="Calibri"/>
                <a:cs typeface="Arial" charset="0"/>
              </a:rPr>
              <a:t>3</a:t>
            </a:r>
            <a:r>
              <a:rPr lang="en-AU" sz="2800" dirty="0">
                <a:solidFill>
                  <a:prstClr val="black"/>
                </a:solidFill>
                <a:latin typeface="Calibri"/>
                <a:cs typeface="Arial" charset="0"/>
              </a:rPr>
              <a:t>)</a:t>
            </a:r>
            <a:endParaRPr kumimoji="0" lang="es-ES" sz="28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 name="TextBox 7">
            <a:extLst>
              <a:ext uri="{FF2B5EF4-FFF2-40B4-BE49-F238E27FC236}">
                <a16:creationId xmlns:a16="http://schemas.microsoft.com/office/drawing/2014/main" id="{451339E7-C69D-E3D1-8BE9-634058436F39}"/>
              </a:ext>
            </a:extLst>
          </p:cNvPr>
          <p:cNvSpPr txBox="1"/>
          <p:nvPr/>
        </p:nvSpPr>
        <p:spPr>
          <a:xfrm>
            <a:off x="718540" y="2706336"/>
            <a:ext cx="8460432" cy="480131"/>
          </a:xfrm>
          <a:prstGeom prst="rect">
            <a:avLst/>
          </a:prstGeom>
          <a:noFill/>
        </p:spPr>
        <p:txBody>
          <a:bodyPr wrap="square">
            <a:spAutoFit/>
          </a:bodyPr>
          <a:lstStyle/>
          <a:p>
            <a:pPr marR="0" lvl="0" algn="l" defTabSz="914400" rtl="0" eaLnBrk="0" fontAlgn="auto" latinLnBrk="0" hangingPunct="0">
              <a:lnSpc>
                <a:spcPct val="90000"/>
              </a:lnSpc>
              <a:spcBef>
                <a:spcPct val="0"/>
              </a:spcBef>
              <a:spcAft>
                <a:spcPts val="0"/>
              </a:spcAft>
              <a:buClrTx/>
              <a:buSzTx/>
              <a:tabLst/>
              <a:defRPr/>
            </a:pPr>
            <a:r>
              <a:rPr kumimoji="0" lang="en-AU" sz="2800" b="0" i="0" u="none" strike="noStrike" kern="1200" cap="none" spc="0" normalizeH="0" baseline="0" noProof="0" dirty="0">
                <a:ln>
                  <a:noFill/>
                </a:ln>
                <a:solidFill>
                  <a:schemeClr val="accent3">
                    <a:lumMod val="75000"/>
                  </a:schemeClr>
                </a:solidFill>
                <a:effectLst/>
                <a:uLnTx/>
                <a:uFillTx/>
                <a:latin typeface="Calibri"/>
                <a:ea typeface="+mn-ea"/>
                <a:cs typeface="Arial" charset="0"/>
              </a:rPr>
              <a:t>Aerosol</a:t>
            </a:r>
            <a:r>
              <a:rPr kumimoji="0" lang="es-ES" sz="2800" b="0" i="0" u="none" strike="noStrike" kern="1200" cap="none" spc="0" normalizeH="0" baseline="0" noProof="0" dirty="0">
                <a:ln>
                  <a:noFill/>
                </a:ln>
                <a:solidFill>
                  <a:schemeClr val="accent3">
                    <a:lumMod val="75000"/>
                  </a:schemeClr>
                </a:solidFill>
                <a:effectLst/>
                <a:uLnTx/>
                <a:uFillTx/>
                <a:latin typeface="Calibri"/>
                <a:ea typeface="+mn-ea"/>
                <a:cs typeface="Arial" charset="0"/>
              </a:rPr>
              <a:t> </a:t>
            </a:r>
            <a:r>
              <a:rPr kumimoji="0" lang="en-AU" sz="2800" b="0" i="0" u="none" strike="noStrike" kern="1200" cap="none" spc="0" normalizeH="0" baseline="0" noProof="0" dirty="0">
                <a:ln>
                  <a:noFill/>
                </a:ln>
                <a:solidFill>
                  <a:schemeClr val="accent3">
                    <a:lumMod val="75000"/>
                  </a:schemeClr>
                </a:solidFill>
                <a:effectLst/>
                <a:uLnTx/>
                <a:uFillTx/>
                <a:latin typeface="Calibri"/>
                <a:ea typeface="+mn-ea"/>
                <a:cs typeface="Arial" charset="0"/>
              </a:rPr>
              <a:t>Optical</a:t>
            </a:r>
            <a:r>
              <a:rPr kumimoji="0" lang="es-ES" sz="2800" b="0" i="0" u="none" strike="noStrike" kern="1200" cap="none" spc="0" normalizeH="0" baseline="0" noProof="0" dirty="0">
                <a:ln>
                  <a:noFill/>
                </a:ln>
                <a:solidFill>
                  <a:schemeClr val="accent3">
                    <a:lumMod val="75000"/>
                  </a:schemeClr>
                </a:solidFill>
                <a:effectLst/>
                <a:uLnTx/>
                <a:uFillTx/>
                <a:latin typeface="Calibri"/>
                <a:ea typeface="+mn-ea"/>
                <a:cs typeface="Arial" charset="0"/>
              </a:rPr>
              <a:t> </a:t>
            </a:r>
            <a:r>
              <a:rPr kumimoji="0" lang="en-AU" sz="2800" b="0" i="0" u="none" strike="noStrike" kern="1200" cap="none" spc="0" normalizeH="0" baseline="0" noProof="0" dirty="0">
                <a:ln>
                  <a:noFill/>
                </a:ln>
                <a:solidFill>
                  <a:schemeClr val="accent3">
                    <a:lumMod val="75000"/>
                  </a:schemeClr>
                </a:solidFill>
                <a:effectLst/>
                <a:uLnTx/>
                <a:uFillTx/>
                <a:latin typeface="Calibri"/>
                <a:ea typeface="+mn-ea"/>
                <a:cs typeface="Arial" charset="0"/>
              </a:rPr>
              <a:t>Depth</a:t>
            </a:r>
            <a:r>
              <a:rPr kumimoji="0" lang="es-ES" sz="2800" b="0" i="0" u="none" strike="noStrike" kern="1200" cap="none" spc="0" normalizeH="0" baseline="0" noProof="0" dirty="0">
                <a:ln>
                  <a:noFill/>
                </a:ln>
                <a:solidFill>
                  <a:schemeClr val="accent3">
                    <a:lumMod val="75000"/>
                  </a:schemeClr>
                </a:solidFill>
                <a:effectLst/>
                <a:uLnTx/>
                <a:uFillTx/>
                <a:latin typeface="Calibri"/>
                <a:ea typeface="+mn-ea"/>
                <a:cs typeface="Arial" charset="0"/>
              </a:rPr>
              <a:t> (AOD) </a:t>
            </a:r>
            <a:r>
              <a:rPr kumimoji="0" lang="es-ES" sz="2800" b="0" i="0" u="none" strike="noStrike" kern="1200" cap="none" spc="0" normalizeH="0" baseline="0" noProof="0" dirty="0" err="1">
                <a:ln>
                  <a:noFill/>
                </a:ln>
                <a:solidFill>
                  <a:prstClr val="black"/>
                </a:solidFill>
                <a:effectLst/>
                <a:uLnTx/>
                <a:uFillTx/>
                <a:latin typeface="Calibri"/>
                <a:ea typeface="+mn-ea"/>
                <a:cs typeface="Arial" charset="0"/>
              </a:rPr>
              <a:t>is</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t>
            </a:r>
            <a:r>
              <a:rPr kumimoji="0" lang="en-US" sz="2800" b="0" i="0" u="none" strike="noStrike" kern="1200" cap="none" spc="0" normalizeH="0" baseline="0" dirty="0">
                <a:ln>
                  <a:noFill/>
                </a:ln>
                <a:solidFill>
                  <a:prstClr val="black"/>
                </a:solidFill>
                <a:effectLst/>
                <a:uLnTx/>
                <a:uFillTx/>
                <a:latin typeface="Calibri"/>
                <a:ea typeface="+mn-ea"/>
                <a:cs typeface="Arial" charset="0"/>
              </a:rPr>
              <a:t>calculated</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t>
            </a:r>
            <a:r>
              <a:rPr kumimoji="0" lang="en-US" sz="2800" b="0" i="0" u="none" strike="noStrike" kern="1200" cap="none" spc="0" normalizeH="0" baseline="0" dirty="0">
                <a:ln>
                  <a:noFill/>
                </a:ln>
                <a:solidFill>
                  <a:prstClr val="black"/>
                </a:solidFill>
                <a:effectLst/>
                <a:uLnTx/>
                <a:uFillTx/>
                <a:latin typeface="Calibri"/>
                <a:ea typeface="+mn-ea"/>
                <a:cs typeface="Arial" charset="0"/>
              </a:rPr>
              <a:t>from</a:t>
            </a:r>
            <a:r>
              <a:rPr kumimoji="0" lang="es-ES" sz="2800" b="0" i="0" u="none" strike="noStrike" kern="1200" cap="none" spc="0" normalizeH="0" baseline="0" noProof="0" dirty="0">
                <a:ln>
                  <a:noFill/>
                </a:ln>
                <a:solidFill>
                  <a:prstClr val="black"/>
                </a:solidFill>
                <a:effectLst/>
                <a:uLnTx/>
                <a:uFillTx/>
                <a:latin typeface="Calibri"/>
                <a:ea typeface="+mn-ea"/>
                <a:cs typeface="Arial" charset="0"/>
              </a:rPr>
              <a:t> </a:t>
            </a:r>
          </a:p>
        </p:txBody>
      </p:sp>
    </p:spTree>
    <p:extLst>
      <p:ext uri="{BB962C8B-B14F-4D97-AF65-F5344CB8AC3E}">
        <p14:creationId xmlns:p14="http://schemas.microsoft.com/office/powerpoint/2010/main" val="432536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http://sds-was.aemet.es/archive/images/msg-metoffice/20120319/MSG_201203191200_AOD_444x278.gif"/>
          <p:cNvPicPr>
            <a:picLocks noChangeAspect="1" noChangeArrowheads="1"/>
          </p:cNvPicPr>
          <p:nvPr/>
        </p:nvPicPr>
        <p:blipFill>
          <a:blip r:embed="rId2"/>
          <a:srcRect/>
          <a:stretch>
            <a:fillRect/>
          </a:stretch>
        </p:blipFill>
        <p:spPr bwMode="auto">
          <a:xfrm>
            <a:off x="3499039" y="1179979"/>
            <a:ext cx="3099816" cy="2400300"/>
          </a:xfrm>
          <a:prstGeom prst="rect">
            <a:avLst/>
          </a:prstGeom>
          <a:noFill/>
          <a:ln w="25400">
            <a:solidFill>
              <a:srgbClr val="984807"/>
            </a:solidFill>
            <a:miter lim="800000"/>
            <a:headEnd/>
            <a:tailEnd/>
          </a:ln>
        </p:spPr>
      </p:pic>
      <p:sp>
        <p:nvSpPr>
          <p:cNvPr id="10" name="Rectangle 3"/>
          <p:cNvSpPr txBox="1">
            <a:spLocks noChangeArrowheads="1"/>
          </p:cNvSpPr>
          <p:nvPr/>
        </p:nvSpPr>
        <p:spPr>
          <a:xfrm>
            <a:off x="1865784" y="-33407"/>
            <a:ext cx="8460432" cy="630734"/>
          </a:xfrm>
          <a:prstGeom prst="rect">
            <a:avLst/>
          </a:prstGeom>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eaLnBrk="0" latinLnBrk="0" hangingPunct="0">
              <a:lnSpc>
                <a:spcPct val="90000"/>
              </a:lnSpc>
              <a:buClrTx/>
              <a:buSzTx/>
              <a:buFontTx/>
              <a:buNone/>
              <a:tabLst/>
              <a:defRPr/>
            </a:pPr>
            <a:r>
              <a:rPr lang="en-AU" sz="2800" dirty="0">
                <a:solidFill>
                  <a:schemeClr val="accent6">
                    <a:lumMod val="75000"/>
                  </a:schemeClr>
                </a:solidFill>
              </a:rPr>
              <a:t>Quantitative</a:t>
            </a:r>
            <a:r>
              <a:rPr lang="es-ES" sz="2800" dirty="0">
                <a:solidFill>
                  <a:schemeClr val="accent6">
                    <a:lumMod val="75000"/>
                  </a:schemeClr>
                </a:solidFill>
              </a:rPr>
              <a:t> </a:t>
            </a:r>
            <a:r>
              <a:rPr lang="en-AU" sz="2800" dirty="0">
                <a:solidFill>
                  <a:schemeClr val="accent6">
                    <a:lumMod val="75000"/>
                  </a:schemeClr>
                </a:solidFill>
              </a:rPr>
              <a:t>estimations</a:t>
            </a:r>
            <a:r>
              <a:rPr lang="es-ES" sz="2800" dirty="0">
                <a:solidFill>
                  <a:schemeClr val="accent6">
                    <a:lumMod val="75000"/>
                  </a:schemeClr>
                </a:solidFill>
              </a:rPr>
              <a:t> </a:t>
            </a:r>
            <a:r>
              <a:rPr lang="es-ES" sz="2800" dirty="0" err="1">
                <a:solidFill>
                  <a:schemeClr val="accent6">
                    <a:lumMod val="75000"/>
                  </a:schemeClr>
                </a:solidFill>
              </a:rPr>
              <a:t>of</a:t>
            </a:r>
            <a:r>
              <a:rPr lang="es-ES" sz="2800" dirty="0">
                <a:solidFill>
                  <a:schemeClr val="accent6">
                    <a:lumMod val="75000"/>
                  </a:schemeClr>
                </a:solidFill>
              </a:rPr>
              <a:t> </a:t>
            </a:r>
            <a:r>
              <a:rPr lang="en-AU" sz="2800" dirty="0">
                <a:solidFill>
                  <a:schemeClr val="accent6">
                    <a:lumMod val="75000"/>
                  </a:schemeClr>
                </a:solidFill>
              </a:rPr>
              <a:t>Air Quality</a:t>
            </a:r>
            <a:r>
              <a:rPr lang="es-ES" sz="2800" dirty="0">
                <a:solidFill>
                  <a:schemeClr val="accent6">
                    <a:lumMod val="75000"/>
                  </a:schemeClr>
                </a:solidFill>
              </a:rPr>
              <a:t> </a:t>
            </a:r>
          </a:p>
        </p:txBody>
      </p:sp>
      <p:pic>
        <p:nvPicPr>
          <p:cNvPr id="8194" name="Picture 2" descr="http://navigator.eumetsat.int:80/smartEditor/preview/img_aot_ch1_exa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577" y="3730781"/>
            <a:ext cx="2872740" cy="3048000"/>
          </a:xfrm>
          <a:prstGeom prst="rect">
            <a:avLst/>
          </a:prstGeom>
          <a:noFill/>
          <a:ln w="25400">
            <a:solidFill>
              <a:srgbClr val="984807"/>
            </a:solidFill>
          </a:ln>
          <a:extLst>
            <a:ext uri="{909E8E84-426E-40DD-AFC4-6F175D3DCCD1}">
              <a14:hiddenFill xmlns:a14="http://schemas.microsoft.com/office/drawing/2010/main">
                <a:solidFill>
                  <a:srgbClr val="FFFFFF"/>
                </a:solidFill>
              </a14:hiddenFill>
            </a:ext>
          </a:extLst>
        </p:spPr>
      </p:pic>
      <p:pic>
        <p:nvPicPr>
          <p:cNvPr id="8196" name="Picture 4" descr="http://scicolloq.gsfc.nasa.gov/nasa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394" y="6021288"/>
            <a:ext cx="3609975" cy="619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gdata1.sci.gsfc.nasa.gov/daac-bin/G3/retrieveImage.pl?path=/ftp/incoming/G3/OPS/ws/13841696533992/Optical_Depth_Land_And_Ocean_Mean.MOD08_D3.051.AreaMap.2013-04-24.gif&amp;wsid=138416965339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2863" y="1099987"/>
            <a:ext cx="3467100" cy="2476500"/>
          </a:xfrm>
          <a:prstGeom prst="rect">
            <a:avLst/>
          </a:prstGeom>
          <a:noFill/>
          <a:ln w="25400">
            <a:solidFill>
              <a:srgbClr val="984807"/>
            </a:solidFill>
          </a:ln>
          <a:extLst>
            <a:ext uri="{909E8E84-426E-40DD-AFC4-6F175D3DCCD1}">
              <a14:hiddenFill xmlns:a14="http://schemas.microsoft.com/office/drawing/2010/main">
                <a:solidFill>
                  <a:srgbClr val="FFFFFF"/>
                </a:solidFill>
              </a14:hiddenFill>
            </a:ext>
          </a:extLst>
        </p:spPr>
      </p:pic>
      <p:pic>
        <p:nvPicPr>
          <p:cNvPr id="14" name="Picture 10" descr="http://gdata1.sci.gsfc.nasa.gov/daac-bin/G3/retrieveImage.pl?path=/ftp/incoming/G3/OPS/ws/138416949126884/Deep_Blue_Aerosol_Optical_Depth_550_Land_QA_Mean.MYD08_D3.051.AreaMap.2013-04-24.gif&amp;wsid=1384169491268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2863" y="3581261"/>
            <a:ext cx="3467100" cy="2476500"/>
          </a:xfrm>
          <a:prstGeom prst="rect">
            <a:avLst/>
          </a:prstGeom>
          <a:noFill/>
          <a:ln w="25400">
            <a:solidFill>
              <a:srgbClr val="984807"/>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5A99CC-CB67-B919-2BA0-0856CE694CB2}"/>
              </a:ext>
            </a:extLst>
          </p:cNvPr>
          <p:cNvSpPr txBox="1"/>
          <p:nvPr/>
        </p:nvSpPr>
        <p:spPr>
          <a:xfrm>
            <a:off x="191344" y="568161"/>
            <a:ext cx="6096000" cy="424732"/>
          </a:xfrm>
          <a:prstGeom prst="rect">
            <a:avLst/>
          </a:prstGeom>
          <a:noFill/>
        </p:spPr>
        <p:txBody>
          <a:bodyPr wrap="square">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rPr>
              <a:t>Aerosol</a:t>
            </a:r>
            <a:r>
              <a:rPr kumimoji="0" lang="es-ES"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rPr>
              <a:t> </a:t>
            </a:r>
            <a:r>
              <a:rPr kumimoji="0" lang="en-AU"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rPr>
              <a:t>Optical</a:t>
            </a:r>
            <a:r>
              <a:rPr kumimoji="0" lang="es-ES"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rPr>
              <a:t> </a:t>
            </a:r>
            <a:r>
              <a:rPr kumimoji="0" lang="en-AU"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rPr>
              <a:t>Depth</a:t>
            </a:r>
            <a:r>
              <a:rPr kumimoji="0" lang="es-ES"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rPr>
              <a:t> (AOD)</a:t>
            </a:r>
            <a:endParaRPr kumimoji="0" lang="ca-ES"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9806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1991544" y="116633"/>
            <a:ext cx="8460432"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a:solidFill>
                  <a:schemeClr val="accent6">
                    <a:lumMod val="75000"/>
                  </a:schemeClr>
                </a:solidFill>
                <a:latin typeface="Century Gothic"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rtl="0" fontAlgn="base">
              <a:spcBef>
                <a:spcPct val="0"/>
              </a:spcBef>
              <a:spcAft>
                <a:spcPct val="0"/>
              </a:spcAft>
              <a:defRPr sz="4400">
                <a:latin typeface="Calibri" pitchFamily="34" charset="0"/>
              </a:defRPr>
            </a:lvl6pPr>
            <a:lvl7pPr marL="914400" algn="ctr" rtl="0" fontAlgn="base">
              <a:spcBef>
                <a:spcPct val="0"/>
              </a:spcBef>
              <a:spcAft>
                <a:spcPct val="0"/>
              </a:spcAft>
              <a:defRPr sz="4400">
                <a:latin typeface="Calibri" pitchFamily="34" charset="0"/>
              </a:defRPr>
            </a:lvl7pPr>
            <a:lvl8pPr marL="1371600" algn="ctr" rtl="0" fontAlgn="base">
              <a:spcBef>
                <a:spcPct val="0"/>
              </a:spcBef>
              <a:spcAft>
                <a:spcPct val="0"/>
              </a:spcAft>
              <a:defRPr sz="4400">
                <a:latin typeface="Calibri" pitchFamily="34" charset="0"/>
              </a:defRPr>
            </a:lvl8pPr>
            <a:lvl9pPr marL="1828800" algn="ctr" rtl="0" fontAlgn="base">
              <a:spcBef>
                <a:spcPct val="0"/>
              </a:spcBef>
              <a:spcAft>
                <a:spcPct val="0"/>
              </a:spcAft>
              <a:defRPr sz="4400">
                <a:latin typeface="Calibri" pitchFamily="34" charset="0"/>
              </a:defRPr>
            </a:lvl9pPr>
          </a:lstStyle>
          <a:p>
            <a:pPr marL="0" marR="0" lvl="0" indent="0" defTabSz="914400" eaLnBrk="0" latinLnBrk="0" hangingPunct="0">
              <a:lnSpc>
                <a:spcPct val="90000"/>
              </a:lnSpc>
              <a:buClrTx/>
              <a:buSzTx/>
              <a:buFontTx/>
              <a:buNone/>
              <a:tabLst/>
              <a:defRPr/>
            </a:pPr>
            <a:r>
              <a:rPr lang="en-AU" sz="2800" dirty="0">
                <a:solidFill>
                  <a:schemeClr val="accent6">
                    <a:lumMod val="75000"/>
                  </a:schemeClr>
                </a:solidFill>
              </a:rPr>
              <a:t>Quantitative</a:t>
            </a:r>
            <a:r>
              <a:rPr lang="es-ES" sz="2800" dirty="0">
                <a:solidFill>
                  <a:schemeClr val="accent6">
                    <a:lumMod val="75000"/>
                  </a:schemeClr>
                </a:solidFill>
              </a:rPr>
              <a:t> </a:t>
            </a:r>
            <a:r>
              <a:rPr lang="en-AU" sz="2800" dirty="0">
                <a:solidFill>
                  <a:schemeClr val="accent6">
                    <a:lumMod val="75000"/>
                  </a:schemeClr>
                </a:solidFill>
              </a:rPr>
              <a:t>estimations</a:t>
            </a:r>
            <a:r>
              <a:rPr lang="es-ES" sz="2800" dirty="0">
                <a:solidFill>
                  <a:schemeClr val="accent6">
                    <a:lumMod val="75000"/>
                  </a:schemeClr>
                </a:solidFill>
              </a:rPr>
              <a:t> </a:t>
            </a:r>
            <a:r>
              <a:rPr lang="es-ES" sz="2800" dirty="0" err="1">
                <a:solidFill>
                  <a:schemeClr val="accent6">
                    <a:lumMod val="75000"/>
                  </a:schemeClr>
                </a:solidFill>
              </a:rPr>
              <a:t>of</a:t>
            </a:r>
            <a:r>
              <a:rPr lang="es-ES" sz="2800" dirty="0">
                <a:solidFill>
                  <a:schemeClr val="accent6">
                    <a:lumMod val="75000"/>
                  </a:schemeClr>
                </a:solidFill>
              </a:rPr>
              <a:t> </a:t>
            </a:r>
            <a:r>
              <a:rPr lang="en-AU" sz="2800" dirty="0">
                <a:solidFill>
                  <a:schemeClr val="accent6">
                    <a:lumMod val="75000"/>
                  </a:schemeClr>
                </a:solidFill>
              </a:rPr>
              <a:t>Air Quality</a:t>
            </a:r>
            <a:r>
              <a:rPr lang="es-ES" sz="2800" dirty="0">
                <a:solidFill>
                  <a:schemeClr val="accent6">
                    <a:lumMod val="75000"/>
                  </a:schemeClr>
                </a:solidFill>
              </a:rPr>
              <a:t> </a:t>
            </a:r>
          </a:p>
        </p:txBody>
      </p:sp>
      <p:sp>
        <p:nvSpPr>
          <p:cNvPr id="4" name="TextBox 3">
            <a:extLst>
              <a:ext uri="{FF2B5EF4-FFF2-40B4-BE49-F238E27FC236}">
                <a16:creationId xmlns:a16="http://schemas.microsoft.com/office/drawing/2014/main" id="{800DC578-A6E9-4D94-3285-7B8670CE6791}"/>
              </a:ext>
            </a:extLst>
          </p:cNvPr>
          <p:cNvSpPr txBox="1"/>
          <p:nvPr/>
        </p:nvSpPr>
        <p:spPr>
          <a:xfrm>
            <a:off x="263352" y="1052736"/>
            <a:ext cx="7752184" cy="1477328"/>
          </a:xfrm>
          <a:prstGeom prst="rect">
            <a:avLst/>
          </a:prstGeom>
          <a:noFill/>
        </p:spPr>
        <p:txBody>
          <a:bodyPr wrap="square">
            <a:spAutoFit/>
          </a:bodyPr>
          <a:lstStyle/>
          <a:p>
            <a:r>
              <a:rPr lang="en-US" dirty="0">
                <a:solidFill>
                  <a:schemeClr val="accent3">
                    <a:lumMod val="75000"/>
                  </a:schemeClr>
                </a:solidFill>
              </a:rPr>
              <a:t>Aerosol Index</a:t>
            </a:r>
          </a:p>
          <a:p>
            <a:r>
              <a:rPr lang="en-US" dirty="0"/>
              <a:t>is based on a ratio of measured Top Of Atmosphere (TOA) reflectance and calculated theoretical reflectance for a Rayleigh scattering-only atmosphere and results in a residual value. Positive values of this residual indicate the presence of UV-absorbing aerosol.</a:t>
            </a:r>
          </a:p>
        </p:txBody>
      </p:sp>
    </p:spTree>
    <p:extLst>
      <p:ext uri="{BB962C8B-B14F-4D97-AF65-F5344CB8AC3E}">
        <p14:creationId xmlns:p14="http://schemas.microsoft.com/office/powerpoint/2010/main" val="2503612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Dust Belt"/>
          <p:cNvPicPr>
            <a:picLocks noChangeAspect="1" noChangeArrowheads="1"/>
          </p:cNvPicPr>
          <p:nvPr/>
        </p:nvPicPr>
        <p:blipFill>
          <a:blip r:embed="rId3" cstate="print"/>
          <a:srcRect/>
          <a:stretch>
            <a:fillRect/>
          </a:stretch>
        </p:blipFill>
        <p:spPr bwMode="auto">
          <a:xfrm>
            <a:off x="1271466" y="494428"/>
            <a:ext cx="9962367" cy="6058420"/>
          </a:xfrm>
          <a:prstGeom prst="rect">
            <a:avLst/>
          </a:prstGeom>
          <a:noFill/>
          <a:ln w="9525">
            <a:noFill/>
            <a:miter lim="800000"/>
            <a:headEnd/>
            <a:tailEnd/>
          </a:ln>
        </p:spPr>
      </p:pic>
      <p:sp>
        <p:nvSpPr>
          <p:cNvPr id="30723" name="Rectangle 2"/>
          <p:cNvSpPr>
            <a:spLocks noChangeArrowheads="1"/>
          </p:cNvSpPr>
          <p:nvPr/>
        </p:nvSpPr>
        <p:spPr bwMode="auto">
          <a:xfrm>
            <a:off x="1143000" y="6535092"/>
            <a:ext cx="9906000" cy="400110"/>
          </a:xfrm>
          <a:prstGeom prst="rect">
            <a:avLst/>
          </a:prstGeom>
          <a:noFill/>
          <a:ln w="9525">
            <a:noFill/>
            <a:miter lim="800000"/>
            <a:headEnd/>
            <a:tailEnd/>
          </a:ln>
        </p:spPr>
        <p:txBody>
          <a:bodyPr wrap="square">
            <a:spAutoFit/>
          </a:bodyPr>
          <a:lstStyle/>
          <a:p>
            <a:pPr marL="0" marR="0" lvl="0" indent="0" algn="ctr" defTabSz="914423"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Times New Roman" pitchFamily="18" charset="0"/>
                <a:ea typeface="+mn-ea"/>
                <a:cs typeface="+mn-cs"/>
              </a:rPr>
              <a:t>Aerosol Index of the period 01</a:t>
            </a:r>
            <a:r>
              <a:rPr kumimoji="0" lang="en-GB" sz="2000" b="1" i="0" u="none" strike="noStrike" kern="1200" cap="none" spc="0" normalizeH="0" baseline="30000" noProof="0" dirty="0">
                <a:ln>
                  <a:noFill/>
                </a:ln>
                <a:solidFill>
                  <a:srgbClr val="000000"/>
                </a:solidFill>
                <a:effectLst/>
                <a:uLnTx/>
                <a:uFillTx/>
                <a:latin typeface="Times New Roman" pitchFamily="18" charset="0"/>
                <a:ea typeface="+mn-ea"/>
                <a:cs typeface="+mn-cs"/>
              </a:rPr>
              <a:t>st</a:t>
            </a:r>
            <a:r>
              <a:rPr kumimoji="0" lang="en-GB" sz="2000" b="1" i="0" u="none" strike="noStrike" kern="1200" cap="none" spc="0" normalizeH="0" baseline="0" noProof="0" dirty="0">
                <a:ln>
                  <a:noFill/>
                </a:ln>
                <a:solidFill>
                  <a:srgbClr val="000000"/>
                </a:solidFill>
                <a:effectLst/>
                <a:uLnTx/>
                <a:uFillTx/>
                <a:latin typeface="Times New Roman" pitchFamily="18" charset="0"/>
                <a:ea typeface="+mn-ea"/>
                <a:cs typeface="+mn-cs"/>
              </a:rPr>
              <a:t> to 20</a:t>
            </a:r>
            <a:r>
              <a:rPr kumimoji="0" lang="en-GB" sz="2000" b="1" i="0" u="none" strike="noStrike" kern="1200" cap="none" spc="0" normalizeH="0" baseline="30000" noProof="0" dirty="0">
                <a:ln>
                  <a:noFill/>
                </a:ln>
                <a:solidFill>
                  <a:srgbClr val="000000"/>
                </a:solidFill>
                <a:effectLst/>
                <a:uLnTx/>
                <a:uFillTx/>
                <a:latin typeface="Times New Roman" pitchFamily="18" charset="0"/>
                <a:ea typeface="+mn-ea"/>
                <a:cs typeface="+mn-cs"/>
              </a:rPr>
              <a:t>th</a:t>
            </a:r>
            <a:r>
              <a:rPr kumimoji="0" lang="en-GB" sz="2000" b="1" i="0" u="none" strike="noStrike" kern="1200" cap="none" spc="0" normalizeH="0" baseline="0" noProof="0" dirty="0">
                <a:ln>
                  <a:noFill/>
                </a:ln>
                <a:solidFill>
                  <a:srgbClr val="000000"/>
                </a:solidFill>
                <a:effectLst/>
                <a:uLnTx/>
                <a:uFillTx/>
                <a:latin typeface="Times New Roman" pitchFamily="18" charset="0"/>
                <a:ea typeface="+mn-ea"/>
                <a:cs typeface="+mn-cs"/>
              </a:rPr>
              <a:t> of June 2004(German Aerospace Center,2007)</a:t>
            </a:r>
            <a:endPar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 name="Oval 1"/>
          <p:cNvSpPr/>
          <p:nvPr/>
        </p:nvSpPr>
        <p:spPr bwMode="auto">
          <a:xfrm>
            <a:off x="6053138" y="2407513"/>
            <a:ext cx="2016224" cy="2232248"/>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23"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279F"/>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F5AD62C4-ACA2-44FB-5BA7-A2D8C18594D0}"/>
              </a:ext>
            </a:extLst>
          </p:cNvPr>
          <p:cNvSpPr txBox="1"/>
          <p:nvPr/>
        </p:nvSpPr>
        <p:spPr>
          <a:xfrm>
            <a:off x="5114" y="620688"/>
            <a:ext cx="609600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BBB59">
                    <a:lumMod val="75000"/>
                  </a:srgbClr>
                </a:solidFill>
                <a:effectLst/>
                <a:uLnTx/>
                <a:uFillTx/>
                <a:latin typeface="Arial" pitchFamily="34" charset="0"/>
                <a:ea typeface="+mn-ea"/>
                <a:cs typeface="Arial" pitchFamily="34" charset="0"/>
              </a:rPr>
              <a:t>Aerosol Index</a:t>
            </a:r>
          </a:p>
        </p:txBody>
      </p:sp>
      <p:sp>
        <p:nvSpPr>
          <p:cNvPr id="7" name="Rectangle 3">
            <a:extLst>
              <a:ext uri="{FF2B5EF4-FFF2-40B4-BE49-F238E27FC236}">
                <a16:creationId xmlns:a16="http://schemas.microsoft.com/office/drawing/2014/main" id="{7CC00AB1-18EC-2BDF-5FC5-453870B05711}"/>
              </a:ext>
            </a:extLst>
          </p:cNvPr>
          <p:cNvSpPr txBox="1">
            <a:spLocks noChangeArrowheads="1"/>
          </p:cNvSpPr>
          <p:nvPr/>
        </p:nvSpPr>
        <p:spPr>
          <a:xfrm>
            <a:off x="1991544" y="116633"/>
            <a:ext cx="8460432" cy="57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a:solidFill>
                  <a:schemeClr val="accent6">
                    <a:lumMod val="75000"/>
                  </a:schemeClr>
                </a:solidFill>
                <a:latin typeface="Century Gothic" pitchFamily="34" charset="0"/>
                <a:ea typeface="+mj-ea"/>
                <a:cs typeface="+mj-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rtl="0" fontAlgn="base">
              <a:spcBef>
                <a:spcPct val="0"/>
              </a:spcBef>
              <a:spcAft>
                <a:spcPct val="0"/>
              </a:spcAft>
              <a:defRPr sz="4400">
                <a:latin typeface="Calibri" pitchFamily="34" charset="0"/>
              </a:defRPr>
            </a:lvl6pPr>
            <a:lvl7pPr marL="914400" algn="ctr" rtl="0" fontAlgn="base">
              <a:spcBef>
                <a:spcPct val="0"/>
              </a:spcBef>
              <a:spcAft>
                <a:spcPct val="0"/>
              </a:spcAft>
              <a:defRPr sz="4400">
                <a:latin typeface="Calibri" pitchFamily="34" charset="0"/>
              </a:defRPr>
            </a:lvl7pPr>
            <a:lvl8pPr marL="1371600" algn="ctr" rtl="0" fontAlgn="base">
              <a:spcBef>
                <a:spcPct val="0"/>
              </a:spcBef>
              <a:spcAft>
                <a:spcPct val="0"/>
              </a:spcAft>
              <a:defRPr sz="4400">
                <a:latin typeface="Calibri" pitchFamily="34" charset="0"/>
              </a:defRPr>
            </a:lvl8pPr>
            <a:lvl9pPr marL="1828800" algn="ctr" rtl="0" fontAlgn="base">
              <a:spcBef>
                <a:spcPct val="0"/>
              </a:spcBef>
              <a:spcAft>
                <a:spcPct val="0"/>
              </a:spcAft>
              <a:defRPr sz="4400">
                <a:latin typeface="Calibri" pitchFamily="34" charset="0"/>
              </a:defRPr>
            </a:lvl9pPr>
          </a:lstStyle>
          <a:p>
            <a:pPr marL="0" marR="0" lvl="0" indent="0" defTabSz="914400" eaLnBrk="0" latinLnBrk="0" hangingPunct="0">
              <a:lnSpc>
                <a:spcPct val="90000"/>
              </a:lnSpc>
              <a:buClrTx/>
              <a:buSzTx/>
              <a:buFontTx/>
              <a:buNone/>
              <a:tabLst/>
              <a:defRPr/>
            </a:pPr>
            <a:r>
              <a:rPr lang="en-AU" sz="2800" dirty="0">
                <a:solidFill>
                  <a:schemeClr val="accent6">
                    <a:lumMod val="75000"/>
                  </a:schemeClr>
                </a:solidFill>
              </a:rPr>
              <a:t>Quantitative</a:t>
            </a:r>
            <a:r>
              <a:rPr lang="es-ES" sz="2800" dirty="0">
                <a:solidFill>
                  <a:schemeClr val="accent6">
                    <a:lumMod val="75000"/>
                  </a:schemeClr>
                </a:solidFill>
              </a:rPr>
              <a:t> </a:t>
            </a:r>
            <a:r>
              <a:rPr lang="en-AU" sz="2800" dirty="0">
                <a:solidFill>
                  <a:schemeClr val="accent6">
                    <a:lumMod val="75000"/>
                  </a:schemeClr>
                </a:solidFill>
              </a:rPr>
              <a:t>estimations</a:t>
            </a:r>
            <a:r>
              <a:rPr lang="es-ES" sz="2800" dirty="0">
                <a:solidFill>
                  <a:schemeClr val="accent6">
                    <a:lumMod val="75000"/>
                  </a:schemeClr>
                </a:solidFill>
              </a:rPr>
              <a:t> </a:t>
            </a:r>
            <a:r>
              <a:rPr lang="es-ES" sz="2800" dirty="0" err="1">
                <a:solidFill>
                  <a:schemeClr val="accent6">
                    <a:lumMod val="75000"/>
                  </a:schemeClr>
                </a:solidFill>
              </a:rPr>
              <a:t>of</a:t>
            </a:r>
            <a:r>
              <a:rPr lang="es-ES" sz="2800" dirty="0">
                <a:solidFill>
                  <a:schemeClr val="accent6">
                    <a:lumMod val="75000"/>
                  </a:schemeClr>
                </a:solidFill>
              </a:rPr>
              <a:t> </a:t>
            </a:r>
            <a:r>
              <a:rPr lang="en-AU" sz="2800" dirty="0">
                <a:solidFill>
                  <a:schemeClr val="accent6">
                    <a:lumMod val="75000"/>
                  </a:schemeClr>
                </a:solidFill>
              </a:rPr>
              <a:t>Air Quality</a:t>
            </a:r>
            <a:r>
              <a:rPr lang="es-ES" sz="2800" dirty="0">
                <a:solidFill>
                  <a:schemeClr val="accent6">
                    <a:lumMod val="75000"/>
                  </a:schemeClr>
                </a:solidFill>
              </a:rPr>
              <a:t> </a:t>
            </a:r>
          </a:p>
        </p:txBody>
      </p:sp>
    </p:spTree>
    <p:extLst>
      <p:ext uri="{BB962C8B-B14F-4D97-AF65-F5344CB8AC3E}">
        <p14:creationId xmlns:p14="http://schemas.microsoft.com/office/powerpoint/2010/main" val="1152846949"/>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1865784" y="-33407"/>
            <a:ext cx="8460432" cy="630734"/>
          </a:xfrm>
          <a:prstGeom prst="rect">
            <a:avLst/>
          </a:prstGeom>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eaLnBrk="0" latinLnBrk="0" hangingPunct="0">
              <a:lnSpc>
                <a:spcPct val="90000"/>
              </a:lnSpc>
              <a:buClrTx/>
              <a:buSzTx/>
              <a:buFontTx/>
              <a:buNone/>
              <a:tabLst/>
              <a:defRPr/>
            </a:pPr>
            <a:r>
              <a:rPr lang="en-AU" sz="2800" dirty="0">
                <a:solidFill>
                  <a:schemeClr val="accent6">
                    <a:lumMod val="75000"/>
                  </a:schemeClr>
                </a:solidFill>
              </a:rPr>
              <a:t>Quantitative</a:t>
            </a:r>
            <a:r>
              <a:rPr lang="es-ES" sz="2800" dirty="0">
                <a:solidFill>
                  <a:schemeClr val="accent6">
                    <a:lumMod val="75000"/>
                  </a:schemeClr>
                </a:solidFill>
              </a:rPr>
              <a:t> </a:t>
            </a:r>
            <a:r>
              <a:rPr lang="en-AU" sz="2800" dirty="0">
                <a:solidFill>
                  <a:schemeClr val="accent6">
                    <a:lumMod val="75000"/>
                  </a:schemeClr>
                </a:solidFill>
              </a:rPr>
              <a:t>estimations</a:t>
            </a:r>
            <a:r>
              <a:rPr lang="es-ES" sz="2800" dirty="0">
                <a:solidFill>
                  <a:schemeClr val="accent6">
                    <a:lumMod val="75000"/>
                  </a:schemeClr>
                </a:solidFill>
              </a:rPr>
              <a:t> </a:t>
            </a:r>
            <a:r>
              <a:rPr lang="es-ES" sz="2800" dirty="0" err="1">
                <a:solidFill>
                  <a:schemeClr val="accent6">
                    <a:lumMod val="75000"/>
                  </a:schemeClr>
                </a:solidFill>
              </a:rPr>
              <a:t>of</a:t>
            </a:r>
            <a:r>
              <a:rPr lang="es-ES" sz="2800" dirty="0">
                <a:solidFill>
                  <a:schemeClr val="accent6">
                    <a:lumMod val="75000"/>
                  </a:schemeClr>
                </a:solidFill>
              </a:rPr>
              <a:t> </a:t>
            </a:r>
            <a:r>
              <a:rPr lang="en-AU" sz="2800" dirty="0">
                <a:solidFill>
                  <a:schemeClr val="accent6">
                    <a:lumMod val="75000"/>
                  </a:schemeClr>
                </a:solidFill>
              </a:rPr>
              <a:t>Air Quality</a:t>
            </a:r>
            <a:r>
              <a:rPr lang="es-ES" sz="2800" dirty="0">
                <a:solidFill>
                  <a:schemeClr val="accent6">
                    <a:lumMod val="75000"/>
                  </a:schemeClr>
                </a:solidFill>
              </a:rPr>
              <a:t> </a:t>
            </a:r>
          </a:p>
        </p:txBody>
      </p:sp>
      <p:sp>
        <p:nvSpPr>
          <p:cNvPr id="3" name="TextBox 2">
            <a:extLst>
              <a:ext uri="{FF2B5EF4-FFF2-40B4-BE49-F238E27FC236}">
                <a16:creationId xmlns:a16="http://schemas.microsoft.com/office/drawing/2014/main" id="{025A99CC-CB67-B919-2BA0-0856CE694CB2}"/>
              </a:ext>
            </a:extLst>
          </p:cNvPr>
          <p:cNvSpPr txBox="1"/>
          <p:nvPr/>
        </p:nvSpPr>
        <p:spPr>
          <a:xfrm>
            <a:off x="191344" y="568161"/>
            <a:ext cx="6096000" cy="424732"/>
          </a:xfrm>
          <a:prstGeom prst="rect">
            <a:avLst/>
          </a:prstGeom>
          <a:noFill/>
        </p:spPr>
        <p:txBody>
          <a:bodyPr wrap="square">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rPr>
              <a:t>Concentration</a:t>
            </a:r>
            <a:endParaRPr kumimoji="0" lang="ca-ES" sz="2400" b="0" i="0" u="none" strike="noStrike" kern="1200" cap="none" spc="0" normalizeH="0" baseline="0" noProof="0" dirty="0">
              <a:ln>
                <a:noFill/>
              </a:ln>
              <a:solidFill>
                <a:schemeClr val="accent3">
                  <a:lumMod val="75000"/>
                </a:schemeClr>
              </a:solidFill>
              <a:effectLst/>
              <a:uLnTx/>
              <a:uFillTx/>
              <a:latin typeface="Arial" pitchFamily="34" charset="0"/>
              <a:ea typeface="+mn-ea"/>
              <a:cs typeface="Arial" pitchFamily="34" charset="0"/>
            </a:endParaRPr>
          </a:p>
        </p:txBody>
      </p:sp>
      <p:pic>
        <p:nvPicPr>
          <p:cNvPr id="2050" name="Picture 2">
            <a:extLst>
              <a:ext uri="{FF2B5EF4-FFF2-40B4-BE49-F238E27FC236}">
                <a16:creationId xmlns:a16="http://schemas.microsoft.com/office/drawing/2014/main" id="{ABED8708-4195-55B5-1042-AF9FD5BD8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68" t="5085" r="20623" b="4630"/>
          <a:stretch/>
        </p:blipFill>
        <p:spPr bwMode="auto">
          <a:xfrm>
            <a:off x="4871864" y="1124744"/>
            <a:ext cx="6984776" cy="5400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94D398-BDA5-DB7E-638C-5F37A7078557}"/>
              </a:ext>
            </a:extLst>
          </p:cNvPr>
          <p:cNvSpPr txBox="1"/>
          <p:nvPr/>
        </p:nvSpPr>
        <p:spPr>
          <a:xfrm>
            <a:off x="4367808" y="6525343"/>
            <a:ext cx="8328248" cy="369332"/>
          </a:xfrm>
          <a:prstGeom prst="rect">
            <a:avLst/>
          </a:prstGeom>
          <a:noFill/>
        </p:spPr>
        <p:txBody>
          <a:bodyPr wrap="square">
            <a:spAutoFit/>
          </a:bodyPr>
          <a:lstStyle/>
          <a:p>
            <a:r>
              <a:rPr lang="en-US" b="0" i="0" dirty="0">
                <a:solidFill>
                  <a:srgbClr val="000000"/>
                </a:solidFill>
                <a:effectLst/>
                <a:latin typeface="georgia" panose="02040502050405020303" pitchFamily="18" charset="0"/>
              </a:rPr>
              <a:t>Ground-Level Fine Aerosol Concentration Estimation : MODIS and MISR</a:t>
            </a:r>
            <a:endParaRPr lang="en-US" dirty="0"/>
          </a:p>
        </p:txBody>
      </p:sp>
      <p:pic>
        <p:nvPicPr>
          <p:cNvPr id="2054" name="Picture 6" descr="Concentration | Slide Set">
            <a:extLst>
              <a:ext uri="{FF2B5EF4-FFF2-40B4-BE49-F238E27FC236}">
                <a16:creationId xmlns:a16="http://schemas.microsoft.com/office/drawing/2014/main" id="{C5BC80F7-C52E-0282-178C-3787376F50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400" y="1268760"/>
            <a:ext cx="3127172"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99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2EC52-D0CD-429B-B244-CEA96A288501}"/>
              </a:ext>
            </a:extLst>
          </p:cNvPr>
          <p:cNvSpPr>
            <a:spLocks noGrp="1"/>
          </p:cNvSpPr>
          <p:nvPr>
            <p:ph type="title"/>
          </p:nvPr>
        </p:nvSpPr>
        <p:spPr/>
        <p:txBody>
          <a:bodyPr/>
          <a:lstStyle/>
          <a:p>
            <a:r>
              <a:rPr lang="en-AU" dirty="0"/>
              <a:t>Resources </a:t>
            </a:r>
          </a:p>
        </p:txBody>
      </p:sp>
      <p:sp>
        <p:nvSpPr>
          <p:cNvPr id="3" name="Content Placeholder 2">
            <a:extLst>
              <a:ext uri="{FF2B5EF4-FFF2-40B4-BE49-F238E27FC236}">
                <a16:creationId xmlns:a16="http://schemas.microsoft.com/office/drawing/2014/main" id="{8F1690D6-603B-42A7-988C-533C787BB43D}"/>
              </a:ext>
            </a:extLst>
          </p:cNvPr>
          <p:cNvSpPr>
            <a:spLocks noGrp="1"/>
          </p:cNvSpPr>
          <p:nvPr>
            <p:ph idx="1"/>
          </p:nvPr>
        </p:nvSpPr>
        <p:spPr>
          <a:xfrm>
            <a:off x="839416" y="3645024"/>
            <a:ext cx="8915400" cy="720080"/>
          </a:xfrm>
        </p:spPr>
        <p:txBody>
          <a:bodyPr>
            <a:normAutofit/>
          </a:bodyPr>
          <a:lstStyle/>
          <a:p>
            <a:pPr marL="0" indent="0" algn="ctr">
              <a:buNone/>
            </a:pPr>
            <a:r>
              <a:rPr lang="en-US" dirty="0">
                <a:solidFill>
                  <a:srgbClr val="1A0DAB"/>
                </a:solidFill>
                <a:latin typeface="arial" panose="020B0604020202020204" pitchFamily="34" charset="0"/>
                <a:hlinkClick r:id="rId3"/>
              </a:rPr>
              <a:t>Aerosol Robotic Network (AERONET) Homepage</a:t>
            </a:r>
          </a:p>
          <a:p>
            <a:pPr marL="0" indent="0">
              <a:buNone/>
            </a:pPr>
            <a:endParaRPr lang="en-AU" dirty="0"/>
          </a:p>
        </p:txBody>
      </p:sp>
      <p:sp>
        <p:nvSpPr>
          <p:cNvPr id="5" name="TextBox 4">
            <a:extLst>
              <a:ext uri="{FF2B5EF4-FFF2-40B4-BE49-F238E27FC236}">
                <a16:creationId xmlns:a16="http://schemas.microsoft.com/office/drawing/2014/main" id="{92B6A373-DD49-6285-7EE6-D247CF0B48C4}"/>
              </a:ext>
            </a:extLst>
          </p:cNvPr>
          <p:cNvSpPr txBox="1"/>
          <p:nvPr/>
        </p:nvSpPr>
        <p:spPr>
          <a:xfrm>
            <a:off x="1703512" y="2708920"/>
            <a:ext cx="7632848" cy="461665"/>
          </a:xfrm>
          <a:prstGeom prst="rect">
            <a:avLst/>
          </a:prstGeom>
          <a:noFill/>
        </p:spPr>
        <p:txBody>
          <a:bodyPr wrap="square">
            <a:spAutoFit/>
          </a:bodyPr>
          <a:lstStyle/>
          <a:p>
            <a:r>
              <a:rPr lang="en-US" sz="2400" u="sng" dirty="0">
                <a:solidFill>
                  <a:srgbClr val="0000FF"/>
                </a:solidFill>
                <a:latin typeface="Verdana" panose="020B0604030504040204" pitchFamily="34" charset="0"/>
                <a:ea typeface="Calibri" panose="020F0502020204030204" pitchFamily="34" charset="0"/>
                <a:cs typeface="Calibri" panose="020F0502020204030204" pitchFamily="34" charset="0"/>
                <a:hlinkClick r:id="rId4"/>
              </a:rPr>
              <a:t>WMO Barcelona Dust Regional Center website</a:t>
            </a:r>
            <a:endParaRPr lang="en-US" sz="2400" dirty="0"/>
          </a:p>
        </p:txBody>
      </p:sp>
      <p:sp>
        <p:nvSpPr>
          <p:cNvPr id="9" name="TextBox 8">
            <a:extLst>
              <a:ext uri="{FF2B5EF4-FFF2-40B4-BE49-F238E27FC236}">
                <a16:creationId xmlns:a16="http://schemas.microsoft.com/office/drawing/2014/main" id="{CF6B2F9F-E59B-3AEA-AB06-2D006304DF0F}"/>
              </a:ext>
            </a:extLst>
          </p:cNvPr>
          <p:cNvSpPr txBox="1"/>
          <p:nvPr/>
        </p:nvSpPr>
        <p:spPr>
          <a:xfrm>
            <a:off x="2711624" y="4437112"/>
            <a:ext cx="6624736" cy="1569660"/>
          </a:xfrm>
          <a:prstGeom prst="rect">
            <a:avLst/>
          </a:prstGeom>
          <a:noFill/>
        </p:spPr>
        <p:txBody>
          <a:bodyPr wrap="square">
            <a:spAutoFit/>
          </a:bodyPr>
          <a:lstStyle/>
          <a:p>
            <a:r>
              <a:rPr lang="en-US" sz="2400" dirty="0">
                <a:hlinkClick r:id="rId5"/>
              </a:rPr>
              <a:t>https://worldview.earthdata.nasa.gov/</a:t>
            </a:r>
            <a:endParaRPr lang="en-US" sz="2400" dirty="0"/>
          </a:p>
          <a:p>
            <a:endParaRPr lang="en-US" sz="2400" dirty="0"/>
          </a:p>
          <a:p>
            <a:endParaRPr lang="en-US" sz="2400" dirty="0"/>
          </a:p>
          <a:p>
            <a:r>
              <a:rPr lang="en-US" sz="2400" dirty="0">
                <a:hlinkClick r:id="rId6"/>
              </a:rPr>
              <a:t>https://giovanni.gsfc.nasa.gov/</a:t>
            </a:r>
            <a:r>
              <a:rPr lang="en-US" sz="2400" dirty="0"/>
              <a:t>  </a:t>
            </a:r>
          </a:p>
        </p:txBody>
      </p:sp>
    </p:spTree>
    <p:extLst>
      <p:ext uri="{BB962C8B-B14F-4D97-AF65-F5344CB8AC3E}">
        <p14:creationId xmlns:p14="http://schemas.microsoft.com/office/powerpoint/2010/main" val="3473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981200" y="152262"/>
            <a:ext cx="8229600" cy="718929"/>
          </a:xfrm>
        </p:spPr>
        <p:txBody>
          <a:bodyPr/>
          <a:lstStyle/>
          <a:p>
            <a:pPr eaLnBrk="1" hangingPunct="1"/>
            <a:r>
              <a:rPr lang="en-US" dirty="0">
                <a:latin typeface="Century Gothic" pitchFamily="34" charset="0"/>
              </a:rPr>
              <a:t>Primary Pollutants</a:t>
            </a:r>
          </a:p>
        </p:txBody>
      </p:sp>
      <p:sp>
        <p:nvSpPr>
          <p:cNvPr id="4" name="TextBox 3"/>
          <p:cNvSpPr txBox="1"/>
          <p:nvPr/>
        </p:nvSpPr>
        <p:spPr>
          <a:xfrm>
            <a:off x="364373" y="4115688"/>
            <a:ext cx="6054938" cy="2308324"/>
          </a:xfrm>
          <a:prstGeom prst="rect">
            <a:avLst/>
          </a:prstGeom>
          <a:noFill/>
          <a:ln w="19050">
            <a:solidFill>
              <a:schemeClr val="tx1"/>
            </a:solidFill>
          </a:ln>
        </p:spPr>
        <p:txBody>
          <a:bodyPr wrap="square">
            <a:spAutoFit/>
          </a:bodyPr>
          <a:lstStyle/>
          <a:p>
            <a:pPr algn="ctr" fontAlgn="auto">
              <a:spcBef>
                <a:spcPts val="0"/>
              </a:spcBef>
              <a:spcAft>
                <a:spcPts val="0"/>
              </a:spcAft>
              <a:defRPr/>
            </a:pPr>
            <a:r>
              <a:rPr lang="en-US" sz="2400" b="1" dirty="0">
                <a:latin typeface="+mn-lt"/>
              </a:rPr>
              <a:t>Anthropogenic</a:t>
            </a:r>
          </a:p>
          <a:p>
            <a:pPr marL="285750" indent="-285750" fontAlgn="auto">
              <a:spcBef>
                <a:spcPts val="0"/>
              </a:spcBef>
              <a:spcAft>
                <a:spcPts val="0"/>
              </a:spcAft>
              <a:buFont typeface="Arial" pitchFamily="34" charset="0"/>
              <a:buChar char="•"/>
              <a:defRPr/>
            </a:pPr>
            <a:r>
              <a:rPr lang="en-US" sz="2400" dirty="0">
                <a:latin typeface="+mn-lt"/>
              </a:rPr>
              <a:t>Combustion Processes</a:t>
            </a:r>
          </a:p>
          <a:p>
            <a:pPr marL="285750" indent="-285750" fontAlgn="auto">
              <a:spcBef>
                <a:spcPts val="0"/>
              </a:spcBef>
              <a:spcAft>
                <a:spcPts val="0"/>
              </a:spcAft>
              <a:buFont typeface="Arial" pitchFamily="34" charset="0"/>
              <a:buChar char="•"/>
              <a:defRPr/>
            </a:pPr>
            <a:r>
              <a:rPr lang="en-US" sz="2400" dirty="0">
                <a:latin typeface="+mn-lt"/>
              </a:rPr>
              <a:t>Chemical Processes</a:t>
            </a:r>
          </a:p>
          <a:p>
            <a:pPr marL="285750" indent="-285750" fontAlgn="auto">
              <a:spcBef>
                <a:spcPts val="0"/>
              </a:spcBef>
              <a:spcAft>
                <a:spcPts val="0"/>
              </a:spcAft>
              <a:buFont typeface="Arial" pitchFamily="34" charset="0"/>
              <a:buChar char="•"/>
              <a:defRPr/>
            </a:pPr>
            <a:r>
              <a:rPr lang="en-US" sz="2400" dirty="0">
                <a:latin typeface="+mn-lt"/>
              </a:rPr>
              <a:t>Nuclear or Atomic Processes</a:t>
            </a:r>
          </a:p>
          <a:p>
            <a:pPr marL="285750" indent="-285750" fontAlgn="auto">
              <a:spcBef>
                <a:spcPts val="0"/>
              </a:spcBef>
              <a:spcAft>
                <a:spcPts val="0"/>
              </a:spcAft>
              <a:buFont typeface="Arial" pitchFamily="34" charset="0"/>
              <a:buChar char="•"/>
              <a:defRPr/>
            </a:pPr>
            <a:r>
              <a:rPr lang="en-US" sz="2400" dirty="0">
                <a:latin typeface="+mn-lt"/>
              </a:rPr>
              <a:t>Roasting, Heating, and Refining Processes</a:t>
            </a:r>
          </a:p>
          <a:p>
            <a:pPr marL="285750" indent="-285750" fontAlgn="auto">
              <a:spcBef>
                <a:spcPts val="0"/>
              </a:spcBef>
              <a:spcAft>
                <a:spcPts val="0"/>
              </a:spcAft>
              <a:buFont typeface="Arial" pitchFamily="34" charset="0"/>
              <a:buChar char="•"/>
              <a:defRPr/>
            </a:pPr>
            <a:r>
              <a:rPr lang="en-US" sz="2400" dirty="0">
                <a:latin typeface="+mn-lt"/>
              </a:rPr>
              <a:t>Mining, Quarrying, and Farming Processes</a:t>
            </a:r>
          </a:p>
        </p:txBody>
      </p:sp>
      <p:sp>
        <p:nvSpPr>
          <p:cNvPr id="5" name="Rectangle 4"/>
          <p:cNvSpPr/>
          <p:nvPr/>
        </p:nvSpPr>
        <p:spPr>
          <a:xfrm>
            <a:off x="364374" y="821780"/>
            <a:ext cx="6054937" cy="2677656"/>
          </a:xfrm>
          <a:prstGeom prst="rect">
            <a:avLst/>
          </a:prstGeom>
          <a:ln w="19050">
            <a:solidFill>
              <a:schemeClr val="tx1"/>
            </a:solidFill>
          </a:ln>
        </p:spPr>
        <p:txBody>
          <a:bodyPr wrap="square">
            <a:spAutoFit/>
          </a:bodyPr>
          <a:lstStyle/>
          <a:p>
            <a:pPr algn="ctr" fontAlgn="auto">
              <a:spcBef>
                <a:spcPts val="0"/>
              </a:spcBef>
              <a:spcAft>
                <a:spcPts val="0"/>
              </a:spcAft>
              <a:defRPr/>
            </a:pPr>
            <a:r>
              <a:rPr lang="en-US" sz="2400" b="1" dirty="0">
                <a:latin typeface="+mn-lt"/>
              </a:rPr>
              <a:t>Natural</a:t>
            </a:r>
          </a:p>
          <a:p>
            <a:pPr marL="285750" indent="-285750" fontAlgn="auto">
              <a:spcBef>
                <a:spcPts val="0"/>
              </a:spcBef>
              <a:spcAft>
                <a:spcPts val="0"/>
              </a:spcAft>
              <a:buFont typeface="Arial" pitchFamily="34" charset="0"/>
              <a:buChar char="•"/>
              <a:defRPr/>
            </a:pPr>
            <a:r>
              <a:rPr lang="en-US" sz="2400" dirty="0">
                <a:latin typeface="+mn-lt"/>
              </a:rPr>
              <a:t>Dust </a:t>
            </a:r>
          </a:p>
          <a:p>
            <a:pPr marL="285750" indent="-285750" fontAlgn="auto">
              <a:spcBef>
                <a:spcPts val="0"/>
              </a:spcBef>
              <a:spcAft>
                <a:spcPts val="0"/>
              </a:spcAft>
              <a:buFont typeface="Arial" pitchFamily="34" charset="0"/>
              <a:buChar char="•"/>
              <a:defRPr/>
            </a:pPr>
            <a:r>
              <a:rPr lang="en-US" sz="2400" dirty="0">
                <a:latin typeface="+mn-lt"/>
              </a:rPr>
              <a:t>Volcanoes</a:t>
            </a:r>
          </a:p>
          <a:p>
            <a:pPr marL="285750" indent="-285750" fontAlgn="auto">
              <a:spcBef>
                <a:spcPts val="0"/>
              </a:spcBef>
              <a:spcAft>
                <a:spcPts val="0"/>
              </a:spcAft>
              <a:buFont typeface="Arial" pitchFamily="34" charset="0"/>
              <a:buChar char="•"/>
              <a:defRPr/>
            </a:pPr>
            <a:r>
              <a:rPr lang="en-US" sz="2400" dirty="0">
                <a:latin typeface="+mn-lt"/>
              </a:rPr>
              <a:t>Breaking Seas</a:t>
            </a:r>
          </a:p>
          <a:p>
            <a:pPr marL="285750" indent="-285750" fontAlgn="auto">
              <a:spcBef>
                <a:spcPts val="0"/>
              </a:spcBef>
              <a:spcAft>
                <a:spcPts val="0"/>
              </a:spcAft>
              <a:buFont typeface="Arial" pitchFamily="34" charset="0"/>
              <a:buChar char="•"/>
              <a:defRPr/>
            </a:pPr>
            <a:r>
              <a:rPr lang="en-US" sz="2400" dirty="0">
                <a:latin typeface="+mn-lt"/>
              </a:rPr>
              <a:t>Pollens and </a:t>
            </a:r>
            <a:r>
              <a:rPr lang="en-US" sz="2400" dirty="0" err="1">
                <a:latin typeface="+mn-lt"/>
              </a:rPr>
              <a:t>Terpenes</a:t>
            </a:r>
            <a:endParaRPr lang="en-US" sz="2400" dirty="0">
              <a:latin typeface="+mn-lt"/>
            </a:endParaRPr>
          </a:p>
          <a:p>
            <a:pPr marL="285750" indent="-285750" fontAlgn="auto">
              <a:spcBef>
                <a:spcPts val="0"/>
              </a:spcBef>
              <a:spcAft>
                <a:spcPts val="0"/>
              </a:spcAft>
              <a:buFont typeface="Arial" pitchFamily="34" charset="0"/>
              <a:buChar char="•"/>
              <a:defRPr/>
            </a:pPr>
            <a:r>
              <a:rPr lang="en-US" sz="2400" dirty="0">
                <a:latin typeface="+mn-lt"/>
              </a:rPr>
              <a:t>Fire</a:t>
            </a:r>
          </a:p>
          <a:p>
            <a:pPr marL="285750" indent="-285750" fontAlgn="auto">
              <a:spcBef>
                <a:spcPts val="0"/>
              </a:spcBef>
              <a:spcAft>
                <a:spcPts val="0"/>
              </a:spcAft>
              <a:buFont typeface="Arial" pitchFamily="34" charset="0"/>
              <a:buChar char="•"/>
              <a:defRPr/>
            </a:pPr>
            <a:r>
              <a:rPr lang="en-US" sz="2400" dirty="0">
                <a:latin typeface="+mn-lt"/>
              </a:rPr>
              <a:t>Bacteria and Viruses</a:t>
            </a:r>
          </a:p>
        </p:txBody>
      </p:sp>
      <p:pic>
        <p:nvPicPr>
          <p:cNvPr id="3" name="Shape">
            <a:hlinkClick r:id="" action="ppaction://media"/>
          </p:cNvPr>
          <p:cNvPicPr>
            <a:picLocks noRot="1" noChangeAspect="1"/>
          </p:cNvPicPr>
          <p:nvPr>
            <a:videoFile r:link="rId1"/>
          </p:nvPr>
        </p:nvPicPr>
        <p:blipFill>
          <a:blip r:embed="rId3"/>
          <a:srcRect/>
          <a:stretch>
            <a:fillRect/>
          </a:stretch>
        </p:blipFill>
        <p:spPr bwMode="auto">
          <a:xfrm>
            <a:off x="6741837" y="1953522"/>
            <a:ext cx="5334000" cy="3000375"/>
          </a:xfrm>
          <a:prstGeom prst="rect">
            <a:avLst/>
          </a:prstGeom>
          <a:noFill/>
          <a:ln w="9525">
            <a:noFill/>
            <a:miter lim="800000"/>
            <a:headEnd/>
            <a:tailEnd/>
          </a:ln>
        </p:spPr>
      </p:pic>
      <p:sp>
        <p:nvSpPr>
          <p:cNvPr id="6" name="TextBox 5">
            <a:extLst>
              <a:ext uri="{FF2B5EF4-FFF2-40B4-BE49-F238E27FC236}">
                <a16:creationId xmlns:a16="http://schemas.microsoft.com/office/drawing/2014/main" id="{3A76F21F-8F85-DC75-1801-B6AEA1842CF1}"/>
              </a:ext>
            </a:extLst>
          </p:cNvPr>
          <p:cNvSpPr txBox="1"/>
          <p:nvPr/>
        </p:nvSpPr>
        <p:spPr>
          <a:xfrm>
            <a:off x="7874020" y="5085184"/>
            <a:ext cx="3960440" cy="369332"/>
          </a:xfrm>
          <a:prstGeom prst="rect">
            <a:avLst/>
          </a:prstGeom>
          <a:noFill/>
        </p:spPr>
        <p:txBody>
          <a:bodyPr wrap="square">
            <a:spAutoFit/>
          </a:bodyPr>
          <a:lstStyle/>
          <a:p>
            <a:r>
              <a:rPr lang="en-US" b="1" dirty="0">
                <a:latin typeface="Century Gothic" pitchFamily="34" charset="0"/>
              </a:rPr>
              <a:t>Aerosol (Particulate matter PM) </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63352" y="1153613"/>
            <a:ext cx="7956375" cy="392877"/>
          </a:xfrm>
        </p:spPr>
        <p:txBody>
          <a:bodyPr>
            <a:normAutofit fontScale="90000"/>
          </a:bodyPr>
          <a:lstStyle/>
          <a:p>
            <a:pPr algn="l"/>
            <a:r>
              <a:rPr lang="en-GB" dirty="0">
                <a:solidFill>
                  <a:schemeClr val="accent3">
                    <a:lumMod val="75000"/>
                  </a:schemeClr>
                </a:solidFill>
              </a:rPr>
              <a:t>Meteorological conditions</a:t>
            </a:r>
          </a:p>
        </p:txBody>
      </p:sp>
      <p:sp>
        <p:nvSpPr>
          <p:cNvPr id="8" name="7 Rectángulo"/>
          <p:cNvSpPr/>
          <p:nvPr/>
        </p:nvSpPr>
        <p:spPr>
          <a:xfrm>
            <a:off x="767408" y="1581874"/>
            <a:ext cx="6120680" cy="830997"/>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a:spAutoFit/>
          </a:bodyPr>
          <a:lstStyle/>
          <a:p>
            <a:pPr fontAlgn="auto">
              <a:spcBef>
                <a:spcPts val="0"/>
              </a:spcBef>
              <a:spcAft>
                <a:spcPts val="0"/>
              </a:spcAft>
              <a:defRPr/>
            </a:pPr>
            <a:r>
              <a:rPr lang="en-GB" sz="2400" b="1" u="sng" dirty="0">
                <a:solidFill>
                  <a:prstClr val="black"/>
                </a:solidFill>
                <a:latin typeface="Calibri"/>
                <a:cs typeface="Arial" charset="0"/>
              </a:rPr>
              <a:t>Large Scale Dust Storm</a:t>
            </a:r>
          </a:p>
          <a:p>
            <a:pPr marL="457200" indent="-457200" fontAlgn="auto">
              <a:spcBef>
                <a:spcPts val="0"/>
              </a:spcBef>
              <a:spcAft>
                <a:spcPts val="0"/>
              </a:spcAft>
              <a:buFont typeface="Arial" charset="0"/>
              <a:buChar char="•"/>
              <a:defRPr/>
            </a:pPr>
            <a:r>
              <a:rPr lang="en-GB" sz="2400" b="1" dirty="0">
                <a:solidFill>
                  <a:prstClr val="black"/>
                </a:solidFill>
                <a:latin typeface="Calibri"/>
                <a:cs typeface="Arial" charset="0"/>
              </a:rPr>
              <a:t>Frontal systems (Westerly Disturbances )</a:t>
            </a:r>
          </a:p>
        </p:txBody>
      </p:sp>
      <p:pic>
        <p:nvPicPr>
          <p:cNvPr id="9" name="Picture 8">
            <a:extLst>
              <a:ext uri="{FF2B5EF4-FFF2-40B4-BE49-F238E27FC236}">
                <a16:creationId xmlns:a16="http://schemas.microsoft.com/office/drawing/2014/main" id="{73574D16-814F-4AE2-A278-02ECF5A86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5946" y="2957387"/>
            <a:ext cx="5872585" cy="3748351"/>
          </a:xfrm>
          <a:prstGeom prst="rect">
            <a:avLst/>
          </a:prstGeom>
        </p:spPr>
      </p:pic>
      <p:sp>
        <p:nvSpPr>
          <p:cNvPr id="2" name="Title 1">
            <a:extLst>
              <a:ext uri="{FF2B5EF4-FFF2-40B4-BE49-F238E27FC236}">
                <a16:creationId xmlns:a16="http://schemas.microsoft.com/office/drawing/2014/main" id="{7F80FAD3-437D-D85E-8E81-D1C1A51FCB3E}"/>
              </a:ext>
            </a:extLst>
          </p:cNvPr>
          <p:cNvSpPr txBox="1">
            <a:spLocks/>
          </p:cNvSpPr>
          <p:nvPr/>
        </p:nvSpPr>
        <p:spPr bwMode="auto">
          <a:xfrm>
            <a:off x="1981200" y="152262"/>
            <a:ext cx="8229600" cy="71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1459417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407368" y="1299335"/>
            <a:ext cx="7416824" cy="892552"/>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a:spAutoFit/>
          </a:bodyPr>
          <a:lstStyle/>
          <a:p>
            <a:pPr fontAlgn="auto">
              <a:spcBef>
                <a:spcPts val="0"/>
              </a:spcBef>
              <a:spcAft>
                <a:spcPts val="0"/>
              </a:spcAft>
              <a:defRPr/>
            </a:pPr>
            <a:r>
              <a:rPr lang="fr-FR" sz="2800" b="1" u="sng" dirty="0" err="1">
                <a:solidFill>
                  <a:prstClr val="black"/>
                </a:solidFill>
                <a:latin typeface="Calibri"/>
                <a:cs typeface="Arial" charset="0"/>
              </a:rPr>
              <a:t>Mesoscale</a:t>
            </a:r>
            <a:r>
              <a:rPr lang="fr-FR" sz="2800" b="1" u="sng" dirty="0">
                <a:solidFill>
                  <a:prstClr val="black"/>
                </a:solidFill>
                <a:latin typeface="Calibri"/>
                <a:cs typeface="Arial" charset="0"/>
              </a:rPr>
              <a:t> –</a:t>
            </a:r>
            <a:r>
              <a:rPr lang="fr-FR" sz="2800" b="1" u="sng" dirty="0" err="1">
                <a:solidFill>
                  <a:prstClr val="black"/>
                </a:solidFill>
                <a:latin typeface="Calibri"/>
                <a:cs typeface="Arial" charset="0"/>
              </a:rPr>
              <a:t>Microscale</a:t>
            </a:r>
            <a:r>
              <a:rPr lang="fr-FR" sz="2800" b="1" u="sng" dirty="0">
                <a:solidFill>
                  <a:prstClr val="black"/>
                </a:solidFill>
                <a:latin typeface="Calibri"/>
                <a:cs typeface="Arial" charset="0"/>
              </a:rPr>
              <a:t> </a:t>
            </a:r>
            <a:r>
              <a:rPr lang="fr-FR" sz="2800" b="1" u="sng" dirty="0" err="1">
                <a:solidFill>
                  <a:prstClr val="black"/>
                </a:solidFill>
                <a:latin typeface="Calibri"/>
                <a:cs typeface="Arial" charset="0"/>
              </a:rPr>
              <a:t>Scale</a:t>
            </a:r>
            <a:r>
              <a:rPr lang="fr-FR" sz="2800" b="1" u="sng" dirty="0">
                <a:solidFill>
                  <a:prstClr val="black"/>
                </a:solidFill>
                <a:latin typeface="Calibri"/>
                <a:cs typeface="Arial" charset="0"/>
              </a:rPr>
              <a:t> </a:t>
            </a:r>
            <a:r>
              <a:rPr lang="fr-FR" sz="2800" b="1" u="sng" dirty="0" err="1">
                <a:solidFill>
                  <a:prstClr val="black"/>
                </a:solidFill>
                <a:latin typeface="Calibri"/>
                <a:cs typeface="Arial" charset="0"/>
              </a:rPr>
              <a:t>Dust</a:t>
            </a:r>
            <a:r>
              <a:rPr lang="fr-FR" sz="2800" b="1" u="sng" dirty="0">
                <a:solidFill>
                  <a:prstClr val="black"/>
                </a:solidFill>
                <a:latin typeface="Calibri"/>
                <a:cs typeface="Arial" charset="0"/>
              </a:rPr>
              <a:t> </a:t>
            </a:r>
            <a:r>
              <a:rPr lang="fr-FR" sz="2800" b="1" u="sng" dirty="0" err="1">
                <a:solidFill>
                  <a:prstClr val="black"/>
                </a:solidFill>
                <a:latin typeface="Calibri"/>
                <a:cs typeface="Arial" charset="0"/>
              </a:rPr>
              <a:t>storm</a:t>
            </a:r>
            <a:endParaRPr lang="fr-FR" sz="2800" b="1" u="sng" dirty="0">
              <a:solidFill>
                <a:prstClr val="black"/>
              </a:solidFill>
              <a:latin typeface="Calibri"/>
              <a:cs typeface="Arial" charset="0"/>
            </a:endParaRPr>
          </a:p>
          <a:p>
            <a:pPr marL="457200" indent="-457200" fontAlgn="auto">
              <a:spcBef>
                <a:spcPts val="0"/>
              </a:spcBef>
              <a:spcAft>
                <a:spcPts val="0"/>
              </a:spcAft>
              <a:buFont typeface="Arial" charset="0"/>
              <a:buChar char="•"/>
              <a:defRPr/>
            </a:pPr>
            <a:r>
              <a:rPr lang="fr-FR" sz="2400" b="1" dirty="0" err="1">
                <a:solidFill>
                  <a:prstClr val="black"/>
                </a:solidFill>
                <a:latin typeface="Calibri"/>
                <a:cs typeface="Arial" charset="0"/>
              </a:rPr>
              <a:t>Thunderstorms</a:t>
            </a:r>
            <a:r>
              <a:rPr lang="fr-FR" sz="2400" b="1" dirty="0">
                <a:solidFill>
                  <a:prstClr val="black"/>
                </a:solidFill>
                <a:latin typeface="Calibri"/>
                <a:cs typeface="Arial" charset="0"/>
              </a:rPr>
              <a:t>, Convection </a:t>
            </a:r>
            <a:r>
              <a:rPr lang="fr-FR" sz="2400" b="1" dirty="0" err="1">
                <a:solidFill>
                  <a:prstClr val="black"/>
                </a:solidFill>
                <a:latin typeface="Calibri"/>
                <a:cs typeface="Arial" charset="0"/>
              </a:rPr>
              <a:t>Dust</a:t>
            </a:r>
            <a:endParaRPr lang="es-ES" sz="2400" b="1" dirty="0">
              <a:solidFill>
                <a:prstClr val="black"/>
              </a:solidFill>
              <a:latin typeface="Calibri"/>
              <a:cs typeface="Arial" charset="0"/>
            </a:endParaRPr>
          </a:p>
        </p:txBody>
      </p:sp>
      <p:pic>
        <p:nvPicPr>
          <p:cNvPr id="1026" name="Picture 2" descr="Image result for Downdraft wind Dust&quot;">
            <a:extLst>
              <a:ext uri="{FF2B5EF4-FFF2-40B4-BE49-F238E27FC236}">
                <a16:creationId xmlns:a16="http://schemas.microsoft.com/office/drawing/2014/main" id="{EB608331-D1E1-427F-A97A-E162656F0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2191887"/>
            <a:ext cx="8733068" cy="4656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C2D534E-E07A-2918-DCA5-527B5A82DDA1}"/>
              </a:ext>
            </a:extLst>
          </p:cNvPr>
          <p:cNvSpPr>
            <a:spLocks noGrp="1" noChangeArrowheads="1"/>
          </p:cNvSpPr>
          <p:nvPr>
            <p:ph type="title"/>
          </p:nvPr>
        </p:nvSpPr>
        <p:spPr>
          <a:xfrm>
            <a:off x="1343473" y="849588"/>
            <a:ext cx="7956375" cy="392877"/>
          </a:xfrm>
        </p:spPr>
        <p:txBody>
          <a:bodyPr>
            <a:normAutofit fontScale="90000"/>
          </a:bodyPr>
          <a:lstStyle/>
          <a:p>
            <a:pPr algn="l"/>
            <a:r>
              <a:rPr lang="en-GB" dirty="0">
                <a:solidFill>
                  <a:schemeClr val="accent3">
                    <a:lumMod val="75000"/>
                  </a:schemeClr>
                </a:solidFill>
              </a:rPr>
              <a:t>Meteorological conditions</a:t>
            </a:r>
          </a:p>
        </p:txBody>
      </p:sp>
      <p:sp>
        <p:nvSpPr>
          <p:cNvPr id="2" name="Title 1">
            <a:extLst>
              <a:ext uri="{FF2B5EF4-FFF2-40B4-BE49-F238E27FC236}">
                <a16:creationId xmlns:a16="http://schemas.microsoft.com/office/drawing/2014/main" id="{5471B0ED-0884-8B6F-AA2C-5BDA844877FC}"/>
              </a:ext>
            </a:extLst>
          </p:cNvPr>
          <p:cNvSpPr txBox="1">
            <a:spLocks/>
          </p:cNvSpPr>
          <p:nvPr/>
        </p:nvSpPr>
        <p:spPr bwMode="auto">
          <a:xfrm>
            <a:off x="1981200" y="152262"/>
            <a:ext cx="8229600" cy="71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327312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2"/>
          <p:cNvSpPr txBox="1">
            <a:spLocks noChangeArrowheads="1"/>
          </p:cNvSpPr>
          <p:nvPr/>
        </p:nvSpPr>
        <p:spPr bwMode="auto">
          <a:xfrm>
            <a:off x="2362686" y="3470268"/>
            <a:ext cx="5040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auto">
              <a:spcBef>
                <a:spcPct val="50000"/>
              </a:spcBef>
              <a:spcAft>
                <a:spcPts val="0"/>
              </a:spcAft>
              <a:defRPr/>
            </a:pPr>
            <a:r>
              <a:rPr lang="en-GB" sz="1600" b="1" dirty="0" err="1">
                <a:solidFill>
                  <a:prstClr val="black"/>
                </a:solidFill>
                <a:cs typeface="+mn-cs"/>
              </a:rPr>
              <a:t>Warneck</a:t>
            </a:r>
            <a:r>
              <a:rPr lang="en-GB" sz="1600" b="1" dirty="0">
                <a:solidFill>
                  <a:prstClr val="black"/>
                </a:solidFill>
                <a:cs typeface="+mn-cs"/>
              </a:rPr>
              <a:t> (1988), Harrison and Van </a:t>
            </a:r>
            <a:r>
              <a:rPr lang="en-GB" sz="1600" b="1" dirty="0" err="1">
                <a:solidFill>
                  <a:prstClr val="black"/>
                </a:solidFill>
                <a:cs typeface="+mn-cs"/>
              </a:rPr>
              <a:t>Grieken</a:t>
            </a:r>
            <a:r>
              <a:rPr lang="en-GB" sz="1600" b="1" dirty="0">
                <a:solidFill>
                  <a:prstClr val="black"/>
                </a:solidFill>
                <a:cs typeface="+mn-cs"/>
              </a:rPr>
              <a:t> (1998) </a:t>
            </a:r>
          </a:p>
        </p:txBody>
      </p:sp>
      <p:grpSp>
        <p:nvGrpSpPr>
          <p:cNvPr id="4" name="3 Grupo"/>
          <p:cNvGrpSpPr>
            <a:grpSpLocks/>
          </p:cNvGrpSpPr>
          <p:nvPr/>
        </p:nvGrpSpPr>
        <p:grpSpPr>
          <a:xfrm>
            <a:off x="2222757" y="897593"/>
            <a:ext cx="5361449" cy="2502134"/>
            <a:chOff x="225782" y="1028712"/>
            <a:chExt cx="5361449" cy="3127667"/>
          </a:xfrm>
        </p:grpSpPr>
        <p:sp>
          <p:nvSpPr>
            <p:cNvPr id="5" name="Line 73"/>
            <p:cNvSpPr>
              <a:spLocks noChangeShapeType="1"/>
            </p:cNvSpPr>
            <p:nvPr/>
          </p:nvSpPr>
          <p:spPr bwMode="auto">
            <a:xfrm>
              <a:off x="238439" y="3440280"/>
              <a:ext cx="5067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s-ES">
                <a:solidFill>
                  <a:prstClr val="black"/>
                </a:solidFill>
                <a:latin typeface="Calibri"/>
                <a:cs typeface="+mn-cs"/>
              </a:endParaRPr>
            </a:p>
          </p:txBody>
        </p:sp>
        <p:sp>
          <p:nvSpPr>
            <p:cNvPr id="6" name="Line 72"/>
            <p:cNvSpPr>
              <a:spLocks noChangeShapeType="1"/>
            </p:cNvSpPr>
            <p:nvPr/>
          </p:nvSpPr>
          <p:spPr bwMode="auto">
            <a:xfrm>
              <a:off x="225782" y="1028712"/>
              <a:ext cx="0" cy="24214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s-ES">
                <a:solidFill>
                  <a:prstClr val="black"/>
                </a:solidFill>
                <a:latin typeface="Calibri"/>
                <a:cs typeface="+mn-cs"/>
              </a:endParaRPr>
            </a:p>
          </p:txBody>
        </p:sp>
        <p:grpSp>
          <p:nvGrpSpPr>
            <p:cNvPr id="7" name="6 Grupo"/>
            <p:cNvGrpSpPr/>
            <p:nvPr/>
          </p:nvGrpSpPr>
          <p:grpSpPr>
            <a:xfrm>
              <a:off x="376913" y="1465434"/>
              <a:ext cx="5210318" cy="2690945"/>
              <a:chOff x="376913" y="1465434"/>
              <a:chExt cx="5210318" cy="2690945"/>
            </a:xfrm>
          </p:grpSpPr>
          <p:sp>
            <p:nvSpPr>
              <p:cNvPr id="8" name="Rectangle 70"/>
              <p:cNvSpPr>
                <a:spLocks noChangeArrowheads="1"/>
              </p:cNvSpPr>
              <p:nvPr/>
            </p:nvSpPr>
            <p:spPr bwMode="auto">
              <a:xfrm>
                <a:off x="1917847" y="3500132"/>
                <a:ext cx="727719" cy="6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en-GB" sz="1400" b="1" dirty="0">
                    <a:solidFill>
                      <a:prstClr val="black"/>
                    </a:solidFill>
                    <a:latin typeface="Calibri"/>
                    <a:cs typeface="+mn-cs"/>
                  </a:rPr>
                  <a:t>0.10 µm</a:t>
                </a:r>
              </a:p>
            </p:txBody>
          </p:sp>
          <p:sp>
            <p:nvSpPr>
              <p:cNvPr id="10" name="Text Box 77"/>
              <p:cNvSpPr txBox="1">
                <a:spLocks noChangeArrowheads="1"/>
              </p:cNvSpPr>
              <p:nvPr/>
            </p:nvSpPr>
            <p:spPr bwMode="auto">
              <a:xfrm>
                <a:off x="3508082" y="3503464"/>
                <a:ext cx="59924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auto">
                  <a:spcBef>
                    <a:spcPct val="50000"/>
                  </a:spcBef>
                  <a:spcAft>
                    <a:spcPts val="0"/>
                  </a:spcAft>
                  <a:defRPr/>
                </a:pPr>
                <a:r>
                  <a:rPr lang="en-GB" sz="1400" b="1" dirty="0">
                    <a:solidFill>
                      <a:prstClr val="black"/>
                    </a:solidFill>
                    <a:cs typeface="+mn-cs"/>
                  </a:rPr>
                  <a:t>1 µm</a:t>
                </a:r>
              </a:p>
            </p:txBody>
          </p:sp>
          <p:sp>
            <p:nvSpPr>
              <p:cNvPr id="11" name="Rectangle 90"/>
              <p:cNvSpPr>
                <a:spLocks noChangeArrowheads="1"/>
              </p:cNvSpPr>
              <p:nvPr/>
            </p:nvSpPr>
            <p:spPr bwMode="auto">
              <a:xfrm>
                <a:off x="376913" y="3506799"/>
                <a:ext cx="793807"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auto">
                  <a:spcBef>
                    <a:spcPts val="0"/>
                  </a:spcBef>
                  <a:spcAft>
                    <a:spcPts val="0"/>
                  </a:spcAft>
                  <a:defRPr/>
                </a:pPr>
                <a:r>
                  <a:rPr lang="en-GB" sz="1400" b="1" dirty="0">
                    <a:solidFill>
                      <a:prstClr val="black"/>
                    </a:solidFill>
                    <a:latin typeface="Calibri"/>
                    <a:cs typeface="+mn-cs"/>
                  </a:rPr>
                  <a:t>0.01 µm</a:t>
                </a:r>
              </a:p>
            </p:txBody>
          </p:sp>
          <p:sp>
            <p:nvSpPr>
              <p:cNvPr id="12" name="Text Box 92"/>
              <p:cNvSpPr txBox="1">
                <a:spLocks noChangeArrowheads="1"/>
              </p:cNvSpPr>
              <p:nvPr/>
            </p:nvSpPr>
            <p:spPr bwMode="auto">
              <a:xfrm>
                <a:off x="5014629" y="3502354"/>
                <a:ext cx="554462" cy="6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auto">
                  <a:spcBef>
                    <a:spcPct val="50000"/>
                  </a:spcBef>
                  <a:spcAft>
                    <a:spcPts val="0"/>
                  </a:spcAft>
                  <a:defRPr/>
                </a:pPr>
                <a:r>
                  <a:rPr lang="en-GB" sz="1400" b="1" dirty="0">
                    <a:solidFill>
                      <a:prstClr val="black"/>
                    </a:solidFill>
                    <a:cs typeface="+mn-cs"/>
                  </a:rPr>
                  <a:t>10 µm</a:t>
                </a:r>
              </a:p>
            </p:txBody>
          </p:sp>
          <p:grpSp>
            <p:nvGrpSpPr>
              <p:cNvPr id="13" name="Group 105"/>
              <p:cNvGrpSpPr>
                <a:grpSpLocks/>
              </p:cNvGrpSpPr>
              <p:nvPr/>
            </p:nvGrpSpPr>
            <p:grpSpPr bwMode="auto">
              <a:xfrm>
                <a:off x="521042" y="1465434"/>
                <a:ext cx="5066189" cy="2055812"/>
                <a:chOff x="852" y="1198"/>
                <a:chExt cx="4559" cy="1850"/>
              </a:xfrm>
            </p:grpSpPr>
            <p:sp>
              <p:nvSpPr>
                <p:cNvPr id="14" name="Freeform 107"/>
                <p:cNvSpPr>
                  <a:spLocks/>
                </p:cNvSpPr>
                <p:nvPr/>
              </p:nvSpPr>
              <p:spPr bwMode="auto">
                <a:xfrm>
                  <a:off x="964" y="1512"/>
                  <a:ext cx="4184" cy="1448"/>
                </a:xfrm>
                <a:custGeom>
                  <a:avLst/>
                  <a:gdLst>
                    <a:gd name="T0" fmla="*/ 0 w 4184"/>
                    <a:gd name="T1" fmla="*/ 96 h 1448"/>
                    <a:gd name="T2" fmla="*/ 680 w 4184"/>
                    <a:gd name="T3" fmla="*/ 192 h 1448"/>
                    <a:gd name="T4" fmla="*/ 2744 w 4184"/>
                    <a:gd name="T5" fmla="*/ 1248 h 1448"/>
                    <a:gd name="T6" fmla="*/ 4184 w 4184"/>
                    <a:gd name="T7" fmla="*/ 1392 h 1448"/>
                    <a:gd name="T8" fmla="*/ 0 60000 65536"/>
                    <a:gd name="T9" fmla="*/ 0 60000 65536"/>
                    <a:gd name="T10" fmla="*/ 0 60000 65536"/>
                    <a:gd name="T11" fmla="*/ 0 60000 65536"/>
                    <a:gd name="T12" fmla="*/ 0 w 4184"/>
                    <a:gd name="T13" fmla="*/ 0 h 1448"/>
                    <a:gd name="T14" fmla="*/ 4184 w 4184"/>
                    <a:gd name="T15" fmla="*/ 1448 h 1448"/>
                  </a:gdLst>
                  <a:ahLst/>
                  <a:cxnLst>
                    <a:cxn ang="T8">
                      <a:pos x="T0" y="T1"/>
                    </a:cxn>
                    <a:cxn ang="T9">
                      <a:pos x="T2" y="T3"/>
                    </a:cxn>
                    <a:cxn ang="T10">
                      <a:pos x="T4" y="T5"/>
                    </a:cxn>
                    <a:cxn ang="T11">
                      <a:pos x="T6" y="T7"/>
                    </a:cxn>
                  </a:cxnLst>
                  <a:rect l="T12" t="T13" r="T14" b="T15"/>
                  <a:pathLst>
                    <a:path w="4184" h="1448">
                      <a:moveTo>
                        <a:pt x="0" y="96"/>
                      </a:moveTo>
                      <a:cubicBezTo>
                        <a:pt x="115" y="112"/>
                        <a:pt x="223" y="0"/>
                        <a:pt x="680" y="192"/>
                      </a:cubicBezTo>
                      <a:cubicBezTo>
                        <a:pt x="1137" y="384"/>
                        <a:pt x="2160" y="1048"/>
                        <a:pt x="2744" y="1248"/>
                      </a:cubicBezTo>
                      <a:cubicBezTo>
                        <a:pt x="3328" y="1448"/>
                        <a:pt x="3756" y="1420"/>
                        <a:pt x="4184" y="1392"/>
                      </a:cubicBezTo>
                    </a:path>
                  </a:pathLst>
                </a:custGeom>
                <a:noFill/>
                <a:ln w="3810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s-ES">
                    <a:solidFill>
                      <a:prstClr val="black"/>
                    </a:solidFill>
                    <a:latin typeface="Calibri"/>
                    <a:cs typeface="+mn-cs"/>
                  </a:endParaRPr>
                </a:p>
              </p:txBody>
            </p:sp>
            <p:sp>
              <p:nvSpPr>
                <p:cNvPr id="15" name="Freeform 108"/>
                <p:cNvSpPr>
                  <a:spLocks/>
                </p:cNvSpPr>
                <p:nvPr/>
              </p:nvSpPr>
              <p:spPr bwMode="auto">
                <a:xfrm>
                  <a:off x="860" y="1603"/>
                  <a:ext cx="4344" cy="1445"/>
                </a:xfrm>
                <a:custGeom>
                  <a:avLst/>
                  <a:gdLst>
                    <a:gd name="T0" fmla="*/ 0 w 4344"/>
                    <a:gd name="T1" fmla="*/ 1349 h 1445"/>
                    <a:gd name="T2" fmla="*/ 2272 w 4344"/>
                    <a:gd name="T3" fmla="*/ 1253 h 1445"/>
                    <a:gd name="T4" fmla="*/ 3664 w 4344"/>
                    <a:gd name="T5" fmla="*/ 197 h 1445"/>
                    <a:gd name="T6" fmla="*/ 4344 w 4344"/>
                    <a:gd name="T7" fmla="*/ 69 h 1445"/>
                    <a:gd name="T8" fmla="*/ 0 60000 65536"/>
                    <a:gd name="T9" fmla="*/ 0 60000 65536"/>
                    <a:gd name="T10" fmla="*/ 0 60000 65536"/>
                    <a:gd name="T11" fmla="*/ 0 60000 65536"/>
                    <a:gd name="T12" fmla="*/ 0 w 4344"/>
                    <a:gd name="T13" fmla="*/ 0 h 1445"/>
                    <a:gd name="T14" fmla="*/ 4344 w 4344"/>
                    <a:gd name="T15" fmla="*/ 1445 h 1445"/>
                  </a:gdLst>
                  <a:ahLst/>
                  <a:cxnLst>
                    <a:cxn ang="T8">
                      <a:pos x="T0" y="T1"/>
                    </a:cxn>
                    <a:cxn ang="T9">
                      <a:pos x="T2" y="T3"/>
                    </a:cxn>
                    <a:cxn ang="T10">
                      <a:pos x="T4" y="T5"/>
                    </a:cxn>
                    <a:cxn ang="T11">
                      <a:pos x="T6" y="T7"/>
                    </a:cxn>
                  </a:cxnLst>
                  <a:rect l="T12" t="T13" r="T14" b="T15"/>
                  <a:pathLst>
                    <a:path w="4344" h="1445">
                      <a:moveTo>
                        <a:pt x="0" y="1349"/>
                      </a:moveTo>
                      <a:cubicBezTo>
                        <a:pt x="380" y="1333"/>
                        <a:pt x="1661" y="1445"/>
                        <a:pt x="2272" y="1253"/>
                      </a:cubicBezTo>
                      <a:cubicBezTo>
                        <a:pt x="2883" y="1061"/>
                        <a:pt x="3319" y="394"/>
                        <a:pt x="3664" y="197"/>
                      </a:cubicBezTo>
                      <a:cubicBezTo>
                        <a:pt x="4009" y="0"/>
                        <a:pt x="4202" y="96"/>
                        <a:pt x="4344" y="69"/>
                      </a:cubicBezTo>
                    </a:path>
                  </a:pathLst>
                </a:custGeom>
                <a:noFill/>
                <a:ln w="38100" cap="flat" cmpd="sng">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s-ES">
                    <a:solidFill>
                      <a:prstClr val="black"/>
                    </a:solidFill>
                    <a:latin typeface="Calibri"/>
                    <a:cs typeface="+mn-cs"/>
                  </a:endParaRPr>
                </a:p>
              </p:txBody>
            </p:sp>
            <p:sp>
              <p:nvSpPr>
                <p:cNvPr id="16" name="Freeform 109"/>
                <p:cNvSpPr>
                  <a:spLocks/>
                </p:cNvSpPr>
                <p:nvPr/>
              </p:nvSpPr>
              <p:spPr bwMode="auto">
                <a:xfrm>
                  <a:off x="860" y="1822"/>
                  <a:ext cx="4240" cy="1217"/>
                </a:xfrm>
                <a:custGeom>
                  <a:avLst/>
                  <a:gdLst>
                    <a:gd name="T0" fmla="*/ 0 w 4240"/>
                    <a:gd name="T1" fmla="*/ 1114 h 1217"/>
                    <a:gd name="T2" fmla="*/ 1504 w 4240"/>
                    <a:gd name="T3" fmla="*/ 1034 h 1217"/>
                    <a:gd name="T4" fmla="*/ 2084 w 4240"/>
                    <a:gd name="T5" fmla="*/ 16 h 1217"/>
                    <a:gd name="T6" fmla="*/ 2848 w 4240"/>
                    <a:gd name="T7" fmla="*/ 938 h 1217"/>
                    <a:gd name="T8" fmla="*/ 4240 w 4240"/>
                    <a:gd name="T9" fmla="*/ 1082 h 1217"/>
                    <a:gd name="T10" fmla="*/ 0 60000 65536"/>
                    <a:gd name="T11" fmla="*/ 0 60000 65536"/>
                    <a:gd name="T12" fmla="*/ 0 60000 65536"/>
                    <a:gd name="T13" fmla="*/ 0 60000 65536"/>
                    <a:gd name="T14" fmla="*/ 0 60000 65536"/>
                    <a:gd name="T15" fmla="*/ 0 w 4240"/>
                    <a:gd name="T16" fmla="*/ 0 h 1217"/>
                    <a:gd name="T17" fmla="*/ 4240 w 4240"/>
                    <a:gd name="T18" fmla="*/ 1217 h 1217"/>
                  </a:gdLst>
                  <a:ahLst/>
                  <a:cxnLst>
                    <a:cxn ang="T10">
                      <a:pos x="T0" y="T1"/>
                    </a:cxn>
                    <a:cxn ang="T11">
                      <a:pos x="T2" y="T3"/>
                    </a:cxn>
                    <a:cxn ang="T12">
                      <a:pos x="T4" y="T5"/>
                    </a:cxn>
                    <a:cxn ang="T13">
                      <a:pos x="T6" y="T7"/>
                    </a:cxn>
                    <a:cxn ang="T14">
                      <a:pos x="T8" y="T9"/>
                    </a:cxn>
                  </a:cxnLst>
                  <a:rect l="T15" t="T16" r="T17" b="T18"/>
                  <a:pathLst>
                    <a:path w="4240" h="1217">
                      <a:moveTo>
                        <a:pt x="0" y="1114"/>
                      </a:moveTo>
                      <a:cubicBezTo>
                        <a:pt x="251" y="1102"/>
                        <a:pt x="1157" y="1217"/>
                        <a:pt x="1504" y="1034"/>
                      </a:cubicBezTo>
                      <a:cubicBezTo>
                        <a:pt x="1851" y="851"/>
                        <a:pt x="1860" y="32"/>
                        <a:pt x="2084" y="16"/>
                      </a:cubicBezTo>
                      <a:cubicBezTo>
                        <a:pt x="2308" y="0"/>
                        <a:pt x="2489" y="760"/>
                        <a:pt x="2848" y="938"/>
                      </a:cubicBezTo>
                      <a:cubicBezTo>
                        <a:pt x="3207" y="1116"/>
                        <a:pt x="4016" y="1058"/>
                        <a:pt x="4240" y="1082"/>
                      </a:cubicBezTo>
                    </a:path>
                  </a:pathLst>
                </a:custGeom>
                <a:noFill/>
                <a:ln w="38100" cap="flat" cmpd="sng">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s-ES">
                    <a:solidFill>
                      <a:prstClr val="black"/>
                    </a:solidFill>
                    <a:latin typeface="Calibri"/>
                    <a:cs typeface="+mn-cs"/>
                  </a:endParaRPr>
                </a:p>
              </p:txBody>
            </p:sp>
            <p:sp>
              <p:nvSpPr>
                <p:cNvPr id="17" name="Freeform 110"/>
                <p:cNvSpPr>
                  <a:spLocks/>
                </p:cNvSpPr>
                <p:nvPr/>
              </p:nvSpPr>
              <p:spPr bwMode="auto">
                <a:xfrm>
                  <a:off x="852" y="2007"/>
                  <a:ext cx="4296" cy="1000"/>
                </a:xfrm>
                <a:custGeom>
                  <a:avLst/>
                  <a:gdLst>
                    <a:gd name="T0" fmla="*/ 0 w 4296"/>
                    <a:gd name="T1" fmla="*/ 937 h 1000"/>
                    <a:gd name="T2" fmla="*/ 1512 w 4296"/>
                    <a:gd name="T3" fmla="*/ 849 h 1000"/>
                    <a:gd name="T4" fmla="*/ 2247 w 4296"/>
                    <a:gd name="T5" fmla="*/ 32 h 1000"/>
                    <a:gd name="T6" fmla="*/ 2856 w 4296"/>
                    <a:gd name="T7" fmla="*/ 657 h 1000"/>
                    <a:gd name="T8" fmla="*/ 4296 w 4296"/>
                    <a:gd name="T9" fmla="*/ 897 h 1000"/>
                    <a:gd name="T10" fmla="*/ 0 60000 65536"/>
                    <a:gd name="T11" fmla="*/ 0 60000 65536"/>
                    <a:gd name="T12" fmla="*/ 0 60000 65536"/>
                    <a:gd name="T13" fmla="*/ 0 60000 65536"/>
                    <a:gd name="T14" fmla="*/ 0 60000 65536"/>
                    <a:gd name="T15" fmla="*/ 0 w 4296"/>
                    <a:gd name="T16" fmla="*/ 0 h 1000"/>
                    <a:gd name="T17" fmla="*/ 4296 w 4296"/>
                    <a:gd name="T18" fmla="*/ 1000 h 1000"/>
                  </a:gdLst>
                  <a:ahLst/>
                  <a:cxnLst>
                    <a:cxn ang="T10">
                      <a:pos x="T0" y="T1"/>
                    </a:cxn>
                    <a:cxn ang="T11">
                      <a:pos x="T2" y="T3"/>
                    </a:cxn>
                    <a:cxn ang="T12">
                      <a:pos x="T4" y="T5"/>
                    </a:cxn>
                    <a:cxn ang="T13">
                      <a:pos x="T6" y="T7"/>
                    </a:cxn>
                    <a:cxn ang="T14">
                      <a:pos x="T8" y="T9"/>
                    </a:cxn>
                  </a:cxnLst>
                  <a:rect l="T15" t="T16" r="T17" b="T18"/>
                  <a:pathLst>
                    <a:path w="4296" h="1000">
                      <a:moveTo>
                        <a:pt x="0" y="937"/>
                      </a:moveTo>
                      <a:cubicBezTo>
                        <a:pt x="252" y="924"/>
                        <a:pt x="1138" y="1000"/>
                        <a:pt x="1512" y="849"/>
                      </a:cubicBezTo>
                      <a:cubicBezTo>
                        <a:pt x="1886" y="698"/>
                        <a:pt x="2023" y="64"/>
                        <a:pt x="2247" y="32"/>
                      </a:cubicBezTo>
                      <a:cubicBezTo>
                        <a:pt x="2471" y="0"/>
                        <a:pt x="2514" y="513"/>
                        <a:pt x="2856" y="657"/>
                      </a:cubicBezTo>
                      <a:cubicBezTo>
                        <a:pt x="3198" y="801"/>
                        <a:pt x="3752" y="849"/>
                        <a:pt x="4296" y="897"/>
                      </a:cubicBezTo>
                    </a:path>
                  </a:pathLst>
                </a:custGeom>
                <a:noFill/>
                <a:ln w="38100" cap="flat" cmpd="sng">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s-ES">
                    <a:solidFill>
                      <a:prstClr val="black"/>
                    </a:solidFill>
                    <a:latin typeface="Calibri"/>
                    <a:cs typeface="+mn-cs"/>
                  </a:endParaRPr>
                </a:p>
              </p:txBody>
            </p:sp>
            <p:grpSp>
              <p:nvGrpSpPr>
                <p:cNvPr id="18" name="Group 111"/>
                <p:cNvGrpSpPr>
                  <a:grpSpLocks/>
                </p:cNvGrpSpPr>
                <p:nvPr/>
              </p:nvGrpSpPr>
              <p:grpSpPr bwMode="auto">
                <a:xfrm>
                  <a:off x="852" y="1198"/>
                  <a:ext cx="4559" cy="591"/>
                  <a:chOff x="840" y="1198"/>
                  <a:chExt cx="4559" cy="591"/>
                </a:xfrm>
              </p:grpSpPr>
              <p:sp>
                <p:nvSpPr>
                  <p:cNvPr id="19" name="Text Box 112"/>
                  <p:cNvSpPr txBox="1">
                    <a:spLocks noChangeArrowheads="1"/>
                  </p:cNvSpPr>
                  <p:nvPr/>
                </p:nvSpPr>
                <p:spPr bwMode="auto">
                  <a:xfrm>
                    <a:off x="3864" y="1198"/>
                    <a:ext cx="1535"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auto">
                      <a:spcBef>
                        <a:spcPct val="50000"/>
                      </a:spcBef>
                      <a:spcAft>
                        <a:spcPts val="0"/>
                      </a:spcAft>
                      <a:defRPr/>
                    </a:pPr>
                    <a:r>
                      <a:rPr lang="en-GB" sz="1400" b="1" dirty="0">
                        <a:solidFill>
                          <a:srgbClr val="FF9933"/>
                        </a:solidFill>
                        <a:cs typeface="+mn-cs"/>
                      </a:rPr>
                      <a:t>Mineral matter</a:t>
                    </a:r>
                    <a:br>
                      <a:rPr lang="en-GB" sz="1400" b="1" dirty="0">
                        <a:solidFill>
                          <a:srgbClr val="FF9933"/>
                        </a:solidFill>
                        <a:cs typeface="+mn-cs"/>
                      </a:rPr>
                    </a:br>
                    <a:r>
                      <a:rPr lang="en-GB" sz="1400" b="1" dirty="0">
                        <a:solidFill>
                          <a:srgbClr val="FF9933"/>
                        </a:solidFill>
                        <a:cs typeface="+mn-cs"/>
                      </a:rPr>
                      <a:t>Marine aerosol</a:t>
                    </a:r>
                  </a:p>
                </p:txBody>
              </p:sp>
              <p:sp>
                <p:nvSpPr>
                  <p:cNvPr id="20" name="Text Box 113"/>
                  <p:cNvSpPr txBox="1">
                    <a:spLocks noChangeArrowheads="1"/>
                  </p:cNvSpPr>
                  <p:nvPr/>
                </p:nvSpPr>
                <p:spPr bwMode="auto">
                  <a:xfrm>
                    <a:off x="2217" y="1200"/>
                    <a:ext cx="1311" cy="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auto">
                      <a:spcBef>
                        <a:spcPct val="50000"/>
                      </a:spcBef>
                      <a:spcAft>
                        <a:spcPts val="0"/>
                      </a:spcAft>
                      <a:defRPr/>
                    </a:pPr>
                    <a:r>
                      <a:rPr lang="en-GB" sz="1400" b="1" dirty="0">
                        <a:solidFill>
                          <a:srgbClr val="99CC00"/>
                        </a:solidFill>
                        <a:cs typeface="+mn-cs"/>
                      </a:rPr>
                      <a:t>S compounds</a:t>
                    </a:r>
                    <a:br>
                      <a:rPr lang="en-GB" sz="1400" b="1" dirty="0">
                        <a:solidFill>
                          <a:srgbClr val="99CC00"/>
                        </a:solidFill>
                        <a:cs typeface="+mn-cs"/>
                      </a:rPr>
                    </a:br>
                    <a:r>
                      <a:rPr lang="en-GB" sz="1400" b="1" dirty="0">
                        <a:solidFill>
                          <a:srgbClr val="008000"/>
                        </a:solidFill>
                        <a:cs typeface="+mn-cs"/>
                      </a:rPr>
                      <a:t>N compounds</a:t>
                    </a:r>
                  </a:p>
                </p:txBody>
              </p:sp>
              <p:sp>
                <p:nvSpPr>
                  <p:cNvPr id="21" name="Text Box 114"/>
                  <p:cNvSpPr txBox="1">
                    <a:spLocks noChangeArrowheads="1"/>
                  </p:cNvSpPr>
                  <p:nvPr/>
                </p:nvSpPr>
                <p:spPr bwMode="auto">
                  <a:xfrm>
                    <a:off x="840" y="1200"/>
                    <a:ext cx="126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auto">
                      <a:spcBef>
                        <a:spcPct val="50000"/>
                      </a:spcBef>
                      <a:spcAft>
                        <a:spcPts val="0"/>
                      </a:spcAft>
                      <a:defRPr/>
                    </a:pPr>
                    <a:r>
                      <a:rPr lang="en-GB" sz="1400" b="1" dirty="0">
                        <a:solidFill>
                          <a:srgbClr val="000000"/>
                        </a:solidFill>
                        <a:cs typeface="+mn-cs"/>
                      </a:rPr>
                      <a:t>C compounds</a:t>
                    </a:r>
                  </a:p>
                </p:txBody>
              </p:sp>
            </p:grpSp>
          </p:grpSp>
        </p:grpSp>
      </p:grpSp>
      <p:graphicFrame>
        <p:nvGraphicFramePr>
          <p:cNvPr id="24" name="23 Tabla"/>
          <p:cNvGraphicFramePr>
            <a:graphicFrameLocks noGrp="1"/>
          </p:cNvGraphicFramePr>
          <p:nvPr/>
        </p:nvGraphicFramePr>
        <p:xfrm>
          <a:off x="7824192" y="1858277"/>
          <a:ext cx="2604218" cy="3616144"/>
        </p:xfrm>
        <a:graphic>
          <a:graphicData uri="http://schemas.openxmlformats.org/drawingml/2006/table">
            <a:tbl>
              <a:tblPr firstCol="1" bandRow="1">
                <a:tableStyleId>{10A1B5D5-9B99-4C35-A422-299274C87663}</a:tableStyleId>
              </a:tblPr>
              <a:tblGrid>
                <a:gridCol w="1224136">
                  <a:extLst>
                    <a:ext uri="{9D8B030D-6E8A-4147-A177-3AD203B41FA5}">
                      <a16:colId xmlns:a16="http://schemas.microsoft.com/office/drawing/2014/main" val="20000"/>
                    </a:ext>
                  </a:extLst>
                </a:gridCol>
                <a:gridCol w="1380082">
                  <a:extLst>
                    <a:ext uri="{9D8B030D-6E8A-4147-A177-3AD203B41FA5}">
                      <a16:colId xmlns:a16="http://schemas.microsoft.com/office/drawing/2014/main" val="20001"/>
                    </a:ext>
                  </a:extLst>
                </a:gridCol>
              </a:tblGrid>
              <a:tr h="372008">
                <a:tc>
                  <a:txBody>
                    <a:bodyPr/>
                    <a:lstStyle/>
                    <a:p>
                      <a:r>
                        <a:rPr lang="es-ES_tradnl" dirty="0"/>
                        <a:t>SIZE (µm)</a:t>
                      </a:r>
                      <a:endParaRPr lang="en-GB" dirty="0"/>
                    </a:p>
                  </a:txBody>
                  <a:tcPr/>
                </a:tc>
                <a:tc>
                  <a:txBody>
                    <a:bodyPr/>
                    <a:lstStyle/>
                    <a:p>
                      <a:r>
                        <a:rPr lang="es-ES_tradnl" dirty="0"/>
                        <a:t>AVERAGE LIFETIME (h)</a:t>
                      </a:r>
                      <a:endParaRPr lang="en-GB" dirty="0"/>
                    </a:p>
                  </a:txBody>
                  <a:tcPr/>
                </a:tc>
                <a:extLst>
                  <a:ext uri="{0D108BD9-81ED-4DB2-BD59-A6C34878D82A}">
                    <a16:rowId xmlns:a16="http://schemas.microsoft.com/office/drawing/2014/main" val="10000"/>
                  </a:ext>
                </a:extLst>
              </a:tr>
              <a:tr h="372008">
                <a:tc>
                  <a:txBody>
                    <a:bodyPr/>
                    <a:lstStyle/>
                    <a:p>
                      <a:r>
                        <a:rPr lang="es-ES_tradnl" dirty="0"/>
                        <a:t>0.1 - 0.18</a:t>
                      </a:r>
                      <a:endParaRPr lang="en-GB" dirty="0"/>
                    </a:p>
                  </a:txBody>
                  <a:tcPr/>
                </a:tc>
                <a:tc>
                  <a:txBody>
                    <a:bodyPr/>
                    <a:lstStyle/>
                    <a:p>
                      <a:r>
                        <a:rPr lang="es-ES_tradnl" dirty="0"/>
                        <a:t>231</a:t>
                      </a:r>
                      <a:endParaRPr lang="en-GB" dirty="0"/>
                    </a:p>
                  </a:txBody>
                  <a:tcPr/>
                </a:tc>
                <a:extLst>
                  <a:ext uri="{0D108BD9-81ED-4DB2-BD59-A6C34878D82A}">
                    <a16:rowId xmlns:a16="http://schemas.microsoft.com/office/drawing/2014/main" val="10001"/>
                  </a:ext>
                </a:extLst>
              </a:tr>
              <a:tr h="372008">
                <a:tc>
                  <a:txBody>
                    <a:bodyPr/>
                    <a:lstStyle/>
                    <a:p>
                      <a:r>
                        <a:rPr lang="es-ES_tradnl" dirty="0"/>
                        <a:t>0.18 - 0.3</a:t>
                      </a:r>
                      <a:endParaRPr lang="en-GB" dirty="0"/>
                    </a:p>
                  </a:txBody>
                  <a:tcPr/>
                </a:tc>
                <a:tc>
                  <a:txBody>
                    <a:bodyPr/>
                    <a:lstStyle/>
                    <a:p>
                      <a:r>
                        <a:rPr lang="es-ES_tradnl" dirty="0"/>
                        <a:t>229</a:t>
                      </a:r>
                      <a:endParaRPr lang="en-GB" dirty="0"/>
                    </a:p>
                  </a:txBody>
                  <a:tcPr/>
                </a:tc>
                <a:extLst>
                  <a:ext uri="{0D108BD9-81ED-4DB2-BD59-A6C34878D82A}">
                    <a16:rowId xmlns:a16="http://schemas.microsoft.com/office/drawing/2014/main" val="10002"/>
                  </a:ext>
                </a:extLst>
              </a:tr>
              <a:tr h="372008">
                <a:tc>
                  <a:txBody>
                    <a:bodyPr/>
                    <a:lstStyle/>
                    <a:p>
                      <a:r>
                        <a:rPr lang="es-ES_tradnl" dirty="0"/>
                        <a:t>0.3 - 0.6</a:t>
                      </a:r>
                      <a:endParaRPr lang="en-GB" dirty="0"/>
                    </a:p>
                  </a:txBody>
                  <a:tcPr/>
                </a:tc>
                <a:tc>
                  <a:txBody>
                    <a:bodyPr/>
                    <a:lstStyle/>
                    <a:p>
                      <a:r>
                        <a:rPr lang="es-ES_tradnl" dirty="0"/>
                        <a:t>225</a:t>
                      </a:r>
                      <a:endParaRPr lang="en-GB" dirty="0"/>
                    </a:p>
                  </a:txBody>
                  <a:tcPr/>
                </a:tc>
                <a:extLst>
                  <a:ext uri="{0D108BD9-81ED-4DB2-BD59-A6C34878D82A}">
                    <a16:rowId xmlns:a16="http://schemas.microsoft.com/office/drawing/2014/main" val="10003"/>
                  </a:ext>
                </a:extLst>
              </a:tr>
              <a:tr h="372008">
                <a:tc>
                  <a:txBody>
                    <a:bodyPr/>
                    <a:lstStyle/>
                    <a:p>
                      <a:r>
                        <a:rPr lang="es-ES_tradnl" dirty="0"/>
                        <a:t>0.6 – 1</a:t>
                      </a:r>
                      <a:endParaRPr lang="en-GB" dirty="0"/>
                    </a:p>
                  </a:txBody>
                  <a:tcPr/>
                </a:tc>
                <a:tc>
                  <a:txBody>
                    <a:bodyPr/>
                    <a:lstStyle/>
                    <a:p>
                      <a:r>
                        <a:rPr lang="es-ES_tradnl" dirty="0"/>
                        <a:t>219</a:t>
                      </a:r>
                      <a:endParaRPr lang="en-GB" dirty="0"/>
                    </a:p>
                  </a:txBody>
                  <a:tcPr/>
                </a:tc>
                <a:extLst>
                  <a:ext uri="{0D108BD9-81ED-4DB2-BD59-A6C34878D82A}">
                    <a16:rowId xmlns:a16="http://schemas.microsoft.com/office/drawing/2014/main" val="10004"/>
                  </a:ext>
                </a:extLst>
              </a:tr>
              <a:tr h="372008">
                <a:tc>
                  <a:txBody>
                    <a:bodyPr/>
                    <a:lstStyle/>
                    <a:p>
                      <a:r>
                        <a:rPr lang="es-ES_tradnl" dirty="0"/>
                        <a:t>1 - 1.8</a:t>
                      </a:r>
                      <a:endParaRPr lang="en-GB" dirty="0"/>
                    </a:p>
                  </a:txBody>
                  <a:tcPr/>
                </a:tc>
                <a:tc>
                  <a:txBody>
                    <a:bodyPr/>
                    <a:lstStyle/>
                    <a:p>
                      <a:r>
                        <a:rPr lang="es-ES_tradnl" dirty="0"/>
                        <a:t>179</a:t>
                      </a:r>
                      <a:endParaRPr lang="en-GB" dirty="0"/>
                    </a:p>
                  </a:txBody>
                  <a:tcPr/>
                </a:tc>
                <a:extLst>
                  <a:ext uri="{0D108BD9-81ED-4DB2-BD59-A6C34878D82A}">
                    <a16:rowId xmlns:a16="http://schemas.microsoft.com/office/drawing/2014/main" val="10005"/>
                  </a:ext>
                </a:extLst>
              </a:tr>
              <a:tr h="372008">
                <a:tc>
                  <a:txBody>
                    <a:bodyPr/>
                    <a:lstStyle/>
                    <a:p>
                      <a:r>
                        <a:rPr lang="es-ES_tradnl" dirty="0"/>
                        <a:t>1.8 – 3</a:t>
                      </a:r>
                      <a:endParaRPr lang="en-GB" dirty="0"/>
                    </a:p>
                  </a:txBody>
                  <a:tcPr/>
                </a:tc>
                <a:tc>
                  <a:txBody>
                    <a:bodyPr/>
                    <a:lstStyle/>
                    <a:p>
                      <a:r>
                        <a:rPr lang="es-ES_tradnl" dirty="0"/>
                        <a:t>126</a:t>
                      </a:r>
                      <a:endParaRPr lang="en-GB" dirty="0"/>
                    </a:p>
                  </a:txBody>
                  <a:tcPr/>
                </a:tc>
                <a:extLst>
                  <a:ext uri="{0D108BD9-81ED-4DB2-BD59-A6C34878D82A}">
                    <a16:rowId xmlns:a16="http://schemas.microsoft.com/office/drawing/2014/main" val="10006"/>
                  </a:ext>
                </a:extLst>
              </a:tr>
              <a:tr h="372008">
                <a:tc>
                  <a:txBody>
                    <a:bodyPr/>
                    <a:lstStyle/>
                    <a:p>
                      <a:r>
                        <a:rPr lang="es-ES_tradnl" dirty="0"/>
                        <a:t>3 – 6</a:t>
                      </a:r>
                      <a:endParaRPr lang="en-GB" dirty="0"/>
                    </a:p>
                  </a:txBody>
                  <a:tcPr/>
                </a:tc>
                <a:tc>
                  <a:txBody>
                    <a:bodyPr/>
                    <a:lstStyle/>
                    <a:p>
                      <a:r>
                        <a:rPr lang="es-ES_tradnl" dirty="0"/>
                        <a:t>67</a:t>
                      </a:r>
                      <a:endParaRPr lang="en-GB" dirty="0"/>
                    </a:p>
                  </a:txBody>
                  <a:tcPr/>
                </a:tc>
                <a:extLst>
                  <a:ext uri="{0D108BD9-81ED-4DB2-BD59-A6C34878D82A}">
                    <a16:rowId xmlns:a16="http://schemas.microsoft.com/office/drawing/2014/main" val="10007"/>
                  </a:ext>
                </a:extLst>
              </a:tr>
              <a:tr h="372008">
                <a:tc>
                  <a:txBody>
                    <a:bodyPr/>
                    <a:lstStyle/>
                    <a:p>
                      <a:r>
                        <a:rPr lang="es-ES_tradnl" dirty="0"/>
                        <a:t>6 - 10</a:t>
                      </a:r>
                      <a:endParaRPr lang="en-GB" dirty="0"/>
                    </a:p>
                  </a:txBody>
                  <a:tcPr/>
                </a:tc>
                <a:tc>
                  <a:txBody>
                    <a:bodyPr/>
                    <a:lstStyle/>
                    <a:p>
                      <a:r>
                        <a:rPr lang="es-ES_tradnl" dirty="0"/>
                        <a:t>28</a:t>
                      </a:r>
                      <a:endParaRPr lang="en-GB" dirty="0"/>
                    </a:p>
                  </a:txBody>
                  <a:tcPr/>
                </a:tc>
                <a:extLst>
                  <a:ext uri="{0D108BD9-81ED-4DB2-BD59-A6C34878D82A}">
                    <a16:rowId xmlns:a16="http://schemas.microsoft.com/office/drawing/2014/main" val="10008"/>
                  </a:ext>
                </a:extLst>
              </a:tr>
            </a:tbl>
          </a:graphicData>
        </a:graphic>
      </p:graphicFrame>
      <p:sp>
        <p:nvSpPr>
          <p:cNvPr id="27" name="Text Box 102"/>
          <p:cNvSpPr txBox="1">
            <a:spLocks noChangeArrowheads="1"/>
          </p:cNvSpPr>
          <p:nvPr/>
        </p:nvSpPr>
        <p:spPr bwMode="auto">
          <a:xfrm>
            <a:off x="7935638" y="5780003"/>
            <a:ext cx="26792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fontAlgn="auto">
              <a:spcBef>
                <a:spcPct val="50000"/>
              </a:spcBef>
              <a:spcAft>
                <a:spcPts val="0"/>
              </a:spcAft>
              <a:defRPr/>
            </a:pPr>
            <a:r>
              <a:rPr lang="en-GB" sz="1600" b="1" dirty="0" err="1">
                <a:solidFill>
                  <a:prstClr val="black"/>
                </a:solidFill>
                <a:cs typeface="+mn-cs"/>
              </a:rPr>
              <a:t>Tegen</a:t>
            </a:r>
            <a:r>
              <a:rPr lang="en-GB" sz="1600" b="1" dirty="0">
                <a:solidFill>
                  <a:prstClr val="black"/>
                </a:solidFill>
                <a:cs typeface="+mn-cs"/>
              </a:rPr>
              <a:t> and </a:t>
            </a:r>
            <a:r>
              <a:rPr lang="en-GB" sz="1600" b="1" dirty="0" err="1">
                <a:solidFill>
                  <a:prstClr val="black"/>
                </a:solidFill>
                <a:cs typeface="+mn-cs"/>
              </a:rPr>
              <a:t>Lacis</a:t>
            </a:r>
            <a:r>
              <a:rPr lang="en-GB" sz="1600" b="1" dirty="0">
                <a:solidFill>
                  <a:prstClr val="black"/>
                </a:solidFill>
                <a:cs typeface="+mn-cs"/>
              </a:rPr>
              <a:t> (1996)</a:t>
            </a:r>
          </a:p>
        </p:txBody>
      </p:sp>
      <p:sp>
        <p:nvSpPr>
          <p:cNvPr id="2" name="AutoShape 2" descr="Settling velocity versus particle size for mineral grains in ai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GB">
              <a:solidFill>
                <a:prstClr val="black"/>
              </a:solidFill>
              <a:latin typeface="Calibri"/>
              <a:cs typeface="+mn-cs"/>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815" y="3901972"/>
            <a:ext cx="4286250" cy="2857500"/>
          </a:xfrm>
          <a:prstGeom prst="rect">
            <a:avLst/>
          </a:prstGeom>
          <a:noFill/>
          <a:ln w="25400">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1">
            <a:extLst>
              <a:ext uri="{FF2B5EF4-FFF2-40B4-BE49-F238E27FC236}">
                <a16:creationId xmlns:a16="http://schemas.microsoft.com/office/drawing/2014/main" id="{CAFB038B-0302-E5B2-715A-845A936CA76C}"/>
              </a:ext>
            </a:extLst>
          </p:cNvPr>
          <p:cNvSpPr txBox="1">
            <a:spLocks/>
          </p:cNvSpPr>
          <p:nvPr/>
        </p:nvSpPr>
        <p:spPr bwMode="auto">
          <a:xfrm>
            <a:off x="1981200" y="152262"/>
            <a:ext cx="8229600" cy="71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73527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555C1-2BEA-40E7-85F9-2B88AEF08AC8}"/>
              </a:ext>
            </a:extLst>
          </p:cNvPr>
          <p:cNvPicPr>
            <a:picLocks noChangeAspect="1"/>
          </p:cNvPicPr>
          <p:nvPr/>
        </p:nvPicPr>
        <p:blipFill>
          <a:blip r:embed="rId2"/>
          <a:stretch>
            <a:fillRect/>
          </a:stretch>
        </p:blipFill>
        <p:spPr>
          <a:xfrm>
            <a:off x="1769687" y="1415891"/>
            <a:ext cx="8675489" cy="4643438"/>
          </a:xfrm>
          <a:prstGeom prst="rect">
            <a:avLst/>
          </a:prstGeom>
        </p:spPr>
      </p:pic>
      <p:pic>
        <p:nvPicPr>
          <p:cNvPr id="5" name="Picture 4">
            <a:extLst>
              <a:ext uri="{FF2B5EF4-FFF2-40B4-BE49-F238E27FC236}">
                <a16:creationId xmlns:a16="http://schemas.microsoft.com/office/drawing/2014/main" id="{CEEC51DB-1DAE-4D43-83BF-F8D33C91B3C5}"/>
              </a:ext>
            </a:extLst>
          </p:cNvPr>
          <p:cNvPicPr>
            <a:picLocks noChangeAspect="1"/>
          </p:cNvPicPr>
          <p:nvPr/>
        </p:nvPicPr>
        <p:blipFill>
          <a:blip r:embed="rId3"/>
          <a:stretch>
            <a:fillRect/>
          </a:stretch>
        </p:blipFill>
        <p:spPr>
          <a:xfrm>
            <a:off x="1769687" y="1415891"/>
            <a:ext cx="8660011" cy="4643438"/>
          </a:xfrm>
          <a:prstGeom prst="rect">
            <a:avLst/>
          </a:prstGeom>
        </p:spPr>
      </p:pic>
      <p:pic>
        <p:nvPicPr>
          <p:cNvPr id="7" name="Picture 6">
            <a:extLst>
              <a:ext uri="{FF2B5EF4-FFF2-40B4-BE49-F238E27FC236}">
                <a16:creationId xmlns:a16="http://schemas.microsoft.com/office/drawing/2014/main" id="{34BA51CB-7A2F-4544-B880-06C3A2CBAA36}"/>
              </a:ext>
            </a:extLst>
          </p:cNvPr>
          <p:cNvPicPr>
            <a:picLocks noChangeAspect="1"/>
          </p:cNvPicPr>
          <p:nvPr/>
        </p:nvPicPr>
        <p:blipFill>
          <a:blip r:embed="rId4"/>
          <a:stretch>
            <a:fillRect/>
          </a:stretch>
        </p:blipFill>
        <p:spPr>
          <a:xfrm>
            <a:off x="1769687" y="1415891"/>
            <a:ext cx="8675489" cy="4658916"/>
          </a:xfrm>
          <a:prstGeom prst="rect">
            <a:avLst/>
          </a:prstGeom>
        </p:spPr>
      </p:pic>
      <p:pic>
        <p:nvPicPr>
          <p:cNvPr id="9" name="Picture 8">
            <a:extLst>
              <a:ext uri="{FF2B5EF4-FFF2-40B4-BE49-F238E27FC236}">
                <a16:creationId xmlns:a16="http://schemas.microsoft.com/office/drawing/2014/main" id="{E9FDCDFA-2FBD-4C55-A38B-C547FFB8A535}"/>
              </a:ext>
            </a:extLst>
          </p:cNvPr>
          <p:cNvPicPr>
            <a:picLocks noChangeAspect="1"/>
          </p:cNvPicPr>
          <p:nvPr/>
        </p:nvPicPr>
        <p:blipFill>
          <a:blip r:embed="rId5"/>
          <a:stretch>
            <a:fillRect/>
          </a:stretch>
        </p:blipFill>
        <p:spPr>
          <a:xfrm>
            <a:off x="1785164" y="1423632"/>
            <a:ext cx="8667750" cy="4651177"/>
          </a:xfrm>
          <a:prstGeom prst="rect">
            <a:avLst/>
          </a:prstGeom>
        </p:spPr>
      </p:pic>
      <p:pic>
        <p:nvPicPr>
          <p:cNvPr id="11" name="Picture 10">
            <a:extLst>
              <a:ext uri="{FF2B5EF4-FFF2-40B4-BE49-F238E27FC236}">
                <a16:creationId xmlns:a16="http://schemas.microsoft.com/office/drawing/2014/main" id="{ACF9CB50-5F1B-4E7C-87CC-ADE87F11CBF3}"/>
              </a:ext>
            </a:extLst>
          </p:cNvPr>
          <p:cNvPicPr>
            <a:picLocks noChangeAspect="1"/>
          </p:cNvPicPr>
          <p:nvPr/>
        </p:nvPicPr>
        <p:blipFill>
          <a:blip r:embed="rId6"/>
          <a:stretch>
            <a:fillRect/>
          </a:stretch>
        </p:blipFill>
        <p:spPr>
          <a:xfrm>
            <a:off x="1777425" y="1404284"/>
            <a:ext cx="8683228" cy="4666655"/>
          </a:xfrm>
          <a:prstGeom prst="rect">
            <a:avLst/>
          </a:prstGeom>
        </p:spPr>
      </p:pic>
      <p:sp>
        <p:nvSpPr>
          <p:cNvPr id="2" name="TextBox 1">
            <a:extLst>
              <a:ext uri="{FF2B5EF4-FFF2-40B4-BE49-F238E27FC236}">
                <a16:creationId xmlns:a16="http://schemas.microsoft.com/office/drawing/2014/main" id="{9AE17566-6DB6-4755-9177-10568AAC9121}"/>
              </a:ext>
            </a:extLst>
          </p:cNvPr>
          <p:cNvSpPr txBox="1"/>
          <p:nvPr/>
        </p:nvSpPr>
        <p:spPr>
          <a:xfrm>
            <a:off x="245620" y="781684"/>
            <a:ext cx="5960968" cy="492443"/>
          </a:xfrm>
          <a:prstGeom prst="rect">
            <a:avLst/>
          </a:prstGeom>
          <a:noFill/>
        </p:spPr>
        <p:txBody>
          <a:bodyPr wrap="square" rtlCol="0">
            <a:spAutoFit/>
          </a:bodyPr>
          <a:lstStyle/>
          <a:p>
            <a:pPr defTabSz="742950" fontAlgn="auto">
              <a:spcBef>
                <a:spcPts val="0"/>
              </a:spcBef>
              <a:spcAft>
                <a:spcPts val="0"/>
              </a:spcAft>
            </a:pPr>
            <a:r>
              <a:rPr lang="en-US" sz="2600" dirty="0">
                <a:solidFill>
                  <a:schemeClr val="accent3">
                    <a:lumMod val="75000"/>
                  </a:schemeClr>
                </a:solidFill>
                <a:latin typeface="Calibri" panose="020F0502020204030204"/>
              </a:rPr>
              <a:t>Satellites Cover the Whole Earth </a:t>
            </a:r>
          </a:p>
        </p:txBody>
      </p:sp>
      <p:sp>
        <p:nvSpPr>
          <p:cNvPr id="4" name="Title 1">
            <a:extLst>
              <a:ext uri="{FF2B5EF4-FFF2-40B4-BE49-F238E27FC236}">
                <a16:creationId xmlns:a16="http://schemas.microsoft.com/office/drawing/2014/main" id="{35A10269-A170-DDEB-E15B-A58D6B60EF38}"/>
              </a:ext>
            </a:extLst>
          </p:cNvPr>
          <p:cNvSpPr txBox="1">
            <a:spLocks/>
          </p:cNvSpPr>
          <p:nvPr/>
        </p:nvSpPr>
        <p:spPr>
          <a:xfrm>
            <a:off x="1748888" y="47815"/>
            <a:ext cx="8915400" cy="492443"/>
          </a:xfrm>
          <a:prstGeom prst="rect">
            <a:avLst/>
          </a:prstGeom>
        </p:spPr>
        <p:txBody>
          <a:bodyPr>
            <a:normAutofit lnSpcReduction="10000"/>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AU" dirty="0"/>
              <a:t>Monitoring of Air Quality</a:t>
            </a:r>
          </a:p>
        </p:txBody>
      </p:sp>
    </p:spTree>
    <p:extLst>
      <p:ext uri="{BB962C8B-B14F-4D97-AF65-F5344CB8AC3E}">
        <p14:creationId xmlns:p14="http://schemas.microsoft.com/office/powerpoint/2010/main" val="7530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8753" y="1268761"/>
          <a:ext cx="8786935" cy="3756985"/>
        </p:xfrm>
        <a:graphic>
          <a:graphicData uri="http://schemas.openxmlformats.org/drawingml/2006/table">
            <a:tbl>
              <a:tblPr firstRow="1" firstCol="1" bandRow="1"/>
              <a:tblGrid>
                <a:gridCol w="1442119">
                  <a:extLst>
                    <a:ext uri="{9D8B030D-6E8A-4147-A177-3AD203B41FA5}">
                      <a16:colId xmlns:a16="http://schemas.microsoft.com/office/drawing/2014/main" val="20000"/>
                    </a:ext>
                  </a:extLst>
                </a:gridCol>
                <a:gridCol w="1743001">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929407">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tblGrid>
              <a:tr h="464516">
                <a:tc>
                  <a:txBody>
                    <a:bodyPr/>
                    <a:lstStyle/>
                    <a:p>
                      <a:pPr algn="ctr">
                        <a:lnSpc>
                          <a:spcPct val="115000"/>
                        </a:lnSpc>
                        <a:spcAft>
                          <a:spcPts val="0"/>
                        </a:spcAft>
                      </a:pPr>
                      <a:r>
                        <a:rPr lang="en-AU" sz="22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Instrument</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Satellite</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Agency</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Spatial Res.</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943634"/>
                          </a:solidFill>
                          <a:effectLst/>
                          <a:latin typeface="Times New Roman" panose="02020603050405020304" pitchFamily="18" charset="0"/>
                          <a:ea typeface="Calibri" panose="020F0502020204030204" pitchFamily="34" charset="0"/>
                          <a:cs typeface="Times New Roman" panose="02020603050405020304" pitchFamily="18" charset="0"/>
                        </a:rPr>
                        <a:t>Temporal Res.</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0"/>
                  </a:ext>
                </a:extLst>
              </a:tr>
              <a:tr h="808908">
                <a:tc>
                  <a:txBody>
                    <a:bodyPr/>
                    <a:lstStyle/>
                    <a:p>
                      <a:pPr algn="ctr">
                        <a:lnSpc>
                          <a:spcPct val="115000"/>
                        </a:lnSpc>
                        <a:spcAft>
                          <a:spcPts val="0"/>
                        </a:spcAft>
                      </a:pPr>
                      <a:r>
                        <a:rPr lang="en-AU" sz="2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MODIS</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EOS-Aqua,</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 EOS-Terra Metop</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NASA/</a:t>
                      </a:r>
                    </a:p>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EUMETSAT </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250 m - 1 km</a:t>
                      </a: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12 hours</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1"/>
                  </a:ext>
                </a:extLst>
              </a:tr>
              <a:tr h="778876">
                <a:tc>
                  <a:txBody>
                    <a:bodyPr/>
                    <a:lstStyle/>
                    <a:p>
                      <a:pPr algn="ctr">
                        <a:lnSpc>
                          <a:spcPct val="115000"/>
                        </a:lnSpc>
                        <a:spcAft>
                          <a:spcPts val="0"/>
                        </a:spcAft>
                      </a:pPr>
                      <a:r>
                        <a:rPr lang="en-AU" sz="2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CALIPSO</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CALIPSO</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NASA</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12 hours</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2"/>
                  </a:ext>
                </a:extLst>
              </a:tr>
              <a:tr h="486775">
                <a:tc>
                  <a:txBody>
                    <a:bodyPr/>
                    <a:lstStyle/>
                    <a:p>
                      <a:pPr algn="ctr">
                        <a:lnSpc>
                          <a:spcPct val="115000"/>
                        </a:lnSpc>
                        <a:spcAft>
                          <a:spcPts val="0"/>
                        </a:spcAft>
                      </a:pPr>
                      <a:r>
                        <a:rPr lang="en-AU" sz="2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VIIRS</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Suomi NPP</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NASA</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US"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371- 776 m</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12 hours</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3"/>
                  </a:ext>
                </a:extLst>
              </a:tr>
              <a:tr h="507520">
                <a:tc>
                  <a:txBody>
                    <a:bodyPr/>
                    <a:lstStyle/>
                    <a:p>
                      <a:pPr algn="ctr">
                        <a:lnSpc>
                          <a:spcPct val="115000"/>
                        </a:lnSpc>
                        <a:spcAft>
                          <a:spcPts val="0"/>
                        </a:spcAft>
                      </a:pPr>
                      <a:r>
                        <a:rPr lang="en-AU" sz="2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SEVIRI</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MSG</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EUMETSAT</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67243" marR="16811" marT="33622" marB="3362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1-3 km</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tc>
                  <a:txBody>
                    <a:bodyPr/>
                    <a:lstStyle/>
                    <a:p>
                      <a:pPr algn="ctr">
                        <a:lnSpc>
                          <a:spcPct val="115000"/>
                        </a:lnSpc>
                        <a:spcAft>
                          <a:spcPts val="0"/>
                        </a:spcAft>
                      </a:pPr>
                      <a:r>
                        <a:rPr lang="en-AU" sz="2200" dirty="0">
                          <a:solidFill>
                            <a:srgbClr val="404040"/>
                          </a:solidFill>
                          <a:effectLst/>
                          <a:latin typeface="Times New Roman" panose="02020603050405020304" pitchFamily="18" charset="0"/>
                          <a:ea typeface="Calibri" panose="020F0502020204030204" pitchFamily="34" charset="0"/>
                          <a:cs typeface="Times New Roman" panose="02020603050405020304" pitchFamily="18" charset="0"/>
                        </a:rPr>
                        <a:t>15 minutes</a:t>
                      </a:r>
                      <a:endParaRPr lang="en-GB" sz="2200" dirty="0">
                        <a:effectLst/>
                        <a:latin typeface="Times New Roman" panose="02020603050405020304" pitchFamily="18" charset="0"/>
                        <a:ea typeface="Calibri" panose="020F0502020204030204" pitchFamily="34" charset="0"/>
                        <a:cs typeface="Arial" panose="020B0604020202020204" pitchFamily="34" charset="0"/>
                      </a:endParaRPr>
                    </a:p>
                  </a:txBody>
                  <a:tcPr marL="25216" marR="25216" marT="25216" marB="252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FAFA"/>
                    </a:solidFill>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BFC6CD06-1AA3-467B-8992-2EEFB011C0F6}"/>
              </a:ext>
            </a:extLst>
          </p:cNvPr>
          <p:cNvSpPr txBox="1">
            <a:spLocks noChangeArrowheads="1"/>
          </p:cNvSpPr>
          <p:nvPr/>
        </p:nvSpPr>
        <p:spPr>
          <a:xfrm>
            <a:off x="407368" y="620688"/>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AU" sz="2400" dirty="0">
                <a:solidFill>
                  <a:schemeClr val="accent3">
                    <a:lumMod val="75000"/>
                  </a:schemeClr>
                </a:solidFill>
                <a:latin typeface="Times New Roman" panose="02020603050405020304" pitchFamily="18" charset="0"/>
                <a:cs typeface="Times New Roman" panose="02020603050405020304" pitchFamily="18" charset="0"/>
              </a:rPr>
              <a:t>Dust monitoring: commonly used satellites</a:t>
            </a:r>
          </a:p>
        </p:txBody>
      </p:sp>
      <p:sp>
        <p:nvSpPr>
          <p:cNvPr id="5" name="Title 1">
            <a:extLst>
              <a:ext uri="{FF2B5EF4-FFF2-40B4-BE49-F238E27FC236}">
                <a16:creationId xmlns:a16="http://schemas.microsoft.com/office/drawing/2014/main" id="{82684BCF-8FF5-3E74-F1C2-43DC1DAD66F7}"/>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3319474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
            <a:extLst>
              <a:ext uri="{FF2B5EF4-FFF2-40B4-BE49-F238E27FC236}">
                <a16:creationId xmlns:a16="http://schemas.microsoft.com/office/drawing/2014/main" id="{0D74BDDF-DE3D-4BB4-9E79-B4C7C9DB9DB6}"/>
              </a:ext>
            </a:extLst>
          </p:cNvPr>
          <p:cNvSpPr>
            <a:spLocks noGrp="1"/>
          </p:cNvSpPr>
          <p:nvPr>
            <p:ph type="dt" sz="half" idx="10"/>
          </p:nvPr>
        </p:nvSpPr>
        <p:spPr/>
        <p:txBody>
          <a:bodyPr/>
          <a:lstStyle/>
          <a:p>
            <a:pPr defTabSz="829544" fontAlgn="auto" hangingPunct="0">
              <a:spcBef>
                <a:spcPts val="0"/>
              </a:spcBef>
              <a:spcAft>
                <a:spcPts val="0"/>
              </a:spcAft>
              <a:defRPr/>
            </a:pPr>
            <a:endParaRPr lang="en-US" sz="726" dirty="0">
              <a:solidFill>
                <a:prstClr val="black"/>
              </a:solidFill>
              <a:latin typeface="Arial" pitchFamily="34"/>
              <a:cs typeface="Tahoma" pitchFamily="2"/>
            </a:endParaRPr>
          </a:p>
        </p:txBody>
      </p:sp>
      <p:sp>
        <p:nvSpPr>
          <p:cNvPr id="12" name="Footer Placeholder 2">
            <a:extLst>
              <a:ext uri="{FF2B5EF4-FFF2-40B4-BE49-F238E27FC236}">
                <a16:creationId xmlns:a16="http://schemas.microsoft.com/office/drawing/2014/main" id="{6776FB4A-1898-4A0F-836A-582391AE427D}"/>
              </a:ext>
            </a:extLst>
          </p:cNvPr>
          <p:cNvSpPr>
            <a:spLocks noGrp="1"/>
          </p:cNvSpPr>
          <p:nvPr>
            <p:ph type="ftr" sz="quarter" idx="11"/>
          </p:nvPr>
        </p:nvSpPr>
        <p:spPr/>
        <p:txBody>
          <a:bodyPr/>
          <a:lstStyle/>
          <a:p>
            <a:pPr algn="ctr" defTabSz="829544" fontAlgn="auto" hangingPunct="0">
              <a:spcBef>
                <a:spcPts val="0"/>
              </a:spcBef>
              <a:spcAft>
                <a:spcPts val="0"/>
              </a:spcAft>
              <a:defRPr/>
            </a:pPr>
            <a:endParaRPr lang="zxx-none" sz="726" dirty="0">
              <a:solidFill>
                <a:prstClr val="black"/>
              </a:solidFill>
              <a:latin typeface="Arial" pitchFamily="34"/>
              <a:cs typeface="Tahoma" pitchFamily="2"/>
            </a:endParaRPr>
          </a:p>
        </p:txBody>
      </p:sp>
      <p:sp>
        <p:nvSpPr>
          <p:cNvPr id="13" name="Slide Number Placeholder 3">
            <a:extLst>
              <a:ext uri="{FF2B5EF4-FFF2-40B4-BE49-F238E27FC236}">
                <a16:creationId xmlns:a16="http://schemas.microsoft.com/office/drawing/2014/main" id="{DD51C3E0-3984-423B-AF7B-78C65B6F1E9F}"/>
              </a:ext>
            </a:extLst>
          </p:cNvPr>
          <p:cNvSpPr>
            <a:spLocks noGrp="1"/>
          </p:cNvSpPr>
          <p:nvPr>
            <p:ph type="sldNum" sz="quarter" idx="12"/>
          </p:nvPr>
        </p:nvSpPr>
        <p:spPr/>
        <p:txBody>
          <a:bodyPr/>
          <a:lstStyle/>
          <a:p>
            <a:pPr algn="r" defTabSz="829544" fontAlgn="auto" hangingPunct="0">
              <a:spcBef>
                <a:spcPts val="0"/>
              </a:spcBef>
              <a:spcAft>
                <a:spcPts val="0"/>
              </a:spcAft>
              <a:defRPr/>
            </a:pPr>
            <a:fld id="{48ABAE29-DBA1-47E1-929C-0747C886A858}" type="slidenum">
              <a:rPr lang="zxx-none" sz="1270">
                <a:solidFill>
                  <a:prstClr val="black"/>
                </a:solidFill>
                <a:latin typeface="Times New Roman" pitchFamily="18"/>
                <a:cs typeface="Tahoma" pitchFamily="2"/>
              </a:rPr>
              <a:pPr algn="r" defTabSz="829544" fontAlgn="auto" hangingPunct="0">
                <a:spcBef>
                  <a:spcPts val="0"/>
                </a:spcBef>
                <a:spcAft>
                  <a:spcPts val="0"/>
                </a:spcAft>
                <a:defRPr/>
              </a:pPr>
              <a:t>9</a:t>
            </a:fld>
            <a:endParaRPr lang="zxx-none" sz="1270" dirty="0">
              <a:solidFill>
                <a:prstClr val="black"/>
              </a:solidFill>
              <a:latin typeface="Times New Roman" pitchFamily="18"/>
              <a:cs typeface="Tahoma" pitchFamily="2"/>
            </a:endParaRPr>
          </a:p>
        </p:txBody>
      </p:sp>
      <p:sp>
        <p:nvSpPr>
          <p:cNvPr id="2" name="Title 1">
            <a:extLst>
              <a:ext uri="{FF2B5EF4-FFF2-40B4-BE49-F238E27FC236}">
                <a16:creationId xmlns:a16="http://schemas.microsoft.com/office/drawing/2014/main" id="{08D74F10-8981-4F39-86E3-A043A82FEE17}"/>
              </a:ext>
            </a:extLst>
          </p:cNvPr>
          <p:cNvSpPr txBox="1">
            <a:spLocks noGrp="1"/>
          </p:cNvSpPr>
          <p:nvPr>
            <p:ph type="title" idx="4294967295"/>
          </p:nvPr>
        </p:nvSpPr>
        <p:spPr>
          <a:xfrm>
            <a:off x="1442157" y="6470612"/>
            <a:ext cx="9307686" cy="270756"/>
          </a:xfrm>
        </p:spPr>
        <p:txBody>
          <a:bodyPr/>
          <a:lstStyle/>
          <a:p>
            <a:pPr lvl="0" algn="ctr"/>
            <a:r>
              <a:rPr lang="zxx-none" sz="2000" dirty="0">
                <a:solidFill>
                  <a:srgbClr val="002060"/>
                </a:solidFill>
              </a:rPr>
              <a:t>Dust – Sea of Oman</a:t>
            </a:r>
            <a:r>
              <a:rPr lang="en-GB" sz="2000" dirty="0">
                <a:solidFill>
                  <a:srgbClr val="002060"/>
                </a:solidFill>
              </a:rPr>
              <a:t> </a:t>
            </a:r>
            <a:endParaRPr lang="zxx-none" sz="2000" dirty="0">
              <a:solidFill>
                <a:srgbClr val="002060"/>
              </a:solidFill>
            </a:endParaRPr>
          </a:p>
        </p:txBody>
      </p:sp>
      <p:pic>
        <p:nvPicPr>
          <p:cNvPr id="3" name="Picture 2">
            <a:extLst>
              <a:ext uri="{FF2B5EF4-FFF2-40B4-BE49-F238E27FC236}">
                <a16:creationId xmlns:a16="http://schemas.microsoft.com/office/drawing/2014/main" id="{3A5E11FC-AA67-4A41-8C4F-3EF2473B2D3E}"/>
              </a:ext>
            </a:extLst>
          </p:cNvPr>
          <p:cNvPicPr>
            <a:picLocks noChangeAspect="1"/>
          </p:cNvPicPr>
          <p:nvPr/>
        </p:nvPicPr>
        <p:blipFill>
          <a:blip r:embed="rId3">
            <a:lum/>
            <a:alphaModFix/>
          </a:blip>
          <a:srcRect/>
          <a:stretch>
            <a:fillRect/>
          </a:stretch>
        </p:blipFill>
        <p:spPr>
          <a:xfrm>
            <a:off x="6683527" y="1180466"/>
            <a:ext cx="3295583" cy="2705463"/>
          </a:xfrm>
          <a:prstGeom prst="rect">
            <a:avLst/>
          </a:prstGeom>
          <a:noFill/>
          <a:ln>
            <a:noFill/>
          </a:ln>
        </p:spPr>
      </p:pic>
      <p:pic>
        <p:nvPicPr>
          <p:cNvPr id="4" name="Picture 3">
            <a:extLst>
              <a:ext uri="{FF2B5EF4-FFF2-40B4-BE49-F238E27FC236}">
                <a16:creationId xmlns:a16="http://schemas.microsoft.com/office/drawing/2014/main" id="{6FFE26E7-A55A-4A89-9928-03FD796A4ADA}"/>
              </a:ext>
            </a:extLst>
          </p:cNvPr>
          <p:cNvPicPr>
            <a:picLocks noChangeAspect="1"/>
          </p:cNvPicPr>
          <p:nvPr/>
        </p:nvPicPr>
        <p:blipFill>
          <a:blip r:embed="rId4">
            <a:lum/>
            <a:alphaModFix/>
          </a:blip>
          <a:srcRect/>
          <a:stretch>
            <a:fillRect/>
          </a:stretch>
        </p:blipFill>
        <p:spPr>
          <a:xfrm>
            <a:off x="2567609" y="1174723"/>
            <a:ext cx="3073205" cy="2776128"/>
          </a:xfrm>
          <a:prstGeom prst="rect">
            <a:avLst/>
          </a:prstGeom>
          <a:noFill/>
          <a:ln>
            <a:noFill/>
          </a:ln>
        </p:spPr>
      </p:pic>
      <p:pic>
        <p:nvPicPr>
          <p:cNvPr id="5" name="Picture 4">
            <a:extLst>
              <a:ext uri="{FF2B5EF4-FFF2-40B4-BE49-F238E27FC236}">
                <a16:creationId xmlns:a16="http://schemas.microsoft.com/office/drawing/2014/main" id="{30F66C42-C63F-4664-9216-8EEA5C9A0B4E}"/>
              </a:ext>
            </a:extLst>
          </p:cNvPr>
          <p:cNvPicPr>
            <a:picLocks noChangeAspect="1"/>
          </p:cNvPicPr>
          <p:nvPr/>
        </p:nvPicPr>
        <p:blipFill>
          <a:blip r:embed="rId5">
            <a:lum/>
            <a:alphaModFix/>
          </a:blip>
          <a:srcRect/>
          <a:stretch>
            <a:fillRect/>
          </a:stretch>
        </p:blipFill>
        <p:spPr>
          <a:xfrm>
            <a:off x="2567609" y="3869756"/>
            <a:ext cx="3073205" cy="2658405"/>
          </a:xfrm>
          <a:prstGeom prst="rect">
            <a:avLst/>
          </a:prstGeom>
          <a:noFill/>
          <a:ln>
            <a:noFill/>
          </a:ln>
        </p:spPr>
      </p:pic>
      <p:sp>
        <p:nvSpPr>
          <p:cNvPr id="7" name="TextBox 6">
            <a:extLst>
              <a:ext uri="{FF2B5EF4-FFF2-40B4-BE49-F238E27FC236}">
                <a16:creationId xmlns:a16="http://schemas.microsoft.com/office/drawing/2014/main" id="{2D86F585-D494-4F18-A885-61C2428BA9E3}"/>
              </a:ext>
            </a:extLst>
          </p:cNvPr>
          <p:cNvSpPr txBox="1"/>
          <p:nvPr/>
        </p:nvSpPr>
        <p:spPr>
          <a:xfrm>
            <a:off x="2567982" y="1256906"/>
            <a:ext cx="1863813" cy="323278"/>
          </a:xfrm>
          <a:prstGeom prst="rect">
            <a:avLst/>
          </a:prstGeom>
          <a:noFill/>
          <a:ln>
            <a:noFill/>
          </a:ln>
        </p:spPr>
        <p:txBody>
          <a:bodyPr vert="horz" wrap="none" lIns="81646" tIns="40823" rIns="81646" bIns="40823" anchorCtr="0" compatLnSpc="0">
            <a:spAutoFit/>
          </a:bodyPr>
          <a:lstStyle>
            <a:defPPr>
              <a:defRPr lang="en-GB"/>
            </a:defPPr>
            <a:lvl1pPr marL="0" marR="0" lvl="0" indent="0" algn="l" defTabSz="829544" eaLnBrk="1" fontAlgn="auto" latinLnBrk="0">
              <a:lnSpc>
                <a:spcPct val="100000"/>
              </a:lnSpc>
              <a:spcBef>
                <a:spcPts val="0"/>
              </a:spcBef>
              <a:spcAft>
                <a:spcPts val="0"/>
              </a:spcAft>
              <a:buClrTx/>
              <a:buSzTx/>
              <a:buFontTx/>
              <a:buNone/>
              <a:tabLst/>
              <a:defRPr sz="1633">
                <a:solidFill>
                  <a:schemeClr val="bg1"/>
                </a:solidFill>
                <a:latin typeface="Arial" pitchFamily="18"/>
                <a:ea typeface="Andale Sans UI" pitchFamily="2"/>
                <a:cs typeface="Tahoma" pitchFamily="2"/>
              </a:defRPr>
            </a:lvl1pPr>
          </a:lstStyle>
          <a:p>
            <a:r>
              <a:rPr lang="en-GB" dirty="0"/>
              <a:t>MODIS 06:50UTC</a:t>
            </a:r>
          </a:p>
        </p:txBody>
      </p:sp>
      <p:sp>
        <p:nvSpPr>
          <p:cNvPr id="8" name="TextBox 7">
            <a:extLst>
              <a:ext uri="{FF2B5EF4-FFF2-40B4-BE49-F238E27FC236}">
                <a16:creationId xmlns:a16="http://schemas.microsoft.com/office/drawing/2014/main" id="{929B0137-44DF-4964-BC36-C70E25E57C8B}"/>
              </a:ext>
            </a:extLst>
          </p:cNvPr>
          <p:cNvSpPr txBox="1"/>
          <p:nvPr/>
        </p:nvSpPr>
        <p:spPr>
          <a:xfrm>
            <a:off x="6748275" y="1257233"/>
            <a:ext cx="1724288" cy="323278"/>
          </a:xfrm>
          <a:prstGeom prst="rect">
            <a:avLst/>
          </a:prstGeom>
          <a:noFill/>
          <a:ln>
            <a:noFill/>
          </a:ln>
        </p:spPr>
        <p:txBody>
          <a:bodyPr vert="horz" wrap="none" lIns="81646" tIns="40823" rIns="81646" bIns="40823" anchorCtr="0" compatLnSpc="0">
            <a:spAutoFit/>
          </a:bodyPr>
          <a:lstStyle>
            <a:defPPr>
              <a:defRPr lang="en-GB"/>
            </a:defPPr>
            <a:lvl1pPr marL="0" marR="0" lvl="0" indent="0" algn="l" defTabSz="829544" eaLnBrk="1" fontAlgn="auto" latinLnBrk="0">
              <a:lnSpc>
                <a:spcPct val="100000"/>
              </a:lnSpc>
              <a:spcBef>
                <a:spcPts val="0"/>
              </a:spcBef>
              <a:spcAft>
                <a:spcPts val="0"/>
              </a:spcAft>
              <a:buClrTx/>
              <a:buSzTx/>
              <a:buFontTx/>
              <a:buNone/>
              <a:tabLst/>
              <a:defRPr sz="1633">
                <a:solidFill>
                  <a:schemeClr val="bg1"/>
                </a:solidFill>
                <a:latin typeface="Arial" pitchFamily="18"/>
                <a:ea typeface="Andale Sans UI" pitchFamily="2"/>
                <a:cs typeface="Tahoma" pitchFamily="2"/>
              </a:defRPr>
            </a:lvl1pPr>
          </a:lstStyle>
          <a:p>
            <a:r>
              <a:rPr lang="en-GB" dirty="0"/>
              <a:t>VIIRS 08:58UTC</a:t>
            </a:r>
          </a:p>
        </p:txBody>
      </p:sp>
      <p:sp>
        <p:nvSpPr>
          <p:cNvPr id="10" name="TextBox 9">
            <a:extLst>
              <a:ext uri="{FF2B5EF4-FFF2-40B4-BE49-F238E27FC236}">
                <a16:creationId xmlns:a16="http://schemas.microsoft.com/office/drawing/2014/main" id="{4651A2B9-888E-4514-A372-024BED75A1F8}"/>
              </a:ext>
            </a:extLst>
          </p:cNvPr>
          <p:cNvSpPr txBox="1"/>
          <p:nvPr/>
        </p:nvSpPr>
        <p:spPr>
          <a:xfrm>
            <a:off x="2639003" y="3912045"/>
            <a:ext cx="1863942" cy="323278"/>
          </a:xfrm>
          <a:prstGeom prst="rect">
            <a:avLst/>
          </a:prstGeom>
          <a:noFill/>
          <a:ln>
            <a:noFill/>
          </a:ln>
        </p:spPr>
        <p:txBody>
          <a:bodyPr vert="horz" wrap="none" lIns="81646" tIns="40823" rIns="81646" bIns="40823" anchorCtr="0" compatLnSpc="0">
            <a:spAutoFit/>
          </a:bodyPr>
          <a:lstStyle/>
          <a:p>
            <a:pPr defTabSz="829544" fontAlgn="auto" hangingPunct="0">
              <a:spcBef>
                <a:spcPts val="0"/>
              </a:spcBef>
              <a:spcAft>
                <a:spcPts val="0"/>
              </a:spcAft>
              <a:defRPr/>
            </a:pPr>
            <a:r>
              <a:rPr lang="en-GB" sz="1633" dirty="0">
                <a:solidFill>
                  <a:schemeClr val="bg1"/>
                </a:solidFill>
                <a:latin typeface="Arial" pitchFamily="18"/>
                <a:cs typeface="Tahoma" pitchFamily="2"/>
              </a:rPr>
              <a:t>SEVIRI</a:t>
            </a:r>
            <a:r>
              <a:rPr lang="en-GB" sz="1633" dirty="0">
                <a:solidFill>
                  <a:prstClr val="black"/>
                </a:solidFill>
                <a:latin typeface="Arial" pitchFamily="18"/>
                <a:ea typeface="Andale Sans UI" pitchFamily="2"/>
                <a:cs typeface="Tahoma" pitchFamily="2"/>
              </a:rPr>
              <a:t> </a:t>
            </a:r>
            <a:r>
              <a:rPr lang="en-GB" sz="1633" dirty="0">
                <a:solidFill>
                  <a:schemeClr val="bg1"/>
                </a:solidFill>
                <a:latin typeface="Arial" pitchFamily="18"/>
                <a:cs typeface="Tahoma" pitchFamily="2"/>
              </a:rPr>
              <a:t>06:45UTC</a:t>
            </a:r>
          </a:p>
        </p:txBody>
      </p:sp>
      <p:pic>
        <p:nvPicPr>
          <p:cNvPr id="16" name="Picture 15">
            <a:extLst>
              <a:ext uri="{FF2B5EF4-FFF2-40B4-BE49-F238E27FC236}">
                <a16:creationId xmlns:a16="http://schemas.microsoft.com/office/drawing/2014/main" id="{D7A686BA-040C-4EA4-93A9-E4A929C1C328}"/>
              </a:ext>
            </a:extLst>
          </p:cNvPr>
          <p:cNvPicPr>
            <a:picLocks noChangeAspect="1"/>
          </p:cNvPicPr>
          <p:nvPr/>
        </p:nvPicPr>
        <p:blipFill>
          <a:blip r:embed="rId6">
            <a:lum/>
            <a:alphaModFix/>
          </a:blip>
          <a:srcRect b="10042"/>
          <a:stretch>
            <a:fillRect/>
          </a:stretch>
        </p:blipFill>
        <p:spPr>
          <a:xfrm>
            <a:off x="6659997" y="3835604"/>
            <a:ext cx="3319112" cy="2692556"/>
          </a:xfrm>
          <a:prstGeom prst="rect">
            <a:avLst/>
          </a:prstGeom>
          <a:noFill/>
          <a:ln>
            <a:noFill/>
          </a:ln>
        </p:spPr>
      </p:pic>
      <p:sp>
        <p:nvSpPr>
          <p:cNvPr id="17" name="TextBox 16">
            <a:extLst>
              <a:ext uri="{FF2B5EF4-FFF2-40B4-BE49-F238E27FC236}">
                <a16:creationId xmlns:a16="http://schemas.microsoft.com/office/drawing/2014/main" id="{5FF632A3-99BC-40AA-B3BE-047573330AFB}"/>
              </a:ext>
            </a:extLst>
          </p:cNvPr>
          <p:cNvSpPr txBox="1"/>
          <p:nvPr/>
        </p:nvSpPr>
        <p:spPr>
          <a:xfrm>
            <a:off x="6815467" y="3975653"/>
            <a:ext cx="1724288" cy="323278"/>
          </a:xfrm>
          <a:prstGeom prst="rect">
            <a:avLst/>
          </a:prstGeom>
          <a:noFill/>
          <a:ln>
            <a:noFill/>
          </a:ln>
        </p:spPr>
        <p:txBody>
          <a:bodyPr vert="horz" wrap="none" lIns="81646" tIns="40823" rIns="81646" bIns="40823" anchorCtr="0" compatLnSpc="0">
            <a:spAutoFit/>
          </a:bodyPr>
          <a:lstStyle/>
          <a:p>
            <a:pPr defTabSz="829544" fontAlgn="auto" hangingPunct="0">
              <a:spcBef>
                <a:spcPts val="0"/>
              </a:spcBef>
              <a:spcAft>
                <a:spcPts val="0"/>
              </a:spcAft>
              <a:defRPr/>
            </a:pPr>
            <a:r>
              <a:rPr lang="en-GB" sz="1633" dirty="0">
                <a:solidFill>
                  <a:schemeClr val="bg1"/>
                </a:solidFill>
                <a:latin typeface="Arial" pitchFamily="18"/>
                <a:ea typeface="Andale Sans UI" pitchFamily="2"/>
                <a:cs typeface="Tahoma" pitchFamily="2"/>
              </a:rPr>
              <a:t>VIIRS 08:45UTC</a:t>
            </a:r>
          </a:p>
        </p:txBody>
      </p:sp>
      <p:sp>
        <p:nvSpPr>
          <p:cNvPr id="9" name="Rectangle 2">
            <a:extLst>
              <a:ext uri="{FF2B5EF4-FFF2-40B4-BE49-F238E27FC236}">
                <a16:creationId xmlns:a16="http://schemas.microsoft.com/office/drawing/2014/main" id="{13D6E461-ACE0-57A9-E388-D399486909AF}"/>
              </a:ext>
            </a:extLst>
          </p:cNvPr>
          <p:cNvSpPr txBox="1">
            <a:spLocks noChangeArrowheads="1"/>
          </p:cNvSpPr>
          <p:nvPr/>
        </p:nvSpPr>
        <p:spPr>
          <a:xfrm>
            <a:off x="407368" y="620688"/>
            <a:ext cx="766834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50000"/>
              </a:lnSpc>
              <a:spcAft>
                <a:spcPts val="0"/>
              </a:spcAft>
            </a:pPr>
            <a:r>
              <a:rPr lang="en-AU" sz="2400" dirty="0">
                <a:solidFill>
                  <a:schemeClr val="accent3">
                    <a:lumMod val="75000"/>
                  </a:schemeClr>
                </a:solidFill>
                <a:latin typeface="Times New Roman" panose="02020603050405020304" pitchFamily="18" charset="0"/>
                <a:cs typeface="Times New Roman" panose="02020603050405020304" pitchFamily="18" charset="0"/>
              </a:rPr>
              <a:t>Dust monitoring: commonly used satellites</a:t>
            </a:r>
          </a:p>
        </p:txBody>
      </p:sp>
      <p:sp>
        <p:nvSpPr>
          <p:cNvPr id="14" name="Title 1">
            <a:extLst>
              <a:ext uri="{FF2B5EF4-FFF2-40B4-BE49-F238E27FC236}">
                <a16:creationId xmlns:a16="http://schemas.microsoft.com/office/drawing/2014/main" id="{792B5822-4958-9DB7-6887-0E9172E3C2AB}"/>
              </a:ext>
            </a:extLst>
          </p:cNvPr>
          <p:cNvSpPr txBox="1">
            <a:spLocks/>
          </p:cNvSpPr>
          <p:nvPr/>
        </p:nvSpPr>
        <p:spPr bwMode="auto">
          <a:xfrm>
            <a:off x="2207568" y="152263"/>
            <a:ext cx="8003232" cy="32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kern="1200">
                <a:solidFill>
                  <a:schemeClr val="accent6">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dirty="0">
                <a:latin typeface="Century Gothic" pitchFamily="34" charset="0"/>
              </a:rPr>
              <a:t>Primary Pollutants: Dust </a:t>
            </a:r>
          </a:p>
        </p:txBody>
      </p:sp>
    </p:spTree>
    <p:extLst>
      <p:ext uri="{BB962C8B-B14F-4D97-AF65-F5344CB8AC3E}">
        <p14:creationId xmlns:p14="http://schemas.microsoft.com/office/powerpoint/2010/main" val="14143586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5221</TotalTime>
  <Words>1009</Words>
  <Application>Microsoft Office PowerPoint</Application>
  <PresentationFormat>Widescreen</PresentationFormat>
  <Paragraphs>216</Paragraphs>
  <Slides>28</Slides>
  <Notes>10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vt:i4>
      </vt:variant>
    </vt:vector>
  </HeadingPairs>
  <TitlesOfParts>
    <vt:vector size="44" baseType="lpstr">
      <vt:lpstr>Andale Sans UI</vt:lpstr>
      <vt:lpstr>arial</vt:lpstr>
      <vt:lpstr>arial</vt:lpstr>
      <vt:lpstr>Calibri</vt:lpstr>
      <vt:lpstr>Calibri Light</vt:lpstr>
      <vt:lpstr>Cambria Math</vt:lpstr>
      <vt:lpstr>Century Gothic</vt:lpstr>
      <vt:lpstr>georgia</vt:lpstr>
      <vt:lpstr>Lucida Sans Unicode</vt:lpstr>
      <vt:lpstr>Montserrat</vt:lpstr>
      <vt:lpstr>Roboto</vt:lpstr>
      <vt:lpstr>Tahoma</vt:lpstr>
      <vt:lpstr>Times New Roman</vt:lpstr>
      <vt:lpstr>Verdana</vt:lpstr>
      <vt:lpstr>1_Office Theme</vt:lpstr>
      <vt:lpstr>Custom Design</vt:lpstr>
      <vt:lpstr>PowerPoint Presentation</vt:lpstr>
      <vt:lpstr>PowerPoint Presentation</vt:lpstr>
      <vt:lpstr>Primary Pollutants</vt:lpstr>
      <vt:lpstr>Meteorological conditions</vt:lpstr>
      <vt:lpstr>Meteorological conditions</vt:lpstr>
      <vt:lpstr>PowerPoint Presentation</vt:lpstr>
      <vt:lpstr>PowerPoint Presentation</vt:lpstr>
      <vt:lpstr>PowerPoint Presentation</vt:lpstr>
      <vt:lpstr>Dust – Sea of Oman </vt:lpstr>
      <vt:lpstr>Dust RGB tuning &amp; typical hues</vt:lpstr>
      <vt:lpstr>PowerPoint Presentation</vt:lpstr>
      <vt:lpstr>PowerPoint Presentation</vt:lpstr>
      <vt:lpstr>PowerPoint Presentation</vt:lpstr>
      <vt:lpstr>PowerPoint Presentation</vt:lpstr>
      <vt:lpstr>Using MODIS true colur RGB reveals fine details of the dust emission as can be seen in this case over  Sistan Basin &amp; Baloushistan   </vt:lpstr>
      <vt:lpstr>Dust Sea of Oman True-colour RGB: MODIS / VIIRS</vt:lpstr>
      <vt:lpstr>True-colour RGB: MODIS / VIIRS</vt:lpstr>
      <vt:lpstr>PowerPoint Presentation</vt:lpstr>
      <vt:lpstr>PowerPoint Presentation</vt:lpstr>
      <vt:lpstr>PowerPoint Presentation</vt:lpstr>
      <vt:lpstr>Quantitative estimation of Air Quality</vt:lpstr>
      <vt:lpstr>PowerPoint Presentation</vt:lpstr>
      <vt:lpstr>PowerPoint Presentation</vt:lpstr>
      <vt:lpstr>PowerPoint Presentation</vt:lpstr>
      <vt:lpstr>PowerPoint Presentation</vt:lpstr>
      <vt:lpstr>PowerPoint Presentation</vt:lpstr>
      <vt:lpstr>PowerPoint Presentation</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Satellites</dc:title>
  <dc:creator>Humaid Albadi</dc:creator>
  <cp:lastModifiedBy>Abdullah Bin Mohammed Bin Hamed Alshuaili</cp:lastModifiedBy>
  <cp:revision>43</cp:revision>
  <dcterms:created xsi:type="dcterms:W3CDTF">2019-02-20T02:26:22Z</dcterms:created>
  <dcterms:modified xsi:type="dcterms:W3CDTF">2023-03-09T04:35:32Z</dcterms:modified>
</cp:coreProperties>
</file>