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2539-3EA1-4E82-B034-06A450F1D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1A34A-8242-4905-AE20-5A71BF359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C0F0A-5CFB-4DF7-9914-92CDDE009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C644B-50DF-425D-8487-53F13F224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438DD-9677-4ABA-B87D-9849D482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7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52AC2-7E4B-4912-BC70-689AE6E02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F623DB-9FDE-446A-90CA-B7D37F1E3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B46D6-2299-4E9D-9BDB-B592CFE3F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F9AC7-9313-4C2E-A122-C79F13D1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7D1B7-DB2E-41E1-9E26-653059AF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2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663D4-4D91-4EEF-B582-C1F4D5C1C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79D6C-54AF-48B2-9C65-C51C0185A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9164C-74C2-43C0-8237-D789C036F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82F5F-6332-4C5B-97C0-B8CFD739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CD7CB-5E52-436E-BE61-5A23FCF2F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5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D3CAF-820F-455B-8790-5B8F36E41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C8DE4-DF02-4AE5-8E90-A2AC8A0D2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3B83A-C004-4046-9C9B-E46F34B2B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00CC1-A091-498C-BDC9-03CAD567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B959F-55AD-4DEB-87D4-0F6548A2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7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689C2-77F2-423A-8BA8-4B12913C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E7362-5CAD-40C2-8429-697543940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52E72-832B-48A1-9E5C-AEAE9F0E8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1675C-725A-4A3D-B57B-2A544ACBD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EBE17-413D-4632-8AEB-F621E1269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2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5249F-6EF2-43C8-8325-8956A900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284F8-1A73-44D1-B490-3533DDB57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0B063-0B74-4A57-841D-3462F5354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49ED1-56A0-4933-B9B8-D6EF4B3F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9D36E-D3EB-473C-AD68-7D208F4DC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84E56-FDD7-4E5E-A886-0EBA88FF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0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B184D-BF50-499C-85DC-C509C74C9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D2434-A42E-43F8-A9DB-793475CA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124E6-7474-4BC1-9E4B-10B71695C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121EC-88F6-4EBC-B127-743E40E1C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62F9A-4079-4B82-A5F3-20FF6C5836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E7E37F-97F0-4989-B366-6D575385A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3577A0-DF36-485B-9CEB-304463D6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7229B4-B95F-4142-A1DB-D5B14232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0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3D3C1-6075-439E-90B6-C15D9670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A81B0-BB36-475F-ADE0-2A8619BE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11D9B1-0979-4F10-A217-09D5D101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774A87-DE11-492A-A660-192A0DA3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0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8F89DE-4EE7-4AA8-8EA7-E1E928ED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B2232-4CE5-45CD-AC6B-F7F414E3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9C415-AC2E-4FF4-96CE-F4D65C1A0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1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5DA1-0A3F-4178-8598-C9A6D5631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43A9F-9DCD-48AF-BE74-AF8B295C3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CDFA2D-EEB3-46F5-BA02-B7FF25780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4430E-7BDE-4628-A862-E972FD987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799FB-1816-40AC-BC8C-28B245F7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CB711-EB72-4313-B2A8-C19321E5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8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DC258-FA38-4A87-BD23-2963B310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DA31D-6D58-4859-849F-FCAACC5FCB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E832C-8F86-4AFA-9EE4-C5CD59369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50F9D-F05E-43FD-8543-A43735D1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87304-0DCB-4E5D-8432-F0996A8A4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9F2FB-4653-4CB3-9D3E-979C14C1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7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0CC342-396D-40EB-92E0-214EBA34D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65E41-C840-413B-B1A3-1353D3D6F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81764-F95A-4EC1-92AC-F2C162F0C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036A6-9C8F-4E4B-94BB-85AB81583E3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E91D5-011D-4A9D-BC10-17B3BEE4A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7B90B-AD21-44D2-A8B8-28E40412E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EB4E-9633-44BA-9298-02026D2113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iew.eumetsat.int/productviewer?v=default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4D4-EDE1-4648-B146-96E28447A6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Simulator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DD74C-107D-4847-9412-236B4E78C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3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228951-7B0D-46C7-86AD-21195F2FA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546" y="179440"/>
            <a:ext cx="7613319" cy="609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668348-2453-47CC-B655-6FF442281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1815" y="245534"/>
            <a:ext cx="7488369" cy="59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52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8513B0-F391-4217-A3AD-AE756D967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81000"/>
            <a:ext cx="7620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E6935A-BEF0-426E-9BFA-4077B3BF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81000"/>
            <a:ext cx="7620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4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736F04-3E3A-4025-85A2-807B4854722A}"/>
              </a:ext>
            </a:extLst>
          </p:cNvPr>
          <p:cNvSpPr txBox="1"/>
          <p:nvPr/>
        </p:nvSpPr>
        <p:spPr>
          <a:xfrm>
            <a:off x="3268133" y="1210733"/>
            <a:ext cx="313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Check your result in </a:t>
            </a:r>
            <a:r>
              <a:rPr lang="en-US" dirty="0" err="1">
                <a:hlinkClick r:id="rId2"/>
              </a:rPr>
              <a:t>Eumetview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17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Simulator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Shima pc</dc:creator>
  <cp:lastModifiedBy>Shima pc</cp:lastModifiedBy>
  <cp:revision>3</cp:revision>
  <dcterms:created xsi:type="dcterms:W3CDTF">2026-08-12T10:05:22Z</dcterms:created>
  <dcterms:modified xsi:type="dcterms:W3CDTF">2026-08-12T11:06:34Z</dcterms:modified>
</cp:coreProperties>
</file>