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8.jpg" ContentType="image/jpe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7"/>
  </p:notesMasterIdLst>
  <p:sldIdLst>
    <p:sldId id="256" r:id="rId2"/>
    <p:sldId id="257" r:id="rId3"/>
    <p:sldId id="366" r:id="rId4"/>
    <p:sldId id="264" r:id="rId5"/>
    <p:sldId id="258" r:id="rId6"/>
    <p:sldId id="259" r:id="rId7"/>
    <p:sldId id="265" r:id="rId8"/>
    <p:sldId id="263" r:id="rId9"/>
    <p:sldId id="261" r:id="rId10"/>
    <p:sldId id="291" r:id="rId11"/>
    <p:sldId id="266" r:id="rId12"/>
    <p:sldId id="367" r:id="rId13"/>
    <p:sldId id="368" r:id="rId14"/>
    <p:sldId id="369" r:id="rId15"/>
    <p:sldId id="296" r:id="rId16"/>
    <p:sldId id="297" r:id="rId17"/>
    <p:sldId id="359" r:id="rId18"/>
    <p:sldId id="373" r:id="rId19"/>
    <p:sldId id="374" r:id="rId20"/>
    <p:sldId id="375" r:id="rId21"/>
    <p:sldId id="378" r:id="rId22"/>
    <p:sldId id="379" r:id="rId23"/>
    <p:sldId id="380" r:id="rId24"/>
    <p:sldId id="364" r:id="rId25"/>
    <p:sldId id="370" r:id="rId26"/>
    <p:sldId id="371" r:id="rId27"/>
    <p:sldId id="372" r:id="rId28"/>
    <p:sldId id="348" r:id="rId29"/>
    <p:sldId id="358" r:id="rId30"/>
    <p:sldId id="349" r:id="rId31"/>
    <p:sldId id="357" r:id="rId32"/>
    <p:sldId id="381" r:id="rId33"/>
    <p:sldId id="376" r:id="rId34"/>
    <p:sldId id="377" r:id="rId35"/>
    <p:sldId id="262" r:id="rId36"/>
  </p:sldIdLst>
  <p:sldSz cx="9144000" cy="5143500" type="screen16x9"/>
  <p:notesSz cx="6858000" cy="9144000"/>
  <p:embeddedFontLst>
    <p:embeddedFont>
      <p:font typeface="Open Sans" panose="020B0606030504020204" pitchFamily="34" charset="0"/>
      <p:regular r:id="rId38"/>
      <p:bold r:id="rId39"/>
      <p:italic r:id="rId40"/>
      <p:boldItalic r:id="rId41"/>
    </p:embeddedFont>
    <p:embeddedFont>
      <p:font typeface="PT Sans Narrow" panose="020B0506020203020204" pitchFamily="34" charset="77"/>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C7A"/>
    <a:srgbClr val="155585"/>
    <a:srgbClr val="195C8E"/>
    <a:srgbClr val="75BDA7"/>
    <a:srgbClr val="000000"/>
    <a:srgbClr val="9BD3D9"/>
    <a:srgbClr val="E3ACE5"/>
    <a:srgbClr val="6ED7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08"/>
    <p:restoredTop sz="82404"/>
  </p:normalViewPr>
  <p:slideViewPr>
    <p:cSldViewPr snapToGrid="0">
      <p:cViewPr varScale="1">
        <p:scale>
          <a:sx n="106" d="100"/>
          <a:sy n="106" d="100"/>
        </p:scale>
        <p:origin x="112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A7A851-7856-8B4C-954E-8F305FE0901D}" type="doc">
      <dgm:prSet loTypeId="urn:microsoft.com/office/officeart/2008/layout/VerticalCurvedList" loCatId="" qsTypeId="urn:microsoft.com/office/officeart/2005/8/quickstyle/simple3" qsCatId="simple" csTypeId="urn:microsoft.com/office/officeart/2005/8/colors/accent3_1" csCatId="accent3" phldr="1"/>
      <dgm:spPr/>
      <dgm:t>
        <a:bodyPr/>
        <a:lstStyle/>
        <a:p>
          <a:endParaRPr lang="en-US"/>
        </a:p>
      </dgm:t>
    </dgm:pt>
    <dgm:pt modelId="{56759E60-6935-4346-A8C2-FCED3683AC11}">
      <dgm:prSet phldrT="[Text]" custT="1"/>
      <dgm:spPr/>
      <dgm:t>
        <a:bodyPr/>
        <a:lstStyle/>
        <a:p>
          <a:r>
            <a:rPr lang="en-US" altLang="en-US" sz="2000" dirty="0">
              <a:solidFill>
                <a:schemeClr val="tx1">
                  <a:lumMod val="65000"/>
                  <a:lumOff val="35000"/>
                </a:schemeClr>
              </a:solidFill>
              <a:latin typeface="PT Sans" panose="020B0503020203020204" pitchFamily="34" charset="77"/>
            </a:rPr>
            <a:t>vapor Water (water as a gas)</a:t>
          </a:r>
          <a:endParaRPr lang="en-US" sz="2000" dirty="0">
            <a:solidFill>
              <a:schemeClr val="tx1">
                <a:lumMod val="65000"/>
                <a:lumOff val="35000"/>
              </a:schemeClr>
            </a:solidFill>
          </a:endParaRPr>
        </a:p>
      </dgm:t>
    </dgm:pt>
    <dgm:pt modelId="{AF906F0E-2621-0E48-8A40-796C30378585}" type="parTrans" cxnId="{7C0275A5-0643-FD40-9595-86E4C94DACC9}">
      <dgm:prSet/>
      <dgm:spPr/>
      <dgm:t>
        <a:bodyPr/>
        <a:lstStyle/>
        <a:p>
          <a:endParaRPr lang="en-US"/>
        </a:p>
      </dgm:t>
    </dgm:pt>
    <dgm:pt modelId="{C20BB2BE-A11A-1048-A046-9B2AE960C28D}" type="sibTrans" cxnId="{7C0275A5-0643-FD40-9595-86E4C94DACC9}">
      <dgm:prSet/>
      <dgm:spPr/>
      <dgm:t>
        <a:bodyPr/>
        <a:lstStyle/>
        <a:p>
          <a:endParaRPr lang="en-US"/>
        </a:p>
      </dgm:t>
    </dgm:pt>
    <dgm:pt modelId="{C3B3B08F-2290-534D-AEE0-BD12B7086B82}">
      <dgm:prSet phldrT="[Text]" custT="1"/>
      <dgm:spPr/>
      <dgm:t>
        <a:bodyPr/>
        <a:lstStyle/>
        <a:p>
          <a:r>
            <a:rPr lang="en-US" altLang="en-US" sz="2000" dirty="0">
              <a:solidFill>
                <a:schemeClr val="tx1">
                  <a:lumMod val="65000"/>
                  <a:lumOff val="35000"/>
                </a:schemeClr>
              </a:solidFill>
              <a:latin typeface="PT Sans" panose="020B0503020203020204" pitchFamily="34" charset="77"/>
            </a:rPr>
            <a:t>Conditions favoring the change of state  (from gas to liquid or ice)</a:t>
          </a:r>
          <a:endParaRPr lang="en-US" sz="2000" dirty="0">
            <a:solidFill>
              <a:schemeClr val="tx1">
                <a:lumMod val="65000"/>
                <a:lumOff val="35000"/>
              </a:schemeClr>
            </a:solidFill>
          </a:endParaRPr>
        </a:p>
      </dgm:t>
    </dgm:pt>
    <dgm:pt modelId="{9D3E771B-8B01-1A4A-9EE0-317E9FF94267}" type="parTrans" cxnId="{1353E9E1-300B-5749-AA50-9AE5E216AB2A}">
      <dgm:prSet/>
      <dgm:spPr/>
      <dgm:t>
        <a:bodyPr/>
        <a:lstStyle/>
        <a:p>
          <a:endParaRPr lang="en-US"/>
        </a:p>
      </dgm:t>
    </dgm:pt>
    <dgm:pt modelId="{403A6D62-80EC-E548-BE96-2C5772A2A7A9}" type="sibTrans" cxnId="{1353E9E1-300B-5749-AA50-9AE5E216AB2A}">
      <dgm:prSet/>
      <dgm:spPr/>
      <dgm:t>
        <a:bodyPr/>
        <a:lstStyle/>
        <a:p>
          <a:endParaRPr lang="en-US"/>
        </a:p>
      </dgm:t>
    </dgm:pt>
    <dgm:pt modelId="{E9BA0867-825F-474B-A9EC-CABA68408CFF}">
      <dgm:prSet phldrT="[Text]" custT="1"/>
      <dgm:spPr/>
      <dgm:t>
        <a:bodyPr/>
        <a:lstStyle/>
        <a:p>
          <a:r>
            <a:rPr lang="en-US" altLang="en-US" sz="2000" dirty="0">
              <a:solidFill>
                <a:schemeClr val="tx1">
                  <a:lumMod val="65000"/>
                  <a:lumOff val="35000"/>
                </a:schemeClr>
              </a:solidFill>
              <a:latin typeface="PT Sans" panose="020B0503020203020204" pitchFamily="34" charset="77"/>
            </a:rPr>
            <a:t>A flatter surface for water vapor to condense on (condensation nuclei)</a:t>
          </a:r>
          <a:endParaRPr lang="en-US" sz="2000" dirty="0">
            <a:solidFill>
              <a:schemeClr val="tx1">
                <a:lumMod val="65000"/>
                <a:lumOff val="35000"/>
              </a:schemeClr>
            </a:solidFill>
          </a:endParaRPr>
        </a:p>
      </dgm:t>
    </dgm:pt>
    <dgm:pt modelId="{18072AB5-F995-DD47-AD03-F310B1E035AD}" type="parTrans" cxnId="{FC13A1F8-9EEA-414E-82BB-7D1961A5EABB}">
      <dgm:prSet/>
      <dgm:spPr/>
      <dgm:t>
        <a:bodyPr/>
        <a:lstStyle/>
        <a:p>
          <a:endParaRPr lang="en-US"/>
        </a:p>
      </dgm:t>
    </dgm:pt>
    <dgm:pt modelId="{1667EF29-DD9D-B649-94A6-FC42D5746112}" type="sibTrans" cxnId="{FC13A1F8-9EEA-414E-82BB-7D1961A5EABB}">
      <dgm:prSet/>
      <dgm:spPr/>
      <dgm:t>
        <a:bodyPr/>
        <a:lstStyle/>
        <a:p>
          <a:endParaRPr lang="en-US"/>
        </a:p>
      </dgm:t>
    </dgm:pt>
    <dgm:pt modelId="{48785C2B-E779-0040-B71E-A7A7C9709AC9}" type="pres">
      <dgm:prSet presAssocID="{6AA7A851-7856-8B4C-954E-8F305FE0901D}" presName="Name0" presStyleCnt="0">
        <dgm:presLayoutVars>
          <dgm:chMax val="7"/>
          <dgm:chPref val="7"/>
          <dgm:dir/>
        </dgm:presLayoutVars>
      </dgm:prSet>
      <dgm:spPr/>
    </dgm:pt>
    <dgm:pt modelId="{1B290637-DB13-6A4B-9F91-46C7517873C9}" type="pres">
      <dgm:prSet presAssocID="{6AA7A851-7856-8B4C-954E-8F305FE0901D}" presName="Name1" presStyleCnt="0"/>
      <dgm:spPr/>
    </dgm:pt>
    <dgm:pt modelId="{1ABA2DB2-BEF5-0441-AE03-B81EB617BDB8}" type="pres">
      <dgm:prSet presAssocID="{6AA7A851-7856-8B4C-954E-8F305FE0901D}" presName="cycle" presStyleCnt="0"/>
      <dgm:spPr/>
    </dgm:pt>
    <dgm:pt modelId="{63FC8216-3E4F-F046-BAB0-A4C935D10B9B}" type="pres">
      <dgm:prSet presAssocID="{6AA7A851-7856-8B4C-954E-8F305FE0901D}" presName="srcNode" presStyleLbl="node1" presStyleIdx="0" presStyleCnt="3"/>
      <dgm:spPr/>
    </dgm:pt>
    <dgm:pt modelId="{E3A16AD3-7C67-994B-99DA-A0EFB47FD86F}" type="pres">
      <dgm:prSet presAssocID="{6AA7A851-7856-8B4C-954E-8F305FE0901D}" presName="conn" presStyleLbl="parChTrans1D2" presStyleIdx="0" presStyleCnt="1"/>
      <dgm:spPr/>
    </dgm:pt>
    <dgm:pt modelId="{AAB49566-A883-DC42-9A02-4F134AC6A3BE}" type="pres">
      <dgm:prSet presAssocID="{6AA7A851-7856-8B4C-954E-8F305FE0901D}" presName="extraNode" presStyleLbl="node1" presStyleIdx="0" presStyleCnt="3"/>
      <dgm:spPr/>
    </dgm:pt>
    <dgm:pt modelId="{7D598D87-EE99-4B48-B10C-5F342F19303A}" type="pres">
      <dgm:prSet presAssocID="{6AA7A851-7856-8B4C-954E-8F305FE0901D}" presName="dstNode" presStyleLbl="node1" presStyleIdx="0" presStyleCnt="3"/>
      <dgm:spPr/>
    </dgm:pt>
    <dgm:pt modelId="{E81B9134-4F4B-B749-9BBE-A6DFF75440CE}" type="pres">
      <dgm:prSet presAssocID="{56759E60-6935-4346-A8C2-FCED3683AC11}" presName="text_1" presStyleLbl="node1" presStyleIdx="0" presStyleCnt="3">
        <dgm:presLayoutVars>
          <dgm:bulletEnabled val="1"/>
        </dgm:presLayoutVars>
      </dgm:prSet>
      <dgm:spPr/>
    </dgm:pt>
    <dgm:pt modelId="{E4345E8F-1DC1-5A44-8AD1-28765E610D7C}" type="pres">
      <dgm:prSet presAssocID="{56759E60-6935-4346-A8C2-FCED3683AC11}" presName="accent_1" presStyleCnt="0"/>
      <dgm:spPr/>
    </dgm:pt>
    <dgm:pt modelId="{97CF8443-0087-B74E-B559-95869BE1C7D9}" type="pres">
      <dgm:prSet presAssocID="{56759E60-6935-4346-A8C2-FCED3683AC11}" presName="accentRepeatNode" presStyleLbl="solidFgAcc1" presStyleIdx="0" presStyleCnt="3"/>
      <dgm:spPr/>
    </dgm:pt>
    <dgm:pt modelId="{91717279-D9D4-6843-A118-40940AB02547}" type="pres">
      <dgm:prSet presAssocID="{C3B3B08F-2290-534D-AEE0-BD12B7086B82}" presName="text_2" presStyleLbl="node1" presStyleIdx="1" presStyleCnt="3">
        <dgm:presLayoutVars>
          <dgm:bulletEnabled val="1"/>
        </dgm:presLayoutVars>
      </dgm:prSet>
      <dgm:spPr/>
    </dgm:pt>
    <dgm:pt modelId="{61F3834F-196E-7E41-B27B-34891E43529F}" type="pres">
      <dgm:prSet presAssocID="{C3B3B08F-2290-534D-AEE0-BD12B7086B82}" presName="accent_2" presStyleCnt="0"/>
      <dgm:spPr/>
    </dgm:pt>
    <dgm:pt modelId="{3623FA9A-6627-754F-9486-B143B2E21A32}" type="pres">
      <dgm:prSet presAssocID="{C3B3B08F-2290-534D-AEE0-BD12B7086B82}" presName="accentRepeatNode" presStyleLbl="solidFgAcc1" presStyleIdx="1" presStyleCnt="3"/>
      <dgm:spPr/>
    </dgm:pt>
    <dgm:pt modelId="{16B6C0F3-7FF1-924F-B637-FD30AD10198B}" type="pres">
      <dgm:prSet presAssocID="{E9BA0867-825F-474B-A9EC-CABA68408CFF}" presName="text_3" presStyleLbl="node1" presStyleIdx="2" presStyleCnt="3">
        <dgm:presLayoutVars>
          <dgm:bulletEnabled val="1"/>
        </dgm:presLayoutVars>
      </dgm:prSet>
      <dgm:spPr/>
    </dgm:pt>
    <dgm:pt modelId="{9C7213D2-F0BE-EA42-B858-EC80C3E7615F}" type="pres">
      <dgm:prSet presAssocID="{E9BA0867-825F-474B-A9EC-CABA68408CFF}" presName="accent_3" presStyleCnt="0"/>
      <dgm:spPr/>
    </dgm:pt>
    <dgm:pt modelId="{22C2B0A7-F611-F045-BBE5-903303168562}" type="pres">
      <dgm:prSet presAssocID="{E9BA0867-825F-474B-A9EC-CABA68408CFF}" presName="accentRepeatNode" presStyleLbl="solidFgAcc1" presStyleIdx="2" presStyleCnt="3"/>
      <dgm:spPr/>
    </dgm:pt>
  </dgm:ptLst>
  <dgm:cxnLst>
    <dgm:cxn modelId="{93527415-9393-BC44-9FAA-20D8ECD905CF}" type="presOf" srcId="{C20BB2BE-A11A-1048-A046-9B2AE960C28D}" destId="{E3A16AD3-7C67-994B-99DA-A0EFB47FD86F}" srcOrd="0" destOrd="0" presId="urn:microsoft.com/office/officeart/2008/layout/VerticalCurvedList"/>
    <dgm:cxn modelId="{2AA5652B-ECE5-7B47-ADB8-A3FB77626CFE}" type="presOf" srcId="{C3B3B08F-2290-534D-AEE0-BD12B7086B82}" destId="{91717279-D9D4-6843-A118-40940AB02547}" srcOrd="0" destOrd="0" presId="urn:microsoft.com/office/officeart/2008/layout/VerticalCurvedList"/>
    <dgm:cxn modelId="{91C80260-E626-8B42-95D8-01B18084EB62}" type="presOf" srcId="{56759E60-6935-4346-A8C2-FCED3683AC11}" destId="{E81B9134-4F4B-B749-9BBE-A6DFF75440CE}" srcOrd="0" destOrd="0" presId="urn:microsoft.com/office/officeart/2008/layout/VerticalCurvedList"/>
    <dgm:cxn modelId="{BFB62E7A-E799-DA4E-AD92-C90875C8062F}" type="presOf" srcId="{6AA7A851-7856-8B4C-954E-8F305FE0901D}" destId="{48785C2B-E779-0040-B71E-A7A7C9709AC9}" srcOrd="0" destOrd="0" presId="urn:microsoft.com/office/officeart/2008/layout/VerticalCurvedList"/>
    <dgm:cxn modelId="{9829708C-E844-684A-89DB-514A99F3F5DA}" type="presOf" srcId="{E9BA0867-825F-474B-A9EC-CABA68408CFF}" destId="{16B6C0F3-7FF1-924F-B637-FD30AD10198B}" srcOrd="0" destOrd="0" presId="urn:microsoft.com/office/officeart/2008/layout/VerticalCurvedList"/>
    <dgm:cxn modelId="{7C0275A5-0643-FD40-9595-86E4C94DACC9}" srcId="{6AA7A851-7856-8B4C-954E-8F305FE0901D}" destId="{56759E60-6935-4346-A8C2-FCED3683AC11}" srcOrd="0" destOrd="0" parTransId="{AF906F0E-2621-0E48-8A40-796C30378585}" sibTransId="{C20BB2BE-A11A-1048-A046-9B2AE960C28D}"/>
    <dgm:cxn modelId="{1353E9E1-300B-5749-AA50-9AE5E216AB2A}" srcId="{6AA7A851-7856-8B4C-954E-8F305FE0901D}" destId="{C3B3B08F-2290-534D-AEE0-BD12B7086B82}" srcOrd="1" destOrd="0" parTransId="{9D3E771B-8B01-1A4A-9EE0-317E9FF94267}" sibTransId="{403A6D62-80EC-E548-BE96-2C5772A2A7A9}"/>
    <dgm:cxn modelId="{FC13A1F8-9EEA-414E-82BB-7D1961A5EABB}" srcId="{6AA7A851-7856-8B4C-954E-8F305FE0901D}" destId="{E9BA0867-825F-474B-A9EC-CABA68408CFF}" srcOrd="2" destOrd="0" parTransId="{18072AB5-F995-DD47-AD03-F310B1E035AD}" sibTransId="{1667EF29-DD9D-B649-94A6-FC42D5746112}"/>
    <dgm:cxn modelId="{CB54FB45-56F0-A849-820E-CA1B2DED611A}" type="presParOf" srcId="{48785C2B-E779-0040-B71E-A7A7C9709AC9}" destId="{1B290637-DB13-6A4B-9F91-46C7517873C9}" srcOrd="0" destOrd="0" presId="urn:microsoft.com/office/officeart/2008/layout/VerticalCurvedList"/>
    <dgm:cxn modelId="{9D2F3D65-1223-0F43-AA63-C7DE6EF80996}" type="presParOf" srcId="{1B290637-DB13-6A4B-9F91-46C7517873C9}" destId="{1ABA2DB2-BEF5-0441-AE03-B81EB617BDB8}" srcOrd="0" destOrd="0" presId="urn:microsoft.com/office/officeart/2008/layout/VerticalCurvedList"/>
    <dgm:cxn modelId="{F4476554-09B0-E64F-B128-519E1D4489BC}" type="presParOf" srcId="{1ABA2DB2-BEF5-0441-AE03-B81EB617BDB8}" destId="{63FC8216-3E4F-F046-BAB0-A4C935D10B9B}" srcOrd="0" destOrd="0" presId="urn:microsoft.com/office/officeart/2008/layout/VerticalCurvedList"/>
    <dgm:cxn modelId="{0B6FB4EF-E4C0-1C4C-B0BF-CF5C89C47526}" type="presParOf" srcId="{1ABA2DB2-BEF5-0441-AE03-B81EB617BDB8}" destId="{E3A16AD3-7C67-994B-99DA-A0EFB47FD86F}" srcOrd="1" destOrd="0" presId="urn:microsoft.com/office/officeart/2008/layout/VerticalCurvedList"/>
    <dgm:cxn modelId="{0B09A185-46F1-1B48-922B-FBFDD2F73D3E}" type="presParOf" srcId="{1ABA2DB2-BEF5-0441-AE03-B81EB617BDB8}" destId="{AAB49566-A883-DC42-9A02-4F134AC6A3BE}" srcOrd="2" destOrd="0" presId="urn:microsoft.com/office/officeart/2008/layout/VerticalCurvedList"/>
    <dgm:cxn modelId="{EDCBCAAB-C0DC-ED42-A5EC-A9F345777082}" type="presParOf" srcId="{1ABA2DB2-BEF5-0441-AE03-B81EB617BDB8}" destId="{7D598D87-EE99-4B48-B10C-5F342F19303A}" srcOrd="3" destOrd="0" presId="urn:microsoft.com/office/officeart/2008/layout/VerticalCurvedList"/>
    <dgm:cxn modelId="{FD76FC9E-C6B6-B64C-BC66-E3D3AE22EFD7}" type="presParOf" srcId="{1B290637-DB13-6A4B-9F91-46C7517873C9}" destId="{E81B9134-4F4B-B749-9BBE-A6DFF75440CE}" srcOrd="1" destOrd="0" presId="urn:microsoft.com/office/officeart/2008/layout/VerticalCurvedList"/>
    <dgm:cxn modelId="{82C57A60-1EEB-D94F-A05E-F6025A7D25C0}" type="presParOf" srcId="{1B290637-DB13-6A4B-9F91-46C7517873C9}" destId="{E4345E8F-1DC1-5A44-8AD1-28765E610D7C}" srcOrd="2" destOrd="0" presId="urn:microsoft.com/office/officeart/2008/layout/VerticalCurvedList"/>
    <dgm:cxn modelId="{ABD05C84-F205-5E47-8418-81AD413CFEB4}" type="presParOf" srcId="{E4345E8F-1DC1-5A44-8AD1-28765E610D7C}" destId="{97CF8443-0087-B74E-B559-95869BE1C7D9}" srcOrd="0" destOrd="0" presId="urn:microsoft.com/office/officeart/2008/layout/VerticalCurvedList"/>
    <dgm:cxn modelId="{91620F59-8CB7-F241-88B5-AFDA03A1DF41}" type="presParOf" srcId="{1B290637-DB13-6A4B-9F91-46C7517873C9}" destId="{91717279-D9D4-6843-A118-40940AB02547}" srcOrd="3" destOrd="0" presId="urn:microsoft.com/office/officeart/2008/layout/VerticalCurvedList"/>
    <dgm:cxn modelId="{3B7E7E26-E124-5B43-943C-1F4AF28465ED}" type="presParOf" srcId="{1B290637-DB13-6A4B-9F91-46C7517873C9}" destId="{61F3834F-196E-7E41-B27B-34891E43529F}" srcOrd="4" destOrd="0" presId="urn:microsoft.com/office/officeart/2008/layout/VerticalCurvedList"/>
    <dgm:cxn modelId="{C45E8977-3D46-1A4D-8ADB-A56AFBB6FDD4}" type="presParOf" srcId="{61F3834F-196E-7E41-B27B-34891E43529F}" destId="{3623FA9A-6627-754F-9486-B143B2E21A32}" srcOrd="0" destOrd="0" presId="urn:microsoft.com/office/officeart/2008/layout/VerticalCurvedList"/>
    <dgm:cxn modelId="{18C9AF61-CBAB-864E-A76D-E05049FAB437}" type="presParOf" srcId="{1B290637-DB13-6A4B-9F91-46C7517873C9}" destId="{16B6C0F3-7FF1-924F-B637-FD30AD10198B}" srcOrd="5" destOrd="0" presId="urn:microsoft.com/office/officeart/2008/layout/VerticalCurvedList"/>
    <dgm:cxn modelId="{0AF2CB16-DA00-D44D-8FB1-4444D0A38854}" type="presParOf" srcId="{1B290637-DB13-6A4B-9F91-46C7517873C9}" destId="{9C7213D2-F0BE-EA42-B858-EC80C3E7615F}" srcOrd="6" destOrd="0" presId="urn:microsoft.com/office/officeart/2008/layout/VerticalCurvedList"/>
    <dgm:cxn modelId="{EC28B55D-FF08-1B46-AB65-7234F22F637E}" type="presParOf" srcId="{9C7213D2-F0BE-EA42-B858-EC80C3E7615F}" destId="{22C2B0A7-F611-F045-BBE5-903303168562}"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8DC38A-0888-7346-894E-5A58D33F5DC7}" type="doc">
      <dgm:prSet loTypeId="urn:microsoft.com/office/officeart/2005/8/layout/process2" loCatId="" qsTypeId="urn:microsoft.com/office/officeart/2005/8/quickstyle/simple2" qsCatId="simple" csTypeId="urn:microsoft.com/office/officeart/2005/8/colors/colorful3" csCatId="colorful" phldr="1"/>
      <dgm:spPr/>
    </dgm:pt>
    <dgm:pt modelId="{76ADE3B8-CB6D-3740-B455-06108914585E}">
      <dgm:prSet phldrT="[Text]" custT="1"/>
      <dgm:spPr/>
      <dgm:t>
        <a:bodyPr/>
        <a:lstStyle/>
        <a:p>
          <a:pPr rtl="0"/>
          <a:r>
            <a:rPr lang="en-US" sz="1200" dirty="0"/>
            <a:t>Air rises and the water </a:t>
          </a:r>
          <a:r>
            <a:rPr lang="en-US" sz="1200" dirty="0" err="1"/>
            <a:t>vapour</a:t>
          </a:r>
          <a:r>
            <a:rPr lang="en-US" sz="1200" dirty="0"/>
            <a:t> within it cools. </a:t>
          </a:r>
        </a:p>
      </dgm:t>
    </dgm:pt>
    <dgm:pt modelId="{B6E2033C-2664-8746-9AD0-D682E8C4D705}" type="parTrans" cxnId="{95E51356-B395-2C4A-9EAB-7091416E1078}">
      <dgm:prSet/>
      <dgm:spPr/>
      <dgm:t>
        <a:bodyPr/>
        <a:lstStyle/>
        <a:p>
          <a:endParaRPr lang="en-US"/>
        </a:p>
      </dgm:t>
    </dgm:pt>
    <dgm:pt modelId="{55A5DC34-B90A-8D42-8DAC-FB13BBD45CCF}" type="sibTrans" cxnId="{95E51356-B395-2C4A-9EAB-7091416E1078}">
      <dgm:prSet/>
      <dgm:spPr/>
      <dgm:t>
        <a:bodyPr/>
        <a:lstStyle/>
        <a:p>
          <a:endParaRPr lang="en-US"/>
        </a:p>
      </dgm:t>
    </dgm:pt>
    <dgm:pt modelId="{5436B56A-3156-BA41-8B61-DB14BB693A52}">
      <dgm:prSet phldrT="[Text]" custT="1"/>
      <dgm:spPr/>
      <dgm:t>
        <a:bodyPr/>
        <a:lstStyle/>
        <a:p>
          <a:pPr rtl="0"/>
          <a:r>
            <a:rPr lang="en-US" sz="1200" dirty="0"/>
            <a:t>When enough </a:t>
          </a:r>
          <a:r>
            <a:rPr lang="en-US" sz="1200" dirty="0" err="1"/>
            <a:t>vapour</a:t>
          </a:r>
          <a:r>
            <a:rPr lang="en-US" sz="1200" dirty="0"/>
            <a:t> condenses around the nuclei, a cloud droplet is formed. </a:t>
          </a:r>
        </a:p>
      </dgm:t>
    </dgm:pt>
    <dgm:pt modelId="{2E29F4AB-DA96-A04E-A40C-6D4F66EAEC47}" type="parTrans" cxnId="{7E3FD8C6-DAED-2042-8C03-357220E2C5BE}">
      <dgm:prSet/>
      <dgm:spPr/>
      <dgm:t>
        <a:bodyPr/>
        <a:lstStyle/>
        <a:p>
          <a:endParaRPr lang="en-US"/>
        </a:p>
      </dgm:t>
    </dgm:pt>
    <dgm:pt modelId="{05991ADA-01B7-6D40-9FE0-E4DCA71645B9}" type="sibTrans" cxnId="{7E3FD8C6-DAED-2042-8C03-357220E2C5BE}">
      <dgm:prSet/>
      <dgm:spPr/>
      <dgm:t>
        <a:bodyPr/>
        <a:lstStyle/>
        <a:p>
          <a:pPr rtl="0"/>
          <a:endParaRPr lang="en-US"/>
        </a:p>
      </dgm:t>
    </dgm:pt>
    <dgm:pt modelId="{C7E0A3D4-2D0D-D949-B76D-C1C34DD02ED6}">
      <dgm:prSet custT="1"/>
      <dgm:spPr/>
      <dgm:t>
        <a:bodyPr/>
        <a:lstStyle/>
        <a:p>
          <a:pPr rtl="0"/>
          <a:r>
            <a:rPr lang="en-US" sz="1100" dirty="0"/>
            <a:t>water vapour collides with and sticks to tiny particles floating in the air - condensation nuclei forms- which include aerosols such as salt and dust. </a:t>
          </a:r>
        </a:p>
      </dgm:t>
    </dgm:pt>
    <dgm:pt modelId="{2F13768D-E919-E34B-8085-372B907CA673}" type="parTrans" cxnId="{1D243704-8B2F-CA4B-8C54-B84026F270AD}">
      <dgm:prSet/>
      <dgm:spPr/>
      <dgm:t>
        <a:bodyPr/>
        <a:lstStyle/>
        <a:p>
          <a:endParaRPr lang="en-US"/>
        </a:p>
      </dgm:t>
    </dgm:pt>
    <dgm:pt modelId="{00C76473-B3C0-2C40-903A-CE2A587CA2F4}" type="sibTrans" cxnId="{1D243704-8B2F-CA4B-8C54-B84026F270AD}">
      <dgm:prSet/>
      <dgm:spPr/>
      <dgm:t>
        <a:bodyPr/>
        <a:lstStyle/>
        <a:p>
          <a:endParaRPr lang="en-US"/>
        </a:p>
      </dgm:t>
    </dgm:pt>
    <dgm:pt modelId="{699BEF2A-3B11-C941-9C27-425D530B2482}">
      <dgm:prSet custT="1"/>
      <dgm:spPr/>
      <dgm:t>
        <a:bodyPr/>
        <a:lstStyle/>
        <a:p>
          <a:pPr rtl="0"/>
          <a:r>
            <a:rPr lang="en-US" sz="1200" dirty="0"/>
            <a:t>As </a:t>
          </a:r>
          <a:r>
            <a:rPr lang="en-US" sz="1200" dirty="0" err="1"/>
            <a:t>vapour</a:t>
          </a:r>
          <a:r>
            <a:rPr lang="en-US" sz="1200" dirty="0"/>
            <a:t> rises and cools, these nuclei provide the surface for the </a:t>
          </a:r>
          <a:r>
            <a:rPr lang="en-US" sz="1200" dirty="0" err="1"/>
            <a:t>vapour</a:t>
          </a:r>
          <a:r>
            <a:rPr lang="en-US" sz="1200" dirty="0"/>
            <a:t> to condense onto. </a:t>
          </a:r>
        </a:p>
      </dgm:t>
    </dgm:pt>
    <dgm:pt modelId="{9BCE146D-E054-8040-AEB6-0C2346F1021A}" type="parTrans" cxnId="{1EFDCC44-272F-9D42-8177-3FD355AA9E26}">
      <dgm:prSet/>
      <dgm:spPr/>
      <dgm:t>
        <a:bodyPr/>
        <a:lstStyle/>
        <a:p>
          <a:endParaRPr lang="en-US"/>
        </a:p>
      </dgm:t>
    </dgm:pt>
    <dgm:pt modelId="{50A1F474-24EC-BF48-91FB-EC45A3CB9F44}" type="sibTrans" cxnId="{1EFDCC44-272F-9D42-8177-3FD355AA9E26}">
      <dgm:prSet/>
      <dgm:spPr/>
      <dgm:t>
        <a:bodyPr/>
        <a:lstStyle/>
        <a:p>
          <a:endParaRPr lang="en-US"/>
        </a:p>
      </dgm:t>
    </dgm:pt>
    <dgm:pt modelId="{3FA9B51B-F600-304A-9C9B-1046AF15C1EF}">
      <dgm:prSet custT="1"/>
      <dgm:spPr/>
      <dgm:t>
        <a:bodyPr/>
        <a:lstStyle/>
        <a:p>
          <a:pPr rtl="0"/>
          <a:r>
            <a:rPr lang="en-US" sz="1200" dirty="0"/>
            <a:t>Then combined to make a cumulus cloud.</a:t>
          </a:r>
        </a:p>
      </dgm:t>
    </dgm:pt>
    <dgm:pt modelId="{1B1271CA-5D85-7D4C-8161-DB0A1426850C}" type="parTrans" cxnId="{075F6154-8FC5-DD41-AE22-2764D74F4C1A}">
      <dgm:prSet/>
      <dgm:spPr/>
      <dgm:t>
        <a:bodyPr/>
        <a:lstStyle/>
        <a:p>
          <a:endParaRPr lang="en-US"/>
        </a:p>
      </dgm:t>
    </dgm:pt>
    <dgm:pt modelId="{761ED62F-B19B-D543-B663-243A20F46E3D}" type="sibTrans" cxnId="{075F6154-8FC5-DD41-AE22-2764D74F4C1A}">
      <dgm:prSet/>
      <dgm:spPr/>
      <dgm:t>
        <a:bodyPr/>
        <a:lstStyle/>
        <a:p>
          <a:endParaRPr lang="en-US"/>
        </a:p>
      </dgm:t>
    </dgm:pt>
    <dgm:pt modelId="{0764D8EC-E306-AC44-B0C0-9F475CB20057}">
      <dgm:prSet custT="1"/>
      <dgm:spPr/>
      <dgm:t>
        <a:bodyPr/>
        <a:lstStyle/>
        <a:p>
          <a:pPr rtl="0"/>
          <a:r>
            <a:rPr lang="en-US" sz="1200" dirty="0"/>
            <a:t>Sometimes these water droplets combine to become larger drops or crystals. </a:t>
          </a:r>
        </a:p>
      </dgm:t>
    </dgm:pt>
    <dgm:pt modelId="{E7F3B2C3-20AE-6D40-86F4-5E634F344664}" type="parTrans" cxnId="{D5125117-4A9C-5344-A7A8-362762662E86}">
      <dgm:prSet/>
      <dgm:spPr/>
      <dgm:t>
        <a:bodyPr/>
        <a:lstStyle/>
        <a:p>
          <a:endParaRPr lang="en-US"/>
        </a:p>
      </dgm:t>
    </dgm:pt>
    <dgm:pt modelId="{BC25B6EE-D4BA-C34A-8CBD-19511B6D2B48}" type="sibTrans" cxnId="{D5125117-4A9C-5344-A7A8-362762662E86}">
      <dgm:prSet/>
      <dgm:spPr/>
      <dgm:t>
        <a:bodyPr/>
        <a:lstStyle/>
        <a:p>
          <a:endParaRPr lang="en-US"/>
        </a:p>
      </dgm:t>
    </dgm:pt>
    <dgm:pt modelId="{06B0DD95-449B-0D44-90D3-9875416CDFF0}">
      <dgm:prSet custT="1"/>
      <dgm:spPr/>
      <dgm:t>
        <a:bodyPr/>
        <a:lstStyle/>
        <a:p>
          <a:pPr rtl="0"/>
          <a:endParaRPr lang="en-US" sz="1100" dirty="0"/>
        </a:p>
        <a:p>
          <a:pPr rtl="0"/>
          <a:r>
            <a:rPr lang="en-US" sz="1200" dirty="0"/>
            <a:t>If they become large enough and too heavy, they will gradually fall from the sky as " precipitation". 
</a:t>
          </a:r>
        </a:p>
      </dgm:t>
    </dgm:pt>
    <dgm:pt modelId="{24B5ED9D-F091-B346-B7C9-ADD0CBE15EBE}" type="parTrans" cxnId="{2469DC9B-1B0C-E240-8869-23AA53327C2F}">
      <dgm:prSet/>
      <dgm:spPr/>
      <dgm:t>
        <a:bodyPr/>
        <a:lstStyle/>
        <a:p>
          <a:endParaRPr lang="en-US"/>
        </a:p>
      </dgm:t>
    </dgm:pt>
    <dgm:pt modelId="{5F5FA8D9-BF6D-D848-AC40-995502EE18BB}" type="sibTrans" cxnId="{2469DC9B-1B0C-E240-8869-23AA53327C2F}">
      <dgm:prSet/>
      <dgm:spPr/>
      <dgm:t>
        <a:bodyPr/>
        <a:lstStyle/>
        <a:p>
          <a:endParaRPr lang="en-US"/>
        </a:p>
      </dgm:t>
    </dgm:pt>
    <dgm:pt modelId="{9DB3DDAA-CF67-9D41-AB3E-4149C73C9341}" type="pres">
      <dgm:prSet presAssocID="{B68DC38A-0888-7346-894E-5A58D33F5DC7}" presName="linearFlow" presStyleCnt="0">
        <dgm:presLayoutVars>
          <dgm:resizeHandles val="exact"/>
        </dgm:presLayoutVars>
      </dgm:prSet>
      <dgm:spPr/>
    </dgm:pt>
    <dgm:pt modelId="{3174E64F-E2E2-2E4B-AA8F-1C03A763D156}" type="pres">
      <dgm:prSet presAssocID="{76ADE3B8-CB6D-3740-B455-06108914585E}" presName="node" presStyleLbl="node1" presStyleIdx="0" presStyleCnt="7" custScaleX="329239" custScaleY="171558">
        <dgm:presLayoutVars>
          <dgm:bulletEnabled val="1"/>
        </dgm:presLayoutVars>
      </dgm:prSet>
      <dgm:spPr/>
    </dgm:pt>
    <dgm:pt modelId="{0BE2E7DC-4AB5-2F43-8F51-9763E7A4CA60}" type="pres">
      <dgm:prSet presAssocID="{55A5DC34-B90A-8D42-8DAC-FB13BBD45CCF}" presName="sibTrans" presStyleLbl="sibTrans2D1" presStyleIdx="0" presStyleCnt="6"/>
      <dgm:spPr/>
    </dgm:pt>
    <dgm:pt modelId="{1F48FD25-F5B2-E144-86AC-59240B22C21C}" type="pres">
      <dgm:prSet presAssocID="{55A5DC34-B90A-8D42-8DAC-FB13BBD45CCF}" presName="connectorText" presStyleLbl="sibTrans2D1" presStyleIdx="0" presStyleCnt="6"/>
      <dgm:spPr/>
    </dgm:pt>
    <dgm:pt modelId="{8191B043-B1D8-484D-8FD0-BB2AD87EAE4A}" type="pres">
      <dgm:prSet presAssocID="{C7E0A3D4-2D0D-D949-B76D-C1C34DD02ED6}" presName="node" presStyleLbl="node1" presStyleIdx="1" presStyleCnt="7" custScaleX="329678" custScaleY="195433" custLinFactNeighborY="-5568">
        <dgm:presLayoutVars>
          <dgm:bulletEnabled val="1"/>
        </dgm:presLayoutVars>
      </dgm:prSet>
      <dgm:spPr/>
    </dgm:pt>
    <dgm:pt modelId="{7ACBD84E-0A11-AE4A-84C6-DBBB8E6E79AF}" type="pres">
      <dgm:prSet presAssocID="{00C76473-B3C0-2C40-903A-CE2A587CA2F4}" presName="sibTrans" presStyleLbl="sibTrans2D1" presStyleIdx="1" presStyleCnt="6"/>
      <dgm:spPr/>
    </dgm:pt>
    <dgm:pt modelId="{C5F2316E-11B3-6443-BD79-383210358CFE}" type="pres">
      <dgm:prSet presAssocID="{00C76473-B3C0-2C40-903A-CE2A587CA2F4}" presName="connectorText" presStyleLbl="sibTrans2D1" presStyleIdx="1" presStyleCnt="6"/>
      <dgm:spPr/>
    </dgm:pt>
    <dgm:pt modelId="{42471C8F-0980-4E4C-80DA-BAD01D8B2B95}" type="pres">
      <dgm:prSet presAssocID="{699BEF2A-3B11-C941-9C27-425D530B2482}" presName="node" presStyleLbl="node1" presStyleIdx="2" presStyleCnt="7" custScaleX="332691" custScaleY="184964">
        <dgm:presLayoutVars>
          <dgm:bulletEnabled val="1"/>
        </dgm:presLayoutVars>
      </dgm:prSet>
      <dgm:spPr/>
    </dgm:pt>
    <dgm:pt modelId="{5BF227D1-E8B9-BB44-8D59-6AF9AFAD8DC8}" type="pres">
      <dgm:prSet presAssocID="{50A1F474-24EC-BF48-91FB-EC45A3CB9F44}" presName="sibTrans" presStyleLbl="sibTrans2D1" presStyleIdx="2" presStyleCnt="6"/>
      <dgm:spPr/>
    </dgm:pt>
    <dgm:pt modelId="{FA0034A0-C333-994C-89BC-8055136B8050}" type="pres">
      <dgm:prSet presAssocID="{50A1F474-24EC-BF48-91FB-EC45A3CB9F44}" presName="connectorText" presStyleLbl="sibTrans2D1" presStyleIdx="2" presStyleCnt="6"/>
      <dgm:spPr/>
    </dgm:pt>
    <dgm:pt modelId="{B68CC182-04C8-EE44-BDC2-D4A917EB294F}" type="pres">
      <dgm:prSet presAssocID="{5436B56A-3156-BA41-8B61-DB14BB693A52}" presName="node" presStyleLbl="node1" presStyleIdx="3" presStyleCnt="7" custScaleX="334412" custScaleY="174339">
        <dgm:presLayoutVars>
          <dgm:bulletEnabled val="1"/>
        </dgm:presLayoutVars>
      </dgm:prSet>
      <dgm:spPr/>
    </dgm:pt>
    <dgm:pt modelId="{D355E029-4841-1248-AFEA-313E8F2C893D}" type="pres">
      <dgm:prSet presAssocID="{05991ADA-01B7-6D40-9FE0-E4DCA71645B9}" presName="sibTrans" presStyleLbl="sibTrans2D1" presStyleIdx="3" presStyleCnt="6"/>
      <dgm:spPr/>
    </dgm:pt>
    <dgm:pt modelId="{E99D9D3C-A42B-2443-A284-273E5132B813}" type="pres">
      <dgm:prSet presAssocID="{05991ADA-01B7-6D40-9FE0-E4DCA71645B9}" presName="connectorText" presStyleLbl="sibTrans2D1" presStyleIdx="3" presStyleCnt="6"/>
      <dgm:spPr/>
    </dgm:pt>
    <dgm:pt modelId="{2B9B90BC-3687-A943-ABE8-7BF073F49CC7}" type="pres">
      <dgm:prSet presAssocID="{3FA9B51B-F600-304A-9C9B-1046AF15C1EF}" presName="node" presStyleLbl="node1" presStyleIdx="4" presStyleCnt="7" custScaleX="331331" custScaleY="172357">
        <dgm:presLayoutVars>
          <dgm:bulletEnabled val="1"/>
        </dgm:presLayoutVars>
      </dgm:prSet>
      <dgm:spPr/>
    </dgm:pt>
    <dgm:pt modelId="{7D064440-40BC-0348-91D5-D3563DCCDD1C}" type="pres">
      <dgm:prSet presAssocID="{761ED62F-B19B-D543-B663-243A20F46E3D}" presName="sibTrans" presStyleLbl="sibTrans2D1" presStyleIdx="4" presStyleCnt="6"/>
      <dgm:spPr/>
    </dgm:pt>
    <dgm:pt modelId="{916489F3-F0FE-DA4A-B22B-EF87D2716D93}" type="pres">
      <dgm:prSet presAssocID="{761ED62F-B19B-D543-B663-243A20F46E3D}" presName="connectorText" presStyleLbl="sibTrans2D1" presStyleIdx="4" presStyleCnt="6"/>
      <dgm:spPr/>
    </dgm:pt>
    <dgm:pt modelId="{8975C4AA-E648-FE44-B66F-596273E605CF}" type="pres">
      <dgm:prSet presAssocID="{0764D8EC-E306-AC44-B0C0-9F475CB20057}" presName="node" presStyleLbl="node1" presStyleIdx="5" presStyleCnt="7" custScaleX="334875" custScaleY="152762">
        <dgm:presLayoutVars>
          <dgm:bulletEnabled val="1"/>
        </dgm:presLayoutVars>
      </dgm:prSet>
      <dgm:spPr/>
    </dgm:pt>
    <dgm:pt modelId="{165F0177-DBDB-A040-98A5-50A6D5E41452}" type="pres">
      <dgm:prSet presAssocID="{BC25B6EE-D4BA-C34A-8CBD-19511B6D2B48}" presName="sibTrans" presStyleLbl="sibTrans2D1" presStyleIdx="5" presStyleCnt="6"/>
      <dgm:spPr/>
    </dgm:pt>
    <dgm:pt modelId="{A418A1BC-8DBD-FF41-8E66-AD834AC9FF85}" type="pres">
      <dgm:prSet presAssocID="{BC25B6EE-D4BA-C34A-8CBD-19511B6D2B48}" presName="connectorText" presStyleLbl="sibTrans2D1" presStyleIdx="5" presStyleCnt="6"/>
      <dgm:spPr/>
    </dgm:pt>
    <dgm:pt modelId="{FA3FC5D1-1EEE-E94E-BBAC-6BCF8F9A40EB}" type="pres">
      <dgm:prSet presAssocID="{06B0DD95-449B-0D44-90D3-9875416CDFF0}" presName="node" presStyleLbl="node1" presStyleIdx="6" presStyleCnt="7" custScaleX="337997" custScaleY="207073">
        <dgm:presLayoutVars>
          <dgm:bulletEnabled val="1"/>
        </dgm:presLayoutVars>
      </dgm:prSet>
      <dgm:spPr/>
    </dgm:pt>
  </dgm:ptLst>
  <dgm:cxnLst>
    <dgm:cxn modelId="{1D243704-8B2F-CA4B-8C54-B84026F270AD}" srcId="{B68DC38A-0888-7346-894E-5A58D33F5DC7}" destId="{C7E0A3D4-2D0D-D949-B76D-C1C34DD02ED6}" srcOrd="1" destOrd="0" parTransId="{2F13768D-E919-E34B-8085-372B907CA673}" sibTransId="{00C76473-B3C0-2C40-903A-CE2A587CA2F4}"/>
    <dgm:cxn modelId="{E9B50E08-08EE-DD46-8E18-48480B09E898}" type="presOf" srcId="{05991ADA-01B7-6D40-9FE0-E4DCA71645B9}" destId="{D355E029-4841-1248-AFEA-313E8F2C893D}" srcOrd="0" destOrd="0" presId="urn:microsoft.com/office/officeart/2005/8/layout/process2"/>
    <dgm:cxn modelId="{D5125117-4A9C-5344-A7A8-362762662E86}" srcId="{B68DC38A-0888-7346-894E-5A58D33F5DC7}" destId="{0764D8EC-E306-AC44-B0C0-9F475CB20057}" srcOrd="5" destOrd="0" parTransId="{E7F3B2C3-20AE-6D40-86F4-5E634F344664}" sibTransId="{BC25B6EE-D4BA-C34A-8CBD-19511B6D2B48}"/>
    <dgm:cxn modelId="{6582B526-B73A-004E-AF7D-AC982C7C8D16}" type="presOf" srcId="{55A5DC34-B90A-8D42-8DAC-FB13BBD45CCF}" destId="{0BE2E7DC-4AB5-2F43-8F51-9763E7A4CA60}" srcOrd="0" destOrd="0" presId="urn:microsoft.com/office/officeart/2005/8/layout/process2"/>
    <dgm:cxn modelId="{57AAF930-67B9-CE4F-AC3A-D8905C688E0E}" type="presOf" srcId="{C7E0A3D4-2D0D-D949-B76D-C1C34DD02ED6}" destId="{8191B043-B1D8-484D-8FD0-BB2AD87EAE4A}" srcOrd="0" destOrd="0" presId="urn:microsoft.com/office/officeart/2005/8/layout/process2"/>
    <dgm:cxn modelId="{1EFDCC44-272F-9D42-8177-3FD355AA9E26}" srcId="{B68DC38A-0888-7346-894E-5A58D33F5DC7}" destId="{699BEF2A-3B11-C941-9C27-425D530B2482}" srcOrd="2" destOrd="0" parTransId="{9BCE146D-E054-8040-AEB6-0C2346F1021A}" sibTransId="{50A1F474-24EC-BF48-91FB-EC45A3CB9F44}"/>
    <dgm:cxn modelId="{075F6154-8FC5-DD41-AE22-2764D74F4C1A}" srcId="{B68DC38A-0888-7346-894E-5A58D33F5DC7}" destId="{3FA9B51B-F600-304A-9C9B-1046AF15C1EF}" srcOrd="4" destOrd="0" parTransId="{1B1271CA-5D85-7D4C-8161-DB0A1426850C}" sibTransId="{761ED62F-B19B-D543-B663-243A20F46E3D}"/>
    <dgm:cxn modelId="{95E51356-B395-2C4A-9EAB-7091416E1078}" srcId="{B68DC38A-0888-7346-894E-5A58D33F5DC7}" destId="{76ADE3B8-CB6D-3740-B455-06108914585E}" srcOrd="0" destOrd="0" parTransId="{B6E2033C-2664-8746-9AD0-D682E8C4D705}" sibTransId="{55A5DC34-B90A-8D42-8DAC-FB13BBD45CCF}"/>
    <dgm:cxn modelId="{83419C7C-AF87-C945-8479-1E8787695600}" type="presOf" srcId="{5436B56A-3156-BA41-8B61-DB14BB693A52}" destId="{B68CC182-04C8-EE44-BDC2-D4A917EB294F}" srcOrd="0" destOrd="0" presId="urn:microsoft.com/office/officeart/2005/8/layout/process2"/>
    <dgm:cxn modelId="{BE8CF189-D190-0047-9D02-373B228114AB}" type="presOf" srcId="{76ADE3B8-CB6D-3740-B455-06108914585E}" destId="{3174E64F-E2E2-2E4B-AA8F-1C03A763D156}" srcOrd="0" destOrd="0" presId="urn:microsoft.com/office/officeart/2005/8/layout/process2"/>
    <dgm:cxn modelId="{96C6418E-05EF-214B-AFF4-A10C3409D96C}" type="presOf" srcId="{0764D8EC-E306-AC44-B0C0-9F475CB20057}" destId="{8975C4AA-E648-FE44-B66F-596273E605CF}" srcOrd="0" destOrd="0" presId="urn:microsoft.com/office/officeart/2005/8/layout/process2"/>
    <dgm:cxn modelId="{0DE50198-8093-F844-8CD0-8BE6698A386C}" type="presOf" srcId="{05991ADA-01B7-6D40-9FE0-E4DCA71645B9}" destId="{E99D9D3C-A42B-2443-A284-273E5132B813}" srcOrd="1" destOrd="0" presId="urn:microsoft.com/office/officeart/2005/8/layout/process2"/>
    <dgm:cxn modelId="{9919EF99-B4D9-9F4F-944F-4CEFCDA70A20}" type="presOf" srcId="{761ED62F-B19B-D543-B663-243A20F46E3D}" destId="{916489F3-F0FE-DA4A-B22B-EF87D2716D93}" srcOrd="1" destOrd="0" presId="urn:microsoft.com/office/officeart/2005/8/layout/process2"/>
    <dgm:cxn modelId="{2469DC9B-1B0C-E240-8869-23AA53327C2F}" srcId="{B68DC38A-0888-7346-894E-5A58D33F5DC7}" destId="{06B0DD95-449B-0D44-90D3-9875416CDFF0}" srcOrd="6" destOrd="0" parTransId="{24B5ED9D-F091-B346-B7C9-ADD0CBE15EBE}" sibTransId="{5F5FA8D9-BF6D-D848-AC40-995502EE18BB}"/>
    <dgm:cxn modelId="{AF73ED9B-44CE-904A-9E18-6C47B2CD7EBD}" type="presOf" srcId="{50A1F474-24EC-BF48-91FB-EC45A3CB9F44}" destId="{5BF227D1-E8B9-BB44-8D59-6AF9AFAD8DC8}" srcOrd="0" destOrd="0" presId="urn:microsoft.com/office/officeart/2005/8/layout/process2"/>
    <dgm:cxn modelId="{3063C8AF-24A2-6D43-9015-E4A347383ACF}" type="presOf" srcId="{50A1F474-24EC-BF48-91FB-EC45A3CB9F44}" destId="{FA0034A0-C333-994C-89BC-8055136B8050}" srcOrd="1" destOrd="0" presId="urn:microsoft.com/office/officeart/2005/8/layout/process2"/>
    <dgm:cxn modelId="{7E3FD8C6-DAED-2042-8C03-357220E2C5BE}" srcId="{B68DC38A-0888-7346-894E-5A58D33F5DC7}" destId="{5436B56A-3156-BA41-8B61-DB14BB693A52}" srcOrd="3" destOrd="0" parTransId="{2E29F4AB-DA96-A04E-A40C-6D4F66EAEC47}" sibTransId="{05991ADA-01B7-6D40-9FE0-E4DCA71645B9}"/>
    <dgm:cxn modelId="{8ACD42C9-9630-6941-A0E8-4D7FD815EB1B}" type="presOf" srcId="{BC25B6EE-D4BA-C34A-8CBD-19511B6D2B48}" destId="{A418A1BC-8DBD-FF41-8E66-AD834AC9FF85}" srcOrd="1" destOrd="0" presId="urn:microsoft.com/office/officeart/2005/8/layout/process2"/>
    <dgm:cxn modelId="{693301CA-09FB-D647-BFB3-3B9B68CEA59E}" type="presOf" srcId="{00C76473-B3C0-2C40-903A-CE2A587CA2F4}" destId="{C5F2316E-11B3-6443-BD79-383210358CFE}" srcOrd="1" destOrd="0" presId="urn:microsoft.com/office/officeart/2005/8/layout/process2"/>
    <dgm:cxn modelId="{24DA39CD-F0B0-1142-AF97-F1A63463B1C8}" type="presOf" srcId="{3FA9B51B-F600-304A-9C9B-1046AF15C1EF}" destId="{2B9B90BC-3687-A943-ABE8-7BF073F49CC7}" srcOrd="0" destOrd="0" presId="urn:microsoft.com/office/officeart/2005/8/layout/process2"/>
    <dgm:cxn modelId="{1134BDD9-40F6-824B-9C05-26731CEE0B49}" type="presOf" srcId="{BC25B6EE-D4BA-C34A-8CBD-19511B6D2B48}" destId="{165F0177-DBDB-A040-98A5-50A6D5E41452}" srcOrd="0" destOrd="0" presId="urn:microsoft.com/office/officeart/2005/8/layout/process2"/>
    <dgm:cxn modelId="{675E06EA-D568-C347-8EE3-CC3E471B8F4F}" type="presOf" srcId="{55A5DC34-B90A-8D42-8DAC-FB13BBD45CCF}" destId="{1F48FD25-F5B2-E144-86AC-59240B22C21C}" srcOrd="1" destOrd="0" presId="urn:microsoft.com/office/officeart/2005/8/layout/process2"/>
    <dgm:cxn modelId="{824052F0-99A4-9D42-B0A0-D5B88FA40C1B}" type="presOf" srcId="{699BEF2A-3B11-C941-9C27-425D530B2482}" destId="{42471C8F-0980-4E4C-80DA-BAD01D8B2B95}" srcOrd="0" destOrd="0" presId="urn:microsoft.com/office/officeart/2005/8/layout/process2"/>
    <dgm:cxn modelId="{35849FF0-497F-B347-85A4-45FE5048C75C}" type="presOf" srcId="{B68DC38A-0888-7346-894E-5A58D33F5DC7}" destId="{9DB3DDAA-CF67-9D41-AB3E-4149C73C9341}" srcOrd="0" destOrd="0" presId="urn:microsoft.com/office/officeart/2005/8/layout/process2"/>
    <dgm:cxn modelId="{6C21A0FB-38EA-D64A-AD6F-BBB0D0C31D4D}" type="presOf" srcId="{761ED62F-B19B-D543-B663-243A20F46E3D}" destId="{7D064440-40BC-0348-91D5-D3563DCCDD1C}" srcOrd="0" destOrd="0" presId="urn:microsoft.com/office/officeart/2005/8/layout/process2"/>
    <dgm:cxn modelId="{9B83D5FC-759B-4B4A-882D-0B489C61498A}" type="presOf" srcId="{06B0DD95-449B-0D44-90D3-9875416CDFF0}" destId="{FA3FC5D1-1EEE-E94E-BBAC-6BCF8F9A40EB}" srcOrd="0" destOrd="0" presId="urn:microsoft.com/office/officeart/2005/8/layout/process2"/>
    <dgm:cxn modelId="{609BEAFF-9281-B74E-9186-A808D8AC9BBD}" type="presOf" srcId="{00C76473-B3C0-2C40-903A-CE2A587CA2F4}" destId="{7ACBD84E-0A11-AE4A-84C6-DBBB8E6E79AF}" srcOrd="0" destOrd="0" presId="urn:microsoft.com/office/officeart/2005/8/layout/process2"/>
    <dgm:cxn modelId="{A895B207-5F57-A04E-9AE2-0D0E17E9A66F}" type="presParOf" srcId="{9DB3DDAA-CF67-9D41-AB3E-4149C73C9341}" destId="{3174E64F-E2E2-2E4B-AA8F-1C03A763D156}" srcOrd="0" destOrd="0" presId="urn:microsoft.com/office/officeart/2005/8/layout/process2"/>
    <dgm:cxn modelId="{71A7D632-75E8-3C49-AC75-5D32EDED1CB7}" type="presParOf" srcId="{9DB3DDAA-CF67-9D41-AB3E-4149C73C9341}" destId="{0BE2E7DC-4AB5-2F43-8F51-9763E7A4CA60}" srcOrd="1" destOrd="0" presId="urn:microsoft.com/office/officeart/2005/8/layout/process2"/>
    <dgm:cxn modelId="{346BA7A4-76E2-C54D-88DE-2FD4E447DD75}" type="presParOf" srcId="{0BE2E7DC-4AB5-2F43-8F51-9763E7A4CA60}" destId="{1F48FD25-F5B2-E144-86AC-59240B22C21C}" srcOrd="0" destOrd="0" presId="urn:microsoft.com/office/officeart/2005/8/layout/process2"/>
    <dgm:cxn modelId="{10602321-2A11-A647-AA5C-9F3CA1951390}" type="presParOf" srcId="{9DB3DDAA-CF67-9D41-AB3E-4149C73C9341}" destId="{8191B043-B1D8-484D-8FD0-BB2AD87EAE4A}" srcOrd="2" destOrd="0" presId="urn:microsoft.com/office/officeart/2005/8/layout/process2"/>
    <dgm:cxn modelId="{065F1A4F-142C-7F40-91F9-AE7DD474EE6D}" type="presParOf" srcId="{9DB3DDAA-CF67-9D41-AB3E-4149C73C9341}" destId="{7ACBD84E-0A11-AE4A-84C6-DBBB8E6E79AF}" srcOrd="3" destOrd="0" presId="urn:microsoft.com/office/officeart/2005/8/layout/process2"/>
    <dgm:cxn modelId="{D9B8AC12-3387-6448-B4AE-B6CBA03FB2D5}" type="presParOf" srcId="{7ACBD84E-0A11-AE4A-84C6-DBBB8E6E79AF}" destId="{C5F2316E-11B3-6443-BD79-383210358CFE}" srcOrd="0" destOrd="0" presId="urn:microsoft.com/office/officeart/2005/8/layout/process2"/>
    <dgm:cxn modelId="{290AF8CD-F195-A14E-909E-ED2C2D0BF8CE}" type="presParOf" srcId="{9DB3DDAA-CF67-9D41-AB3E-4149C73C9341}" destId="{42471C8F-0980-4E4C-80DA-BAD01D8B2B95}" srcOrd="4" destOrd="0" presId="urn:microsoft.com/office/officeart/2005/8/layout/process2"/>
    <dgm:cxn modelId="{AF2DA380-60B9-DA4E-9A00-35D8F289AC38}" type="presParOf" srcId="{9DB3DDAA-CF67-9D41-AB3E-4149C73C9341}" destId="{5BF227D1-E8B9-BB44-8D59-6AF9AFAD8DC8}" srcOrd="5" destOrd="0" presId="urn:microsoft.com/office/officeart/2005/8/layout/process2"/>
    <dgm:cxn modelId="{F7D33C3F-E312-814E-AEBF-9EDFB5512FFC}" type="presParOf" srcId="{5BF227D1-E8B9-BB44-8D59-6AF9AFAD8DC8}" destId="{FA0034A0-C333-994C-89BC-8055136B8050}" srcOrd="0" destOrd="0" presId="urn:microsoft.com/office/officeart/2005/8/layout/process2"/>
    <dgm:cxn modelId="{97F0F181-AE18-CE43-9A57-8AA0B431D95B}" type="presParOf" srcId="{9DB3DDAA-CF67-9D41-AB3E-4149C73C9341}" destId="{B68CC182-04C8-EE44-BDC2-D4A917EB294F}" srcOrd="6" destOrd="0" presId="urn:microsoft.com/office/officeart/2005/8/layout/process2"/>
    <dgm:cxn modelId="{A48CC6B1-DF99-3E4C-8F10-B32FF19C5479}" type="presParOf" srcId="{9DB3DDAA-CF67-9D41-AB3E-4149C73C9341}" destId="{D355E029-4841-1248-AFEA-313E8F2C893D}" srcOrd="7" destOrd="0" presId="urn:microsoft.com/office/officeart/2005/8/layout/process2"/>
    <dgm:cxn modelId="{3C533D4A-2754-5C4A-B5D2-9EF928235EA1}" type="presParOf" srcId="{D355E029-4841-1248-AFEA-313E8F2C893D}" destId="{E99D9D3C-A42B-2443-A284-273E5132B813}" srcOrd="0" destOrd="0" presId="urn:microsoft.com/office/officeart/2005/8/layout/process2"/>
    <dgm:cxn modelId="{0742A5C2-4063-5545-ADF0-06072E906EBC}" type="presParOf" srcId="{9DB3DDAA-CF67-9D41-AB3E-4149C73C9341}" destId="{2B9B90BC-3687-A943-ABE8-7BF073F49CC7}" srcOrd="8" destOrd="0" presId="urn:microsoft.com/office/officeart/2005/8/layout/process2"/>
    <dgm:cxn modelId="{056AB5E0-928F-7949-97EE-DC33930D578E}" type="presParOf" srcId="{9DB3DDAA-CF67-9D41-AB3E-4149C73C9341}" destId="{7D064440-40BC-0348-91D5-D3563DCCDD1C}" srcOrd="9" destOrd="0" presId="urn:microsoft.com/office/officeart/2005/8/layout/process2"/>
    <dgm:cxn modelId="{8D4BB5D2-A1CA-AC43-8FEF-36C3031AB642}" type="presParOf" srcId="{7D064440-40BC-0348-91D5-D3563DCCDD1C}" destId="{916489F3-F0FE-DA4A-B22B-EF87D2716D93}" srcOrd="0" destOrd="0" presId="urn:microsoft.com/office/officeart/2005/8/layout/process2"/>
    <dgm:cxn modelId="{3DAD89AB-7639-9740-AF18-FD4DDB3EF82A}" type="presParOf" srcId="{9DB3DDAA-CF67-9D41-AB3E-4149C73C9341}" destId="{8975C4AA-E648-FE44-B66F-596273E605CF}" srcOrd="10" destOrd="0" presId="urn:microsoft.com/office/officeart/2005/8/layout/process2"/>
    <dgm:cxn modelId="{3F90FB55-7E3B-B14B-8262-4CE0A0EF2316}" type="presParOf" srcId="{9DB3DDAA-CF67-9D41-AB3E-4149C73C9341}" destId="{165F0177-DBDB-A040-98A5-50A6D5E41452}" srcOrd="11" destOrd="0" presId="urn:microsoft.com/office/officeart/2005/8/layout/process2"/>
    <dgm:cxn modelId="{9C141F2F-CBDA-0241-9A9B-933E66865F65}" type="presParOf" srcId="{165F0177-DBDB-A040-98A5-50A6D5E41452}" destId="{A418A1BC-8DBD-FF41-8E66-AD834AC9FF85}" srcOrd="0" destOrd="0" presId="urn:microsoft.com/office/officeart/2005/8/layout/process2"/>
    <dgm:cxn modelId="{3824EB22-85BE-D141-ABAF-041478F034C5}" type="presParOf" srcId="{9DB3DDAA-CF67-9D41-AB3E-4149C73C9341}" destId="{FA3FC5D1-1EEE-E94E-BBAC-6BCF8F9A40EB}" srcOrd="1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F9130-888B-554A-B1E9-1F5B9E219104}" type="doc">
      <dgm:prSet loTypeId="urn:microsoft.com/office/officeart/2008/layout/HorizontalMultiLevelHierarchy" loCatId="" qsTypeId="urn:microsoft.com/office/officeart/2005/8/quickstyle/simple1" qsCatId="simple" csTypeId="urn:microsoft.com/office/officeart/2005/8/colors/colorful1" csCatId="colorful" phldr="1"/>
      <dgm:spPr/>
      <dgm:t>
        <a:bodyPr/>
        <a:lstStyle/>
        <a:p>
          <a:endParaRPr lang="en-US"/>
        </a:p>
      </dgm:t>
    </dgm:pt>
    <dgm:pt modelId="{CEC1957D-473E-1B4D-A04D-BA0DD1C670D1}">
      <dgm:prSet phldrT="[Text]" custT="1"/>
      <dgm:spPr/>
      <dgm:t>
        <a:bodyPr/>
        <a:lstStyle/>
        <a:p>
          <a:r>
            <a:rPr lang="en-GB" sz="1800" b="1" dirty="0">
              <a:latin typeface="PT Sans" panose="020B0503020203020204" pitchFamily="34" charset="77"/>
            </a:rPr>
            <a:t>Subject 2: </a:t>
          </a:r>
          <a:r>
            <a:rPr lang="en-GB" sz="1800" b="1" dirty="0">
              <a:latin typeface="PT Sans" panose="020B0503020203020204" pitchFamily="34" charset="77"/>
              <a:cs typeface="Times New Roman" panose="02020603050405020304" pitchFamily="18" charset="0"/>
            </a:rPr>
            <a:t>What causes the air to rise?</a:t>
          </a:r>
          <a:endParaRPr lang="en-US" sz="1800" b="1" dirty="0">
            <a:latin typeface="PT Sans" panose="020B0503020203020204" pitchFamily="34" charset="77"/>
          </a:endParaRPr>
        </a:p>
      </dgm:t>
    </dgm:pt>
    <dgm:pt modelId="{0C41C790-9F21-EE44-9696-C9E1E48EB049}" type="parTrans" cxnId="{56879558-952D-7141-9FA8-DC1EB729E7E9}">
      <dgm:prSet/>
      <dgm:spPr/>
      <dgm:t>
        <a:bodyPr/>
        <a:lstStyle/>
        <a:p>
          <a:endParaRPr lang="en-US"/>
        </a:p>
      </dgm:t>
    </dgm:pt>
    <dgm:pt modelId="{B5AE1A3C-F017-0246-BA48-1C12A549C5D4}" type="sibTrans" cxnId="{56879558-952D-7141-9FA8-DC1EB729E7E9}">
      <dgm:prSet/>
      <dgm:spPr/>
      <dgm:t>
        <a:bodyPr/>
        <a:lstStyle/>
        <a:p>
          <a:endParaRPr lang="en-US"/>
        </a:p>
      </dgm:t>
    </dgm:pt>
    <dgm:pt modelId="{FB4071CA-9DA1-BB49-9F65-45B33417A46B}">
      <dgm:prSet phldrT="[Text]" custT="1"/>
      <dgm:spPr/>
      <dgm:t>
        <a:bodyPr/>
        <a:lstStyle/>
        <a:p>
          <a:r>
            <a:rPr lang="en-US" sz="1200" b="1" dirty="0">
              <a:latin typeface="PT Sans" panose="020B0503020203020204" pitchFamily="34" charset="77"/>
            </a:rPr>
            <a:t>The sun</a:t>
          </a:r>
          <a:r>
            <a:rPr lang="en-US" sz="1200" dirty="0">
              <a:latin typeface="PT Sans" panose="020B0503020203020204" pitchFamily="34" charset="77"/>
            </a:rPr>
            <a:t> – The sun heats the ground, which then heats the air just above it, causing it to rise upwards in the sky (warm air rises). This tends to produce cumulus clouds.</a:t>
          </a:r>
        </a:p>
      </dgm:t>
    </dgm:pt>
    <dgm:pt modelId="{BA123E24-9B32-444B-B21D-3F269A0F1BB6}" type="parTrans" cxnId="{9D733B3C-88B1-4441-AD07-CCB26A7C4EA1}">
      <dgm:prSet/>
      <dgm:spPr/>
      <dgm:t>
        <a:bodyPr/>
        <a:lstStyle/>
        <a:p>
          <a:endParaRPr lang="en-US"/>
        </a:p>
      </dgm:t>
    </dgm:pt>
    <dgm:pt modelId="{CE0DCE11-8DA1-884B-8A6F-9DB13D11112D}" type="sibTrans" cxnId="{9D733B3C-88B1-4441-AD07-CCB26A7C4EA1}">
      <dgm:prSet/>
      <dgm:spPr/>
      <dgm:t>
        <a:bodyPr/>
        <a:lstStyle/>
        <a:p>
          <a:endParaRPr lang="en-US"/>
        </a:p>
      </dgm:t>
    </dgm:pt>
    <dgm:pt modelId="{6D17659B-B935-BC4F-A300-8EFF71B048A2}">
      <dgm:prSet phldrT="[Text]" custT="1"/>
      <dgm:spPr/>
      <dgm:t>
        <a:bodyPr/>
        <a:lstStyle/>
        <a:p>
          <a:r>
            <a:rPr lang="en-US" sz="1200" b="1" dirty="0">
              <a:latin typeface="PT Sans" panose="020B0503020203020204" pitchFamily="34" charset="77"/>
            </a:rPr>
            <a:t>Hills and mountains</a:t>
          </a:r>
          <a:r>
            <a:rPr lang="en-US" sz="1200" dirty="0">
              <a:latin typeface="PT Sans" panose="020B0503020203020204" pitchFamily="34" charset="77"/>
            </a:rPr>
            <a:t> - When air is travelling towards a mountain or hill, it cannot go into the hill and so it rises upwards along the terrain. Stratus clouds are often produced this way.</a:t>
          </a:r>
        </a:p>
      </dgm:t>
    </dgm:pt>
    <dgm:pt modelId="{21941D4E-ACDE-8143-ACCB-7DEEEC4F71D9}" type="parTrans" cxnId="{49AB2923-C367-8149-8EEF-062B866E770A}">
      <dgm:prSet/>
      <dgm:spPr/>
      <dgm:t>
        <a:bodyPr/>
        <a:lstStyle/>
        <a:p>
          <a:endParaRPr lang="en-US"/>
        </a:p>
      </dgm:t>
    </dgm:pt>
    <dgm:pt modelId="{AC58B91E-739F-CD47-B5DA-82A7FE4FA965}" type="sibTrans" cxnId="{49AB2923-C367-8149-8EEF-062B866E770A}">
      <dgm:prSet/>
      <dgm:spPr/>
      <dgm:t>
        <a:bodyPr/>
        <a:lstStyle/>
        <a:p>
          <a:endParaRPr lang="en-US"/>
        </a:p>
      </dgm:t>
    </dgm:pt>
    <dgm:pt modelId="{9F8E0C4C-F28F-4846-A511-80253B7EABB2}">
      <dgm:prSet phldrT="[Text]" custT="1"/>
      <dgm:spPr/>
      <dgm:t>
        <a:bodyPr/>
        <a:lstStyle/>
        <a:p>
          <a:r>
            <a:rPr lang="en-US" sz="1200" b="1" dirty="0">
              <a:latin typeface="PT Sans" panose="020B0503020203020204" pitchFamily="34" charset="77"/>
            </a:rPr>
            <a:t>Weather fronts</a:t>
          </a:r>
          <a:r>
            <a:rPr lang="en-US" sz="1200" dirty="0">
              <a:latin typeface="PT Sans" panose="020B0503020203020204" pitchFamily="34" charset="77"/>
            </a:rPr>
            <a:t> - A weather 'front' is where warm air meets cold air. The warm air rises up and over the cold air (warm air rises). This produces nimbostratus clouds, amongst others.</a:t>
          </a:r>
        </a:p>
      </dgm:t>
    </dgm:pt>
    <dgm:pt modelId="{08E02FDE-B435-7A4D-8EFD-1CAD3320409E}" type="parTrans" cxnId="{7F600712-EF86-2841-B281-096E7352F93B}">
      <dgm:prSet/>
      <dgm:spPr/>
      <dgm:t>
        <a:bodyPr/>
        <a:lstStyle/>
        <a:p>
          <a:endParaRPr lang="en-US"/>
        </a:p>
      </dgm:t>
    </dgm:pt>
    <dgm:pt modelId="{B1854080-E051-1240-8B41-A90CDBCF976A}" type="sibTrans" cxnId="{7F600712-EF86-2841-B281-096E7352F93B}">
      <dgm:prSet/>
      <dgm:spPr/>
      <dgm:t>
        <a:bodyPr/>
        <a:lstStyle/>
        <a:p>
          <a:endParaRPr lang="en-US"/>
        </a:p>
      </dgm:t>
    </dgm:pt>
    <dgm:pt modelId="{EBC88122-CE7B-3742-9309-520905272984}">
      <dgm:prSet phldrT="[Text]" custT="1"/>
      <dgm:spPr/>
      <dgm:t>
        <a:bodyPr/>
        <a:lstStyle/>
        <a:p>
          <a:r>
            <a:rPr lang="en-US" sz="1200" b="1" dirty="0">
              <a:latin typeface="PT Sans" panose="020B0503020203020204" pitchFamily="34" charset="77"/>
            </a:rPr>
            <a:t>Convergence </a:t>
          </a:r>
          <a:r>
            <a:rPr lang="en-US" sz="1200" dirty="0">
              <a:latin typeface="PT Sans" panose="020B0503020203020204" pitchFamily="34" charset="77"/>
            </a:rPr>
            <a:t>- Streams of air flowing towards each other from different directions are forced to rise when they meet, or converge. This can cause cumulus cloud and showery conditions.</a:t>
          </a:r>
        </a:p>
      </dgm:t>
    </dgm:pt>
    <dgm:pt modelId="{44C4AB51-BC4D-214A-BD5E-7533B75EFB68}" type="parTrans" cxnId="{C068473C-8465-434E-AADC-58F83C0EE068}">
      <dgm:prSet/>
      <dgm:spPr/>
      <dgm:t>
        <a:bodyPr/>
        <a:lstStyle/>
        <a:p>
          <a:endParaRPr lang="en-US"/>
        </a:p>
      </dgm:t>
    </dgm:pt>
    <dgm:pt modelId="{36E8561C-C4D8-AE48-8870-288768479C85}" type="sibTrans" cxnId="{C068473C-8465-434E-AADC-58F83C0EE068}">
      <dgm:prSet/>
      <dgm:spPr/>
      <dgm:t>
        <a:bodyPr/>
        <a:lstStyle/>
        <a:p>
          <a:endParaRPr lang="en-US"/>
        </a:p>
      </dgm:t>
    </dgm:pt>
    <dgm:pt modelId="{F0E18D4B-96F5-1742-B5AD-6BE10E9184C2}">
      <dgm:prSet phldrT="[Text]" custT="1"/>
      <dgm:spPr/>
      <dgm:t>
        <a:bodyPr/>
        <a:lstStyle/>
        <a:p>
          <a:r>
            <a:rPr lang="en-US" sz="1400" b="1" dirty="0">
              <a:latin typeface="PT Sans" panose="020B0503020203020204" pitchFamily="34" charset="77"/>
            </a:rPr>
            <a:t>Turbulence </a:t>
          </a:r>
          <a:r>
            <a:rPr lang="en-US" sz="1400" dirty="0">
              <a:latin typeface="PT Sans" panose="020B0503020203020204" pitchFamily="34" charset="77"/>
            </a:rPr>
            <a:t>- A sudden change in wind speed high up can create circulations in the air which can bring the air at the surface high up into the sky.</a:t>
          </a:r>
        </a:p>
        <a:p>
          <a:endParaRPr lang="en-US" sz="1000" dirty="0"/>
        </a:p>
      </dgm:t>
    </dgm:pt>
    <dgm:pt modelId="{C3C8C656-8D7F-6343-A19E-EFC87B665D62}" type="parTrans" cxnId="{3AB6F449-B87F-F649-BA45-C9FFEED59EE9}">
      <dgm:prSet/>
      <dgm:spPr/>
      <dgm:t>
        <a:bodyPr/>
        <a:lstStyle/>
        <a:p>
          <a:endParaRPr lang="en-US"/>
        </a:p>
      </dgm:t>
    </dgm:pt>
    <dgm:pt modelId="{AB4CF68E-705D-974B-91F7-0A4889E173B0}" type="sibTrans" cxnId="{3AB6F449-B87F-F649-BA45-C9FFEED59EE9}">
      <dgm:prSet/>
      <dgm:spPr/>
      <dgm:t>
        <a:bodyPr/>
        <a:lstStyle/>
        <a:p>
          <a:endParaRPr lang="en-US"/>
        </a:p>
      </dgm:t>
    </dgm:pt>
    <dgm:pt modelId="{6B37B064-0947-9C4A-A658-332A9AE80BE3}" type="pres">
      <dgm:prSet presAssocID="{14FF9130-888B-554A-B1E9-1F5B9E219104}" presName="Name0" presStyleCnt="0">
        <dgm:presLayoutVars>
          <dgm:chPref val="1"/>
          <dgm:dir/>
          <dgm:animOne val="branch"/>
          <dgm:animLvl val="lvl"/>
          <dgm:resizeHandles val="exact"/>
        </dgm:presLayoutVars>
      </dgm:prSet>
      <dgm:spPr/>
    </dgm:pt>
    <dgm:pt modelId="{08F1FC77-215E-9347-A160-52C7F004DAB5}" type="pres">
      <dgm:prSet presAssocID="{CEC1957D-473E-1B4D-A04D-BA0DD1C670D1}" presName="root1" presStyleCnt="0"/>
      <dgm:spPr/>
    </dgm:pt>
    <dgm:pt modelId="{2A60408D-F902-DC40-B6AA-DBF9D0DF61DD}" type="pres">
      <dgm:prSet presAssocID="{CEC1957D-473E-1B4D-A04D-BA0DD1C670D1}" presName="LevelOneTextNode" presStyleLbl="node0" presStyleIdx="0" presStyleCnt="1">
        <dgm:presLayoutVars>
          <dgm:chPref val="3"/>
        </dgm:presLayoutVars>
      </dgm:prSet>
      <dgm:spPr/>
    </dgm:pt>
    <dgm:pt modelId="{EA16AEDA-C093-7146-8CB9-34BAFDECA5E0}" type="pres">
      <dgm:prSet presAssocID="{CEC1957D-473E-1B4D-A04D-BA0DD1C670D1}" presName="level2hierChild" presStyleCnt="0"/>
      <dgm:spPr/>
    </dgm:pt>
    <dgm:pt modelId="{282768AB-2161-EA4A-974B-26800CB1279A}" type="pres">
      <dgm:prSet presAssocID="{BA123E24-9B32-444B-B21D-3F269A0F1BB6}" presName="conn2-1" presStyleLbl="parChTrans1D2" presStyleIdx="0" presStyleCnt="5"/>
      <dgm:spPr/>
    </dgm:pt>
    <dgm:pt modelId="{A7E73D75-A9ED-BE43-9241-1945E7CE72ED}" type="pres">
      <dgm:prSet presAssocID="{BA123E24-9B32-444B-B21D-3F269A0F1BB6}" presName="connTx" presStyleLbl="parChTrans1D2" presStyleIdx="0" presStyleCnt="5"/>
      <dgm:spPr/>
    </dgm:pt>
    <dgm:pt modelId="{2A1EB8A5-5C63-3E40-A1E1-729D9670A151}" type="pres">
      <dgm:prSet presAssocID="{FB4071CA-9DA1-BB49-9F65-45B33417A46B}" presName="root2" presStyleCnt="0"/>
      <dgm:spPr/>
    </dgm:pt>
    <dgm:pt modelId="{529CEA41-1525-7E40-A5BD-3CD9B0F6EDF0}" type="pres">
      <dgm:prSet presAssocID="{FB4071CA-9DA1-BB49-9F65-45B33417A46B}" presName="LevelTwoTextNode" presStyleLbl="node2" presStyleIdx="0" presStyleCnt="5" custScaleX="219538" custScaleY="156589">
        <dgm:presLayoutVars>
          <dgm:chPref val="3"/>
        </dgm:presLayoutVars>
      </dgm:prSet>
      <dgm:spPr/>
    </dgm:pt>
    <dgm:pt modelId="{10786ABA-63E1-8E42-A6D6-D03B363A19EC}" type="pres">
      <dgm:prSet presAssocID="{FB4071CA-9DA1-BB49-9F65-45B33417A46B}" presName="level3hierChild" presStyleCnt="0"/>
      <dgm:spPr/>
    </dgm:pt>
    <dgm:pt modelId="{839728AF-C385-2D48-8428-2A103E7E22A1}" type="pres">
      <dgm:prSet presAssocID="{21941D4E-ACDE-8143-ACCB-7DEEEC4F71D9}" presName="conn2-1" presStyleLbl="parChTrans1D2" presStyleIdx="1" presStyleCnt="5"/>
      <dgm:spPr/>
    </dgm:pt>
    <dgm:pt modelId="{3926CDF9-6776-714D-9EC5-D871C5EB9BCA}" type="pres">
      <dgm:prSet presAssocID="{21941D4E-ACDE-8143-ACCB-7DEEEC4F71D9}" presName="connTx" presStyleLbl="parChTrans1D2" presStyleIdx="1" presStyleCnt="5"/>
      <dgm:spPr/>
    </dgm:pt>
    <dgm:pt modelId="{72F84322-0350-CE4D-84B9-751B5AF515CD}" type="pres">
      <dgm:prSet presAssocID="{6D17659B-B935-BC4F-A300-8EFF71B048A2}" presName="root2" presStyleCnt="0"/>
      <dgm:spPr/>
    </dgm:pt>
    <dgm:pt modelId="{247EE65E-46AD-3341-B226-59FC20FB6080}" type="pres">
      <dgm:prSet presAssocID="{6D17659B-B935-BC4F-A300-8EFF71B048A2}" presName="LevelTwoTextNode" presStyleLbl="node2" presStyleIdx="1" presStyleCnt="5" custScaleX="218639" custScaleY="162944">
        <dgm:presLayoutVars>
          <dgm:chPref val="3"/>
        </dgm:presLayoutVars>
      </dgm:prSet>
      <dgm:spPr/>
    </dgm:pt>
    <dgm:pt modelId="{3FBAD4A2-5049-3740-9C87-44492F930936}" type="pres">
      <dgm:prSet presAssocID="{6D17659B-B935-BC4F-A300-8EFF71B048A2}" presName="level3hierChild" presStyleCnt="0"/>
      <dgm:spPr/>
    </dgm:pt>
    <dgm:pt modelId="{22E4303C-5222-664A-9487-F24A831FC78C}" type="pres">
      <dgm:prSet presAssocID="{08E02FDE-B435-7A4D-8EFD-1CAD3320409E}" presName="conn2-1" presStyleLbl="parChTrans1D2" presStyleIdx="2" presStyleCnt="5"/>
      <dgm:spPr/>
    </dgm:pt>
    <dgm:pt modelId="{94290B60-5D3E-514D-BCD9-3D22D4CDE051}" type="pres">
      <dgm:prSet presAssocID="{08E02FDE-B435-7A4D-8EFD-1CAD3320409E}" presName="connTx" presStyleLbl="parChTrans1D2" presStyleIdx="2" presStyleCnt="5"/>
      <dgm:spPr/>
    </dgm:pt>
    <dgm:pt modelId="{442E629F-BC3C-EA4A-8F17-0273CDD9EBE1}" type="pres">
      <dgm:prSet presAssocID="{9F8E0C4C-F28F-4846-A511-80253B7EABB2}" presName="root2" presStyleCnt="0"/>
      <dgm:spPr/>
    </dgm:pt>
    <dgm:pt modelId="{283F88C7-1833-984F-AEE3-B1A960EA330A}" type="pres">
      <dgm:prSet presAssocID="{9F8E0C4C-F28F-4846-A511-80253B7EABB2}" presName="LevelTwoTextNode" presStyleLbl="node2" presStyleIdx="2" presStyleCnt="5" custScaleX="217977" custScaleY="124898">
        <dgm:presLayoutVars>
          <dgm:chPref val="3"/>
        </dgm:presLayoutVars>
      </dgm:prSet>
      <dgm:spPr/>
    </dgm:pt>
    <dgm:pt modelId="{230BAEF2-E025-5A43-9FCB-B055BE2F1E75}" type="pres">
      <dgm:prSet presAssocID="{9F8E0C4C-F28F-4846-A511-80253B7EABB2}" presName="level3hierChild" presStyleCnt="0"/>
      <dgm:spPr/>
    </dgm:pt>
    <dgm:pt modelId="{87810E12-BF6D-8C4A-8022-12B94DBA644D}" type="pres">
      <dgm:prSet presAssocID="{44C4AB51-BC4D-214A-BD5E-7533B75EFB68}" presName="conn2-1" presStyleLbl="parChTrans1D2" presStyleIdx="3" presStyleCnt="5"/>
      <dgm:spPr/>
    </dgm:pt>
    <dgm:pt modelId="{601335E4-F75B-BB43-9A5F-63AABE6B47C2}" type="pres">
      <dgm:prSet presAssocID="{44C4AB51-BC4D-214A-BD5E-7533B75EFB68}" presName="connTx" presStyleLbl="parChTrans1D2" presStyleIdx="3" presStyleCnt="5"/>
      <dgm:spPr/>
    </dgm:pt>
    <dgm:pt modelId="{C31225D5-4487-DB45-B13D-E2D0B3381B29}" type="pres">
      <dgm:prSet presAssocID="{EBC88122-CE7B-3742-9309-520905272984}" presName="root2" presStyleCnt="0"/>
      <dgm:spPr/>
    </dgm:pt>
    <dgm:pt modelId="{11306CF8-00E0-A04C-AB54-E6773CD68024}" type="pres">
      <dgm:prSet presAssocID="{EBC88122-CE7B-3742-9309-520905272984}" presName="LevelTwoTextNode" presStyleLbl="node2" presStyleIdx="3" presStyleCnt="5" custScaleX="217977" custScaleY="124498">
        <dgm:presLayoutVars>
          <dgm:chPref val="3"/>
        </dgm:presLayoutVars>
      </dgm:prSet>
      <dgm:spPr/>
    </dgm:pt>
    <dgm:pt modelId="{E309B267-E5C9-C445-B467-7776381C6BF4}" type="pres">
      <dgm:prSet presAssocID="{EBC88122-CE7B-3742-9309-520905272984}" presName="level3hierChild" presStyleCnt="0"/>
      <dgm:spPr/>
    </dgm:pt>
    <dgm:pt modelId="{6C16413C-A968-D045-B618-5B2CF4F278CC}" type="pres">
      <dgm:prSet presAssocID="{C3C8C656-8D7F-6343-A19E-EFC87B665D62}" presName="conn2-1" presStyleLbl="parChTrans1D2" presStyleIdx="4" presStyleCnt="5"/>
      <dgm:spPr/>
    </dgm:pt>
    <dgm:pt modelId="{A1745754-E5E7-A34A-AFD8-783C901EACA2}" type="pres">
      <dgm:prSet presAssocID="{C3C8C656-8D7F-6343-A19E-EFC87B665D62}" presName="connTx" presStyleLbl="parChTrans1D2" presStyleIdx="4" presStyleCnt="5"/>
      <dgm:spPr/>
    </dgm:pt>
    <dgm:pt modelId="{C5518951-9551-3C4E-A4DB-2CF7569DABAE}" type="pres">
      <dgm:prSet presAssocID="{F0E18D4B-96F5-1742-B5AD-6BE10E9184C2}" presName="root2" presStyleCnt="0"/>
      <dgm:spPr/>
    </dgm:pt>
    <dgm:pt modelId="{C2A28AF0-D3F3-0C4F-A389-CBDEA3B27555}" type="pres">
      <dgm:prSet presAssocID="{F0E18D4B-96F5-1742-B5AD-6BE10E9184C2}" presName="LevelTwoTextNode" presStyleLbl="node2" presStyleIdx="4" presStyleCnt="5" custScaleX="219311" custScaleY="143520">
        <dgm:presLayoutVars>
          <dgm:chPref val="3"/>
        </dgm:presLayoutVars>
      </dgm:prSet>
      <dgm:spPr/>
    </dgm:pt>
    <dgm:pt modelId="{DA2F8357-17C2-964D-8185-F7F976F44126}" type="pres">
      <dgm:prSet presAssocID="{F0E18D4B-96F5-1742-B5AD-6BE10E9184C2}" presName="level3hierChild" presStyleCnt="0"/>
      <dgm:spPr/>
    </dgm:pt>
  </dgm:ptLst>
  <dgm:cxnLst>
    <dgm:cxn modelId="{F8060200-3F71-184D-84AC-0DDF1CE11AC9}" type="presOf" srcId="{F0E18D4B-96F5-1742-B5AD-6BE10E9184C2}" destId="{C2A28AF0-D3F3-0C4F-A389-CBDEA3B27555}" srcOrd="0" destOrd="0" presId="urn:microsoft.com/office/officeart/2008/layout/HorizontalMultiLevelHierarchy"/>
    <dgm:cxn modelId="{7F600712-EF86-2841-B281-096E7352F93B}" srcId="{CEC1957D-473E-1B4D-A04D-BA0DD1C670D1}" destId="{9F8E0C4C-F28F-4846-A511-80253B7EABB2}" srcOrd="2" destOrd="0" parTransId="{08E02FDE-B435-7A4D-8EFD-1CAD3320409E}" sibTransId="{B1854080-E051-1240-8B41-A90CDBCF976A}"/>
    <dgm:cxn modelId="{4769AC1A-1C7F-C54B-9B79-C41B46D771BE}" type="presOf" srcId="{9F8E0C4C-F28F-4846-A511-80253B7EABB2}" destId="{283F88C7-1833-984F-AEE3-B1A960EA330A}" srcOrd="0" destOrd="0" presId="urn:microsoft.com/office/officeart/2008/layout/HorizontalMultiLevelHierarchy"/>
    <dgm:cxn modelId="{923B1F1E-194C-DB43-9EAA-AC4FB2B84C1D}" type="presOf" srcId="{CEC1957D-473E-1B4D-A04D-BA0DD1C670D1}" destId="{2A60408D-F902-DC40-B6AA-DBF9D0DF61DD}" srcOrd="0" destOrd="0" presId="urn:microsoft.com/office/officeart/2008/layout/HorizontalMultiLevelHierarchy"/>
    <dgm:cxn modelId="{49AB2923-C367-8149-8EEF-062B866E770A}" srcId="{CEC1957D-473E-1B4D-A04D-BA0DD1C670D1}" destId="{6D17659B-B935-BC4F-A300-8EFF71B048A2}" srcOrd="1" destOrd="0" parTransId="{21941D4E-ACDE-8143-ACCB-7DEEEC4F71D9}" sibTransId="{AC58B91E-739F-CD47-B5DA-82A7FE4FA965}"/>
    <dgm:cxn modelId="{491D4333-5C73-6E42-AAB1-2FB3EE443688}" type="presOf" srcId="{21941D4E-ACDE-8143-ACCB-7DEEEC4F71D9}" destId="{839728AF-C385-2D48-8428-2A103E7E22A1}" srcOrd="0" destOrd="0" presId="urn:microsoft.com/office/officeart/2008/layout/HorizontalMultiLevelHierarchy"/>
    <dgm:cxn modelId="{5F8C3336-B087-D649-B171-60F4ACCA5BAA}" type="presOf" srcId="{44C4AB51-BC4D-214A-BD5E-7533B75EFB68}" destId="{87810E12-BF6D-8C4A-8022-12B94DBA644D}" srcOrd="0" destOrd="0" presId="urn:microsoft.com/office/officeart/2008/layout/HorizontalMultiLevelHierarchy"/>
    <dgm:cxn modelId="{9D733B3C-88B1-4441-AD07-CCB26A7C4EA1}" srcId="{CEC1957D-473E-1B4D-A04D-BA0DD1C670D1}" destId="{FB4071CA-9DA1-BB49-9F65-45B33417A46B}" srcOrd="0" destOrd="0" parTransId="{BA123E24-9B32-444B-B21D-3F269A0F1BB6}" sibTransId="{CE0DCE11-8DA1-884B-8A6F-9DB13D11112D}"/>
    <dgm:cxn modelId="{C068473C-8465-434E-AADC-58F83C0EE068}" srcId="{CEC1957D-473E-1B4D-A04D-BA0DD1C670D1}" destId="{EBC88122-CE7B-3742-9309-520905272984}" srcOrd="3" destOrd="0" parTransId="{44C4AB51-BC4D-214A-BD5E-7533B75EFB68}" sibTransId="{36E8561C-C4D8-AE48-8870-288768479C85}"/>
    <dgm:cxn modelId="{70B91F42-061F-F940-845A-621A60DF56AD}" type="presOf" srcId="{BA123E24-9B32-444B-B21D-3F269A0F1BB6}" destId="{282768AB-2161-EA4A-974B-26800CB1279A}" srcOrd="0" destOrd="0" presId="urn:microsoft.com/office/officeart/2008/layout/HorizontalMultiLevelHierarchy"/>
    <dgm:cxn modelId="{09A76B47-35FF-1E47-8BEA-BE95EAC6C2FE}" type="presOf" srcId="{EBC88122-CE7B-3742-9309-520905272984}" destId="{11306CF8-00E0-A04C-AB54-E6773CD68024}" srcOrd="0" destOrd="0" presId="urn:microsoft.com/office/officeart/2008/layout/HorizontalMultiLevelHierarchy"/>
    <dgm:cxn modelId="{3AB6F449-B87F-F649-BA45-C9FFEED59EE9}" srcId="{CEC1957D-473E-1B4D-A04D-BA0DD1C670D1}" destId="{F0E18D4B-96F5-1742-B5AD-6BE10E9184C2}" srcOrd="4" destOrd="0" parTransId="{C3C8C656-8D7F-6343-A19E-EFC87B665D62}" sibTransId="{AB4CF68E-705D-974B-91F7-0A4889E173B0}"/>
    <dgm:cxn modelId="{56879558-952D-7141-9FA8-DC1EB729E7E9}" srcId="{14FF9130-888B-554A-B1E9-1F5B9E219104}" destId="{CEC1957D-473E-1B4D-A04D-BA0DD1C670D1}" srcOrd="0" destOrd="0" parTransId="{0C41C790-9F21-EE44-9696-C9E1E48EB049}" sibTransId="{B5AE1A3C-F017-0246-BA48-1C12A549C5D4}"/>
    <dgm:cxn modelId="{9C61B85C-CED7-0E4B-8B1C-66C46D18C858}" type="presOf" srcId="{08E02FDE-B435-7A4D-8EFD-1CAD3320409E}" destId="{94290B60-5D3E-514D-BCD9-3D22D4CDE051}" srcOrd="1" destOrd="0" presId="urn:microsoft.com/office/officeart/2008/layout/HorizontalMultiLevelHierarchy"/>
    <dgm:cxn modelId="{118B2A7C-5B9D-2F40-9C0E-A52B37C4EFFA}" type="presOf" srcId="{21941D4E-ACDE-8143-ACCB-7DEEEC4F71D9}" destId="{3926CDF9-6776-714D-9EC5-D871C5EB9BCA}" srcOrd="1" destOrd="0" presId="urn:microsoft.com/office/officeart/2008/layout/HorizontalMultiLevelHierarchy"/>
    <dgm:cxn modelId="{00E0F188-DBAF-5449-8F4E-CFB4E1394DA2}" type="presOf" srcId="{FB4071CA-9DA1-BB49-9F65-45B33417A46B}" destId="{529CEA41-1525-7E40-A5BD-3CD9B0F6EDF0}" srcOrd="0" destOrd="0" presId="urn:microsoft.com/office/officeart/2008/layout/HorizontalMultiLevelHierarchy"/>
    <dgm:cxn modelId="{68FD6091-5357-6449-A3AD-296A6D9C519E}" type="presOf" srcId="{08E02FDE-B435-7A4D-8EFD-1CAD3320409E}" destId="{22E4303C-5222-664A-9487-F24A831FC78C}" srcOrd="0" destOrd="0" presId="urn:microsoft.com/office/officeart/2008/layout/HorizontalMultiLevelHierarchy"/>
    <dgm:cxn modelId="{2A1FACBA-879E-CD4D-A8EC-BC591883AE7A}" type="presOf" srcId="{BA123E24-9B32-444B-B21D-3F269A0F1BB6}" destId="{A7E73D75-A9ED-BE43-9241-1945E7CE72ED}" srcOrd="1" destOrd="0" presId="urn:microsoft.com/office/officeart/2008/layout/HorizontalMultiLevelHierarchy"/>
    <dgm:cxn modelId="{B7DBDEBC-FF4F-7A4D-A160-F03FC956F639}" type="presOf" srcId="{14FF9130-888B-554A-B1E9-1F5B9E219104}" destId="{6B37B064-0947-9C4A-A658-332A9AE80BE3}" srcOrd="0" destOrd="0" presId="urn:microsoft.com/office/officeart/2008/layout/HorizontalMultiLevelHierarchy"/>
    <dgm:cxn modelId="{9230F6BF-FAA2-3046-A2A5-01D73EDF512B}" type="presOf" srcId="{C3C8C656-8D7F-6343-A19E-EFC87B665D62}" destId="{A1745754-E5E7-A34A-AFD8-783C901EACA2}" srcOrd="1" destOrd="0" presId="urn:microsoft.com/office/officeart/2008/layout/HorizontalMultiLevelHierarchy"/>
    <dgm:cxn modelId="{1B868ED3-852E-3848-8E22-8883BCC54DD9}" type="presOf" srcId="{6D17659B-B935-BC4F-A300-8EFF71B048A2}" destId="{247EE65E-46AD-3341-B226-59FC20FB6080}" srcOrd="0" destOrd="0" presId="urn:microsoft.com/office/officeart/2008/layout/HorizontalMultiLevelHierarchy"/>
    <dgm:cxn modelId="{BDD64DDE-4798-E04A-BDD7-DDBEA58D9CC4}" type="presOf" srcId="{44C4AB51-BC4D-214A-BD5E-7533B75EFB68}" destId="{601335E4-F75B-BB43-9A5F-63AABE6B47C2}" srcOrd="1" destOrd="0" presId="urn:microsoft.com/office/officeart/2008/layout/HorizontalMultiLevelHierarchy"/>
    <dgm:cxn modelId="{41EC80EB-D87A-AB4B-B268-850DD398AE90}" type="presOf" srcId="{C3C8C656-8D7F-6343-A19E-EFC87B665D62}" destId="{6C16413C-A968-D045-B618-5B2CF4F278CC}" srcOrd="0" destOrd="0" presId="urn:microsoft.com/office/officeart/2008/layout/HorizontalMultiLevelHierarchy"/>
    <dgm:cxn modelId="{C51B6671-E6F8-E049-8A8A-E8B2E7197880}" type="presParOf" srcId="{6B37B064-0947-9C4A-A658-332A9AE80BE3}" destId="{08F1FC77-215E-9347-A160-52C7F004DAB5}" srcOrd="0" destOrd="0" presId="urn:microsoft.com/office/officeart/2008/layout/HorizontalMultiLevelHierarchy"/>
    <dgm:cxn modelId="{BDF50B64-A444-3F47-9990-F5C87CB91FCA}" type="presParOf" srcId="{08F1FC77-215E-9347-A160-52C7F004DAB5}" destId="{2A60408D-F902-DC40-B6AA-DBF9D0DF61DD}" srcOrd="0" destOrd="0" presId="urn:microsoft.com/office/officeart/2008/layout/HorizontalMultiLevelHierarchy"/>
    <dgm:cxn modelId="{60FCB8A7-9A43-7543-B89F-E1DE7E8BE847}" type="presParOf" srcId="{08F1FC77-215E-9347-A160-52C7F004DAB5}" destId="{EA16AEDA-C093-7146-8CB9-34BAFDECA5E0}" srcOrd="1" destOrd="0" presId="urn:microsoft.com/office/officeart/2008/layout/HorizontalMultiLevelHierarchy"/>
    <dgm:cxn modelId="{E4D81AFB-A831-0046-9B73-171A7F660AF8}" type="presParOf" srcId="{EA16AEDA-C093-7146-8CB9-34BAFDECA5E0}" destId="{282768AB-2161-EA4A-974B-26800CB1279A}" srcOrd="0" destOrd="0" presId="urn:microsoft.com/office/officeart/2008/layout/HorizontalMultiLevelHierarchy"/>
    <dgm:cxn modelId="{C0109C19-35DD-754B-A467-C23B8A241CAE}" type="presParOf" srcId="{282768AB-2161-EA4A-974B-26800CB1279A}" destId="{A7E73D75-A9ED-BE43-9241-1945E7CE72ED}" srcOrd="0" destOrd="0" presId="urn:microsoft.com/office/officeart/2008/layout/HorizontalMultiLevelHierarchy"/>
    <dgm:cxn modelId="{4404B130-6A51-A949-8476-456B2D8B59BF}" type="presParOf" srcId="{EA16AEDA-C093-7146-8CB9-34BAFDECA5E0}" destId="{2A1EB8A5-5C63-3E40-A1E1-729D9670A151}" srcOrd="1" destOrd="0" presId="urn:microsoft.com/office/officeart/2008/layout/HorizontalMultiLevelHierarchy"/>
    <dgm:cxn modelId="{7DA00566-007B-9540-BA4F-81416D026162}" type="presParOf" srcId="{2A1EB8A5-5C63-3E40-A1E1-729D9670A151}" destId="{529CEA41-1525-7E40-A5BD-3CD9B0F6EDF0}" srcOrd="0" destOrd="0" presId="urn:microsoft.com/office/officeart/2008/layout/HorizontalMultiLevelHierarchy"/>
    <dgm:cxn modelId="{2A541585-22F2-AA48-A976-D83201C8024F}" type="presParOf" srcId="{2A1EB8A5-5C63-3E40-A1E1-729D9670A151}" destId="{10786ABA-63E1-8E42-A6D6-D03B363A19EC}" srcOrd="1" destOrd="0" presId="urn:microsoft.com/office/officeart/2008/layout/HorizontalMultiLevelHierarchy"/>
    <dgm:cxn modelId="{8D568B76-CD94-4C49-99C9-9484E1159E27}" type="presParOf" srcId="{EA16AEDA-C093-7146-8CB9-34BAFDECA5E0}" destId="{839728AF-C385-2D48-8428-2A103E7E22A1}" srcOrd="2" destOrd="0" presId="urn:microsoft.com/office/officeart/2008/layout/HorizontalMultiLevelHierarchy"/>
    <dgm:cxn modelId="{ED23F01A-D739-DF40-A680-6A3780F25EE3}" type="presParOf" srcId="{839728AF-C385-2D48-8428-2A103E7E22A1}" destId="{3926CDF9-6776-714D-9EC5-D871C5EB9BCA}" srcOrd="0" destOrd="0" presId="urn:microsoft.com/office/officeart/2008/layout/HorizontalMultiLevelHierarchy"/>
    <dgm:cxn modelId="{5B8F76E8-B2F9-D740-9D60-0D5083DA557D}" type="presParOf" srcId="{EA16AEDA-C093-7146-8CB9-34BAFDECA5E0}" destId="{72F84322-0350-CE4D-84B9-751B5AF515CD}" srcOrd="3" destOrd="0" presId="urn:microsoft.com/office/officeart/2008/layout/HorizontalMultiLevelHierarchy"/>
    <dgm:cxn modelId="{5329903F-134B-364D-BE91-C79DC1F70730}" type="presParOf" srcId="{72F84322-0350-CE4D-84B9-751B5AF515CD}" destId="{247EE65E-46AD-3341-B226-59FC20FB6080}" srcOrd="0" destOrd="0" presId="urn:microsoft.com/office/officeart/2008/layout/HorizontalMultiLevelHierarchy"/>
    <dgm:cxn modelId="{E47FB482-443C-744D-A8E2-3FAD32231E94}" type="presParOf" srcId="{72F84322-0350-CE4D-84B9-751B5AF515CD}" destId="{3FBAD4A2-5049-3740-9C87-44492F930936}" srcOrd="1" destOrd="0" presId="urn:microsoft.com/office/officeart/2008/layout/HorizontalMultiLevelHierarchy"/>
    <dgm:cxn modelId="{EF04C467-F627-F141-8A28-248FAF687428}" type="presParOf" srcId="{EA16AEDA-C093-7146-8CB9-34BAFDECA5E0}" destId="{22E4303C-5222-664A-9487-F24A831FC78C}" srcOrd="4" destOrd="0" presId="urn:microsoft.com/office/officeart/2008/layout/HorizontalMultiLevelHierarchy"/>
    <dgm:cxn modelId="{D99C5C9B-2F08-2249-A1C0-025AF6012E94}" type="presParOf" srcId="{22E4303C-5222-664A-9487-F24A831FC78C}" destId="{94290B60-5D3E-514D-BCD9-3D22D4CDE051}" srcOrd="0" destOrd="0" presId="urn:microsoft.com/office/officeart/2008/layout/HorizontalMultiLevelHierarchy"/>
    <dgm:cxn modelId="{7AF31D11-57A2-274E-A881-7B6B1816482A}" type="presParOf" srcId="{EA16AEDA-C093-7146-8CB9-34BAFDECA5E0}" destId="{442E629F-BC3C-EA4A-8F17-0273CDD9EBE1}" srcOrd="5" destOrd="0" presId="urn:microsoft.com/office/officeart/2008/layout/HorizontalMultiLevelHierarchy"/>
    <dgm:cxn modelId="{EBA1C86A-48A6-0C4D-BDCF-B336DB713F9A}" type="presParOf" srcId="{442E629F-BC3C-EA4A-8F17-0273CDD9EBE1}" destId="{283F88C7-1833-984F-AEE3-B1A960EA330A}" srcOrd="0" destOrd="0" presId="urn:microsoft.com/office/officeart/2008/layout/HorizontalMultiLevelHierarchy"/>
    <dgm:cxn modelId="{03624EF7-2B5C-DB40-B9AB-8920442CE4C0}" type="presParOf" srcId="{442E629F-BC3C-EA4A-8F17-0273CDD9EBE1}" destId="{230BAEF2-E025-5A43-9FCB-B055BE2F1E75}" srcOrd="1" destOrd="0" presId="urn:microsoft.com/office/officeart/2008/layout/HorizontalMultiLevelHierarchy"/>
    <dgm:cxn modelId="{C8B4B6B9-9C16-3442-BD07-62232DC31001}" type="presParOf" srcId="{EA16AEDA-C093-7146-8CB9-34BAFDECA5E0}" destId="{87810E12-BF6D-8C4A-8022-12B94DBA644D}" srcOrd="6" destOrd="0" presId="urn:microsoft.com/office/officeart/2008/layout/HorizontalMultiLevelHierarchy"/>
    <dgm:cxn modelId="{0E561D99-09BF-E541-8A7D-858D7EE09444}" type="presParOf" srcId="{87810E12-BF6D-8C4A-8022-12B94DBA644D}" destId="{601335E4-F75B-BB43-9A5F-63AABE6B47C2}" srcOrd="0" destOrd="0" presId="urn:microsoft.com/office/officeart/2008/layout/HorizontalMultiLevelHierarchy"/>
    <dgm:cxn modelId="{C41B099A-9D8E-3549-99E5-C73DC3E96627}" type="presParOf" srcId="{EA16AEDA-C093-7146-8CB9-34BAFDECA5E0}" destId="{C31225D5-4487-DB45-B13D-E2D0B3381B29}" srcOrd="7" destOrd="0" presId="urn:microsoft.com/office/officeart/2008/layout/HorizontalMultiLevelHierarchy"/>
    <dgm:cxn modelId="{C2ED2132-B4AC-C34B-83F8-D4FDF715E6F3}" type="presParOf" srcId="{C31225D5-4487-DB45-B13D-E2D0B3381B29}" destId="{11306CF8-00E0-A04C-AB54-E6773CD68024}" srcOrd="0" destOrd="0" presId="urn:microsoft.com/office/officeart/2008/layout/HorizontalMultiLevelHierarchy"/>
    <dgm:cxn modelId="{809FC03C-15AD-6544-B7E6-6A81C6E1DC28}" type="presParOf" srcId="{C31225D5-4487-DB45-B13D-E2D0B3381B29}" destId="{E309B267-E5C9-C445-B467-7776381C6BF4}" srcOrd="1" destOrd="0" presId="urn:microsoft.com/office/officeart/2008/layout/HorizontalMultiLevelHierarchy"/>
    <dgm:cxn modelId="{A2BC65D3-7EFC-FE4D-A23E-0F1C9659E48A}" type="presParOf" srcId="{EA16AEDA-C093-7146-8CB9-34BAFDECA5E0}" destId="{6C16413C-A968-D045-B618-5B2CF4F278CC}" srcOrd="8" destOrd="0" presId="urn:microsoft.com/office/officeart/2008/layout/HorizontalMultiLevelHierarchy"/>
    <dgm:cxn modelId="{93D96097-2076-0748-A593-92D0E323548B}" type="presParOf" srcId="{6C16413C-A968-D045-B618-5B2CF4F278CC}" destId="{A1745754-E5E7-A34A-AFD8-783C901EACA2}" srcOrd="0" destOrd="0" presId="urn:microsoft.com/office/officeart/2008/layout/HorizontalMultiLevelHierarchy"/>
    <dgm:cxn modelId="{E755CECF-9E28-C340-8175-EFCA7A60295F}" type="presParOf" srcId="{EA16AEDA-C093-7146-8CB9-34BAFDECA5E0}" destId="{C5518951-9551-3C4E-A4DB-2CF7569DABAE}" srcOrd="9" destOrd="0" presId="urn:microsoft.com/office/officeart/2008/layout/HorizontalMultiLevelHierarchy"/>
    <dgm:cxn modelId="{C6552826-F85F-E243-B546-E993CF60C183}" type="presParOf" srcId="{C5518951-9551-3C4E-A4DB-2CF7569DABAE}" destId="{C2A28AF0-D3F3-0C4F-A389-CBDEA3B27555}" srcOrd="0" destOrd="0" presId="urn:microsoft.com/office/officeart/2008/layout/HorizontalMultiLevelHierarchy"/>
    <dgm:cxn modelId="{92DE48AC-3A8C-4747-BD0F-2AAFB9DA44E2}" type="presParOf" srcId="{C5518951-9551-3C4E-A4DB-2CF7569DABAE}" destId="{DA2F8357-17C2-964D-8185-F7F976F441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B14E99-7882-E849-AC95-CD196455D7D8}" type="doc">
      <dgm:prSet loTypeId="urn:microsoft.com/office/officeart/2005/8/layout/hProcess9" loCatId="" qsTypeId="urn:microsoft.com/office/officeart/2005/8/quickstyle/simple1" qsCatId="simple" csTypeId="urn:microsoft.com/office/officeart/2005/8/colors/colorful1" csCatId="colorful" phldr="1"/>
      <dgm:spPr/>
    </dgm:pt>
    <dgm:pt modelId="{0256C897-248A-7E42-8948-B8DCF611EF61}">
      <dgm:prSet phldrT="[Text]"/>
      <dgm:spPr/>
      <dgm:t>
        <a:bodyPr/>
        <a:lstStyle/>
        <a:p>
          <a:pPr rtl="0"/>
          <a:r>
            <a:rPr lang="en-US" dirty="0"/>
            <a:t>Lifting mechanism </a:t>
          </a:r>
        </a:p>
      </dgm:t>
    </dgm:pt>
    <dgm:pt modelId="{8CDA0E10-3FD9-BA48-ABC9-6BB406D12029}" type="parTrans" cxnId="{F40C4ED5-E0DE-184A-8FA6-AB32D7AAFDB0}">
      <dgm:prSet/>
      <dgm:spPr/>
      <dgm:t>
        <a:bodyPr/>
        <a:lstStyle/>
        <a:p>
          <a:endParaRPr lang="en-US"/>
        </a:p>
      </dgm:t>
    </dgm:pt>
    <dgm:pt modelId="{7A80A14E-BA29-F24F-859F-4790CA5AD848}" type="sibTrans" cxnId="{F40C4ED5-E0DE-184A-8FA6-AB32D7AAFDB0}">
      <dgm:prSet/>
      <dgm:spPr/>
      <dgm:t>
        <a:bodyPr/>
        <a:lstStyle/>
        <a:p>
          <a:endParaRPr lang="en-US"/>
        </a:p>
      </dgm:t>
    </dgm:pt>
    <dgm:pt modelId="{4BFC4D02-801F-3743-B3E6-42761217FD0B}">
      <dgm:prSet phldrT="[Text]"/>
      <dgm:spPr/>
      <dgm:t>
        <a:bodyPr/>
        <a:lstStyle/>
        <a:p>
          <a:r>
            <a:rPr lang="en-US" dirty="0"/>
            <a:t>Humidity</a:t>
          </a:r>
        </a:p>
      </dgm:t>
    </dgm:pt>
    <dgm:pt modelId="{9FCF1F21-FDE9-694A-A099-82DD1FA22786}" type="parTrans" cxnId="{3179C1D2-928B-D645-B3E8-8FD790283507}">
      <dgm:prSet/>
      <dgm:spPr/>
      <dgm:t>
        <a:bodyPr/>
        <a:lstStyle/>
        <a:p>
          <a:endParaRPr lang="en-US"/>
        </a:p>
      </dgm:t>
    </dgm:pt>
    <dgm:pt modelId="{08359C45-DACA-7440-8DFA-1D3BD5BE895B}" type="sibTrans" cxnId="{3179C1D2-928B-D645-B3E8-8FD790283507}">
      <dgm:prSet/>
      <dgm:spPr/>
      <dgm:t>
        <a:bodyPr/>
        <a:lstStyle/>
        <a:p>
          <a:endParaRPr lang="en-US"/>
        </a:p>
      </dgm:t>
    </dgm:pt>
    <dgm:pt modelId="{82B190C1-0923-DF4D-9353-2668E79A957B}">
      <dgm:prSet phldrT="[Text]"/>
      <dgm:spPr/>
      <dgm:t>
        <a:bodyPr/>
        <a:lstStyle/>
        <a:p>
          <a:r>
            <a:rPr lang="en-US" dirty="0"/>
            <a:t>High surface temperature </a:t>
          </a:r>
        </a:p>
      </dgm:t>
    </dgm:pt>
    <dgm:pt modelId="{8B50C94B-45DA-3C41-8A1A-0ED3F6E989B1}" type="parTrans" cxnId="{89FA610E-3FCF-8B4F-A329-D480ABD3ABE1}">
      <dgm:prSet/>
      <dgm:spPr/>
      <dgm:t>
        <a:bodyPr/>
        <a:lstStyle/>
        <a:p>
          <a:endParaRPr lang="en-US"/>
        </a:p>
      </dgm:t>
    </dgm:pt>
    <dgm:pt modelId="{40529FBB-4F03-9940-8347-58B2D9DA2266}" type="sibTrans" cxnId="{89FA610E-3FCF-8B4F-A329-D480ABD3ABE1}">
      <dgm:prSet/>
      <dgm:spPr/>
      <dgm:t>
        <a:bodyPr/>
        <a:lstStyle/>
        <a:p>
          <a:endParaRPr lang="en-US"/>
        </a:p>
      </dgm:t>
    </dgm:pt>
    <dgm:pt modelId="{414173CB-0612-BB48-B02A-048B2D79EA90}">
      <dgm:prSet phldrT="[Text]"/>
      <dgm:spPr/>
      <dgm:t>
        <a:bodyPr/>
        <a:lstStyle/>
        <a:p>
          <a:r>
            <a:rPr lang="en-US" dirty="0"/>
            <a:t>convergence </a:t>
          </a:r>
        </a:p>
      </dgm:t>
    </dgm:pt>
    <dgm:pt modelId="{5653A297-01AB-5A4C-9097-8595E4F9779A}" type="parTrans" cxnId="{9393AA30-AF83-1041-A3B1-5AD389533949}">
      <dgm:prSet/>
      <dgm:spPr/>
      <dgm:t>
        <a:bodyPr/>
        <a:lstStyle/>
        <a:p>
          <a:endParaRPr lang="en-US"/>
        </a:p>
      </dgm:t>
    </dgm:pt>
    <dgm:pt modelId="{35F1FF3E-9DF0-5F45-9722-9156E128092F}" type="sibTrans" cxnId="{9393AA30-AF83-1041-A3B1-5AD389533949}">
      <dgm:prSet/>
      <dgm:spPr/>
      <dgm:t>
        <a:bodyPr/>
        <a:lstStyle/>
        <a:p>
          <a:endParaRPr lang="en-US"/>
        </a:p>
      </dgm:t>
    </dgm:pt>
    <dgm:pt modelId="{10B8B1DF-2675-7B4B-8DF3-625017F19A28}" type="pres">
      <dgm:prSet presAssocID="{53B14E99-7882-E849-AC95-CD196455D7D8}" presName="CompostProcess" presStyleCnt="0">
        <dgm:presLayoutVars>
          <dgm:dir/>
          <dgm:resizeHandles val="exact"/>
        </dgm:presLayoutVars>
      </dgm:prSet>
      <dgm:spPr/>
    </dgm:pt>
    <dgm:pt modelId="{38C04F06-FAA0-4944-A12B-7E68020DC031}" type="pres">
      <dgm:prSet presAssocID="{53B14E99-7882-E849-AC95-CD196455D7D8}" presName="arrow" presStyleLbl="bgShp" presStyleIdx="0" presStyleCnt="1"/>
      <dgm:spPr/>
    </dgm:pt>
    <dgm:pt modelId="{0771F1E5-C896-3246-B0E4-0FBFA5EDC6CF}" type="pres">
      <dgm:prSet presAssocID="{53B14E99-7882-E849-AC95-CD196455D7D8}" presName="linearProcess" presStyleCnt="0"/>
      <dgm:spPr/>
    </dgm:pt>
    <dgm:pt modelId="{AE3F0267-45D8-7749-B053-9C20EB730A85}" type="pres">
      <dgm:prSet presAssocID="{0256C897-248A-7E42-8948-B8DCF611EF61}" presName="textNode" presStyleLbl="node1" presStyleIdx="0" presStyleCnt="4">
        <dgm:presLayoutVars>
          <dgm:bulletEnabled val="1"/>
        </dgm:presLayoutVars>
      </dgm:prSet>
      <dgm:spPr/>
    </dgm:pt>
    <dgm:pt modelId="{158BE23A-F7BA-9B45-8EB0-0E00312DD6B5}" type="pres">
      <dgm:prSet presAssocID="{7A80A14E-BA29-F24F-859F-4790CA5AD848}" presName="sibTrans" presStyleCnt="0"/>
      <dgm:spPr/>
    </dgm:pt>
    <dgm:pt modelId="{8E1B801C-85CC-684F-875D-A842B6C0708A}" type="pres">
      <dgm:prSet presAssocID="{4BFC4D02-801F-3743-B3E6-42761217FD0B}" presName="textNode" presStyleLbl="node1" presStyleIdx="1" presStyleCnt="4">
        <dgm:presLayoutVars>
          <dgm:bulletEnabled val="1"/>
        </dgm:presLayoutVars>
      </dgm:prSet>
      <dgm:spPr/>
    </dgm:pt>
    <dgm:pt modelId="{D182A8EC-4698-164F-A761-5BEC064E98AC}" type="pres">
      <dgm:prSet presAssocID="{08359C45-DACA-7440-8DFA-1D3BD5BE895B}" presName="sibTrans" presStyleCnt="0"/>
      <dgm:spPr/>
    </dgm:pt>
    <dgm:pt modelId="{4029F354-6023-7647-B9DC-585943E9612C}" type="pres">
      <dgm:prSet presAssocID="{82B190C1-0923-DF4D-9353-2668E79A957B}" presName="textNode" presStyleLbl="node1" presStyleIdx="2" presStyleCnt="4">
        <dgm:presLayoutVars>
          <dgm:bulletEnabled val="1"/>
        </dgm:presLayoutVars>
      </dgm:prSet>
      <dgm:spPr/>
    </dgm:pt>
    <dgm:pt modelId="{1CA91570-2E88-8141-B950-DC92BDB287A1}" type="pres">
      <dgm:prSet presAssocID="{40529FBB-4F03-9940-8347-58B2D9DA2266}" presName="sibTrans" presStyleCnt="0"/>
      <dgm:spPr/>
    </dgm:pt>
    <dgm:pt modelId="{2EB5C70D-5BB4-0D43-A156-5FF7DA609E01}" type="pres">
      <dgm:prSet presAssocID="{414173CB-0612-BB48-B02A-048B2D79EA90}" presName="textNode" presStyleLbl="node1" presStyleIdx="3" presStyleCnt="4">
        <dgm:presLayoutVars>
          <dgm:bulletEnabled val="1"/>
        </dgm:presLayoutVars>
      </dgm:prSet>
      <dgm:spPr/>
    </dgm:pt>
  </dgm:ptLst>
  <dgm:cxnLst>
    <dgm:cxn modelId="{89FA610E-3FCF-8B4F-A329-D480ABD3ABE1}" srcId="{53B14E99-7882-E849-AC95-CD196455D7D8}" destId="{82B190C1-0923-DF4D-9353-2668E79A957B}" srcOrd="2" destOrd="0" parTransId="{8B50C94B-45DA-3C41-8A1A-0ED3F6E989B1}" sibTransId="{40529FBB-4F03-9940-8347-58B2D9DA2266}"/>
    <dgm:cxn modelId="{8353E511-0822-DC4B-88A6-D1EF77C3B9A0}" type="presOf" srcId="{0256C897-248A-7E42-8948-B8DCF611EF61}" destId="{AE3F0267-45D8-7749-B053-9C20EB730A85}" srcOrd="0" destOrd="0" presId="urn:microsoft.com/office/officeart/2005/8/layout/hProcess9"/>
    <dgm:cxn modelId="{61BE3C20-6B7E-334A-8DA7-3BE68B4709CB}" type="presOf" srcId="{53B14E99-7882-E849-AC95-CD196455D7D8}" destId="{10B8B1DF-2675-7B4B-8DF3-625017F19A28}" srcOrd="0" destOrd="0" presId="urn:microsoft.com/office/officeart/2005/8/layout/hProcess9"/>
    <dgm:cxn modelId="{07FEDC20-F061-274C-B816-0AF93D9C4955}" type="presOf" srcId="{82B190C1-0923-DF4D-9353-2668E79A957B}" destId="{4029F354-6023-7647-B9DC-585943E9612C}" srcOrd="0" destOrd="0" presId="urn:microsoft.com/office/officeart/2005/8/layout/hProcess9"/>
    <dgm:cxn modelId="{9393AA30-AF83-1041-A3B1-5AD389533949}" srcId="{53B14E99-7882-E849-AC95-CD196455D7D8}" destId="{414173CB-0612-BB48-B02A-048B2D79EA90}" srcOrd="3" destOrd="0" parTransId="{5653A297-01AB-5A4C-9097-8595E4F9779A}" sibTransId="{35F1FF3E-9DF0-5F45-9722-9156E128092F}"/>
    <dgm:cxn modelId="{6ED638A3-16D7-E94C-B230-062B38A038BD}" type="presOf" srcId="{4BFC4D02-801F-3743-B3E6-42761217FD0B}" destId="{8E1B801C-85CC-684F-875D-A842B6C0708A}" srcOrd="0" destOrd="0" presId="urn:microsoft.com/office/officeart/2005/8/layout/hProcess9"/>
    <dgm:cxn modelId="{3179C1D2-928B-D645-B3E8-8FD790283507}" srcId="{53B14E99-7882-E849-AC95-CD196455D7D8}" destId="{4BFC4D02-801F-3743-B3E6-42761217FD0B}" srcOrd="1" destOrd="0" parTransId="{9FCF1F21-FDE9-694A-A099-82DD1FA22786}" sibTransId="{08359C45-DACA-7440-8DFA-1D3BD5BE895B}"/>
    <dgm:cxn modelId="{F40C4ED5-E0DE-184A-8FA6-AB32D7AAFDB0}" srcId="{53B14E99-7882-E849-AC95-CD196455D7D8}" destId="{0256C897-248A-7E42-8948-B8DCF611EF61}" srcOrd="0" destOrd="0" parTransId="{8CDA0E10-3FD9-BA48-ABC9-6BB406D12029}" sibTransId="{7A80A14E-BA29-F24F-859F-4790CA5AD848}"/>
    <dgm:cxn modelId="{8F2046E8-0A0D-1045-8FB9-C7B36AA27055}" type="presOf" srcId="{414173CB-0612-BB48-B02A-048B2D79EA90}" destId="{2EB5C70D-5BB4-0D43-A156-5FF7DA609E01}" srcOrd="0" destOrd="0" presId="urn:microsoft.com/office/officeart/2005/8/layout/hProcess9"/>
    <dgm:cxn modelId="{03AB466E-0776-C947-8F69-BF202506CD6D}" type="presParOf" srcId="{10B8B1DF-2675-7B4B-8DF3-625017F19A28}" destId="{38C04F06-FAA0-4944-A12B-7E68020DC031}" srcOrd="0" destOrd="0" presId="urn:microsoft.com/office/officeart/2005/8/layout/hProcess9"/>
    <dgm:cxn modelId="{5A7365DD-B138-0443-A021-E2D9C483EA46}" type="presParOf" srcId="{10B8B1DF-2675-7B4B-8DF3-625017F19A28}" destId="{0771F1E5-C896-3246-B0E4-0FBFA5EDC6CF}" srcOrd="1" destOrd="0" presId="urn:microsoft.com/office/officeart/2005/8/layout/hProcess9"/>
    <dgm:cxn modelId="{E9A28412-E712-7E45-BFF4-4245C892CFBD}" type="presParOf" srcId="{0771F1E5-C896-3246-B0E4-0FBFA5EDC6CF}" destId="{AE3F0267-45D8-7749-B053-9C20EB730A85}" srcOrd="0" destOrd="0" presId="urn:microsoft.com/office/officeart/2005/8/layout/hProcess9"/>
    <dgm:cxn modelId="{C1E20732-5F1D-004F-AF32-A4FC7811F7CF}" type="presParOf" srcId="{0771F1E5-C896-3246-B0E4-0FBFA5EDC6CF}" destId="{158BE23A-F7BA-9B45-8EB0-0E00312DD6B5}" srcOrd="1" destOrd="0" presId="urn:microsoft.com/office/officeart/2005/8/layout/hProcess9"/>
    <dgm:cxn modelId="{42CDE8AC-9866-8547-9021-BE52843BFCFB}" type="presParOf" srcId="{0771F1E5-C896-3246-B0E4-0FBFA5EDC6CF}" destId="{8E1B801C-85CC-684F-875D-A842B6C0708A}" srcOrd="2" destOrd="0" presId="urn:microsoft.com/office/officeart/2005/8/layout/hProcess9"/>
    <dgm:cxn modelId="{847D2B40-678B-D845-B260-87D5DCD8F069}" type="presParOf" srcId="{0771F1E5-C896-3246-B0E4-0FBFA5EDC6CF}" destId="{D182A8EC-4698-164F-A761-5BEC064E98AC}" srcOrd="3" destOrd="0" presId="urn:microsoft.com/office/officeart/2005/8/layout/hProcess9"/>
    <dgm:cxn modelId="{897CFAEC-BB04-554D-A12B-A04E390B1C6C}" type="presParOf" srcId="{0771F1E5-C896-3246-B0E4-0FBFA5EDC6CF}" destId="{4029F354-6023-7647-B9DC-585943E9612C}" srcOrd="4" destOrd="0" presId="urn:microsoft.com/office/officeart/2005/8/layout/hProcess9"/>
    <dgm:cxn modelId="{37F5FD5B-4C4A-3C48-982A-2353CA588678}" type="presParOf" srcId="{0771F1E5-C896-3246-B0E4-0FBFA5EDC6CF}" destId="{1CA91570-2E88-8141-B950-DC92BDB287A1}" srcOrd="5" destOrd="0" presId="urn:microsoft.com/office/officeart/2005/8/layout/hProcess9"/>
    <dgm:cxn modelId="{A8696E83-FBC9-7941-9071-D24E4942E08C}" type="presParOf" srcId="{0771F1E5-C896-3246-B0E4-0FBFA5EDC6CF}" destId="{2EB5C70D-5BB4-0D43-A156-5FF7DA609E01}"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FA1FEA-9ABE-0A47-B64C-79FFFE975025}" type="doc">
      <dgm:prSet loTypeId="urn:microsoft.com/office/officeart/2005/8/layout/vProcess5" loCatId="" qsTypeId="urn:microsoft.com/office/officeart/2005/8/quickstyle/3d3" qsCatId="3D" csTypeId="urn:microsoft.com/office/officeart/2005/8/colors/accent1_3" csCatId="accent1" phldr="1"/>
      <dgm:spPr/>
      <dgm:t>
        <a:bodyPr/>
        <a:lstStyle/>
        <a:p>
          <a:endParaRPr lang="en-US"/>
        </a:p>
      </dgm:t>
    </dgm:pt>
    <dgm:pt modelId="{27235505-E5D1-D74F-ABDD-E07C7561A125}">
      <dgm:prSet phldrT="[Text]" custT="1"/>
      <dgm:spPr/>
      <dgm:t>
        <a:bodyPr/>
        <a:lstStyle/>
        <a:p>
          <a:pPr algn="l" rtl="0"/>
          <a:r>
            <a:rPr lang="en-US" sz="1800" dirty="0"/>
            <a:t>Monsoon Trough</a:t>
          </a:r>
        </a:p>
      </dgm:t>
    </dgm:pt>
    <dgm:pt modelId="{8114E992-DA33-9B40-A23A-77311B9B420F}" type="parTrans" cxnId="{4A902B32-AF13-0F4F-A2CA-F1801655F334}">
      <dgm:prSet/>
      <dgm:spPr/>
      <dgm:t>
        <a:bodyPr/>
        <a:lstStyle/>
        <a:p>
          <a:endParaRPr lang="en-US"/>
        </a:p>
      </dgm:t>
    </dgm:pt>
    <dgm:pt modelId="{F54F65F8-D3E0-D140-8EB6-9E39D960C6B3}" type="sibTrans" cxnId="{4A902B32-AF13-0F4F-A2CA-F1801655F334}">
      <dgm:prSet/>
      <dgm:spPr/>
      <dgm:t>
        <a:bodyPr/>
        <a:lstStyle/>
        <a:p>
          <a:endParaRPr lang="en-US"/>
        </a:p>
      </dgm:t>
    </dgm:pt>
    <dgm:pt modelId="{3191FA18-BE74-0A4E-9F13-01979A27A393}">
      <dgm:prSet phldrT="[Text]" custT="1"/>
      <dgm:spPr/>
      <dgm:t>
        <a:bodyPr/>
        <a:lstStyle/>
        <a:p>
          <a:pPr algn="l" rtl="0"/>
          <a:r>
            <a:rPr lang="en-US" sz="1800" dirty="0"/>
            <a:t>Mascarene High anti-cyclonic system</a:t>
          </a:r>
        </a:p>
      </dgm:t>
    </dgm:pt>
    <dgm:pt modelId="{56219CFB-BC64-1D48-8973-CF5EC41DFEEA}" type="parTrans" cxnId="{7039D0C7-EAAE-0243-9D70-0E7C7273C972}">
      <dgm:prSet/>
      <dgm:spPr/>
      <dgm:t>
        <a:bodyPr/>
        <a:lstStyle/>
        <a:p>
          <a:endParaRPr lang="en-US"/>
        </a:p>
      </dgm:t>
    </dgm:pt>
    <dgm:pt modelId="{DFE5A376-402D-494F-9D4B-B70544D40A37}" type="sibTrans" cxnId="{7039D0C7-EAAE-0243-9D70-0E7C7273C972}">
      <dgm:prSet/>
      <dgm:spPr/>
      <dgm:t>
        <a:bodyPr/>
        <a:lstStyle/>
        <a:p>
          <a:endParaRPr lang="en-US"/>
        </a:p>
      </dgm:t>
    </dgm:pt>
    <dgm:pt modelId="{5D239FC4-8CFD-074D-A80B-CE34501FC265}">
      <dgm:prSet phldrT="[Text]" custT="1"/>
      <dgm:spPr/>
      <dgm:t>
        <a:bodyPr/>
        <a:lstStyle/>
        <a:p>
          <a:pPr algn="l" rtl="0"/>
          <a:r>
            <a:rPr lang="en-US" sz="1800" dirty="0"/>
            <a:t>The Tibetan high pressure system/Tropical easterly jet</a:t>
          </a:r>
        </a:p>
      </dgm:t>
    </dgm:pt>
    <dgm:pt modelId="{9C214E4F-0E85-204E-9635-A94B01D4BDAF}" type="parTrans" cxnId="{C9D22E52-F203-E746-9869-C6B10B8E782E}">
      <dgm:prSet/>
      <dgm:spPr/>
      <dgm:t>
        <a:bodyPr/>
        <a:lstStyle/>
        <a:p>
          <a:endParaRPr lang="en-US"/>
        </a:p>
      </dgm:t>
    </dgm:pt>
    <dgm:pt modelId="{E9D27C1B-D220-684A-B1BD-43B732EA6C96}" type="sibTrans" cxnId="{C9D22E52-F203-E746-9869-C6B10B8E782E}">
      <dgm:prSet/>
      <dgm:spPr/>
      <dgm:t>
        <a:bodyPr/>
        <a:lstStyle/>
        <a:p>
          <a:endParaRPr lang="en-US"/>
        </a:p>
      </dgm:t>
    </dgm:pt>
    <dgm:pt modelId="{88E37D54-E0B4-1342-9A59-7823F49479BA}">
      <dgm:prSet phldrT="[Text]" custT="1"/>
      <dgm:spPr/>
      <dgm:t>
        <a:bodyPr/>
        <a:lstStyle/>
        <a:p>
          <a:pPr algn="l"/>
          <a:r>
            <a:rPr lang="en-US" sz="1800" spc="-10" dirty="0">
              <a:latin typeface="Calibri"/>
              <a:cs typeface="Calibri"/>
            </a:rPr>
            <a:t>The</a:t>
          </a:r>
          <a:r>
            <a:rPr lang="en-US" sz="1800" dirty="0">
              <a:latin typeface="Calibri"/>
              <a:cs typeface="Calibri"/>
            </a:rPr>
            <a:t> </a:t>
          </a:r>
          <a:r>
            <a:rPr lang="en-US" sz="1800" spc="-10" dirty="0">
              <a:latin typeface="Calibri"/>
              <a:cs typeface="Calibri"/>
            </a:rPr>
            <a:t>low</a:t>
          </a:r>
          <a:r>
            <a:rPr lang="en-US" sz="1800" spc="10" dirty="0">
              <a:latin typeface="Calibri"/>
              <a:cs typeface="Calibri"/>
            </a:rPr>
            <a:t> </a:t>
          </a:r>
          <a:r>
            <a:rPr lang="en-US" sz="1800" spc="-15" dirty="0">
              <a:latin typeface="Calibri"/>
              <a:cs typeface="Calibri"/>
            </a:rPr>
            <a:t>level</a:t>
          </a:r>
          <a:r>
            <a:rPr lang="en-US" sz="1800" spc="10" dirty="0">
              <a:latin typeface="Calibri"/>
              <a:cs typeface="Calibri"/>
            </a:rPr>
            <a:t> </a:t>
          </a:r>
          <a:r>
            <a:rPr lang="en-US" sz="1800" spc="-15" dirty="0">
              <a:latin typeface="Calibri"/>
              <a:cs typeface="Calibri"/>
            </a:rPr>
            <a:t>cross-equatorial</a:t>
          </a:r>
          <a:r>
            <a:rPr lang="en-US" sz="1800" spc="25" dirty="0">
              <a:latin typeface="Calibri"/>
              <a:cs typeface="Calibri"/>
            </a:rPr>
            <a:t> </a:t>
          </a:r>
          <a:r>
            <a:rPr lang="en-US" sz="1800" spc="-10" dirty="0">
              <a:latin typeface="Calibri"/>
              <a:cs typeface="Calibri"/>
            </a:rPr>
            <a:t>jet</a:t>
          </a:r>
          <a:endParaRPr lang="en-US" sz="1800" dirty="0"/>
        </a:p>
      </dgm:t>
    </dgm:pt>
    <dgm:pt modelId="{936928E0-307E-AE4C-ACBD-AF6720BDE82B}" type="parTrans" cxnId="{EAEC78D0-23B3-A148-BF3A-E1517547DDBE}">
      <dgm:prSet/>
      <dgm:spPr/>
      <dgm:t>
        <a:bodyPr/>
        <a:lstStyle/>
        <a:p>
          <a:endParaRPr lang="en-US"/>
        </a:p>
      </dgm:t>
    </dgm:pt>
    <dgm:pt modelId="{F9A69511-FA19-394D-988C-D637CEFB0A60}" type="sibTrans" cxnId="{EAEC78D0-23B3-A148-BF3A-E1517547DDBE}">
      <dgm:prSet/>
      <dgm:spPr/>
      <dgm:t>
        <a:bodyPr/>
        <a:lstStyle/>
        <a:p>
          <a:endParaRPr lang="en-US"/>
        </a:p>
      </dgm:t>
    </dgm:pt>
    <dgm:pt modelId="{EAEFE234-6DA0-6940-A35E-D0B1312EBA4C}" type="pres">
      <dgm:prSet presAssocID="{A8FA1FEA-9ABE-0A47-B64C-79FFFE975025}" presName="outerComposite" presStyleCnt="0">
        <dgm:presLayoutVars>
          <dgm:chMax val="5"/>
          <dgm:dir/>
          <dgm:resizeHandles val="exact"/>
        </dgm:presLayoutVars>
      </dgm:prSet>
      <dgm:spPr/>
    </dgm:pt>
    <dgm:pt modelId="{23AF4677-BA45-6045-AC34-F01331F23411}" type="pres">
      <dgm:prSet presAssocID="{A8FA1FEA-9ABE-0A47-B64C-79FFFE975025}" presName="dummyMaxCanvas" presStyleCnt="0">
        <dgm:presLayoutVars/>
      </dgm:prSet>
      <dgm:spPr/>
    </dgm:pt>
    <dgm:pt modelId="{903FB1DF-0561-324B-9082-34A018092C1B}" type="pres">
      <dgm:prSet presAssocID="{A8FA1FEA-9ABE-0A47-B64C-79FFFE975025}" presName="FourNodes_1" presStyleLbl="node1" presStyleIdx="0" presStyleCnt="4">
        <dgm:presLayoutVars>
          <dgm:bulletEnabled val="1"/>
        </dgm:presLayoutVars>
      </dgm:prSet>
      <dgm:spPr/>
    </dgm:pt>
    <dgm:pt modelId="{C73599F7-D81B-D34F-A028-0186A3C67D78}" type="pres">
      <dgm:prSet presAssocID="{A8FA1FEA-9ABE-0A47-B64C-79FFFE975025}" presName="FourNodes_2" presStyleLbl="node1" presStyleIdx="1" presStyleCnt="4">
        <dgm:presLayoutVars>
          <dgm:bulletEnabled val="1"/>
        </dgm:presLayoutVars>
      </dgm:prSet>
      <dgm:spPr/>
    </dgm:pt>
    <dgm:pt modelId="{42085698-2798-784E-9742-96DFF054270B}" type="pres">
      <dgm:prSet presAssocID="{A8FA1FEA-9ABE-0A47-B64C-79FFFE975025}" presName="FourNodes_3" presStyleLbl="node1" presStyleIdx="2" presStyleCnt="4">
        <dgm:presLayoutVars>
          <dgm:bulletEnabled val="1"/>
        </dgm:presLayoutVars>
      </dgm:prSet>
      <dgm:spPr/>
    </dgm:pt>
    <dgm:pt modelId="{743B801B-45C3-294A-A649-94F8226BB983}" type="pres">
      <dgm:prSet presAssocID="{A8FA1FEA-9ABE-0A47-B64C-79FFFE975025}" presName="FourNodes_4" presStyleLbl="node1" presStyleIdx="3" presStyleCnt="4">
        <dgm:presLayoutVars>
          <dgm:bulletEnabled val="1"/>
        </dgm:presLayoutVars>
      </dgm:prSet>
      <dgm:spPr/>
    </dgm:pt>
    <dgm:pt modelId="{ADDA8C0C-6D11-3240-B428-1A3A9654D749}" type="pres">
      <dgm:prSet presAssocID="{A8FA1FEA-9ABE-0A47-B64C-79FFFE975025}" presName="FourConn_1-2" presStyleLbl="fgAccFollowNode1" presStyleIdx="0" presStyleCnt="3">
        <dgm:presLayoutVars>
          <dgm:bulletEnabled val="1"/>
        </dgm:presLayoutVars>
      </dgm:prSet>
      <dgm:spPr/>
    </dgm:pt>
    <dgm:pt modelId="{0832AAA4-C472-4B43-AB90-D00ACE035D6C}" type="pres">
      <dgm:prSet presAssocID="{A8FA1FEA-9ABE-0A47-B64C-79FFFE975025}" presName="FourConn_2-3" presStyleLbl="fgAccFollowNode1" presStyleIdx="1" presStyleCnt="3">
        <dgm:presLayoutVars>
          <dgm:bulletEnabled val="1"/>
        </dgm:presLayoutVars>
      </dgm:prSet>
      <dgm:spPr/>
    </dgm:pt>
    <dgm:pt modelId="{2D3E3264-0A13-B54C-963D-ECC6DA077274}" type="pres">
      <dgm:prSet presAssocID="{A8FA1FEA-9ABE-0A47-B64C-79FFFE975025}" presName="FourConn_3-4" presStyleLbl="fgAccFollowNode1" presStyleIdx="2" presStyleCnt="3">
        <dgm:presLayoutVars>
          <dgm:bulletEnabled val="1"/>
        </dgm:presLayoutVars>
      </dgm:prSet>
      <dgm:spPr/>
    </dgm:pt>
    <dgm:pt modelId="{B0B3D44A-EE00-2A42-B09B-BEFDC29555BB}" type="pres">
      <dgm:prSet presAssocID="{A8FA1FEA-9ABE-0A47-B64C-79FFFE975025}" presName="FourNodes_1_text" presStyleLbl="node1" presStyleIdx="3" presStyleCnt="4">
        <dgm:presLayoutVars>
          <dgm:bulletEnabled val="1"/>
        </dgm:presLayoutVars>
      </dgm:prSet>
      <dgm:spPr/>
    </dgm:pt>
    <dgm:pt modelId="{C40CFF4E-46ED-8D4C-8B31-31ADA8035581}" type="pres">
      <dgm:prSet presAssocID="{A8FA1FEA-9ABE-0A47-B64C-79FFFE975025}" presName="FourNodes_2_text" presStyleLbl="node1" presStyleIdx="3" presStyleCnt="4">
        <dgm:presLayoutVars>
          <dgm:bulletEnabled val="1"/>
        </dgm:presLayoutVars>
      </dgm:prSet>
      <dgm:spPr/>
    </dgm:pt>
    <dgm:pt modelId="{791423DB-09B3-CD45-86AE-F36A962DF461}" type="pres">
      <dgm:prSet presAssocID="{A8FA1FEA-9ABE-0A47-B64C-79FFFE975025}" presName="FourNodes_3_text" presStyleLbl="node1" presStyleIdx="3" presStyleCnt="4">
        <dgm:presLayoutVars>
          <dgm:bulletEnabled val="1"/>
        </dgm:presLayoutVars>
      </dgm:prSet>
      <dgm:spPr/>
    </dgm:pt>
    <dgm:pt modelId="{4EB6B85F-29C4-6B40-9764-3F4329E1029E}" type="pres">
      <dgm:prSet presAssocID="{A8FA1FEA-9ABE-0A47-B64C-79FFFE975025}" presName="FourNodes_4_text" presStyleLbl="node1" presStyleIdx="3" presStyleCnt="4">
        <dgm:presLayoutVars>
          <dgm:bulletEnabled val="1"/>
        </dgm:presLayoutVars>
      </dgm:prSet>
      <dgm:spPr/>
    </dgm:pt>
  </dgm:ptLst>
  <dgm:cxnLst>
    <dgm:cxn modelId="{790C6215-7B21-6D4D-8A3F-18EB62081229}" type="presOf" srcId="{3191FA18-BE74-0A4E-9F13-01979A27A393}" destId="{C73599F7-D81B-D34F-A028-0186A3C67D78}" srcOrd="0" destOrd="0" presId="urn:microsoft.com/office/officeart/2005/8/layout/vProcess5"/>
    <dgm:cxn modelId="{64000F18-F96A-BC47-9847-85C66035520A}" type="presOf" srcId="{5D239FC4-8CFD-074D-A80B-CE34501FC265}" destId="{4EB6B85F-29C4-6B40-9764-3F4329E1029E}" srcOrd="1" destOrd="0" presId="urn:microsoft.com/office/officeart/2005/8/layout/vProcess5"/>
    <dgm:cxn modelId="{4A902B32-AF13-0F4F-A2CA-F1801655F334}" srcId="{A8FA1FEA-9ABE-0A47-B64C-79FFFE975025}" destId="{27235505-E5D1-D74F-ABDD-E07C7561A125}" srcOrd="0" destOrd="0" parTransId="{8114E992-DA33-9B40-A23A-77311B9B420F}" sibTransId="{F54F65F8-D3E0-D140-8EB6-9E39D960C6B3}"/>
    <dgm:cxn modelId="{C21CE936-7704-924C-8395-AB799F0E32A5}" type="presOf" srcId="{F9A69511-FA19-394D-988C-D637CEFB0A60}" destId="{2D3E3264-0A13-B54C-963D-ECC6DA077274}" srcOrd="0" destOrd="0" presId="urn:microsoft.com/office/officeart/2005/8/layout/vProcess5"/>
    <dgm:cxn modelId="{C9D22E52-F203-E746-9869-C6B10B8E782E}" srcId="{A8FA1FEA-9ABE-0A47-B64C-79FFFE975025}" destId="{5D239FC4-8CFD-074D-A80B-CE34501FC265}" srcOrd="3" destOrd="0" parTransId="{9C214E4F-0E85-204E-9635-A94B01D4BDAF}" sibTransId="{E9D27C1B-D220-684A-B1BD-43B732EA6C96}"/>
    <dgm:cxn modelId="{2DEE1960-2DCA-9F43-A9F1-F5162116A004}" type="presOf" srcId="{A8FA1FEA-9ABE-0A47-B64C-79FFFE975025}" destId="{EAEFE234-6DA0-6940-A35E-D0B1312EBA4C}" srcOrd="0" destOrd="0" presId="urn:microsoft.com/office/officeart/2005/8/layout/vProcess5"/>
    <dgm:cxn modelId="{88931E8D-C8C6-D749-872C-E2D7F38F98A4}" type="presOf" srcId="{27235505-E5D1-D74F-ABDD-E07C7561A125}" destId="{903FB1DF-0561-324B-9082-34A018092C1B}" srcOrd="0" destOrd="0" presId="urn:microsoft.com/office/officeart/2005/8/layout/vProcess5"/>
    <dgm:cxn modelId="{00F6BF98-092F-7F48-911C-652B570C6463}" type="presOf" srcId="{F54F65F8-D3E0-D140-8EB6-9E39D960C6B3}" destId="{ADDA8C0C-6D11-3240-B428-1A3A9654D749}" srcOrd="0" destOrd="0" presId="urn:microsoft.com/office/officeart/2005/8/layout/vProcess5"/>
    <dgm:cxn modelId="{E8A202B5-FFF2-9741-AC98-70A82C304FA6}" type="presOf" srcId="{DFE5A376-402D-494F-9D4B-B70544D40A37}" destId="{0832AAA4-C472-4B43-AB90-D00ACE035D6C}" srcOrd="0" destOrd="0" presId="urn:microsoft.com/office/officeart/2005/8/layout/vProcess5"/>
    <dgm:cxn modelId="{42AF5FB8-D311-5C47-9F8D-48B019BBFAB1}" type="presOf" srcId="{5D239FC4-8CFD-074D-A80B-CE34501FC265}" destId="{743B801B-45C3-294A-A649-94F8226BB983}" srcOrd="0" destOrd="0" presId="urn:microsoft.com/office/officeart/2005/8/layout/vProcess5"/>
    <dgm:cxn modelId="{E2DAC4C0-A8B1-BB44-A36C-71B0EFF626D2}" type="presOf" srcId="{27235505-E5D1-D74F-ABDD-E07C7561A125}" destId="{B0B3D44A-EE00-2A42-B09B-BEFDC29555BB}" srcOrd="1" destOrd="0" presId="urn:microsoft.com/office/officeart/2005/8/layout/vProcess5"/>
    <dgm:cxn modelId="{9BE67AC3-703C-E44B-997A-6422FC7999FB}" type="presOf" srcId="{3191FA18-BE74-0A4E-9F13-01979A27A393}" destId="{C40CFF4E-46ED-8D4C-8B31-31ADA8035581}" srcOrd="1" destOrd="0" presId="urn:microsoft.com/office/officeart/2005/8/layout/vProcess5"/>
    <dgm:cxn modelId="{ABF927C4-87C2-EA49-AD02-32BA8E2FDB56}" type="presOf" srcId="{88E37D54-E0B4-1342-9A59-7823F49479BA}" destId="{42085698-2798-784E-9742-96DFF054270B}" srcOrd="0" destOrd="0" presId="urn:microsoft.com/office/officeart/2005/8/layout/vProcess5"/>
    <dgm:cxn modelId="{7039D0C7-EAAE-0243-9D70-0E7C7273C972}" srcId="{A8FA1FEA-9ABE-0A47-B64C-79FFFE975025}" destId="{3191FA18-BE74-0A4E-9F13-01979A27A393}" srcOrd="1" destOrd="0" parTransId="{56219CFB-BC64-1D48-8973-CF5EC41DFEEA}" sibTransId="{DFE5A376-402D-494F-9D4B-B70544D40A37}"/>
    <dgm:cxn modelId="{EAEC78D0-23B3-A148-BF3A-E1517547DDBE}" srcId="{A8FA1FEA-9ABE-0A47-B64C-79FFFE975025}" destId="{88E37D54-E0B4-1342-9A59-7823F49479BA}" srcOrd="2" destOrd="0" parTransId="{936928E0-307E-AE4C-ACBD-AF6720BDE82B}" sibTransId="{F9A69511-FA19-394D-988C-D637CEFB0A60}"/>
    <dgm:cxn modelId="{EFD9C4E5-B046-E649-A466-FEF8E93D3DC9}" type="presOf" srcId="{88E37D54-E0B4-1342-9A59-7823F49479BA}" destId="{791423DB-09B3-CD45-86AE-F36A962DF461}" srcOrd="1" destOrd="0" presId="urn:microsoft.com/office/officeart/2005/8/layout/vProcess5"/>
    <dgm:cxn modelId="{B82B8F77-BDA4-2D4B-8C96-C251972E6A56}" type="presParOf" srcId="{EAEFE234-6DA0-6940-A35E-D0B1312EBA4C}" destId="{23AF4677-BA45-6045-AC34-F01331F23411}" srcOrd="0" destOrd="0" presId="urn:microsoft.com/office/officeart/2005/8/layout/vProcess5"/>
    <dgm:cxn modelId="{27CADD5B-F854-5042-8BE3-C3CEDCA1189F}" type="presParOf" srcId="{EAEFE234-6DA0-6940-A35E-D0B1312EBA4C}" destId="{903FB1DF-0561-324B-9082-34A018092C1B}" srcOrd="1" destOrd="0" presId="urn:microsoft.com/office/officeart/2005/8/layout/vProcess5"/>
    <dgm:cxn modelId="{C4218996-F0D5-8A42-9233-3E524344EE27}" type="presParOf" srcId="{EAEFE234-6DA0-6940-A35E-D0B1312EBA4C}" destId="{C73599F7-D81B-D34F-A028-0186A3C67D78}" srcOrd="2" destOrd="0" presId="urn:microsoft.com/office/officeart/2005/8/layout/vProcess5"/>
    <dgm:cxn modelId="{DA7D712B-C2E8-664F-A631-3B932E4DA2EE}" type="presParOf" srcId="{EAEFE234-6DA0-6940-A35E-D0B1312EBA4C}" destId="{42085698-2798-784E-9742-96DFF054270B}" srcOrd="3" destOrd="0" presId="urn:microsoft.com/office/officeart/2005/8/layout/vProcess5"/>
    <dgm:cxn modelId="{87E11302-B4FD-714F-A603-A707792127D5}" type="presParOf" srcId="{EAEFE234-6DA0-6940-A35E-D0B1312EBA4C}" destId="{743B801B-45C3-294A-A649-94F8226BB983}" srcOrd="4" destOrd="0" presId="urn:microsoft.com/office/officeart/2005/8/layout/vProcess5"/>
    <dgm:cxn modelId="{0BAAAC1B-334C-0546-A928-448139042B96}" type="presParOf" srcId="{EAEFE234-6DA0-6940-A35E-D0B1312EBA4C}" destId="{ADDA8C0C-6D11-3240-B428-1A3A9654D749}" srcOrd="5" destOrd="0" presId="urn:microsoft.com/office/officeart/2005/8/layout/vProcess5"/>
    <dgm:cxn modelId="{299CE2A7-C8A8-5D4F-A988-4ED37297DDDE}" type="presParOf" srcId="{EAEFE234-6DA0-6940-A35E-D0B1312EBA4C}" destId="{0832AAA4-C472-4B43-AB90-D00ACE035D6C}" srcOrd="6" destOrd="0" presId="urn:microsoft.com/office/officeart/2005/8/layout/vProcess5"/>
    <dgm:cxn modelId="{06B6FCC7-BD2A-4E43-9605-1CF18998D86B}" type="presParOf" srcId="{EAEFE234-6DA0-6940-A35E-D0B1312EBA4C}" destId="{2D3E3264-0A13-B54C-963D-ECC6DA077274}" srcOrd="7" destOrd="0" presId="urn:microsoft.com/office/officeart/2005/8/layout/vProcess5"/>
    <dgm:cxn modelId="{8FD23022-8CFA-1840-877B-624F6142A194}" type="presParOf" srcId="{EAEFE234-6DA0-6940-A35E-D0B1312EBA4C}" destId="{B0B3D44A-EE00-2A42-B09B-BEFDC29555BB}" srcOrd="8" destOrd="0" presId="urn:microsoft.com/office/officeart/2005/8/layout/vProcess5"/>
    <dgm:cxn modelId="{053311EF-FCB7-9744-8968-D232E256E629}" type="presParOf" srcId="{EAEFE234-6DA0-6940-A35E-D0B1312EBA4C}" destId="{C40CFF4E-46ED-8D4C-8B31-31ADA8035581}" srcOrd="9" destOrd="0" presId="urn:microsoft.com/office/officeart/2005/8/layout/vProcess5"/>
    <dgm:cxn modelId="{B62A7C46-A581-2C4C-B21B-111334274EB0}" type="presParOf" srcId="{EAEFE234-6DA0-6940-A35E-D0B1312EBA4C}" destId="{791423DB-09B3-CD45-86AE-F36A962DF461}" srcOrd="10" destOrd="0" presId="urn:microsoft.com/office/officeart/2005/8/layout/vProcess5"/>
    <dgm:cxn modelId="{485443D7-B3B3-4E48-95F6-1C904D96654D}" type="presParOf" srcId="{EAEFE234-6DA0-6940-A35E-D0B1312EBA4C}" destId="{4EB6B85F-29C4-6B40-9764-3F4329E1029E}" srcOrd="1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B12B4A-2AC7-0846-957E-8F050BAA7337}"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ABB29107-BAD9-F44F-8205-4114AA364257}">
      <dgm:prSet phldrT="[Text]" custT="1"/>
      <dgm:spPr/>
      <dgm:t>
        <a:bodyPr/>
        <a:lstStyle/>
        <a:p>
          <a:r>
            <a:rPr lang="en-US" sz="1200" b="1" dirty="0">
              <a:latin typeface="PT Sans" panose="020B0503020203020204" pitchFamily="34" charset="77"/>
            </a:rPr>
            <a:t>Monsoon Trough</a:t>
          </a:r>
        </a:p>
      </dgm:t>
    </dgm:pt>
    <dgm:pt modelId="{430D55D7-CE8A-7948-A492-545B46134A8A}" type="parTrans" cxnId="{A921884B-3B91-4D45-B752-0AC89F551FE8}">
      <dgm:prSet/>
      <dgm:spPr/>
      <dgm:t>
        <a:bodyPr/>
        <a:lstStyle/>
        <a:p>
          <a:endParaRPr lang="en-US"/>
        </a:p>
      </dgm:t>
    </dgm:pt>
    <dgm:pt modelId="{222D40B9-DDC7-9C4D-BA67-AE5438C872A5}" type="sibTrans" cxnId="{A921884B-3B91-4D45-B752-0AC89F551FE8}">
      <dgm:prSet/>
      <dgm:spPr/>
      <dgm:t>
        <a:bodyPr/>
        <a:lstStyle/>
        <a:p>
          <a:endParaRPr lang="en-US"/>
        </a:p>
      </dgm:t>
    </dgm:pt>
    <dgm:pt modelId="{2AF9A29B-8A2B-6645-A9F4-F9272D41739D}">
      <dgm:prSet phldrT="[Text]" custT="1"/>
      <dgm:spPr/>
      <dgm:t>
        <a:bodyPr/>
        <a:lstStyle/>
        <a:p>
          <a:pPr>
            <a:lnSpc>
              <a:spcPct val="150000"/>
            </a:lnSpc>
          </a:pPr>
          <a:r>
            <a:rPr lang="en-US" sz="1400" spc="-10" dirty="0">
              <a:solidFill>
                <a:srgbClr val="114C7A"/>
              </a:solidFill>
              <a:latin typeface="Calibri"/>
              <a:cs typeface="Calibri"/>
            </a:rPr>
            <a:t>Formed</a:t>
          </a:r>
          <a:r>
            <a:rPr lang="en-US" sz="1400" spc="-30" dirty="0">
              <a:solidFill>
                <a:srgbClr val="114C7A"/>
              </a:solidFill>
              <a:latin typeface="Calibri"/>
              <a:cs typeface="Calibri"/>
            </a:rPr>
            <a:t> </a:t>
          </a:r>
          <a:r>
            <a:rPr lang="en-US" sz="1400" spc="-15" dirty="0">
              <a:solidFill>
                <a:srgbClr val="114C7A"/>
              </a:solidFill>
              <a:latin typeface="Calibri"/>
              <a:cs typeface="Calibri"/>
            </a:rPr>
            <a:t>over</a:t>
          </a:r>
          <a:r>
            <a:rPr lang="en-US" sz="1400" spc="5" dirty="0">
              <a:solidFill>
                <a:srgbClr val="114C7A"/>
              </a:solidFill>
              <a:latin typeface="Calibri"/>
              <a:cs typeface="Calibri"/>
            </a:rPr>
            <a:t> </a:t>
          </a:r>
          <a:r>
            <a:rPr lang="en-US" sz="1400" spc="-5" dirty="0">
              <a:solidFill>
                <a:srgbClr val="114C7A"/>
              </a:solidFill>
              <a:latin typeface="Calibri"/>
              <a:cs typeface="Calibri"/>
            </a:rPr>
            <a:t>northern</a:t>
          </a:r>
          <a:r>
            <a:rPr lang="en-US" sz="1400" spc="-15" dirty="0">
              <a:solidFill>
                <a:srgbClr val="114C7A"/>
              </a:solidFill>
              <a:latin typeface="Calibri"/>
              <a:cs typeface="Calibri"/>
            </a:rPr>
            <a:t> </a:t>
          </a:r>
          <a:r>
            <a:rPr lang="en-US" sz="1400" dirty="0">
              <a:solidFill>
                <a:srgbClr val="114C7A"/>
              </a:solidFill>
              <a:latin typeface="Calibri"/>
              <a:cs typeface="Calibri"/>
            </a:rPr>
            <a:t>India.</a:t>
          </a:r>
          <a:endParaRPr lang="en-US" sz="1400" dirty="0">
            <a:solidFill>
              <a:srgbClr val="114C7A"/>
            </a:solidFill>
          </a:endParaRPr>
        </a:p>
      </dgm:t>
    </dgm:pt>
    <dgm:pt modelId="{DEFDA01F-DEAF-5348-ABF4-FE640B1688FA}" type="parTrans" cxnId="{6D33A21F-E166-634D-8FCC-C6D5A2AAF189}">
      <dgm:prSet/>
      <dgm:spPr/>
      <dgm:t>
        <a:bodyPr/>
        <a:lstStyle/>
        <a:p>
          <a:endParaRPr lang="en-US"/>
        </a:p>
      </dgm:t>
    </dgm:pt>
    <dgm:pt modelId="{4DBF5840-E24F-4F48-97CB-057CB6FCC67D}" type="sibTrans" cxnId="{6D33A21F-E166-634D-8FCC-C6D5A2AAF189}">
      <dgm:prSet/>
      <dgm:spPr/>
      <dgm:t>
        <a:bodyPr/>
        <a:lstStyle/>
        <a:p>
          <a:endParaRPr lang="en-US"/>
        </a:p>
      </dgm:t>
    </dgm:pt>
    <dgm:pt modelId="{43EC9808-23D1-3C47-A2FF-03F31739DBC2}">
      <dgm:prSet custT="1"/>
      <dgm:spPr/>
      <dgm:t>
        <a:bodyPr/>
        <a:lstStyle/>
        <a:p>
          <a:pPr>
            <a:lnSpc>
              <a:spcPct val="150000"/>
            </a:lnSpc>
          </a:pPr>
          <a:r>
            <a:rPr lang="en-US" sz="1400" dirty="0">
              <a:solidFill>
                <a:srgbClr val="114C7A"/>
              </a:solidFill>
              <a:latin typeface="Calibri"/>
              <a:cs typeface="Calibri"/>
            </a:rPr>
            <a:t>Northern </a:t>
          </a:r>
          <a:r>
            <a:rPr lang="en-US" sz="1400" spc="-5" dirty="0">
              <a:solidFill>
                <a:srgbClr val="114C7A"/>
              </a:solidFill>
              <a:latin typeface="Calibri"/>
              <a:cs typeface="Calibri"/>
            </a:rPr>
            <a:t>Hemisphere </a:t>
          </a:r>
          <a:r>
            <a:rPr lang="en-US" sz="1400" dirty="0">
              <a:solidFill>
                <a:srgbClr val="114C7A"/>
              </a:solidFill>
              <a:latin typeface="Calibri"/>
              <a:cs typeface="Calibri"/>
            </a:rPr>
            <a:t>Summer as </a:t>
          </a:r>
          <a:r>
            <a:rPr lang="en-US" sz="1400" spc="-5" dirty="0">
              <a:solidFill>
                <a:srgbClr val="114C7A"/>
              </a:solidFill>
              <a:latin typeface="Calibri"/>
              <a:cs typeface="Calibri"/>
            </a:rPr>
            <a:t>part of </a:t>
          </a:r>
          <a:r>
            <a:rPr lang="en-US" sz="1400" dirty="0">
              <a:solidFill>
                <a:srgbClr val="114C7A"/>
              </a:solidFill>
              <a:latin typeface="Calibri"/>
              <a:cs typeface="Calibri"/>
            </a:rPr>
            <a:t>the global </a:t>
          </a:r>
          <a:r>
            <a:rPr lang="en-US" sz="1400" spc="-15" dirty="0">
              <a:solidFill>
                <a:srgbClr val="114C7A"/>
              </a:solidFill>
              <a:latin typeface="Calibri"/>
              <a:cs typeface="Calibri"/>
            </a:rPr>
            <a:t>ITCZ.</a:t>
          </a:r>
          <a:endParaRPr lang="en-US" sz="1400" dirty="0">
            <a:solidFill>
              <a:srgbClr val="114C7A"/>
            </a:solidFill>
            <a:latin typeface="Calibri"/>
            <a:cs typeface="Calibri"/>
          </a:endParaRPr>
        </a:p>
      </dgm:t>
    </dgm:pt>
    <dgm:pt modelId="{2B2C9866-F260-CA4C-B91E-95D24D1CC48E}" type="parTrans" cxnId="{0F30B714-74C7-534A-8ACC-236F787C94CC}">
      <dgm:prSet/>
      <dgm:spPr/>
      <dgm:t>
        <a:bodyPr/>
        <a:lstStyle/>
        <a:p>
          <a:endParaRPr lang="en-US"/>
        </a:p>
      </dgm:t>
    </dgm:pt>
    <dgm:pt modelId="{744892DD-7DF3-8E44-9A0A-65EC2815CB4E}" type="sibTrans" cxnId="{0F30B714-74C7-534A-8ACC-236F787C94CC}">
      <dgm:prSet/>
      <dgm:spPr/>
      <dgm:t>
        <a:bodyPr/>
        <a:lstStyle/>
        <a:p>
          <a:endParaRPr lang="en-US"/>
        </a:p>
      </dgm:t>
    </dgm:pt>
    <dgm:pt modelId="{36375B4C-0944-8C41-AF09-401525BFF668}">
      <dgm:prSet custT="1"/>
      <dgm:spPr/>
      <dgm:t>
        <a:bodyPr/>
        <a:lstStyle/>
        <a:p>
          <a:pPr>
            <a:lnSpc>
              <a:spcPct val="150000"/>
            </a:lnSpc>
          </a:pPr>
          <a:r>
            <a:rPr lang="en-US" sz="1400" spc="-5" dirty="0">
              <a:solidFill>
                <a:srgbClr val="114C7A"/>
              </a:solidFill>
              <a:latin typeface="Calibri"/>
              <a:cs typeface="Calibri"/>
            </a:rPr>
            <a:t>Associated</a:t>
          </a:r>
          <a:r>
            <a:rPr lang="en-US" sz="1400" spc="-10" dirty="0">
              <a:solidFill>
                <a:srgbClr val="114C7A"/>
              </a:solidFill>
              <a:latin typeface="Calibri"/>
              <a:cs typeface="Calibri"/>
            </a:rPr>
            <a:t> </a:t>
          </a:r>
          <a:r>
            <a:rPr lang="en-US" sz="1400" dirty="0">
              <a:solidFill>
                <a:srgbClr val="114C7A"/>
              </a:solidFill>
              <a:latin typeface="Calibri"/>
              <a:cs typeface="Calibri"/>
            </a:rPr>
            <a:t>with</a:t>
          </a:r>
          <a:r>
            <a:rPr lang="en-US" sz="1400" spc="-45" dirty="0">
              <a:solidFill>
                <a:srgbClr val="114C7A"/>
              </a:solidFill>
              <a:latin typeface="Calibri"/>
              <a:cs typeface="Calibri"/>
            </a:rPr>
            <a:t> </a:t>
          </a:r>
          <a:r>
            <a:rPr lang="en-US" sz="1400" b="1" spc="-10" dirty="0">
              <a:solidFill>
                <a:srgbClr val="FF0000"/>
              </a:solidFill>
              <a:latin typeface="Calibri"/>
              <a:cs typeface="Calibri"/>
            </a:rPr>
            <a:t>surface</a:t>
          </a:r>
          <a:r>
            <a:rPr lang="en-US" sz="1400" b="1" dirty="0">
              <a:solidFill>
                <a:srgbClr val="FF0000"/>
              </a:solidFill>
              <a:latin typeface="Calibri"/>
              <a:cs typeface="Calibri"/>
            </a:rPr>
            <a:t> low</a:t>
          </a:r>
          <a:r>
            <a:rPr lang="en-US" sz="1400" b="1" spc="-30" dirty="0">
              <a:solidFill>
                <a:srgbClr val="FF0000"/>
              </a:solidFill>
              <a:latin typeface="Calibri"/>
              <a:cs typeface="Calibri"/>
            </a:rPr>
            <a:t> </a:t>
          </a:r>
          <a:r>
            <a:rPr lang="en-US" sz="1400" b="1" spc="-10" dirty="0">
              <a:solidFill>
                <a:srgbClr val="FF0000"/>
              </a:solidFill>
              <a:latin typeface="Calibri"/>
              <a:cs typeface="Calibri"/>
            </a:rPr>
            <a:t>pressure.</a:t>
          </a:r>
          <a:endParaRPr lang="en-US" sz="1400" dirty="0">
            <a:latin typeface="Calibri"/>
            <a:cs typeface="Calibri"/>
          </a:endParaRPr>
        </a:p>
      </dgm:t>
    </dgm:pt>
    <dgm:pt modelId="{7618D58C-67D7-614E-B001-37DF08AEC041}" type="parTrans" cxnId="{EA47EE33-591C-DE46-86A8-C97C0B7081EB}">
      <dgm:prSet/>
      <dgm:spPr/>
      <dgm:t>
        <a:bodyPr/>
        <a:lstStyle/>
        <a:p>
          <a:endParaRPr lang="en-US"/>
        </a:p>
      </dgm:t>
    </dgm:pt>
    <dgm:pt modelId="{6C59667C-A08E-5047-AF9A-CCEAB6FFD44A}" type="sibTrans" cxnId="{EA47EE33-591C-DE46-86A8-C97C0B7081EB}">
      <dgm:prSet/>
      <dgm:spPr/>
      <dgm:t>
        <a:bodyPr/>
        <a:lstStyle/>
        <a:p>
          <a:endParaRPr lang="en-US"/>
        </a:p>
      </dgm:t>
    </dgm:pt>
    <dgm:pt modelId="{8F3921B9-9C76-7D47-9E77-B2652328C6A7}">
      <dgm:prSet phldrT="[Text]"/>
      <dgm:spPr/>
      <dgm:t>
        <a:bodyPr/>
        <a:lstStyle/>
        <a:p>
          <a:r>
            <a:rPr lang="en-US" b="1" dirty="0">
              <a:latin typeface="PT Sans" panose="020B0503020203020204" pitchFamily="34" charset="77"/>
            </a:rPr>
            <a:t>Mascarene High anti-cyclonic system</a:t>
          </a:r>
        </a:p>
      </dgm:t>
    </dgm:pt>
    <dgm:pt modelId="{983F8909-CBA4-0B43-9B45-DA4CE6866E2F}" type="sibTrans" cxnId="{E0403860-111B-CE42-8D2A-323D01D37250}">
      <dgm:prSet/>
      <dgm:spPr/>
      <dgm:t>
        <a:bodyPr/>
        <a:lstStyle/>
        <a:p>
          <a:endParaRPr lang="en-US"/>
        </a:p>
      </dgm:t>
    </dgm:pt>
    <dgm:pt modelId="{C5078759-F460-7A49-9098-31D45FF56C3B}" type="parTrans" cxnId="{E0403860-111B-CE42-8D2A-323D01D37250}">
      <dgm:prSet/>
      <dgm:spPr/>
      <dgm:t>
        <a:bodyPr/>
        <a:lstStyle/>
        <a:p>
          <a:endParaRPr lang="en-US"/>
        </a:p>
      </dgm:t>
    </dgm:pt>
    <dgm:pt modelId="{5C882930-44AF-8D4D-AD1F-96BF63D4F9E3}">
      <dgm:prSet phldrT="[Text]" custT="1"/>
      <dgm:spPr/>
      <dgm:t>
        <a:bodyPr/>
        <a:lstStyle/>
        <a:p>
          <a:pPr>
            <a:lnSpc>
              <a:spcPct val="150000"/>
            </a:lnSpc>
          </a:pPr>
          <a:r>
            <a:rPr lang="en-US" sz="1400" spc="-10" dirty="0">
              <a:solidFill>
                <a:srgbClr val="114C7A"/>
              </a:solidFill>
              <a:latin typeface="Calibri"/>
              <a:cs typeface="Calibri"/>
            </a:rPr>
            <a:t>Situated</a:t>
          </a:r>
          <a:r>
            <a:rPr lang="en-US" sz="1400" dirty="0">
              <a:solidFill>
                <a:srgbClr val="114C7A"/>
              </a:solidFill>
              <a:latin typeface="Calibri"/>
              <a:cs typeface="Calibri"/>
            </a:rPr>
            <a:t> </a:t>
          </a:r>
          <a:r>
            <a:rPr lang="en-US" sz="1400" spc="-15" dirty="0">
              <a:solidFill>
                <a:srgbClr val="114C7A"/>
              </a:solidFill>
              <a:latin typeface="Calibri"/>
              <a:cs typeface="Calibri"/>
            </a:rPr>
            <a:t>over</a:t>
          </a:r>
          <a:r>
            <a:rPr lang="en-US" sz="1400" spc="20" dirty="0">
              <a:solidFill>
                <a:srgbClr val="114C7A"/>
              </a:solidFill>
              <a:latin typeface="Calibri"/>
              <a:cs typeface="Calibri"/>
            </a:rPr>
            <a:t> </a:t>
          </a:r>
          <a:r>
            <a:rPr lang="en-US" sz="1400" dirty="0">
              <a:solidFill>
                <a:srgbClr val="114C7A"/>
              </a:solidFill>
              <a:latin typeface="Calibri"/>
              <a:cs typeface="Calibri"/>
            </a:rPr>
            <a:t>the</a:t>
          </a:r>
          <a:r>
            <a:rPr lang="en-US" sz="1400" spc="10" dirty="0">
              <a:solidFill>
                <a:srgbClr val="114C7A"/>
              </a:solidFill>
              <a:latin typeface="Calibri"/>
              <a:cs typeface="Calibri"/>
            </a:rPr>
            <a:t> </a:t>
          </a:r>
          <a:r>
            <a:rPr lang="en-US" sz="1400" spc="-10" dirty="0">
              <a:solidFill>
                <a:srgbClr val="114C7A"/>
              </a:solidFill>
              <a:latin typeface="Calibri"/>
              <a:cs typeface="Calibri"/>
            </a:rPr>
            <a:t>south-east</a:t>
          </a:r>
          <a:r>
            <a:rPr lang="en-US" sz="1400" spc="15" dirty="0">
              <a:solidFill>
                <a:srgbClr val="114C7A"/>
              </a:solidFill>
              <a:latin typeface="Calibri"/>
              <a:cs typeface="Calibri"/>
            </a:rPr>
            <a:t> </a:t>
          </a:r>
          <a:r>
            <a:rPr lang="en-US" sz="1400" spc="-5" dirty="0">
              <a:solidFill>
                <a:srgbClr val="114C7A"/>
              </a:solidFill>
              <a:latin typeface="Calibri"/>
              <a:cs typeface="Calibri"/>
            </a:rPr>
            <a:t>Indian</a:t>
          </a:r>
          <a:r>
            <a:rPr lang="en-US" sz="1400" spc="5" dirty="0">
              <a:solidFill>
                <a:srgbClr val="114C7A"/>
              </a:solidFill>
              <a:latin typeface="Calibri"/>
              <a:cs typeface="Calibri"/>
            </a:rPr>
            <a:t> </a:t>
          </a:r>
          <a:r>
            <a:rPr lang="en-US" sz="1400" spc="-5" dirty="0">
              <a:solidFill>
                <a:srgbClr val="114C7A"/>
              </a:solidFill>
              <a:latin typeface="Calibri"/>
              <a:cs typeface="Calibri"/>
            </a:rPr>
            <a:t>Ocean(30</a:t>
          </a:r>
          <a:r>
            <a:rPr lang="en-US" sz="1400" spc="-7" baseline="24305" dirty="0">
              <a:solidFill>
                <a:srgbClr val="114C7A"/>
              </a:solidFill>
              <a:latin typeface="Calibri"/>
              <a:cs typeface="Calibri"/>
            </a:rPr>
            <a:t>o</a:t>
          </a:r>
          <a:r>
            <a:rPr lang="en-US" sz="1400" spc="225" baseline="24305" dirty="0">
              <a:solidFill>
                <a:srgbClr val="114C7A"/>
              </a:solidFill>
              <a:latin typeface="Calibri"/>
              <a:cs typeface="Calibri"/>
            </a:rPr>
            <a:t> </a:t>
          </a:r>
          <a:r>
            <a:rPr lang="en-US" sz="1400" spc="-5" dirty="0">
              <a:solidFill>
                <a:srgbClr val="114C7A"/>
              </a:solidFill>
              <a:latin typeface="Calibri"/>
              <a:cs typeface="Calibri"/>
            </a:rPr>
            <a:t>S,</a:t>
          </a:r>
          <a:r>
            <a:rPr lang="en-US" sz="1400" spc="-45" dirty="0">
              <a:solidFill>
                <a:srgbClr val="114C7A"/>
              </a:solidFill>
              <a:latin typeface="Calibri"/>
              <a:cs typeface="Calibri"/>
            </a:rPr>
            <a:t> </a:t>
          </a:r>
          <a:r>
            <a:rPr lang="en-US" sz="1400" spc="-5" dirty="0">
              <a:solidFill>
                <a:srgbClr val="114C7A"/>
              </a:solidFill>
              <a:latin typeface="Calibri"/>
              <a:cs typeface="Calibri"/>
            </a:rPr>
            <a:t>50</a:t>
          </a:r>
          <a:r>
            <a:rPr lang="en-US" sz="1400" spc="-7" baseline="24305" dirty="0">
              <a:solidFill>
                <a:srgbClr val="114C7A"/>
              </a:solidFill>
              <a:latin typeface="Calibri"/>
              <a:cs typeface="Calibri"/>
            </a:rPr>
            <a:t>o</a:t>
          </a:r>
          <a:r>
            <a:rPr lang="en-US" sz="1400" spc="240" baseline="24305" dirty="0">
              <a:solidFill>
                <a:srgbClr val="114C7A"/>
              </a:solidFill>
              <a:latin typeface="Calibri"/>
              <a:cs typeface="Calibri"/>
            </a:rPr>
            <a:t> </a:t>
          </a:r>
          <a:r>
            <a:rPr lang="en-US" sz="1400" dirty="0">
              <a:solidFill>
                <a:srgbClr val="114C7A"/>
              </a:solidFill>
              <a:latin typeface="Calibri"/>
              <a:cs typeface="Calibri"/>
            </a:rPr>
            <a:t>E).</a:t>
          </a:r>
          <a:endParaRPr lang="en-US" sz="1400" dirty="0">
            <a:solidFill>
              <a:srgbClr val="114C7A"/>
            </a:solidFill>
          </a:endParaRPr>
        </a:p>
      </dgm:t>
    </dgm:pt>
    <dgm:pt modelId="{DBD63082-8740-5247-B060-8C17B3643075}" type="parTrans" cxnId="{C3947300-D330-F541-90E2-D79339598E03}">
      <dgm:prSet/>
      <dgm:spPr/>
      <dgm:t>
        <a:bodyPr/>
        <a:lstStyle/>
        <a:p>
          <a:endParaRPr lang="en-US"/>
        </a:p>
      </dgm:t>
    </dgm:pt>
    <dgm:pt modelId="{4E531C03-E9FC-6348-994A-62886672A839}" type="sibTrans" cxnId="{C3947300-D330-F541-90E2-D79339598E03}">
      <dgm:prSet/>
      <dgm:spPr/>
      <dgm:t>
        <a:bodyPr/>
        <a:lstStyle/>
        <a:p>
          <a:endParaRPr lang="en-US"/>
        </a:p>
      </dgm:t>
    </dgm:pt>
    <dgm:pt modelId="{E3AAD08F-DDB6-5A40-870C-0A745619166E}">
      <dgm:prSet custT="1"/>
      <dgm:spPr/>
      <dgm:t>
        <a:bodyPr/>
        <a:lstStyle/>
        <a:p>
          <a:pPr>
            <a:lnSpc>
              <a:spcPct val="150000"/>
            </a:lnSpc>
          </a:pPr>
          <a:r>
            <a:rPr lang="en-US" sz="1400" spc="-5" dirty="0">
              <a:solidFill>
                <a:srgbClr val="114C7A"/>
              </a:solidFill>
              <a:latin typeface="Calibri"/>
              <a:cs typeface="Calibri"/>
            </a:rPr>
            <a:t>The</a:t>
          </a:r>
          <a:r>
            <a:rPr lang="en-US" sz="1400" spc="5" dirty="0">
              <a:solidFill>
                <a:srgbClr val="114C7A"/>
              </a:solidFill>
              <a:latin typeface="Calibri"/>
              <a:cs typeface="Calibri"/>
            </a:rPr>
            <a:t> </a:t>
          </a:r>
          <a:r>
            <a:rPr lang="en-US" sz="1400" dirty="0">
              <a:solidFill>
                <a:srgbClr val="114C7A"/>
              </a:solidFill>
              <a:latin typeface="Calibri"/>
              <a:cs typeface="Calibri"/>
            </a:rPr>
            <a:t>air</a:t>
          </a:r>
          <a:r>
            <a:rPr lang="en-US" sz="1400" spc="-10" dirty="0">
              <a:solidFill>
                <a:srgbClr val="114C7A"/>
              </a:solidFill>
              <a:latin typeface="Calibri"/>
              <a:cs typeface="Calibri"/>
            </a:rPr>
            <a:t> moves</a:t>
          </a:r>
          <a:r>
            <a:rPr lang="en-US" sz="1400" dirty="0">
              <a:solidFill>
                <a:srgbClr val="114C7A"/>
              </a:solidFill>
              <a:latin typeface="Calibri"/>
              <a:cs typeface="Calibri"/>
            </a:rPr>
            <a:t> </a:t>
          </a:r>
          <a:r>
            <a:rPr lang="en-US" sz="1400" spc="-5" dirty="0">
              <a:solidFill>
                <a:srgbClr val="114C7A"/>
              </a:solidFill>
              <a:latin typeface="Calibri"/>
              <a:cs typeface="Calibri"/>
            </a:rPr>
            <a:t>north </a:t>
          </a:r>
          <a:r>
            <a:rPr lang="en-US" sz="1400" spc="-15" dirty="0">
              <a:solidFill>
                <a:srgbClr val="114C7A"/>
              </a:solidFill>
              <a:latin typeface="Calibri"/>
              <a:cs typeface="Calibri"/>
            </a:rPr>
            <a:t>over</a:t>
          </a:r>
          <a:r>
            <a:rPr lang="en-US" sz="1400" spc="15" dirty="0">
              <a:solidFill>
                <a:srgbClr val="114C7A"/>
              </a:solidFill>
              <a:latin typeface="Calibri"/>
              <a:cs typeface="Calibri"/>
            </a:rPr>
            <a:t> </a:t>
          </a:r>
          <a:r>
            <a:rPr lang="en-US" sz="1400" dirty="0">
              <a:solidFill>
                <a:srgbClr val="114C7A"/>
              </a:solidFill>
              <a:latin typeface="Calibri"/>
              <a:cs typeface="Calibri"/>
            </a:rPr>
            <a:t>the</a:t>
          </a:r>
          <a:r>
            <a:rPr lang="en-US" sz="1400" spc="5" dirty="0">
              <a:solidFill>
                <a:srgbClr val="114C7A"/>
              </a:solidFill>
              <a:latin typeface="Calibri"/>
              <a:cs typeface="Calibri"/>
            </a:rPr>
            <a:t> </a:t>
          </a:r>
          <a:r>
            <a:rPr lang="en-US" sz="1400" spc="-10" dirty="0">
              <a:solidFill>
                <a:srgbClr val="114C7A"/>
              </a:solidFill>
              <a:latin typeface="Calibri"/>
              <a:cs typeface="Calibri"/>
            </a:rPr>
            <a:t>equator</a:t>
          </a:r>
          <a:r>
            <a:rPr lang="en-US" sz="1400" spc="-20" dirty="0">
              <a:solidFill>
                <a:srgbClr val="114C7A"/>
              </a:solidFill>
              <a:latin typeface="Calibri"/>
              <a:cs typeface="Calibri"/>
            </a:rPr>
            <a:t> </a:t>
          </a:r>
          <a:r>
            <a:rPr lang="en-US" sz="1400" spc="-5" dirty="0">
              <a:solidFill>
                <a:srgbClr val="114C7A"/>
              </a:solidFill>
              <a:latin typeface="Calibri"/>
              <a:cs typeface="Calibri"/>
            </a:rPr>
            <a:t>where </a:t>
          </a:r>
          <a:r>
            <a:rPr lang="en-US" sz="1400" dirty="0">
              <a:solidFill>
                <a:srgbClr val="114C7A"/>
              </a:solidFill>
              <a:latin typeface="Calibri"/>
              <a:cs typeface="Calibri"/>
            </a:rPr>
            <a:t>it </a:t>
          </a:r>
          <a:r>
            <a:rPr lang="en-US" sz="1400" spc="-5" dirty="0">
              <a:solidFill>
                <a:srgbClr val="114C7A"/>
              </a:solidFill>
              <a:latin typeface="Calibri"/>
              <a:cs typeface="Calibri"/>
            </a:rPr>
            <a:t>becomes</a:t>
          </a:r>
          <a:r>
            <a:rPr lang="en-US" sz="1400" spc="-20" dirty="0">
              <a:solidFill>
                <a:srgbClr val="114C7A"/>
              </a:solidFill>
              <a:latin typeface="Calibri"/>
              <a:cs typeface="Calibri"/>
            </a:rPr>
            <a:t> </a:t>
          </a:r>
          <a:r>
            <a:rPr lang="en-US" sz="1400" dirty="0">
              <a:solidFill>
                <a:srgbClr val="114C7A"/>
              </a:solidFill>
              <a:latin typeface="Calibri"/>
              <a:cs typeface="Calibri"/>
            </a:rPr>
            <a:t>a</a:t>
          </a:r>
          <a:r>
            <a:rPr lang="en-US" sz="1400" spc="-5" dirty="0">
              <a:solidFill>
                <a:srgbClr val="114C7A"/>
              </a:solidFill>
              <a:latin typeface="Calibri"/>
              <a:cs typeface="Calibri"/>
            </a:rPr>
            <a:t> </a:t>
          </a:r>
          <a:r>
            <a:rPr lang="en-US" sz="1400" spc="-15" dirty="0">
              <a:solidFill>
                <a:srgbClr val="114C7A"/>
              </a:solidFill>
              <a:latin typeface="Calibri"/>
              <a:cs typeface="Calibri"/>
            </a:rPr>
            <a:t>south- </a:t>
          </a:r>
          <a:r>
            <a:rPr lang="en-US" sz="1400" spc="-530" dirty="0">
              <a:solidFill>
                <a:srgbClr val="114C7A"/>
              </a:solidFill>
              <a:latin typeface="Calibri"/>
              <a:cs typeface="Calibri"/>
            </a:rPr>
            <a:t> </a:t>
          </a:r>
          <a:r>
            <a:rPr lang="en-US" sz="1400" spc="-10" dirty="0">
              <a:solidFill>
                <a:srgbClr val="114C7A"/>
              </a:solidFill>
              <a:latin typeface="Calibri"/>
              <a:cs typeface="Calibri"/>
            </a:rPr>
            <a:t>westerly</a:t>
          </a:r>
          <a:r>
            <a:rPr lang="en-US" sz="1400" spc="-20" dirty="0">
              <a:solidFill>
                <a:srgbClr val="114C7A"/>
              </a:solidFill>
              <a:latin typeface="Calibri"/>
              <a:cs typeface="Calibri"/>
            </a:rPr>
            <a:t> </a:t>
          </a:r>
          <a:r>
            <a:rPr lang="en-US" sz="1400" spc="-10" dirty="0">
              <a:solidFill>
                <a:srgbClr val="114C7A"/>
              </a:solidFill>
              <a:latin typeface="Calibri"/>
              <a:cs typeface="Calibri"/>
            </a:rPr>
            <a:t>flow</a:t>
          </a:r>
          <a:r>
            <a:rPr lang="en-US" sz="1400" spc="10" dirty="0">
              <a:solidFill>
                <a:srgbClr val="114C7A"/>
              </a:solidFill>
              <a:latin typeface="Calibri"/>
              <a:cs typeface="Calibri"/>
            </a:rPr>
            <a:t> </a:t>
          </a:r>
          <a:r>
            <a:rPr lang="en-US" sz="1400" spc="-5" dirty="0">
              <a:solidFill>
                <a:srgbClr val="114C7A"/>
              </a:solidFill>
              <a:latin typeface="Calibri"/>
              <a:cs typeface="Calibri"/>
            </a:rPr>
            <a:t>known</a:t>
          </a:r>
          <a:r>
            <a:rPr lang="en-US" sz="1400" dirty="0">
              <a:solidFill>
                <a:srgbClr val="114C7A"/>
              </a:solidFill>
              <a:latin typeface="Calibri"/>
              <a:cs typeface="Calibri"/>
            </a:rPr>
            <a:t> as</a:t>
          </a:r>
          <a:r>
            <a:rPr lang="en-US" sz="1400" spc="-20" dirty="0">
              <a:solidFill>
                <a:srgbClr val="114C7A"/>
              </a:solidFill>
              <a:latin typeface="Calibri"/>
              <a:cs typeface="Calibri"/>
            </a:rPr>
            <a:t> </a:t>
          </a:r>
          <a:r>
            <a:rPr lang="en-US" sz="1400" dirty="0">
              <a:solidFill>
                <a:srgbClr val="114C7A"/>
              </a:solidFill>
              <a:latin typeface="Calibri"/>
              <a:cs typeface="Calibri"/>
            </a:rPr>
            <a:t>the</a:t>
          </a:r>
          <a:r>
            <a:rPr lang="en-US" sz="1400" spc="-25" dirty="0">
              <a:solidFill>
                <a:srgbClr val="114C7A"/>
              </a:solidFill>
              <a:latin typeface="Calibri"/>
              <a:cs typeface="Calibri"/>
            </a:rPr>
            <a:t> </a:t>
          </a:r>
          <a:r>
            <a:rPr lang="en-US" sz="1400" b="1" dirty="0">
              <a:solidFill>
                <a:srgbClr val="FF0000"/>
              </a:solidFill>
              <a:latin typeface="Calibri"/>
              <a:cs typeface="Calibri"/>
            </a:rPr>
            <a:t>low</a:t>
          </a:r>
          <a:r>
            <a:rPr lang="en-US" sz="1400" b="1" spc="-10" dirty="0">
              <a:solidFill>
                <a:srgbClr val="FF0000"/>
              </a:solidFill>
              <a:latin typeface="Calibri"/>
              <a:cs typeface="Calibri"/>
            </a:rPr>
            <a:t> level</a:t>
          </a:r>
          <a:r>
            <a:rPr lang="en-US" sz="1400" b="1" spc="-15" dirty="0">
              <a:solidFill>
                <a:srgbClr val="FF0000"/>
              </a:solidFill>
              <a:latin typeface="Calibri"/>
              <a:cs typeface="Calibri"/>
            </a:rPr>
            <a:t> </a:t>
          </a:r>
          <a:r>
            <a:rPr lang="en-US" sz="1400" b="1" spc="-10" dirty="0">
              <a:solidFill>
                <a:srgbClr val="FF0000"/>
              </a:solidFill>
              <a:latin typeface="Calibri"/>
              <a:cs typeface="Calibri"/>
            </a:rPr>
            <a:t>cross-equatorial</a:t>
          </a:r>
          <a:r>
            <a:rPr lang="en-US" sz="1400" b="1" dirty="0">
              <a:solidFill>
                <a:srgbClr val="FF0000"/>
              </a:solidFill>
              <a:latin typeface="Calibri"/>
              <a:cs typeface="Calibri"/>
            </a:rPr>
            <a:t> </a:t>
          </a:r>
          <a:r>
            <a:rPr lang="en-US" sz="1400" b="1" spc="-5" dirty="0">
              <a:solidFill>
                <a:srgbClr val="FF0000"/>
              </a:solidFill>
              <a:latin typeface="Calibri"/>
              <a:cs typeface="Calibri"/>
            </a:rPr>
            <a:t>jet.</a:t>
          </a:r>
          <a:endParaRPr lang="en-US" sz="1400" dirty="0">
            <a:latin typeface="Calibri"/>
            <a:cs typeface="Calibri"/>
          </a:endParaRPr>
        </a:p>
      </dgm:t>
    </dgm:pt>
    <dgm:pt modelId="{36C52E97-2E26-134F-A68F-013A8D5B160F}" type="parTrans" cxnId="{B8C892CC-0DA6-A749-B89A-FB59B593EDCD}">
      <dgm:prSet/>
      <dgm:spPr/>
      <dgm:t>
        <a:bodyPr/>
        <a:lstStyle/>
        <a:p>
          <a:endParaRPr lang="en-US"/>
        </a:p>
      </dgm:t>
    </dgm:pt>
    <dgm:pt modelId="{90852D6E-076B-CA4F-B21F-BD430927F88B}" type="sibTrans" cxnId="{B8C892CC-0DA6-A749-B89A-FB59B593EDCD}">
      <dgm:prSet/>
      <dgm:spPr/>
      <dgm:t>
        <a:bodyPr/>
        <a:lstStyle/>
        <a:p>
          <a:endParaRPr lang="en-US"/>
        </a:p>
      </dgm:t>
    </dgm:pt>
    <dgm:pt modelId="{D8111394-30F8-CA47-AF79-BE932C77A65F}">
      <dgm:prSet phldrT="[Text]" custT="1"/>
      <dgm:spPr/>
      <dgm:t>
        <a:bodyPr/>
        <a:lstStyle/>
        <a:p>
          <a:pPr>
            <a:lnSpc>
              <a:spcPct val="150000"/>
            </a:lnSpc>
          </a:pPr>
          <a:r>
            <a:rPr lang="en-US" sz="1400" dirty="0">
              <a:solidFill>
                <a:srgbClr val="114C7A"/>
              </a:solidFill>
              <a:latin typeface="Calibri"/>
              <a:cs typeface="Calibri"/>
            </a:rPr>
            <a:t> </a:t>
          </a:r>
          <a:r>
            <a:rPr lang="en-US" sz="1400" spc="-525" dirty="0">
              <a:solidFill>
                <a:srgbClr val="114C7A"/>
              </a:solidFill>
              <a:latin typeface="Calibri"/>
              <a:cs typeface="Calibri"/>
            </a:rPr>
            <a:t> </a:t>
          </a:r>
          <a:r>
            <a:rPr lang="en-US" sz="1400" spc="-10" dirty="0">
              <a:solidFill>
                <a:srgbClr val="114C7A"/>
              </a:solidFill>
              <a:latin typeface="Calibri"/>
              <a:cs typeface="Calibri"/>
            </a:rPr>
            <a:t>Generates</a:t>
          </a:r>
          <a:r>
            <a:rPr lang="en-US" sz="1400" spc="-15" dirty="0">
              <a:solidFill>
                <a:srgbClr val="114C7A"/>
              </a:solidFill>
              <a:latin typeface="Calibri"/>
              <a:cs typeface="Calibri"/>
            </a:rPr>
            <a:t> </a:t>
          </a:r>
          <a:r>
            <a:rPr lang="en-US" sz="1400" dirty="0">
              <a:solidFill>
                <a:srgbClr val="114C7A"/>
              </a:solidFill>
              <a:latin typeface="Calibri"/>
              <a:cs typeface="Calibri"/>
            </a:rPr>
            <a:t>a</a:t>
          </a:r>
          <a:r>
            <a:rPr lang="en-US" sz="1400" spc="-20" dirty="0">
              <a:solidFill>
                <a:srgbClr val="114C7A"/>
              </a:solidFill>
              <a:latin typeface="Calibri"/>
              <a:cs typeface="Calibri"/>
            </a:rPr>
            <a:t> </a:t>
          </a:r>
          <a:r>
            <a:rPr lang="en-US" sz="1400" b="1" spc="-10" dirty="0">
              <a:solidFill>
                <a:srgbClr val="FF0000"/>
              </a:solidFill>
              <a:latin typeface="Calibri"/>
              <a:cs typeface="Calibri"/>
            </a:rPr>
            <a:t>large</a:t>
          </a:r>
          <a:r>
            <a:rPr lang="en-US" sz="1400" b="1" spc="-15" dirty="0">
              <a:solidFill>
                <a:srgbClr val="FF0000"/>
              </a:solidFill>
              <a:latin typeface="Calibri"/>
              <a:cs typeface="Calibri"/>
            </a:rPr>
            <a:t> </a:t>
          </a:r>
          <a:r>
            <a:rPr lang="en-US" sz="1400" b="1" spc="-5" dirty="0">
              <a:solidFill>
                <a:srgbClr val="FF0000"/>
              </a:solidFill>
              <a:latin typeface="Calibri"/>
              <a:cs typeface="Calibri"/>
            </a:rPr>
            <a:t>outflow</a:t>
          </a:r>
          <a:r>
            <a:rPr lang="en-US" sz="1400" b="1" spc="-25" dirty="0">
              <a:solidFill>
                <a:srgbClr val="FF0000"/>
              </a:solidFill>
              <a:latin typeface="Calibri"/>
              <a:cs typeface="Calibri"/>
            </a:rPr>
            <a:t> </a:t>
          </a:r>
          <a:r>
            <a:rPr lang="en-US" sz="1400" b="1" dirty="0">
              <a:solidFill>
                <a:srgbClr val="FF0000"/>
              </a:solidFill>
              <a:latin typeface="Calibri"/>
              <a:cs typeface="Calibri"/>
            </a:rPr>
            <a:t>of </a:t>
          </a:r>
          <a:r>
            <a:rPr lang="en-US" sz="1400" b="1" spc="-5" dirty="0">
              <a:solidFill>
                <a:srgbClr val="FF0000"/>
              </a:solidFill>
              <a:latin typeface="Calibri"/>
              <a:cs typeface="Calibri"/>
            </a:rPr>
            <a:t>air.</a:t>
          </a:r>
          <a:endParaRPr lang="en-US" sz="1400" dirty="0"/>
        </a:p>
      </dgm:t>
    </dgm:pt>
    <dgm:pt modelId="{61DB6069-7B60-3F43-A9AD-CA66A8C154DD}" type="parTrans" cxnId="{253478A7-185E-2B45-88E5-2E9C1EF00387}">
      <dgm:prSet/>
      <dgm:spPr/>
      <dgm:t>
        <a:bodyPr/>
        <a:lstStyle/>
        <a:p>
          <a:endParaRPr lang="en-US"/>
        </a:p>
      </dgm:t>
    </dgm:pt>
    <dgm:pt modelId="{A07B55F1-84C4-7C47-AEC0-5B18914791F5}" type="sibTrans" cxnId="{253478A7-185E-2B45-88E5-2E9C1EF00387}">
      <dgm:prSet/>
      <dgm:spPr/>
      <dgm:t>
        <a:bodyPr/>
        <a:lstStyle/>
        <a:p>
          <a:endParaRPr lang="en-US"/>
        </a:p>
      </dgm:t>
    </dgm:pt>
    <dgm:pt modelId="{01F61FD6-F589-374E-83B3-03721A777D69}">
      <dgm:prSet/>
      <dgm:spPr/>
      <dgm:t>
        <a:bodyPr/>
        <a:lstStyle/>
        <a:p>
          <a:r>
            <a:rPr lang="en-US" b="1" spc="-10" dirty="0">
              <a:latin typeface="PT Sans" panose="020B0503020203020204" pitchFamily="34" charset="77"/>
            </a:rPr>
            <a:t>Low</a:t>
          </a:r>
          <a:r>
            <a:rPr lang="en-US" b="1" spc="5" dirty="0">
              <a:latin typeface="PT Sans" panose="020B0503020203020204" pitchFamily="34" charset="77"/>
            </a:rPr>
            <a:t> </a:t>
          </a:r>
          <a:r>
            <a:rPr lang="en-US" b="1" spc="-15" dirty="0">
              <a:latin typeface="PT Sans" panose="020B0503020203020204" pitchFamily="34" charset="77"/>
            </a:rPr>
            <a:t>level</a:t>
          </a:r>
          <a:r>
            <a:rPr lang="en-US" b="1" spc="-5" dirty="0">
              <a:latin typeface="PT Sans" panose="020B0503020203020204" pitchFamily="34" charset="77"/>
            </a:rPr>
            <a:t> </a:t>
          </a:r>
          <a:r>
            <a:rPr lang="en-US" b="1" spc="-10" dirty="0">
              <a:latin typeface="PT Sans" panose="020B0503020203020204" pitchFamily="34" charset="77"/>
            </a:rPr>
            <a:t>cross-equatorial</a:t>
          </a:r>
          <a:r>
            <a:rPr lang="en-US" b="1" spc="55" dirty="0">
              <a:latin typeface="PT Sans" panose="020B0503020203020204" pitchFamily="34" charset="77"/>
            </a:rPr>
            <a:t> </a:t>
          </a:r>
          <a:r>
            <a:rPr lang="en-US" b="1" spc="-10" dirty="0">
              <a:latin typeface="PT Sans" panose="020B0503020203020204" pitchFamily="34" charset="77"/>
            </a:rPr>
            <a:t>jet</a:t>
          </a:r>
          <a:endParaRPr lang="en-US" b="1" dirty="0">
            <a:latin typeface="PT Sans" panose="020B0503020203020204" pitchFamily="34" charset="77"/>
            <a:cs typeface="Calibri"/>
          </a:endParaRPr>
        </a:p>
      </dgm:t>
    </dgm:pt>
    <dgm:pt modelId="{0107A048-369D-4F4B-8FD8-4C71772017AF}" type="parTrans" cxnId="{99045520-E4B2-9741-B340-BB4F46AB94D2}">
      <dgm:prSet/>
      <dgm:spPr/>
      <dgm:t>
        <a:bodyPr/>
        <a:lstStyle/>
        <a:p>
          <a:endParaRPr lang="en-US"/>
        </a:p>
      </dgm:t>
    </dgm:pt>
    <dgm:pt modelId="{2619BEAC-61C2-8A44-9FEC-5C8DF0CE22D7}" type="sibTrans" cxnId="{99045520-E4B2-9741-B340-BB4F46AB94D2}">
      <dgm:prSet/>
      <dgm:spPr/>
      <dgm:t>
        <a:bodyPr/>
        <a:lstStyle/>
        <a:p>
          <a:endParaRPr lang="en-US"/>
        </a:p>
      </dgm:t>
    </dgm:pt>
    <dgm:pt modelId="{42874199-5A04-1849-AB18-58B35D77DA1A}">
      <dgm:prSet custT="1"/>
      <dgm:spPr/>
      <dgm:t>
        <a:bodyPr/>
        <a:lstStyle/>
        <a:p>
          <a:pPr rtl="0">
            <a:lnSpc>
              <a:spcPct val="150000"/>
            </a:lnSpc>
          </a:pPr>
          <a:r>
            <a:rPr lang="en-US" sz="1400" b="0" spc="-10" dirty="0">
              <a:solidFill>
                <a:srgbClr val="114C7A"/>
              </a:solidFill>
              <a:latin typeface="Calibri"/>
              <a:cs typeface="Calibri"/>
            </a:rPr>
            <a:t>The</a:t>
          </a:r>
          <a:r>
            <a:rPr lang="en-US" sz="1400" b="0" dirty="0">
              <a:solidFill>
                <a:srgbClr val="114C7A"/>
              </a:solidFill>
              <a:latin typeface="Calibri"/>
              <a:cs typeface="Calibri"/>
            </a:rPr>
            <a:t> </a:t>
          </a:r>
          <a:r>
            <a:rPr lang="en-US" sz="1400" b="0" spc="-10" dirty="0">
              <a:solidFill>
                <a:srgbClr val="114C7A"/>
              </a:solidFill>
              <a:latin typeface="Calibri"/>
              <a:cs typeface="Calibri"/>
            </a:rPr>
            <a:t>jet </a:t>
          </a:r>
          <a:r>
            <a:rPr lang="en-US" sz="1400" b="0" spc="-5" dirty="0">
              <a:solidFill>
                <a:srgbClr val="114C7A"/>
              </a:solidFill>
              <a:latin typeface="Calibri"/>
              <a:cs typeface="Calibri"/>
            </a:rPr>
            <a:t>splits</a:t>
          </a:r>
          <a:r>
            <a:rPr lang="en-US" sz="1400" b="0" spc="-15" dirty="0">
              <a:solidFill>
                <a:srgbClr val="114C7A"/>
              </a:solidFill>
              <a:latin typeface="Calibri"/>
              <a:cs typeface="Calibri"/>
            </a:rPr>
            <a:t> </a:t>
          </a:r>
          <a:r>
            <a:rPr lang="en-US" sz="1400" b="0" spc="-5" dirty="0">
              <a:solidFill>
                <a:srgbClr val="114C7A"/>
              </a:solidFill>
              <a:latin typeface="Calibri"/>
              <a:cs typeface="Calibri"/>
            </a:rPr>
            <a:t>in</a:t>
          </a:r>
          <a:r>
            <a:rPr lang="en-US" sz="1400" b="0" dirty="0">
              <a:solidFill>
                <a:srgbClr val="114C7A"/>
              </a:solidFill>
              <a:latin typeface="Calibri"/>
              <a:cs typeface="Calibri"/>
            </a:rPr>
            <a:t> </a:t>
          </a:r>
          <a:r>
            <a:rPr lang="en-US" sz="1400" b="0" spc="-15" dirty="0">
              <a:solidFill>
                <a:srgbClr val="114C7A"/>
              </a:solidFill>
              <a:latin typeface="Calibri"/>
              <a:cs typeface="Calibri"/>
            </a:rPr>
            <a:t>two</a:t>
          </a:r>
          <a:r>
            <a:rPr lang="en-US" sz="1400" b="0" dirty="0">
              <a:solidFill>
                <a:srgbClr val="114C7A"/>
              </a:solidFill>
              <a:latin typeface="Calibri"/>
              <a:cs typeface="Calibri"/>
            </a:rPr>
            <a:t> </a:t>
          </a:r>
          <a:r>
            <a:rPr lang="en-US" sz="1400" b="0" spc="-10" dirty="0">
              <a:solidFill>
                <a:srgbClr val="114C7A"/>
              </a:solidFill>
              <a:latin typeface="Calibri"/>
              <a:cs typeface="Calibri"/>
            </a:rPr>
            <a:t>branches </a:t>
          </a:r>
          <a:r>
            <a:rPr lang="en-US" sz="1400" b="0" spc="-15" dirty="0">
              <a:solidFill>
                <a:srgbClr val="114C7A"/>
              </a:solidFill>
              <a:latin typeface="Calibri"/>
              <a:cs typeface="Calibri"/>
            </a:rPr>
            <a:t>at </a:t>
          </a:r>
          <a:r>
            <a:rPr lang="en-US" sz="1400" b="0" spc="-10" dirty="0">
              <a:solidFill>
                <a:srgbClr val="114C7A"/>
              </a:solidFill>
              <a:latin typeface="Calibri"/>
              <a:cs typeface="Calibri"/>
            </a:rPr>
            <a:t>around</a:t>
          </a:r>
          <a:r>
            <a:rPr lang="en-US" sz="1400" b="1" spc="-25" dirty="0">
              <a:solidFill>
                <a:srgbClr val="FF0000"/>
              </a:solidFill>
              <a:latin typeface="Calibri"/>
              <a:cs typeface="Calibri"/>
            </a:rPr>
            <a:t> </a:t>
          </a:r>
          <a:r>
            <a:rPr lang="en-US" sz="1400" b="1" spc="5" dirty="0">
              <a:solidFill>
                <a:srgbClr val="FF0000"/>
              </a:solidFill>
              <a:latin typeface="Calibri"/>
              <a:cs typeface="Calibri"/>
            </a:rPr>
            <a:t>10</a:t>
          </a:r>
          <a:r>
            <a:rPr lang="en-US" sz="1400" b="1" spc="7" baseline="24904" dirty="0">
              <a:solidFill>
                <a:srgbClr val="FF0000"/>
              </a:solidFill>
              <a:latin typeface="Calibri"/>
              <a:cs typeface="Calibri"/>
            </a:rPr>
            <a:t>o</a:t>
          </a:r>
          <a:r>
            <a:rPr lang="en-US" sz="1400" b="1" spc="240" baseline="24904" dirty="0">
              <a:solidFill>
                <a:srgbClr val="FF0000"/>
              </a:solidFill>
              <a:latin typeface="Calibri"/>
              <a:cs typeface="Calibri"/>
            </a:rPr>
            <a:t> </a:t>
          </a:r>
          <a:r>
            <a:rPr lang="en-US" sz="1400" b="1" spc="-5" dirty="0">
              <a:solidFill>
                <a:srgbClr val="FF0000"/>
              </a:solidFill>
              <a:latin typeface="Calibri"/>
              <a:cs typeface="Calibri"/>
            </a:rPr>
            <a:t>N,</a:t>
          </a:r>
          <a:r>
            <a:rPr lang="en-US" sz="1400" b="1" dirty="0">
              <a:solidFill>
                <a:srgbClr val="FF0000"/>
              </a:solidFill>
              <a:latin typeface="Calibri"/>
              <a:cs typeface="Calibri"/>
            </a:rPr>
            <a:t> 60</a:t>
          </a:r>
          <a:r>
            <a:rPr lang="en-US" sz="1400" b="1" baseline="24904" dirty="0">
              <a:solidFill>
                <a:srgbClr val="FF0000"/>
              </a:solidFill>
              <a:latin typeface="Calibri"/>
              <a:cs typeface="Calibri"/>
            </a:rPr>
            <a:t>o</a:t>
          </a:r>
          <a:r>
            <a:rPr lang="en-US" sz="1400" b="1" spc="247" baseline="24904" dirty="0">
              <a:solidFill>
                <a:srgbClr val="FF0000"/>
              </a:solidFill>
              <a:latin typeface="Calibri"/>
              <a:cs typeface="Calibri"/>
            </a:rPr>
            <a:t> </a:t>
          </a:r>
          <a:r>
            <a:rPr lang="en-US" sz="1400" b="1" spc="-5" dirty="0">
              <a:solidFill>
                <a:srgbClr val="FF0000"/>
              </a:solidFill>
              <a:latin typeface="Calibri"/>
              <a:cs typeface="Calibri"/>
            </a:rPr>
            <a:t>E</a:t>
          </a:r>
          <a:r>
            <a:rPr lang="en-US" sz="1400" b="1" spc="-10" dirty="0">
              <a:solidFill>
                <a:srgbClr val="FF0000"/>
              </a:solidFill>
              <a:latin typeface="Calibri"/>
              <a:cs typeface="Calibri"/>
            </a:rPr>
            <a:t> </a:t>
          </a:r>
          <a:r>
            <a:rPr lang="en-US" sz="1400" b="0" spc="-15" dirty="0">
              <a:solidFill>
                <a:srgbClr val="114C7A"/>
              </a:solidFill>
              <a:latin typeface="Calibri"/>
              <a:cs typeface="Calibri"/>
            </a:rPr>
            <a:t>at </a:t>
          </a:r>
          <a:r>
            <a:rPr lang="en-US" sz="1400" b="0" spc="-5" dirty="0">
              <a:solidFill>
                <a:srgbClr val="114C7A"/>
              </a:solidFill>
              <a:latin typeface="Calibri"/>
              <a:cs typeface="Calibri"/>
            </a:rPr>
            <a:t>this</a:t>
          </a:r>
          <a:r>
            <a:rPr lang="en-US" sz="1400" b="0" spc="-10" dirty="0">
              <a:solidFill>
                <a:srgbClr val="114C7A"/>
              </a:solidFill>
              <a:latin typeface="Calibri"/>
              <a:cs typeface="Calibri"/>
            </a:rPr>
            <a:t> </a:t>
          </a:r>
          <a:r>
            <a:rPr lang="en-US" sz="1400" b="0" spc="-5" dirty="0">
              <a:solidFill>
                <a:srgbClr val="114C7A"/>
              </a:solidFill>
              <a:latin typeface="Calibri"/>
              <a:cs typeface="Calibri"/>
            </a:rPr>
            <a:t>time.</a:t>
          </a:r>
          <a:endParaRPr lang="en-US" sz="1400" dirty="0">
            <a:solidFill>
              <a:srgbClr val="114C7A"/>
            </a:solidFill>
            <a:latin typeface="Calibri"/>
            <a:cs typeface="Calibri"/>
          </a:endParaRPr>
        </a:p>
      </dgm:t>
    </dgm:pt>
    <dgm:pt modelId="{14E2CC74-B40F-B240-9801-59644F81C9C3}" type="parTrans" cxnId="{B12427AF-F6C8-9444-9EA1-6E43B3033B62}">
      <dgm:prSet/>
      <dgm:spPr/>
      <dgm:t>
        <a:bodyPr/>
        <a:lstStyle/>
        <a:p>
          <a:endParaRPr lang="en-US"/>
        </a:p>
      </dgm:t>
    </dgm:pt>
    <dgm:pt modelId="{43217DDE-6A3A-4243-8D60-0D93E6E8E4AD}" type="sibTrans" cxnId="{B12427AF-F6C8-9444-9EA1-6E43B3033B62}">
      <dgm:prSet/>
      <dgm:spPr/>
      <dgm:t>
        <a:bodyPr/>
        <a:lstStyle/>
        <a:p>
          <a:endParaRPr lang="en-US"/>
        </a:p>
      </dgm:t>
    </dgm:pt>
    <dgm:pt modelId="{4FA9417C-4B33-AF48-AA9C-4A55C50B9926}">
      <dgm:prSet custT="1"/>
      <dgm:spPr/>
      <dgm:t>
        <a:bodyPr/>
        <a:lstStyle/>
        <a:p>
          <a:pPr rtl="0">
            <a:lnSpc>
              <a:spcPct val="150000"/>
            </a:lnSpc>
          </a:pPr>
          <a:r>
            <a:rPr lang="en-US" sz="1400" b="0" spc="-5" dirty="0">
              <a:solidFill>
                <a:srgbClr val="114C7A"/>
              </a:solidFill>
              <a:latin typeface="Calibri"/>
              <a:cs typeface="Calibri"/>
            </a:rPr>
            <a:t>Arrive</a:t>
          </a:r>
          <a:r>
            <a:rPr lang="en-US" sz="1400" b="0" spc="-10" dirty="0">
              <a:solidFill>
                <a:srgbClr val="114C7A"/>
              </a:solidFill>
              <a:latin typeface="Calibri"/>
              <a:cs typeface="Calibri"/>
            </a:rPr>
            <a:t> </a:t>
          </a:r>
          <a:r>
            <a:rPr lang="en-US" sz="1400" b="0" spc="-15" dirty="0">
              <a:solidFill>
                <a:srgbClr val="114C7A"/>
              </a:solidFill>
              <a:latin typeface="Calibri"/>
              <a:cs typeface="Calibri"/>
            </a:rPr>
            <a:t>over</a:t>
          </a:r>
          <a:r>
            <a:rPr lang="en-US" sz="1400" b="0" spc="-10" dirty="0">
              <a:solidFill>
                <a:srgbClr val="114C7A"/>
              </a:solidFill>
              <a:latin typeface="Calibri"/>
              <a:cs typeface="Calibri"/>
            </a:rPr>
            <a:t> </a:t>
          </a:r>
          <a:r>
            <a:rPr lang="en-US" sz="1400" b="0" spc="-20" dirty="0">
              <a:solidFill>
                <a:srgbClr val="114C7A"/>
              </a:solidFill>
              <a:latin typeface="Calibri"/>
              <a:cs typeface="Calibri"/>
            </a:rPr>
            <a:t>central</a:t>
          </a:r>
          <a:r>
            <a:rPr lang="en-US" sz="1400" b="0" dirty="0">
              <a:solidFill>
                <a:srgbClr val="114C7A"/>
              </a:solidFill>
              <a:latin typeface="Calibri"/>
              <a:cs typeface="Calibri"/>
            </a:rPr>
            <a:t> </a:t>
          </a:r>
          <a:r>
            <a:rPr lang="en-US" sz="1400" b="0" spc="-15" dirty="0">
              <a:solidFill>
                <a:srgbClr val="114C7A"/>
              </a:solidFill>
              <a:latin typeface="Calibri"/>
              <a:cs typeface="Calibri"/>
            </a:rPr>
            <a:t>west</a:t>
          </a:r>
          <a:r>
            <a:rPr lang="en-US" sz="1400" b="0" spc="15" dirty="0">
              <a:solidFill>
                <a:srgbClr val="114C7A"/>
              </a:solidFill>
              <a:latin typeface="Calibri"/>
              <a:cs typeface="Calibri"/>
            </a:rPr>
            <a:t> </a:t>
          </a:r>
          <a:r>
            <a:rPr lang="en-US" sz="1400" b="0" spc="-5" dirty="0">
              <a:solidFill>
                <a:srgbClr val="114C7A"/>
              </a:solidFill>
              <a:latin typeface="Calibri"/>
              <a:cs typeface="Calibri"/>
            </a:rPr>
            <a:t>and </a:t>
          </a:r>
          <a:r>
            <a:rPr lang="en-US" sz="1400" b="0" spc="-480" dirty="0">
              <a:solidFill>
                <a:srgbClr val="114C7A"/>
              </a:solidFill>
              <a:latin typeface="Calibri"/>
              <a:cs typeface="Calibri"/>
            </a:rPr>
            <a:t> </a:t>
          </a:r>
          <a:r>
            <a:rPr lang="en-US" sz="1400" b="0" spc="-5" dirty="0">
              <a:solidFill>
                <a:srgbClr val="114C7A"/>
              </a:solidFill>
              <a:latin typeface="Calibri"/>
              <a:cs typeface="Calibri"/>
            </a:rPr>
            <a:t>southern</a:t>
          </a:r>
          <a:r>
            <a:rPr lang="en-US" sz="1400" b="0" dirty="0">
              <a:solidFill>
                <a:srgbClr val="114C7A"/>
              </a:solidFill>
              <a:latin typeface="Calibri"/>
              <a:cs typeface="Calibri"/>
            </a:rPr>
            <a:t> </a:t>
          </a:r>
          <a:r>
            <a:rPr lang="en-US" sz="1400" b="0" spc="-10" dirty="0">
              <a:solidFill>
                <a:srgbClr val="114C7A"/>
              </a:solidFill>
              <a:latin typeface="Calibri"/>
              <a:cs typeface="Calibri"/>
            </a:rPr>
            <a:t>coasts </a:t>
          </a:r>
          <a:r>
            <a:rPr lang="en-US" sz="1400" b="0" spc="-5" dirty="0">
              <a:solidFill>
                <a:srgbClr val="114C7A"/>
              </a:solidFill>
              <a:latin typeface="Calibri"/>
              <a:cs typeface="Calibri"/>
            </a:rPr>
            <a:t>of</a:t>
          </a:r>
          <a:r>
            <a:rPr lang="en-US" sz="1400" b="0" dirty="0">
              <a:solidFill>
                <a:srgbClr val="114C7A"/>
              </a:solidFill>
              <a:latin typeface="Calibri"/>
              <a:cs typeface="Calibri"/>
            </a:rPr>
            <a:t> </a:t>
          </a:r>
          <a:r>
            <a:rPr lang="en-US" sz="1400" b="0" spc="-5" dirty="0">
              <a:solidFill>
                <a:srgbClr val="114C7A"/>
              </a:solidFill>
              <a:latin typeface="Calibri"/>
              <a:cs typeface="Calibri"/>
            </a:rPr>
            <a:t>India.</a:t>
          </a:r>
        </a:p>
      </dgm:t>
    </dgm:pt>
    <dgm:pt modelId="{F51C0C24-9657-244B-9F77-DD500CDDFFE7}" type="parTrans" cxnId="{396C17E6-13B2-3644-AA16-F2BE440C9F9D}">
      <dgm:prSet/>
      <dgm:spPr/>
      <dgm:t>
        <a:bodyPr/>
        <a:lstStyle/>
        <a:p>
          <a:endParaRPr lang="en-US"/>
        </a:p>
      </dgm:t>
    </dgm:pt>
    <dgm:pt modelId="{C36E5998-0CE8-D047-9A7D-8325BB923228}" type="sibTrans" cxnId="{396C17E6-13B2-3644-AA16-F2BE440C9F9D}">
      <dgm:prSet/>
      <dgm:spPr/>
      <dgm:t>
        <a:bodyPr/>
        <a:lstStyle/>
        <a:p>
          <a:endParaRPr lang="en-US"/>
        </a:p>
      </dgm:t>
    </dgm:pt>
    <dgm:pt modelId="{C1BC90A9-2064-A34C-909F-3CC04F5B5C60}">
      <dgm:prSet custT="1"/>
      <dgm:spPr/>
      <dgm:t>
        <a:bodyPr/>
        <a:lstStyle/>
        <a:p>
          <a:pPr rtl="0">
            <a:lnSpc>
              <a:spcPct val="150000"/>
            </a:lnSpc>
          </a:pPr>
          <a:r>
            <a:rPr lang="en-US" sz="1400" b="0" spc="-10" dirty="0">
              <a:solidFill>
                <a:srgbClr val="114C7A"/>
              </a:solidFill>
              <a:latin typeface="Calibri"/>
              <a:cs typeface="Calibri"/>
            </a:rPr>
            <a:t>Important</a:t>
          </a:r>
          <a:r>
            <a:rPr lang="en-US" sz="1400" b="0" spc="-5" dirty="0">
              <a:solidFill>
                <a:srgbClr val="114C7A"/>
              </a:solidFill>
              <a:latin typeface="Calibri"/>
              <a:cs typeface="Calibri"/>
            </a:rPr>
            <a:t> </a:t>
          </a:r>
          <a:r>
            <a:rPr lang="en-US" sz="1400" b="1" spc="-20" dirty="0">
              <a:solidFill>
                <a:srgbClr val="FF0000"/>
              </a:solidFill>
              <a:latin typeface="Calibri"/>
              <a:cs typeface="Calibri"/>
            </a:rPr>
            <a:t>for</a:t>
          </a:r>
          <a:r>
            <a:rPr lang="en-US" sz="1400" b="1" dirty="0">
              <a:solidFill>
                <a:srgbClr val="FF0000"/>
              </a:solidFill>
              <a:latin typeface="Calibri"/>
              <a:cs typeface="Calibri"/>
            </a:rPr>
            <a:t> </a:t>
          </a:r>
          <a:r>
            <a:rPr lang="en-US" sz="1400" b="1" spc="-20" dirty="0">
              <a:solidFill>
                <a:srgbClr val="FF0000"/>
              </a:solidFill>
              <a:latin typeface="Calibri"/>
              <a:cs typeface="Calibri"/>
            </a:rPr>
            <a:t>rainfall </a:t>
          </a:r>
          <a:r>
            <a:rPr lang="en-US" sz="1400" b="1" spc="-10" dirty="0">
              <a:solidFill>
                <a:srgbClr val="FF0000"/>
              </a:solidFill>
              <a:latin typeface="Calibri"/>
              <a:cs typeface="Calibri"/>
            </a:rPr>
            <a:t>amounts </a:t>
          </a:r>
          <a:r>
            <a:rPr lang="en-US" sz="1400" b="0" spc="-10" dirty="0">
              <a:solidFill>
                <a:srgbClr val="114C7A"/>
              </a:solidFill>
              <a:latin typeface="Calibri"/>
              <a:cs typeface="Calibri"/>
            </a:rPr>
            <a:t>over</a:t>
          </a:r>
          <a:r>
            <a:rPr lang="en-US" sz="1400" b="0" spc="-30" dirty="0">
              <a:solidFill>
                <a:srgbClr val="114C7A"/>
              </a:solidFill>
              <a:latin typeface="Calibri"/>
              <a:cs typeface="Calibri"/>
            </a:rPr>
            <a:t> </a:t>
          </a:r>
          <a:r>
            <a:rPr lang="en-US" sz="1400" b="0" spc="-15" dirty="0">
              <a:solidFill>
                <a:srgbClr val="114C7A"/>
              </a:solidFill>
              <a:latin typeface="Calibri"/>
              <a:cs typeface="Calibri"/>
            </a:rPr>
            <a:t>western</a:t>
          </a:r>
          <a:r>
            <a:rPr lang="en-US" sz="1400" b="0" spc="5" dirty="0">
              <a:solidFill>
                <a:srgbClr val="114C7A"/>
              </a:solidFill>
              <a:latin typeface="Calibri"/>
              <a:cs typeface="Calibri"/>
            </a:rPr>
            <a:t> </a:t>
          </a:r>
          <a:r>
            <a:rPr lang="en-US" sz="1400" b="0" spc="-5" dirty="0">
              <a:solidFill>
                <a:srgbClr val="114C7A"/>
              </a:solidFill>
              <a:latin typeface="Calibri"/>
              <a:cs typeface="Calibri"/>
            </a:rPr>
            <a:t>India.</a:t>
          </a:r>
          <a:endParaRPr lang="en-US" sz="1400" b="0" spc="-10" dirty="0">
            <a:solidFill>
              <a:srgbClr val="114C7A"/>
            </a:solidFill>
            <a:latin typeface="Calibri"/>
            <a:cs typeface="Calibri"/>
          </a:endParaRPr>
        </a:p>
      </dgm:t>
    </dgm:pt>
    <dgm:pt modelId="{6ED95C44-E4DC-8248-9D39-49B3ADDE45E6}" type="parTrans" cxnId="{3F1656A7-8377-5D47-AA83-5E3E03AF575E}">
      <dgm:prSet/>
      <dgm:spPr/>
      <dgm:t>
        <a:bodyPr/>
        <a:lstStyle/>
        <a:p>
          <a:endParaRPr lang="en-US"/>
        </a:p>
      </dgm:t>
    </dgm:pt>
    <dgm:pt modelId="{A686F4E2-6F1D-9148-AF46-2847A0F1699D}" type="sibTrans" cxnId="{3F1656A7-8377-5D47-AA83-5E3E03AF575E}">
      <dgm:prSet/>
      <dgm:spPr/>
      <dgm:t>
        <a:bodyPr/>
        <a:lstStyle/>
        <a:p>
          <a:endParaRPr lang="en-US"/>
        </a:p>
      </dgm:t>
    </dgm:pt>
    <dgm:pt modelId="{C2DED15B-2B41-D24E-80B7-FA8B12B4A1E4}">
      <dgm:prSet custT="1"/>
      <dgm:spPr/>
      <dgm:t>
        <a:bodyPr/>
        <a:lstStyle/>
        <a:p>
          <a:pPr>
            <a:lnSpc>
              <a:spcPct val="150000"/>
            </a:lnSpc>
          </a:pPr>
          <a:r>
            <a:rPr lang="en-US" sz="1400" b="0" spc="-15" dirty="0">
              <a:solidFill>
                <a:srgbClr val="114C7A"/>
              </a:solidFill>
              <a:latin typeface="Calibri"/>
              <a:cs typeface="Calibri"/>
            </a:rPr>
            <a:t>Maximum</a:t>
          </a:r>
          <a:r>
            <a:rPr lang="en-US" sz="1400" b="0" spc="5" dirty="0">
              <a:solidFill>
                <a:srgbClr val="114C7A"/>
              </a:solidFill>
              <a:latin typeface="Calibri"/>
              <a:cs typeface="Calibri"/>
            </a:rPr>
            <a:t> </a:t>
          </a:r>
          <a:r>
            <a:rPr lang="en-US" sz="1400" b="0" spc="-10" dirty="0">
              <a:solidFill>
                <a:srgbClr val="114C7A"/>
              </a:solidFill>
              <a:latin typeface="Calibri"/>
              <a:cs typeface="Calibri"/>
            </a:rPr>
            <a:t>intensity</a:t>
          </a:r>
          <a:r>
            <a:rPr lang="en-US" sz="1400" b="0" spc="5" dirty="0">
              <a:solidFill>
                <a:srgbClr val="114C7A"/>
              </a:solidFill>
              <a:latin typeface="Calibri"/>
              <a:cs typeface="Calibri"/>
            </a:rPr>
            <a:t> </a:t>
          </a:r>
          <a:r>
            <a:rPr lang="en-US" sz="1400" b="0" spc="-15" dirty="0">
              <a:solidFill>
                <a:srgbClr val="114C7A"/>
              </a:solidFill>
              <a:latin typeface="Calibri"/>
              <a:cs typeface="Calibri"/>
            </a:rPr>
            <a:t>from</a:t>
          </a:r>
          <a:r>
            <a:rPr lang="en-US" sz="1400" b="0" spc="-10" dirty="0">
              <a:solidFill>
                <a:srgbClr val="114C7A"/>
              </a:solidFill>
              <a:latin typeface="Calibri"/>
              <a:cs typeface="Calibri"/>
            </a:rPr>
            <a:t> </a:t>
          </a:r>
          <a:r>
            <a:rPr lang="en-US" sz="1400" b="1" spc="-5" dirty="0">
              <a:solidFill>
                <a:srgbClr val="FF0000"/>
              </a:solidFill>
              <a:latin typeface="Calibri"/>
              <a:cs typeface="Calibri"/>
            </a:rPr>
            <a:t>June </a:t>
          </a:r>
          <a:r>
            <a:rPr lang="en-US" sz="1400" b="1" spc="-484" dirty="0">
              <a:solidFill>
                <a:srgbClr val="FF0000"/>
              </a:solidFill>
              <a:latin typeface="Calibri"/>
              <a:cs typeface="Calibri"/>
            </a:rPr>
            <a:t> </a:t>
          </a:r>
          <a:r>
            <a:rPr lang="en-US" sz="1400" b="1" spc="-20" dirty="0">
              <a:solidFill>
                <a:srgbClr val="FF0000"/>
              </a:solidFill>
              <a:latin typeface="Calibri"/>
              <a:cs typeface="Calibri"/>
            </a:rPr>
            <a:t>to</a:t>
          </a:r>
          <a:r>
            <a:rPr lang="en-US" sz="1400" b="1" dirty="0">
              <a:solidFill>
                <a:srgbClr val="FF0000"/>
              </a:solidFill>
              <a:latin typeface="Calibri"/>
              <a:cs typeface="Calibri"/>
            </a:rPr>
            <a:t> </a:t>
          </a:r>
          <a:r>
            <a:rPr lang="en-US" sz="1400" b="1" spc="-10" dirty="0">
              <a:solidFill>
                <a:srgbClr val="FF0000"/>
              </a:solidFill>
              <a:latin typeface="Calibri"/>
              <a:cs typeface="Calibri"/>
            </a:rPr>
            <a:t>August</a:t>
          </a:r>
          <a:r>
            <a:rPr lang="en-US" sz="1400" b="0" spc="-10" dirty="0">
              <a:solidFill>
                <a:srgbClr val="114C7A"/>
              </a:solidFill>
              <a:latin typeface="Calibri"/>
              <a:cs typeface="Calibri"/>
            </a:rPr>
            <a:t>.</a:t>
          </a:r>
          <a:endParaRPr lang="en-US" sz="1400" dirty="0">
            <a:solidFill>
              <a:srgbClr val="114C7A"/>
            </a:solidFill>
            <a:latin typeface="Calibri"/>
            <a:cs typeface="Calibri"/>
          </a:endParaRPr>
        </a:p>
      </dgm:t>
    </dgm:pt>
    <dgm:pt modelId="{2E9F43FA-4B17-5840-80FC-0F2C475FE1FA}" type="parTrans" cxnId="{98DF67BE-4514-3A40-81F7-1475C30A8C42}">
      <dgm:prSet/>
      <dgm:spPr/>
      <dgm:t>
        <a:bodyPr/>
        <a:lstStyle/>
        <a:p>
          <a:endParaRPr lang="en-US"/>
        </a:p>
      </dgm:t>
    </dgm:pt>
    <dgm:pt modelId="{3D615687-0585-8546-969A-F44991B6C9D1}" type="sibTrans" cxnId="{98DF67BE-4514-3A40-81F7-1475C30A8C42}">
      <dgm:prSet/>
      <dgm:spPr/>
      <dgm:t>
        <a:bodyPr/>
        <a:lstStyle/>
        <a:p>
          <a:endParaRPr lang="en-US"/>
        </a:p>
      </dgm:t>
    </dgm:pt>
    <dgm:pt modelId="{C64BF43C-62A3-584C-BFEF-087D7B276D91}">
      <dgm:prSet/>
      <dgm:spPr/>
      <dgm:t>
        <a:bodyPr/>
        <a:lstStyle/>
        <a:p>
          <a:r>
            <a:rPr lang="en-US" b="1" dirty="0">
              <a:latin typeface="PT Sans" panose="020B0503020203020204" pitchFamily="34" charset="77"/>
            </a:rPr>
            <a:t>The Tibetan high pressure system/Tropical easterly jet</a:t>
          </a:r>
          <a:endParaRPr lang="en-US" b="1" spc="-10" dirty="0">
            <a:latin typeface="PT Sans" panose="020B0503020203020204" pitchFamily="34" charset="77"/>
            <a:cs typeface="Calibri"/>
          </a:endParaRPr>
        </a:p>
      </dgm:t>
    </dgm:pt>
    <dgm:pt modelId="{FE2D4519-36F0-3E46-BA43-930E4C7AD567}" type="parTrans" cxnId="{6C0CE84C-FEA6-9244-B0B4-36F2E9A9F8E8}">
      <dgm:prSet/>
      <dgm:spPr/>
      <dgm:t>
        <a:bodyPr/>
        <a:lstStyle/>
        <a:p>
          <a:endParaRPr lang="en-US"/>
        </a:p>
      </dgm:t>
    </dgm:pt>
    <dgm:pt modelId="{A569CD76-2219-214E-84FB-E859F87F86A2}" type="sibTrans" cxnId="{6C0CE84C-FEA6-9244-B0B4-36F2E9A9F8E8}">
      <dgm:prSet/>
      <dgm:spPr/>
      <dgm:t>
        <a:bodyPr/>
        <a:lstStyle/>
        <a:p>
          <a:endParaRPr lang="en-US"/>
        </a:p>
      </dgm:t>
    </dgm:pt>
    <dgm:pt modelId="{61DDE0B4-04EF-544D-B1E6-E82510D262A7}">
      <dgm:prSet custT="1"/>
      <dgm:spPr/>
      <dgm:t>
        <a:bodyPr/>
        <a:lstStyle/>
        <a:p>
          <a:pPr>
            <a:buFont typeface="Wingdings"/>
            <a:buNone/>
          </a:pPr>
          <a:r>
            <a:rPr lang="en-US" sz="1200" b="1" spc="-5" dirty="0">
              <a:solidFill>
                <a:srgbClr val="FF0000"/>
              </a:solidFill>
              <a:latin typeface="Calibri"/>
              <a:cs typeface="Calibri"/>
            </a:rPr>
            <a:t>Upper</a:t>
          </a:r>
          <a:r>
            <a:rPr lang="en-US" sz="1200" b="1" spc="10" dirty="0">
              <a:solidFill>
                <a:srgbClr val="FF0000"/>
              </a:solidFill>
              <a:latin typeface="Calibri"/>
              <a:cs typeface="Calibri"/>
            </a:rPr>
            <a:t> </a:t>
          </a:r>
          <a:r>
            <a:rPr lang="en-US" sz="1200" b="1" spc="-15" dirty="0">
              <a:solidFill>
                <a:srgbClr val="FF0000"/>
              </a:solidFill>
              <a:latin typeface="Calibri"/>
              <a:cs typeface="Calibri"/>
            </a:rPr>
            <a:t>level </a:t>
          </a:r>
          <a:r>
            <a:rPr lang="en-US" sz="1200" b="1" spc="-10" dirty="0">
              <a:solidFill>
                <a:srgbClr val="FF0000"/>
              </a:solidFill>
              <a:latin typeface="Calibri"/>
              <a:cs typeface="Calibri"/>
            </a:rPr>
            <a:t>anticyclone.</a:t>
          </a:r>
          <a:endParaRPr lang="en-US" sz="1200" b="0" spc="-10" dirty="0">
            <a:latin typeface="Calibri"/>
            <a:cs typeface="Calibri"/>
          </a:endParaRPr>
        </a:p>
      </dgm:t>
    </dgm:pt>
    <dgm:pt modelId="{ED1432CB-A48A-544F-A3AC-2542F3F9B4E8}" type="parTrans" cxnId="{8CF6C0B9-6012-5E4C-9CF2-7E011F7CBBB6}">
      <dgm:prSet/>
      <dgm:spPr/>
      <dgm:t>
        <a:bodyPr/>
        <a:lstStyle/>
        <a:p>
          <a:endParaRPr lang="en-US"/>
        </a:p>
      </dgm:t>
    </dgm:pt>
    <dgm:pt modelId="{43FF674A-BABE-9D41-813E-21A65341CC79}" type="sibTrans" cxnId="{8CF6C0B9-6012-5E4C-9CF2-7E011F7CBBB6}">
      <dgm:prSet/>
      <dgm:spPr/>
      <dgm:t>
        <a:bodyPr/>
        <a:lstStyle/>
        <a:p>
          <a:endParaRPr lang="en-US"/>
        </a:p>
      </dgm:t>
    </dgm:pt>
    <dgm:pt modelId="{89333AD0-B571-D148-88C4-C357ECE196C9}">
      <dgm:prSet custT="1"/>
      <dgm:spPr/>
      <dgm:t>
        <a:bodyPr/>
        <a:lstStyle/>
        <a:p>
          <a:pPr rtl="0"/>
          <a:r>
            <a:rPr lang="en-US" sz="1200" spc="-15" dirty="0">
              <a:solidFill>
                <a:srgbClr val="1F487C"/>
              </a:solidFill>
              <a:latin typeface="Calibri"/>
              <a:cs typeface="Calibri"/>
            </a:rPr>
            <a:t>Located</a:t>
          </a:r>
          <a:r>
            <a:rPr lang="en-US" sz="1200" spc="20" dirty="0">
              <a:solidFill>
                <a:srgbClr val="1F487C"/>
              </a:solidFill>
              <a:latin typeface="Calibri"/>
              <a:cs typeface="Calibri"/>
            </a:rPr>
            <a:t> </a:t>
          </a:r>
          <a:r>
            <a:rPr lang="en-US" sz="1200" spc="-15" dirty="0">
              <a:solidFill>
                <a:srgbClr val="1F487C"/>
              </a:solidFill>
              <a:latin typeface="Calibri"/>
              <a:cs typeface="Calibri"/>
            </a:rPr>
            <a:t>over</a:t>
          </a:r>
          <a:r>
            <a:rPr lang="en-US" sz="1200" spc="10" dirty="0">
              <a:solidFill>
                <a:srgbClr val="1F487C"/>
              </a:solidFill>
              <a:latin typeface="Calibri"/>
              <a:cs typeface="Calibri"/>
            </a:rPr>
            <a:t> </a:t>
          </a:r>
          <a:r>
            <a:rPr lang="en-US" sz="1200" spc="-10" dirty="0">
              <a:solidFill>
                <a:srgbClr val="1F487C"/>
              </a:solidFill>
              <a:latin typeface="Calibri"/>
              <a:cs typeface="Calibri"/>
            </a:rPr>
            <a:t>northern</a:t>
          </a:r>
          <a:r>
            <a:rPr lang="en-US" sz="1200" dirty="0">
              <a:solidFill>
                <a:srgbClr val="1F487C"/>
              </a:solidFill>
              <a:latin typeface="Calibri"/>
              <a:cs typeface="Calibri"/>
            </a:rPr>
            <a:t> </a:t>
          </a:r>
          <a:r>
            <a:rPr lang="en-US" sz="1200" spc="-5" dirty="0">
              <a:solidFill>
                <a:srgbClr val="1F487C"/>
              </a:solidFill>
              <a:latin typeface="Calibri"/>
              <a:cs typeface="Calibri"/>
            </a:rPr>
            <a:t>India </a:t>
          </a:r>
          <a:r>
            <a:rPr lang="en-US" sz="1200" spc="-10" dirty="0">
              <a:solidFill>
                <a:srgbClr val="1F487C"/>
              </a:solidFill>
              <a:latin typeface="Calibri"/>
              <a:cs typeface="Calibri"/>
            </a:rPr>
            <a:t>above</a:t>
          </a:r>
          <a:r>
            <a:rPr lang="en-US" sz="1200" spc="5" dirty="0">
              <a:solidFill>
                <a:srgbClr val="1F487C"/>
              </a:solidFill>
              <a:latin typeface="Calibri"/>
              <a:cs typeface="Calibri"/>
            </a:rPr>
            <a:t> </a:t>
          </a:r>
          <a:r>
            <a:rPr lang="en-US" sz="1200" spc="-10" dirty="0">
              <a:solidFill>
                <a:srgbClr val="1F487C"/>
              </a:solidFill>
              <a:latin typeface="Calibri"/>
              <a:cs typeface="Calibri"/>
            </a:rPr>
            <a:t>the</a:t>
          </a:r>
          <a:r>
            <a:rPr lang="en-US" sz="1200" spc="20" dirty="0">
              <a:solidFill>
                <a:srgbClr val="1F487C"/>
              </a:solidFill>
              <a:latin typeface="Calibri"/>
              <a:cs typeface="Calibri"/>
            </a:rPr>
            <a:t> </a:t>
          </a:r>
          <a:r>
            <a:rPr lang="en-US" sz="1200" spc="-10" dirty="0">
              <a:solidFill>
                <a:srgbClr val="1F487C"/>
              </a:solidFill>
              <a:latin typeface="Calibri"/>
              <a:cs typeface="Calibri"/>
            </a:rPr>
            <a:t>surface</a:t>
          </a:r>
          <a:r>
            <a:rPr lang="en-US" sz="1200" dirty="0">
              <a:solidFill>
                <a:srgbClr val="1F487C"/>
              </a:solidFill>
              <a:latin typeface="Calibri"/>
              <a:cs typeface="Calibri"/>
            </a:rPr>
            <a:t> </a:t>
          </a:r>
          <a:r>
            <a:rPr lang="en-US" sz="1200" spc="-5" dirty="0">
              <a:solidFill>
                <a:srgbClr val="1F487C"/>
              </a:solidFill>
              <a:latin typeface="Calibri"/>
              <a:cs typeface="Calibri"/>
            </a:rPr>
            <a:t>monsoon</a:t>
          </a:r>
          <a:r>
            <a:rPr lang="en-US" sz="1200" spc="5" dirty="0">
              <a:solidFill>
                <a:srgbClr val="1F487C"/>
              </a:solidFill>
              <a:latin typeface="Calibri"/>
              <a:cs typeface="Calibri"/>
            </a:rPr>
            <a:t> </a:t>
          </a:r>
          <a:r>
            <a:rPr lang="en-US" sz="1200" spc="-15" dirty="0">
              <a:solidFill>
                <a:srgbClr val="1F487C"/>
              </a:solidFill>
              <a:latin typeface="Calibri"/>
              <a:cs typeface="Calibri"/>
            </a:rPr>
            <a:t>trough;</a:t>
          </a:r>
          <a:r>
            <a:rPr lang="en-US" sz="1200" dirty="0">
              <a:solidFill>
                <a:srgbClr val="1F487C"/>
              </a:solidFill>
              <a:latin typeface="Calibri"/>
              <a:cs typeface="Calibri"/>
            </a:rPr>
            <a:t> </a:t>
          </a:r>
          <a:r>
            <a:rPr lang="en-US" sz="1200" spc="-10" dirty="0">
              <a:solidFill>
                <a:srgbClr val="1F487C"/>
              </a:solidFill>
              <a:latin typeface="Calibri"/>
              <a:cs typeface="Calibri"/>
            </a:rPr>
            <a:t>(low </a:t>
          </a:r>
          <a:r>
            <a:rPr lang="en-US" sz="1200" spc="-480" dirty="0">
              <a:solidFill>
                <a:srgbClr val="1F487C"/>
              </a:solidFill>
              <a:latin typeface="Calibri"/>
              <a:cs typeface="Calibri"/>
            </a:rPr>
            <a:t> </a:t>
          </a:r>
          <a:r>
            <a:rPr lang="en-US" sz="1200" spc="-10" dirty="0">
              <a:solidFill>
                <a:srgbClr val="1F487C"/>
              </a:solidFill>
              <a:latin typeface="Calibri"/>
              <a:cs typeface="Calibri"/>
            </a:rPr>
            <a:t>level</a:t>
          </a:r>
          <a:r>
            <a:rPr lang="en-US" sz="1200" dirty="0">
              <a:solidFill>
                <a:srgbClr val="1F487C"/>
              </a:solidFill>
              <a:latin typeface="Calibri"/>
              <a:cs typeface="Calibri"/>
            </a:rPr>
            <a:t> </a:t>
          </a:r>
          <a:r>
            <a:rPr lang="en-US" sz="1200" spc="-20" dirty="0">
              <a:solidFill>
                <a:srgbClr val="1F487C"/>
              </a:solidFill>
              <a:latin typeface="Calibri"/>
              <a:cs typeface="Calibri"/>
            </a:rPr>
            <a:t>convergence</a:t>
          </a:r>
          <a:r>
            <a:rPr lang="en-US" sz="1200" spc="15" dirty="0">
              <a:solidFill>
                <a:srgbClr val="1F487C"/>
              </a:solidFill>
              <a:latin typeface="Calibri"/>
              <a:cs typeface="Calibri"/>
            </a:rPr>
            <a:t> </a:t>
          </a:r>
          <a:r>
            <a:rPr lang="en-US" sz="1200" spc="-15" dirty="0">
              <a:solidFill>
                <a:srgbClr val="1F487C"/>
              </a:solidFill>
              <a:latin typeface="Calibri"/>
              <a:cs typeface="Calibri"/>
            </a:rPr>
            <a:t>matched</a:t>
          </a:r>
          <a:r>
            <a:rPr lang="en-US" sz="1200" spc="10" dirty="0">
              <a:solidFill>
                <a:srgbClr val="1F487C"/>
              </a:solidFill>
              <a:latin typeface="Calibri"/>
              <a:cs typeface="Calibri"/>
            </a:rPr>
            <a:t> </a:t>
          </a:r>
          <a:r>
            <a:rPr lang="en-US" sz="1200" spc="-10" dirty="0">
              <a:solidFill>
                <a:srgbClr val="1F487C"/>
              </a:solidFill>
              <a:latin typeface="Calibri"/>
              <a:cs typeface="Calibri"/>
            </a:rPr>
            <a:t>by</a:t>
          </a:r>
          <a:r>
            <a:rPr lang="en-US" sz="1200" spc="10" dirty="0">
              <a:solidFill>
                <a:srgbClr val="1F487C"/>
              </a:solidFill>
              <a:latin typeface="Calibri"/>
              <a:cs typeface="Calibri"/>
            </a:rPr>
            <a:t> </a:t>
          </a:r>
          <a:r>
            <a:rPr lang="en-US" sz="1200" spc="-10" dirty="0">
              <a:solidFill>
                <a:srgbClr val="1F487C"/>
              </a:solidFill>
              <a:latin typeface="Calibri"/>
              <a:cs typeface="Calibri"/>
            </a:rPr>
            <a:t>upper</a:t>
          </a:r>
          <a:r>
            <a:rPr lang="en-US" sz="1200" spc="-5" dirty="0">
              <a:solidFill>
                <a:srgbClr val="1F487C"/>
              </a:solidFill>
              <a:latin typeface="Calibri"/>
              <a:cs typeface="Calibri"/>
            </a:rPr>
            <a:t> </a:t>
          </a:r>
          <a:r>
            <a:rPr lang="en-US" sz="1200" spc="-10" dirty="0">
              <a:solidFill>
                <a:srgbClr val="1F487C"/>
              </a:solidFill>
              <a:latin typeface="Calibri"/>
              <a:cs typeface="Calibri"/>
            </a:rPr>
            <a:t>level </a:t>
          </a:r>
          <a:r>
            <a:rPr lang="en-US" sz="1200" spc="-15" dirty="0">
              <a:solidFill>
                <a:srgbClr val="1F487C"/>
              </a:solidFill>
              <a:latin typeface="Calibri"/>
              <a:cs typeface="Calibri"/>
            </a:rPr>
            <a:t>divergence)</a:t>
          </a:r>
          <a:endParaRPr lang="en-US" sz="1200" dirty="0">
            <a:latin typeface="Calibri"/>
            <a:cs typeface="Calibri"/>
          </a:endParaRPr>
        </a:p>
      </dgm:t>
    </dgm:pt>
    <dgm:pt modelId="{7AE888AA-12DD-EC42-8FC8-1FAB48EAF31A}" type="parTrans" cxnId="{745A35FE-53D9-9649-A2CF-E6A1FC703393}">
      <dgm:prSet/>
      <dgm:spPr/>
      <dgm:t>
        <a:bodyPr/>
        <a:lstStyle/>
        <a:p>
          <a:endParaRPr lang="en-US"/>
        </a:p>
      </dgm:t>
    </dgm:pt>
    <dgm:pt modelId="{31037134-1591-634F-95DF-669521DDF94E}" type="sibTrans" cxnId="{745A35FE-53D9-9649-A2CF-E6A1FC703393}">
      <dgm:prSet/>
      <dgm:spPr/>
      <dgm:t>
        <a:bodyPr/>
        <a:lstStyle/>
        <a:p>
          <a:endParaRPr lang="en-US"/>
        </a:p>
      </dgm:t>
    </dgm:pt>
    <dgm:pt modelId="{0D8B2E96-B875-5F48-8991-1C14449C3FD6}">
      <dgm:prSet custT="1"/>
      <dgm:spPr/>
      <dgm:t>
        <a:bodyPr/>
        <a:lstStyle/>
        <a:p>
          <a:pPr rtl="0"/>
          <a:r>
            <a:rPr lang="en-US" sz="1200" spc="-25" dirty="0">
              <a:solidFill>
                <a:srgbClr val="1F487C"/>
              </a:solidFill>
              <a:latin typeface="Calibri"/>
              <a:cs typeface="Calibri"/>
            </a:rPr>
            <a:t>Well</a:t>
          </a:r>
          <a:r>
            <a:rPr lang="en-US" sz="1200" spc="-5" dirty="0">
              <a:solidFill>
                <a:srgbClr val="1F487C"/>
              </a:solidFill>
              <a:latin typeface="Calibri"/>
              <a:cs typeface="Calibri"/>
            </a:rPr>
            <a:t> </a:t>
          </a:r>
          <a:r>
            <a:rPr lang="en-US" sz="1200" spc="-10" dirty="0">
              <a:solidFill>
                <a:srgbClr val="1F487C"/>
              </a:solidFill>
              <a:latin typeface="Calibri"/>
              <a:cs typeface="Calibri"/>
            </a:rPr>
            <a:t>established</a:t>
          </a:r>
          <a:r>
            <a:rPr lang="en-US" sz="1200" spc="-5" dirty="0">
              <a:solidFill>
                <a:srgbClr val="1F487C"/>
              </a:solidFill>
              <a:latin typeface="Calibri"/>
              <a:cs typeface="Calibri"/>
            </a:rPr>
            <a:t> </a:t>
          </a:r>
          <a:r>
            <a:rPr lang="en-US" sz="1200" spc="-10" dirty="0">
              <a:solidFill>
                <a:srgbClr val="1F487C"/>
              </a:solidFill>
              <a:latin typeface="Calibri"/>
              <a:cs typeface="Calibri"/>
            </a:rPr>
            <a:t>during</a:t>
          </a:r>
          <a:r>
            <a:rPr lang="en-US" sz="1200" spc="-15" dirty="0">
              <a:solidFill>
                <a:srgbClr val="1F487C"/>
              </a:solidFill>
              <a:latin typeface="Calibri"/>
              <a:cs typeface="Calibri"/>
            </a:rPr>
            <a:t> </a:t>
          </a:r>
          <a:r>
            <a:rPr lang="en-US" sz="1200" spc="-10" dirty="0">
              <a:solidFill>
                <a:srgbClr val="1F487C"/>
              </a:solidFill>
              <a:latin typeface="Calibri"/>
              <a:cs typeface="Calibri"/>
            </a:rPr>
            <a:t>summer.</a:t>
          </a:r>
          <a:endParaRPr lang="en-US" sz="1200" dirty="0">
            <a:latin typeface="Calibri"/>
            <a:cs typeface="Calibri"/>
          </a:endParaRPr>
        </a:p>
      </dgm:t>
    </dgm:pt>
    <dgm:pt modelId="{47485413-78D5-C340-B75E-0BDFF9FEAFCD}" type="parTrans" cxnId="{DFE513DD-1919-4B44-ACDF-DAC3D3A8C3FC}">
      <dgm:prSet/>
      <dgm:spPr/>
      <dgm:t>
        <a:bodyPr/>
        <a:lstStyle/>
        <a:p>
          <a:endParaRPr lang="en-US"/>
        </a:p>
      </dgm:t>
    </dgm:pt>
    <dgm:pt modelId="{92A365C3-5782-6648-B09D-31654AA21315}" type="sibTrans" cxnId="{DFE513DD-1919-4B44-ACDF-DAC3D3A8C3FC}">
      <dgm:prSet/>
      <dgm:spPr/>
      <dgm:t>
        <a:bodyPr/>
        <a:lstStyle/>
        <a:p>
          <a:endParaRPr lang="en-US"/>
        </a:p>
      </dgm:t>
    </dgm:pt>
    <dgm:pt modelId="{D1EC1030-84CB-C04E-8363-B75E5AB21FBE}">
      <dgm:prSet custT="1"/>
      <dgm:spPr/>
      <dgm:t>
        <a:bodyPr/>
        <a:lstStyle/>
        <a:p>
          <a:pPr rtl="0"/>
          <a:r>
            <a:rPr lang="en-US" sz="1200" spc="-10" dirty="0">
              <a:solidFill>
                <a:srgbClr val="1F487C"/>
              </a:solidFill>
              <a:latin typeface="Calibri"/>
              <a:cs typeface="Calibri"/>
            </a:rPr>
            <a:t>Moves</a:t>
          </a:r>
          <a:r>
            <a:rPr lang="en-US" sz="1200" spc="5" dirty="0">
              <a:solidFill>
                <a:srgbClr val="1F487C"/>
              </a:solidFill>
              <a:latin typeface="Calibri"/>
              <a:cs typeface="Calibri"/>
            </a:rPr>
            <a:t> </a:t>
          </a:r>
          <a:r>
            <a:rPr lang="en-US" sz="1200" spc="-5" dirty="0">
              <a:solidFill>
                <a:srgbClr val="1F487C"/>
              </a:solidFill>
              <a:latin typeface="Calibri"/>
              <a:cs typeface="Calibri"/>
            </a:rPr>
            <a:t>in</a:t>
          </a:r>
          <a:r>
            <a:rPr lang="en-US" sz="1200" spc="5" dirty="0">
              <a:solidFill>
                <a:srgbClr val="1F487C"/>
              </a:solidFill>
              <a:latin typeface="Calibri"/>
              <a:cs typeface="Calibri"/>
            </a:rPr>
            <a:t> </a:t>
          </a:r>
          <a:r>
            <a:rPr lang="en-US" sz="1200" spc="-5" dirty="0">
              <a:solidFill>
                <a:srgbClr val="1F487C"/>
              </a:solidFill>
              <a:latin typeface="Calibri"/>
              <a:cs typeface="Calibri"/>
            </a:rPr>
            <a:t>a</a:t>
          </a:r>
          <a:r>
            <a:rPr lang="en-US" sz="1200" dirty="0">
              <a:solidFill>
                <a:srgbClr val="1F487C"/>
              </a:solidFill>
              <a:latin typeface="Calibri"/>
              <a:cs typeface="Calibri"/>
            </a:rPr>
            <a:t> </a:t>
          </a:r>
          <a:r>
            <a:rPr lang="en-US" sz="1200" spc="-10" dirty="0">
              <a:solidFill>
                <a:srgbClr val="1F487C"/>
              </a:solidFill>
              <a:latin typeface="Calibri"/>
              <a:cs typeface="Calibri"/>
            </a:rPr>
            <a:t>south-southeast</a:t>
          </a:r>
          <a:r>
            <a:rPr lang="en-US" sz="1200" spc="15" dirty="0">
              <a:solidFill>
                <a:srgbClr val="1F487C"/>
              </a:solidFill>
              <a:latin typeface="Calibri"/>
              <a:cs typeface="Calibri"/>
            </a:rPr>
            <a:t> </a:t>
          </a:r>
          <a:r>
            <a:rPr lang="en-US" sz="1200" spc="-10" dirty="0">
              <a:solidFill>
                <a:srgbClr val="1F487C"/>
              </a:solidFill>
              <a:latin typeface="Calibri"/>
              <a:cs typeface="Calibri"/>
            </a:rPr>
            <a:t>direction</a:t>
          </a:r>
          <a:r>
            <a:rPr lang="en-US" sz="1200" spc="-5" dirty="0">
              <a:solidFill>
                <a:srgbClr val="1F487C"/>
              </a:solidFill>
              <a:latin typeface="Calibri"/>
              <a:cs typeface="Calibri"/>
            </a:rPr>
            <a:t> </a:t>
          </a:r>
          <a:r>
            <a:rPr lang="en-US" sz="1200" spc="-10" dirty="0">
              <a:solidFill>
                <a:srgbClr val="1F487C"/>
              </a:solidFill>
              <a:latin typeface="Calibri"/>
              <a:cs typeface="Calibri"/>
            </a:rPr>
            <a:t>following</a:t>
          </a:r>
          <a:r>
            <a:rPr lang="en-US" sz="1200" dirty="0">
              <a:solidFill>
                <a:srgbClr val="1F487C"/>
              </a:solidFill>
              <a:latin typeface="Calibri"/>
              <a:cs typeface="Calibri"/>
            </a:rPr>
            <a:t> </a:t>
          </a:r>
          <a:r>
            <a:rPr lang="en-US" sz="1200" spc="-5" dirty="0">
              <a:solidFill>
                <a:srgbClr val="1F487C"/>
              </a:solidFill>
              <a:latin typeface="Calibri"/>
              <a:cs typeface="Calibri"/>
            </a:rPr>
            <a:t>the</a:t>
          </a:r>
          <a:r>
            <a:rPr lang="en-US" sz="1200" spc="20" dirty="0">
              <a:solidFill>
                <a:srgbClr val="1F487C"/>
              </a:solidFill>
              <a:latin typeface="Calibri"/>
              <a:cs typeface="Calibri"/>
            </a:rPr>
            <a:t> </a:t>
          </a:r>
          <a:r>
            <a:rPr lang="en-US" sz="1200" spc="-20" dirty="0">
              <a:solidFill>
                <a:srgbClr val="1F487C"/>
              </a:solidFill>
              <a:latin typeface="Calibri"/>
              <a:cs typeface="Calibri"/>
            </a:rPr>
            <a:t>zone</a:t>
          </a:r>
          <a:r>
            <a:rPr lang="en-US" sz="1200" spc="10" dirty="0">
              <a:solidFill>
                <a:srgbClr val="1F487C"/>
              </a:solidFill>
              <a:latin typeface="Calibri"/>
              <a:cs typeface="Calibri"/>
            </a:rPr>
            <a:t> </a:t>
          </a:r>
          <a:r>
            <a:rPr lang="en-US" sz="1200" spc="-5" dirty="0">
              <a:solidFill>
                <a:srgbClr val="1F487C"/>
              </a:solidFill>
              <a:latin typeface="Calibri"/>
              <a:cs typeface="Calibri"/>
            </a:rPr>
            <a:t>of</a:t>
          </a:r>
          <a:r>
            <a:rPr lang="en-US" sz="1200" dirty="0">
              <a:solidFill>
                <a:srgbClr val="1F487C"/>
              </a:solidFill>
              <a:latin typeface="Calibri"/>
              <a:cs typeface="Calibri"/>
            </a:rPr>
            <a:t> </a:t>
          </a:r>
          <a:r>
            <a:rPr lang="en-US" sz="1200" spc="-10" dirty="0">
              <a:solidFill>
                <a:srgbClr val="1F487C"/>
              </a:solidFill>
              <a:latin typeface="Calibri"/>
              <a:cs typeface="Calibri"/>
            </a:rPr>
            <a:t>maximum surface heating</a:t>
          </a:r>
          <a:r>
            <a:rPr lang="en-US" sz="1200" spc="-5" dirty="0">
              <a:solidFill>
                <a:srgbClr val="1F487C"/>
              </a:solidFill>
              <a:latin typeface="Calibri"/>
              <a:cs typeface="Calibri"/>
            </a:rPr>
            <a:t> and </a:t>
          </a:r>
          <a:r>
            <a:rPr lang="en-US" sz="1200" spc="-10" dirty="0">
              <a:solidFill>
                <a:srgbClr val="1F487C"/>
              </a:solidFill>
              <a:latin typeface="Calibri"/>
              <a:cs typeface="Calibri"/>
            </a:rPr>
            <a:t>low</a:t>
          </a:r>
          <a:r>
            <a:rPr lang="en-US" sz="1200" spc="5" dirty="0">
              <a:solidFill>
                <a:srgbClr val="1F487C"/>
              </a:solidFill>
              <a:latin typeface="Calibri"/>
              <a:cs typeface="Calibri"/>
            </a:rPr>
            <a:t> </a:t>
          </a:r>
          <a:r>
            <a:rPr lang="en-US" sz="1200" spc="-10" dirty="0">
              <a:solidFill>
                <a:srgbClr val="1F487C"/>
              </a:solidFill>
              <a:latin typeface="Calibri"/>
              <a:cs typeface="Calibri"/>
            </a:rPr>
            <a:t>pressure.</a:t>
          </a:r>
          <a:endParaRPr lang="en-US" sz="1200" dirty="0">
            <a:latin typeface="Calibri"/>
            <a:cs typeface="Calibri"/>
          </a:endParaRPr>
        </a:p>
      </dgm:t>
    </dgm:pt>
    <dgm:pt modelId="{CC0B5D51-0CEF-3B41-B2F0-9C6520BC9959}" type="parTrans" cxnId="{93F2F485-7C8B-DF43-9AA8-5CC8390CEFD6}">
      <dgm:prSet/>
      <dgm:spPr/>
      <dgm:t>
        <a:bodyPr/>
        <a:lstStyle/>
        <a:p>
          <a:endParaRPr lang="en-US"/>
        </a:p>
      </dgm:t>
    </dgm:pt>
    <dgm:pt modelId="{AA18D739-EFD2-3C49-9301-5015DB6359A5}" type="sibTrans" cxnId="{93F2F485-7C8B-DF43-9AA8-5CC8390CEFD6}">
      <dgm:prSet/>
      <dgm:spPr/>
      <dgm:t>
        <a:bodyPr/>
        <a:lstStyle/>
        <a:p>
          <a:endParaRPr lang="en-US"/>
        </a:p>
      </dgm:t>
    </dgm:pt>
    <dgm:pt modelId="{765910AC-A70A-9641-8DD0-A0F32271C419}">
      <dgm:prSet custT="1"/>
      <dgm:spPr/>
      <dgm:t>
        <a:bodyPr/>
        <a:lstStyle/>
        <a:p>
          <a:pPr rtl="0"/>
          <a:r>
            <a:rPr lang="en-US" sz="1200" spc="-10" dirty="0">
              <a:solidFill>
                <a:srgbClr val="1F487C"/>
              </a:solidFill>
              <a:latin typeface="Calibri"/>
              <a:cs typeface="Calibri"/>
            </a:rPr>
            <a:t>The</a:t>
          </a:r>
          <a:r>
            <a:rPr lang="en-US" sz="1200" spc="15" dirty="0">
              <a:solidFill>
                <a:srgbClr val="1F487C"/>
              </a:solidFill>
              <a:latin typeface="Calibri"/>
              <a:cs typeface="Calibri"/>
            </a:rPr>
            <a:t> </a:t>
          </a:r>
          <a:r>
            <a:rPr lang="en-US" sz="1200" spc="-10" dirty="0">
              <a:solidFill>
                <a:srgbClr val="1F487C"/>
              </a:solidFill>
              <a:latin typeface="Calibri"/>
              <a:cs typeface="Calibri"/>
            </a:rPr>
            <a:t>outflow</a:t>
          </a:r>
          <a:r>
            <a:rPr lang="en-US" sz="1200" spc="10" dirty="0">
              <a:solidFill>
                <a:srgbClr val="1F487C"/>
              </a:solidFill>
              <a:latin typeface="Calibri"/>
              <a:cs typeface="Calibri"/>
            </a:rPr>
            <a:t> </a:t>
          </a:r>
          <a:r>
            <a:rPr lang="en-US" sz="1200" spc="-5" dirty="0">
              <a:solidFill>
                <a:srgbClr val="1F487C"/>
              </a:solidFill>
              <a:latin typeface="Calibri"/>
              <a:cs typeface="Calibri"/>
            </a:rPr>
            <a:t>of</a:t>
          </a:r>
          <a:r>
            <a:rPr lang="en-US" sz="1200" spc="10" dirty="0">
              <a:solidFill>
                <a:srgbClr val="1F487C"/>
              </a:solidFill>
              <a:latin typeface="Calibri"/>
              <a:cs typeface="Calibri"/>
            </a:rPr>
            <a:t> </a:t>
          </a:r>
          <a:r>
            <a:rPr lang="en-US" sz="1200" spc="-5" dirty="0">
              <a:solidFill>
                <a:srgbClr val="1F487C"/>
              </a:solidFill>
              <a:latin typeface="Calibri"/>
              <a:cs typeface="Calibri"/>
            </a:rPr>
            <a:t>air</a:t>
          </a:r>
          <a:r>
            <a:rPr lang="en-US" sz="1200" spc="-10" dirty="0">
              <a:solidFill>
                <a:srgbClr val="1F487C"/>
              </a:solidFill>
              <a:latin typeface="Calibri"/>
              <a:cs typeface="Calibri"/>
            </a:rPr>
            <a:t> </a:t>
          </a:r>
          <a:r>
            <a:rPr lang="en-US" sz="1200" spc="-15" dirty="0">
              <a:solidFill>
                <a:srgbClr val="1F487C"/>
              </a:solidFill>
              <a:latin typeface="Calibri"/>
              <a:cs typeface="Calibri"/>
            </a:rPr>
            <a:t>from</a:t>
          </a:r>
          <a:r>
            <a:rPr lang="en-US" sz="1200" dirty="0">
              <a:solidFill>
                <a:srgbClr val="1F487C"/>
              </a:solidFill>
              <a:latin typeface="Calibri"/>
              <a:cs typeface="Calibri"/>
            </a:rPr>
            <a:t> </a:t>
          </a:r>
          <a:r>
            <a:rPr lang="en-US" sz="1200" spc="-5" dirty="0">
              <a:solidFill>
                <a:srgbClr val="1F487C"/>
              </a:solidFill>
              <a:latin typeface="Calibri"/>
              <a:cs typeface="Calibri"/>
            </a:rPr>
            <a:t>the</a:t>
          </a:r>
          <a:r>
            <a:rPr lang="en-US" sz="1200" spc="15" dirty="0">
              <a:solidFill>
                <a:srgbClr val="1F487C"/>
              </a:solidFill>
              <a:latin typeface="Calibri"/>
              <a:cs typeface="Calibri"/>
            </a:rPr>
            <a:t> </a:t>
          </a:r>
          <a:r>
            <a:rPr lang="en-US" sz="1200" spc="-5" dirty="0">
              <a:solidFill>
                <a:srgbClr val="1F487C"/>
              </a:solidFill>
              <a:latin typeface="Calibri"/>
              <a:cs typeface="Calibri"/>
            </a:rPr>
            <a:t>southern</a:t>
          </a:r>
          <a:r>
            <a:rPr lang="en-US" sz="1200" spc="10" dirty="0">
              <a:solidFill>
                <a:srgbClr val="1F487C"/>
              </a:solidFill>
              <a:latin typeface="Calibri"/>
              <a:cs typeface="Calibri"/>
            </a:rPr>
            <a:t> </a:t>
          </a:r>
          <a:r>
            <a:rPr lang="en-US" sz="1200" spc="-10" dirty="0">
              <a:solidFill>
                <a:srgbClr val="1F487C"/>
              </a:solidFill>
              <a:latin typeface="Calibri"/>
              <a:cs typeface="Calibri"/>
            </a:rPr>
            <a:t>flank</a:t>
          </a:r>
          <a:r>
            <a:rPr lang="en-US" sz="1200" spc="5" dirty="0">
              <a:solidFill>
                <a:srgbClr val="1F487C"/>
              </a:solidFill>
              <a:latin typeface="Calibri"/>
              <a:cs typeface="Calibri"/>
            </a:rPr>
            <a:t> </a:t>
          </a:r>
          <a:r>
            <a:rPr lang="en-US" sz="1200" spc="-5" dirty="0">
              <a:solidFill>
                <a:srgbClr val="1F487C"/>
              </a:solidFill>
              <a:latin typeface="Calibri"/>
              <a:cs typeface="Calibri"/>
            </a:rPr>
            <a:t>of</a:t>
          </a:r>
          <a:r>
            <a:rPr lang="en-US" sz="1200" spc="10" dirty="0">
              <a:solidFill>
                <a:srgbClr val="1F487C"/>
              </a:solidFill>
              <a:latin typeface="Calibri"/>
              <a:cs typeface="Calibri"/>
            </a:rPr>
            <a:t> </a:t>
          </a:r>
          <a:r>
            <a:rPr lang="en-US" sz="1200" spc="-5" dirty="0">
              <a:solidFill>
                <a:srgbClr val="1F487C"/>
              </a:solidFill>
              <a:latin typeface="Calibri"/>
              <a:cs typeface="Calibri"/>
            </a:rPr>
            <a:t>the</a:t>
          </a:r>
          <a:r>
            <a:rPr lang="en-US" sz="1200" dirty="0">
              <a:solidFill>
                <a:srgbClr val="1F487C"/>
              </a:solidFill>
              <a:latin typeface="Calibri"/>
              <a:cs typeface="Calibri"/>
            </a:rPr>
            <a:t> </a:t>
          </a:r>
          <a:r>
            <a:rPr lang="en-US" sz="1200" spc="-15" dirty="0">
              <a:solidFill>
                <a:srgbClr val="1F487C"/>
              </a:solidFill>
              <a:latin typeface="Calibri"/>
              <a:cs typeface="Calibri"/>
            </a:rPr>
            <a:t>Tibetan</a:t>
          </a:r>
          <a:r>
            <a:rPr lang="en-US" sz="1200" spc="10" dirty="0">
              <a:solidFill>
                <a:srgbClr val="1F487C"/>
              </a:solidFill>
              <a:latin typeface="Calibri"/>
              <a:cs typeface="Calibri"/>
            </a:rPr>
            <a:t> </a:t>
          </a:r>
          <a:r>
            <a:rPr lang="en-US" sz="1200" spc="-10" dirty="0">
              <a:solidFill>
                <a:srgbClr val="1F487C"/>
              </a:solidFill>
              <a:latin typeface="Calibri"/>
              <a:cs typeface="Calibri"/>
            </a:rPr>
            <a:t>high</a:t>
          </a:r>
          <a:r>
            <a:rPr lang="en-US" sz="1200" dirty="0">
              <a:solidFill>
                <a:srgbClr val="1F487C"/>
              </a:solidFill>
              <a:latin typeface="Calibri"/>
              <a:cs typeface="Calibri"/>
            </a:rPr>
            <a:t> </a:t>
          </a:r>
          <a:r>
            <a:rPr lang="en-US" sz="1200" spc="-10" dirty="0">
              <a:solidFill>
                <a:srgbClr val="1F487C"/>
              </a:solidFill>
              <a:latin typeface="Calibri"/>
              <a:cs typeface="Calibri"/>
            </a:rPr>
            <a:t>gives </a:t>
          </a:r>
          <a:r>
            <a:rPr lang="en-US" sz="1200" spc="-5" dirty="0">
              <a:solidFill>
                <a:srgbClr val="1F487C"/>
              </a:solidFill>
              <a:latin typeface="Calibri"/>
              <a:cs typeface="Calibri"/>
            </a:rPr>
            <a:t>rise </a:t>
          </a:r>
          <a:r>
            <a:rPr lang="en-US" sz="1200" spc="-20" dirty="0">
              <a:solidFill>
                <a:srgbClr val="1F487C"/>
              </a:solidFill>
              <a:latin typeface="Calibri"/>
              <a:cs typeface="Calibri"/>
            </a:rPr>
            <a:t>to</a:t>
          </a:r>
          <a:r>
            <a:rPr lang="en-US" sz="1200" spc="15" dirty="0">
              <a:solidFill>
                <a:srgbClr val="1F487C"/>
              </a:solidFill>
              <a:latin typeface="Calibri"/>
              <a:cs typeface="Calibri"/>
            </a:rPr>
            <a:t> </a:t>
          </a:r>
          <a:r>
            <a:rPr lang="en-US" sz="1200" spc="-5" dirty="0">
              <a:solidFill>
                <a:srgbClr val="1F487C"/>
              </a:solidFill>
              <a:latin typeface="Calibri"/>
              <a:cs typeface="Calibri"/>
            </a:rPr>
            <a:t>the </a:t>
          </a:r>
          <a:r>
            <a:rPr lang="en-US" sz="1200" b="1" spc="-25" dirty="0">
              <a:solidFill>
                <a:srgbClr val="FF0000"/>
              </a:solidFill>
              <a:latin typeface="Calibri"/>
              <a:cs typeface="Calibri"/>
            </a:rPr>
            <a:t>Tropical</a:t>
          </a:r>
          <a:r>
            <a:rPr lang="en-US" sz="1200" b="1" spc="10" dirty="0">
              <a:solidFill>
                <a:srgbClr val="FF0000"/>
              </a:solidFill>
              <a:latin typeface="Calibri"/>
              <a:cs typeface="Calibri"/>
            </a:rPr>
            <a:t> </a:t>
          </a:r>
          <a:r>
            <a:rPr lang="en-US" sz="1200" b="1" spc="-15" dirty="0">
              <a:solidFill>
                <a:srgbClr val="FF0000"/>
              </a:solidFill>
              <a:latin typeface="Calibri"/>
              <a:cs typeface="Calibri"/>
            </a:rPr>
            <a:t>easterly</a:t>
          </a:r>
          <a:r>
            <a:rPr lang="en-US" sz="1200" b="1" spc="5" dirty="0">
              <a:solidFill>
                <a:srgbClr val="FF0000"/>
              </a:solidFill>
              <a:latin typeface="Calibri"/>
              <a:cs typeface="Calibri"/>
            </a:rPr>
            <a:t> </a:t>
          </a:r>
          <a:r>
            <a:rPr lang="en-US" sz="1200" b="1" spc="-5" dirty="0">
              <a:solidFill>
                <a:srgbClr val="FF0000"/>
              </a:solidFill>
              <a:latin typeface="Calibri"/>
              <a:cs typeface="Calibri"/>
            </a:rPr>
            <a:t>jet</a:t>
          </a:r>
          <a:r>
            <a:rPr lang="en-US" sz="1200" spc="-5" dirty="0">
              <a:solidFill>
                <a:srgbClr val="FF0000"/>
              </a:solidFill>
              <a:latin typeface="Calibri"/>
              <a:cs typeface="Calibri"/>
            </a:rPr>
            <a:t>.</a:t>
          </a:r>
          <a:endParaRPr lang="en-US" sz="1200" dirty="0">
            <a:latin typeface="Calibri"/>
            <a:cs typeface="Calibri"/>
          </a:endParaRPr>
        </a:p>
      </dgm:t>
    </dgm:pt>
    <dgm:pt modelId="{CFF262EC-516E-C44D-ABFD-C36939320B14}" type="parTrans" cxnId="{64FD42DF-43C3-4440-BB6E-B02FB2C2AE7B}">
      <dgm:prSet/>
      <dgm:spPr/>
      <dgm:t>
        <a:bodyPr/>
        <a:lstStyle/>
        <a:p>
          <a:endParaRPr lang="en-US"/>
        </a:p>
      </dgm:t>
    </dgm:pt>
    <dgm:pt modelId="{0EEE07DA-E6B1-2749-B606-BBBBC954E429}" type="sibTrans" cxnId="{64FD42DF-43C3-4440-BB6E-B02FB2C2AE7B}">
      <dgm:prSet/>
      <dgm:spPr/>
      <dgm:t>
        <a:bodyPr/>
        <a:lstStyle/>
        <a:p>
          <a:endParaRPr lang="en-US"/>
        </a:p>
      </dgm:t>
    </dgm:pt>
    <dgm:pt modelId="{DA683F80-9563-2944-9866-1555A47F3D19}">
      <dgm:prSet custT="1"/>
      <dgm:spPr/>
      <dgm:t>
        <a:bodyPr/>
        <a:lstStyle/>
        <a:p>
          <a:pPr rtl="0"/>
          <a:r>
            <a:rPr lang="en-US" sz="1200" b="1" spc="-25" dirty="0">
              <a:solidFill>
                <a:srgbClr val="FF0000"/>
              </a:solidFill>
              <a:latin typeface="Calibri"/>
              <a:cs typeface="Calibri"/>
            </a:rPr>
            <a:t>Tropical</a:t>
          </a:r>
          <a:r>
            <a:rPr lang="en-US" sz="1200" b="1" dirty="0">
              <a:solidFill>
                <a:srgbClr val="FF0000"/>
              </a:solidFill>
              <a:latin typeface="Calibri"/>
              <a:cs typeface="Calibri"/>
            </a:rPr>
            <a:t> </a:t>
          </a:r>
          <a:r>
            <a:rPr lang="en-US" sz="1200" b="1" spc="-15" dirty="0">
              <a:solidFill>
                <a:srgbClr val="FF0000"/>
              </a:solidFill>
              <a:latin typeface="Calibri"/>
              <a:cs typeface="Calibri"/>
            </a:rPr>
            <a:t>easterly</a:t>
          </a:r>
          <a:r>
            <a:rPr lang="en-US" sz="1200" b="1" spc="30" dirty="0">
              <a:solidFill>
                <a:srgbClr val="FF0000"/>
              </a:solidFill>
              <a:latin typeface="Calibri"/>
              <a:cs typeface="Calibri"/>
            </a:rPr>
            <a:t> </a:t>
          </a:r>
          <a:r>
            <a:rPr lang="en-US" sz="1200" b="1" spc="-10" dirty="0">
              <a:solidFill>
                <a:srgbClr val="FF0000"/>
              </a:solidFill>
              <a:latin typeface="Calibri"/>
              <a:cs typeface="Calibri"/>
            </a:rPr>
            <a:t>jet</a:t>
          </a:r>
          <a:r>
            <a:rPr lang="en-US" sz="1200" b="1" spc="20" dirty="0">
              <a:solidFill>
                <a:srgbClr val="FF0000"/>
              </a:solidFill>
              <a:latin typeface="Calibri"/>
              <a:cs typeface="Calibri"/>
            </a:rPr>
            <a:t> </a:t>
          </a:r>
          <a:r>
            <a:rPr lang="en-US" sz="1200" spc="-5" dirty="0">
              <a:solidFill>
                <a:srgbClr val="1F487C"/>
              </a:solidFill>
              <a:latin typeface="Calibri"/>
              <a:cs typeface="Calibri"/>
            </a:rPr>
            <a:t>lasts </a:t>
          </a:r>
          <a:r>
            <a:rPr lang="en-US" sz="1200" spc="-15" dirty="0">
              <a:solidFill>
                <a:srgbClr val="1F487C"/>
              </a:solidFill>
              <a:latin typeface="Calibri"/>
              <a:cs typeface="Calibri"/>
            </a:rPr>
            <a:t>from</a:t>
          </a:r>
          <a:r>
            <a:rPr lang="en-US" sz="1200" spc="-5" dirty="0">
              <a:solidFill>
                <a:srgbClr val="1F487C"/>
              </a:solidFill>
              <a:latin typeface="Calibri"/>
              <a:cs typeface="Calibri"/>
            </a:rPr>
            <a:t> June</a:t>
          </a:r>
          <a:r>
            <a:rPr lang="en-US" sz="1200" spc="-10" dirty="0">
              <a:solidFill>
                <a:srgbClr val="1F487C"/>
              </a:solidFill>
              <a:latin typeface="Calibri"/>
              <a:cs typeface="Calibri"/>
            </a:rPr>
            <a:t> </a:t>
          </a:r>
          <a:r>
            <a:rPr lang="en-US" sz="1200" spc="-15" dirty="0">
              <a:solidFill>
                <a:srgbClr val="1F487C"/>
              </a:solidFill>
              <a:latin typeface="Calibri"/>
              <a:cs typeface="Calibri"/>
            </a:rPr>
            <a:t>to</a:t>
          </a:r>
          <a:r>
            <a:rPr lang="en-US" sz="1200" spc="5" dirty="0">
              <a:solidFill>
                <a:srgbClr val="1F487C"/>
              </a:solidFill>
              <a:latin typeface="Calibri"/>
              <a:cs typeface="Calibri"/>
            </a:rPr>
            <a:t> </a:t>
          </a:r>
          <a:r>
            <a:rPr lang="en-US" sz="1200" spc="-10" dirty="0">
              <a:solidFill>
                <a:srgbClr val="1F487C"/>
              </a:solidFill>
              <a:latin typeface="Calibri"/>
              <a:cs typeface="Calibri"/>
            </a:rPr>
            <a:t>September.</a:t>
          </a:r>
          <a:endParaRPr lang="en-US" sz="1200" dirty="0">
            <a:latin typeface="Calibri"/>
            <a:cs typeface="Calibri"/>
          </a:endParaRPr>
        </a:p>
      </dgm:t>
    </dgm:pt>
    <dgm:pt modelId="{0DAA8E86-245E-964A-9795-6E885AE95C9C}" type="parTrans" cxnId="{71DA5136-7812-754A-A42B-ED22857182E7}">
      <dgm:prSet/>
      <dgm:spPr/>
      <dgm:t>
        <a:bodyPr/>
        <a:lstStyle/>
        <a:p>
          <a:endParaRPr lang="en-US"/>
        </a:p>
      </dgm:t>
    </dgm:pt>
    <dgm:pt modelId="{D6EA2B60-F079-F54E-BD91-77DDDD4FDB83}" type="sibTrans" cxnId="{71DA5136-7812-754A-A42B-ED22857182E7}">
      <dgm:prSet/>
      <dgm:spPr/>
      <dgm:t>
        <a:bodyPr/>
        <a:lstStyle/>
        <a:p>
          <a:endParaRPr lang="en-US"/>
        </a:p>
      </dgm:t>
    </dgm:pt>
    <dgm:pt modelId="{0DE0F3DF-C46E-1941-8E67-9D4ABDA891D8}" type="pres">
      <dgm:prSet presAssocID="{50B12B4A-2AC7-0846-957E-8F050BAA7337}" presName="Name0" presStyleCnt="0">
        <dgm:presLayoutVars>
          <dgm:dir/>
          <dgm:animLvl val="lvl"/>
          <dgm:resizeHandles val="exact"/>
        </dgm:presLayoutVars>
      </dgm:prSet>
      <dgm:spPr/>
    </dgm:pt>
    <dgm:pt modelId="{8C941B42-E177-5C47-B92C-065BF4A2A227}" type="pres">
      <dgm:prSet presAssocID="{ABB29107-BAD9-F44F-8205-4114AA364257}" presName="composite" presStyleCnt="0"/>
      <dgm:spPr/>
    </dgm:pt>
    <dgm:pt modelId="{370517DD-679E-7049-A384-929F4698EDAD}" type="pres">
      <dgm:prSet presAssocID="{ABB29107-BAD9-F44F-8205-4114AA364257}" presName="parTx" presStyleLbl="alignNode1" presStyleIdx="0" presStyleCnt="4">
        <dgm:presLayoutVars>
          <dgm:chMax val="0"/>
          <dgm:chPref val="0"/>
          <dgm:bulletEnabled val="1"/>
        </dgm:presLayoutVars>
      </dgm:prSet>
      <dgm:spPr/>
    </dgm:pt>
    <dgm:pt modelId="{CF25E091-8478-C44B-9B77-8977FB689D05}" type="pres">
      <dgm:prSet presAssocID="{ABB29107-BAD9-F44F-8205-4114AA364257}" presName="desTx" presStyleLbl="alignAccFollowNode1" presStyleIdx="0" presStyleCnt="4">
        <dgm:presLayoutVars>
          <dgm:bulletEnabled val="1"/>
        </dgm:presLayoutVars>
      </dgm:prSet>
      <dgm:spPr/>
    </dgm:pt>
    <dgm:pt modelId="{51D6B2AA-45AD-A140-A49B-19914BF3ED4F}" type="pres">
      <dgm:prSet presAssocID="{222D40B9-DDC7-9C4D-BA67-AE5438C872A5}" presName="space" presStyleCnt="0"/>
      <dgm:spPr/>
    </dgm:pt>
    <dgm:pt modelId="{EC311AC7-4083-9D42-B526-95BE9D786FCB}" type="pres">
      <dgm:prSet presAssocID="{8F3921B9-9C76-7D47-9E77-B2652328C6A7}" presName="composite" presStyleCnt="0"/>
      <dgm:spPr/>
    </dgm:pt>
    <dgm:pt modelId="{D3AF7FC1-2AEE-0B43-9667-3980A80FAC06}" type="pres">
      <dgm:prSet presAssocID="{8F3921B9-9C76-7D47-9E77-B2652328C6A7}" presName="parTx" presStyleLbl="alignNode1" presStyleIdx="1" presStyleCnt="4">
        <dgm:presLayoutVars>
          <dgm:chMax val="0"/>
          <dgm:chPref val="0"/>
          <dgm:bulletEnabled val="1"/>
        </dgm:presLayoutVars>
      </dgm:prSet>
      <dgm:spPr/>
    </dgm:pt>
    <dgm:pt modelId="{74C35783-94D6-B346-B5FF-DF5EC5F2B296}" type="pres">
      <dgm:prSet presAssocID="{8F3921B9-9C76-7D47-9E77-B2652328C6A7}" presName="desTx" presStyleLbl="alignAccFollowNode1" presStyleIdx="1" presStyleCnt="4">
        <dgm:presLayoutVars>
          <dgm:bulletEnabled val="1"/>
        </dgm:presLayoutVars>
      </dgm:prSet>
      <dgm:spPr/>
    </dgm:pt>
    <dgm:pt modelId="{129BF9AF-2B14-C34A-ACB6-7E83EA640E44}" type="pres">
      <dgm:prSet presAssocID="{983F8909-CBA4-0B43-9B45-DA4CE6866E2F}" presName="space" presStyleCnt="0"/>
      <dgm:spPr/>
    </dgm:pt>
    <dgm:pt modelId="{FDD44B7A-2F44-DF47-BEB6-91D9E6FC9C3C}" type="pres">
      <dgm:prSet presAssocID="{01F61FD6-F589-374E-83B3-03721A777D69}" presName="composite" presStyleCnt="0"/>
      <dgm:spPr/>
    </dgm:pt>
    <dgm:pt modelId="{BABB9698-3F71-C048-A679-9F457F87F1D6}" type="pres">
      <dgm:prSet presAssocID="{01F61FD6-F589-374E-83B3-03721A777D69}" presName="parTx" presStyleLbl="alignNode1" presStyleIdx="2" presStyleCnt="4">
        <dgm:presLayoutVars>
          <dgm:chMax val="0"/>
          <dgm:chPref val="0"/>
          <dgm:bulletEnabled val="1"/>
        </dgm:presLayoutVars>
      </dgm:prSet>
      <dgm:spPr/>
    </dgm:pt>
    <dgm:pt modelId="{4024EF74-A76C-3E41-9290-E385BD3DA90F}" type="pres">
      <dgm:prSet presAssocID="{01F61FD6-F589-374E-83B3-03721A777D69}" presName="desTx" presStyleLbl="alignAccFollowNode1" presStyleIdx="2" presStyleCnt="4">
        <dgm:presLayoutVars>
          <dgm:bulletEnabled val="1"/>
        </dgm:presLayoutVars>
      </dgm:prSet>
      <dgm:spPr/>
    </dgm:pt>
    <dgm:pt modelId="{8662ADC3-A78E-624E-99AA-0B669D7F739D}" type="pres">
      <dgm:prSet presAssocID="{2619BEAC-61C2-8A44-9FEC-5C8DF0CE22D7}" presName="space" presStyleCnt="0"/>
      <dgm:spPr/>
    </dgm:pt>
    <dgm:pt modelId="{121D2029-6A69-9945-ABD6-2ACB24663D35}" type="pres">
      <dgm:prSet presAssocID="{C64BF43C-62A3-584C-BFEF-087D7B276D91}" presName="composite" presStyleCnt="0"/>
      <dgm:spPr/>
    </dgm:pt>
    <dgm:pt modelId="{823330EC-BA3E-5741-840B-11BF7C37360F}" type="pres">
      <dgm:prSet presAssocID="{C64BF43C-62A3-584C-BFEF-087D7B276D91}" presName="parTx" presStyleLbl="alignNode1" presStyleIdx="3" presStyleCnt="4">
        <dgm:presLayoutVars>
          <dgm:chMax val="0"/>
          <dgm:chPref val="0"/>
          <dgm:bulletEnabled val="1"/>
        </dgm:presLayoutVars>
      </dgm:prSet>
      <dgm:spPr/>
    </dgm:pt>
    <dgm:pt modelId="{99D827E8-C0DF-0846-BA00-D55D60B033BA}" type="pres">
      <dgm:prSet presAssocID="{C64BF43C-62A3-584C-BFEF-087D7B276D91}" presName="desTx" presStyleLbl="alignAccFollowNode1" presStyleIdx="3" presStyleCnt="4">
        <dgm:presLayoutVars>
          <dgm:bulletEnabled val="1"/>
        </dgm:presLayoutVars>
      </dgm:prSet>
      <dgm:spPr/>
    </dgm:pt>
  </dgm:ptLst>
  <dgm:cxnLst>
    <dgm:cxn modelId="{C3947300-D330-F541-90E2-D79339598E03}" srcId="{8F3921B9-9C76-7D47-9E77-B2652328C6A7}" destId="{5C882930-44AF-8D4D-AD1F-96BF63D4F9E3}" srcOrd="0" destOrd="0" parTransId="{DBD63082-8740-5247-B060-8C17B3643075}" sibTransId="{4E531C03-E9FC-6348-994A-62886672A839}"/>
    <dgm:cxn modelId="{D3E0C512-010D-A247-9FA6-A6F5ACEE7F57}" type="presOf" srcId="{ABB29107-BAD9-F44F-8205-4114AA364257}" destId="{370517DD-679E-7049-A384-929F4698EDAD}" srcOrd="0" destOrd="0" presId="urn:microsoft.com/office/officeart/2005/8/layout/hList1"/>
    <dgm:cxn modelId="{16326414-7834-724D-96F7-702AA1E1C50B}" type="presOf" srcId="{C1BC90A9-2064-A34C-909F-3CC04F5B5C60}" destId="{4024EF74-A76C-3E41-9290-E385BD3DA90F}" srcOrd="0" destOrd="3" presId="urn:microsoft.com/office/officeart/2005/8/layout/hList1"/>
    <dgm:cxn modelId="{0F30B714-74C7-534A-8ACC-236F787C94CC}" srcId="{ABB29107-BAD9-F44F-8205-4114AA364257}" destId="{43EC9808-23D1-3C47-A2FF-03F31739DBC2}" srcOrd="1" destOrd="0" parTransId="{2B2C9866-F260-CA4C-B91E-95D24D1CC48E}" sibTransId="{744892DD-7DF3-8E44-9A0A-65EC2815CB4E}"/>
    <dgm:cxn modelId="{33D2C61C-A67D-304A-906E-990498145418}" type="presOf" srcId="{5C882930-44AF-8D4D-AD1F-96BF63D4F9E3}" destId="{74C35783-94D6-B346-B5FF-DF5EC5F2B296}" srcOrd="0" destOrd="0" presId="urn:microsoft.com/office/officeart/2005/8/layout/hList1"/>
    <dgm:cxn modelId="{6D33A21F-E166-634D-8FCC-C6D5A2AAF189}" srcId="{ABB29107-BAD9-F44F-8205-4114AA364257}" destId="{2AF9A29B-8A2B-6645-A9F4-F9272D41739D}" srcOrd="0" destOrd="0" parTransId="{DEFDA01F-DEAF-5348-ABF4-FE640B1688FA}" sibTransId="{4DBF5840-E24F-4F48-97CB-057CB6FCC67D}"/>
    <dgm:cxn modelId="{99045520-E4B2-9741-B340-BB4F46AB94D2}" srcId="{50B12B4A-2AC7-0846-957E-8F050BAA7337}" destId="{01F61FD6-F589-374E-83B3-03721A777D69}" srcOrd="2" destOrd="0" parTransId="{0107A048-369D-4F4B-8FD8-4C71772017AF}" sibTransId="{2619BEAC-61C2-8A44-9FEC-5C8DF0CE22D7}"/>
    <dgm:cxn modelId="{AB8DB82E-B922-0547-A102-5CF32C0A13EF}" type="presOf" srcId="{50B12B4A-2AC7-0846-957E-8F050BAA7337}" destId="{0DE0F3DF-C46E-1941-8E67-9D4ABDA891D8}" srcOrd="0" destOrd="0" presId="urn:microsoft.com/office/officeart/2005/8/layout/hList1"/>
    <dgm:cxn modelId="{EA47EE33-591C-DE46-86A8-C97C0B7081EB}" srcId="{ABB29107-BAD9-F44F-8205-4114AA364257}" destId="{36375B4C-0944-8C41-AF09-401525BFF668}" srcOrd="2" destOrd="0" parTransId="{7618D58C-67D7-614E-B001-37DF08AEC041}" sibTransId="{6C59667C-A08E-5047-AF9A-CCEAB6FFD44A}"/>
    <dgm:cxn modelId="{71DA5136-7812-754A-A42B-ED22857182E7}" srcId="{C64BF43C-62A3-584C-BFEF-087D7B276D91}" destId="{DA683F80-9563-2944-9866-1555A47F3D19}" srcOrd="4" destOrd="0" parTransId="{0DAA8E86-245E-964A-9795-6E885AE95C9C}" sibTransId="{D6EA2B60-F079-F54E-BD91-77DDDD4FDB83}"/>
    <dgm:cxn modelId="{A921884B-3B91-4D45-B752-0AC89F551FE8}" srcId="{50B12B4A-2AC7-0846-957E-8F050BAA7337}" destId="{ABB29107-BAD9-F44F-8205-4114AA364257}" srcOrd="0" destOrd="0" parTransId="{430D55D7-CE8A-7948-A492-545B46134A8A}" sibTransId="{222D40B9-DDC7-9C4D-BA67-AE5438C872A5}"/>
    <dgm:cxn modelId="{6C0CE84C-FEA6-9244-B0B4-36F2E9A9F8E8}" srcId="{50B12B4A-2AC7-0846-957E-8F050BAA7337}" destId="{C64BF43C-62A3-584C-BFEF-087D7B276D91}" srcOrd="3" destOrd="0" parTransId="{FE2D4519-36F0-3E46-BA43-930E4C7AD567}" sibTransId="{A569CD76-2219-214E-84FB-E859F87F86A2}"/>
    <dgm:cxn modelId="{0DD34E4F-9DD7-F04E-9E56-062C73460CC0}" type="presOf" srcId="{89333AD0-B571-D148-88C4-C357ECE196C9}" destId="{99D827E8-C0DF-0846-BA00-D55D60B033BA}" srcOrd="0" destOrd="1" presId="urn:microsoft.com/office/officeart/2005/8/layout/hList1"/>
    <dgm:cxn modelId="{00F4ED59-529D-3944-98B4-41F2BB95D5D4}" type="presOf" srcId="{2AF9A29B-8A2B-6645-A9F4-F9272D41739D}" destId="{CF25E091-8478-C44B-9B77-8977FB689D05}" srcOrd="0" destOrd="0" presId="urn:microsoft.com/office/officeart/2005/8/layout/hList1"/>
    <dgm:cxn modelId="{E0403860-111B-CE42-8D2A-323D01D37250}" srcId="{50B12B4A-2AC7-0846-957E-8F050BAA7337}" destId="{8F3921B9-9C76-7D47-9E77-B2652328C6A7}" srcOrd="1" destOrd="0" parTransId="{C5078759-F460-7A49-9098-31D45FF56C3B}" sibTransId="{983F8909-CBA4-0B43-9B45-DA4CE6866E2F}"/>
    <dgm:cxn modelId="{08A9AC74-4DA3-5947-A447-E87A356CC504}" type="presOf" srcId="{D8111394-30F8-CA47-AF79-BE932C77A65F}" destId="{74C35783-94D6-B346-B5FF-DF5EC5F2B296}" srcOrd="0" destOrd="1" presId="urn:microsoft.com/office/officeart/2005/8/layout/hList1"/>
    <dgm:cxn modelId="{0AA0EC7F-E759-D844-B267-CC4A18B2ADA2}" type="presOf" srcId="{4FA9417C-4B33-AF48-AA9C-4A55C50B9926}" destId="{4024EF74-A76C-3E41-9290-E385BD3DA90F}" srcOrd="0" destOrd="2" presId="urn:microsoft.com/office/officeart/2005/8/layout/hList1"/>
    <dgm:cxn modelId="{A33B6783-405B-E74D-B16F-6282A1F21A62}" type="presOf" srcId="{61DDE0B4-04EF-544D-B1E6-E82510D262A7}" destId="{99D827E8-C0DF-0846-BA00-D55D60B033BA}" srcOrd="0" destOrd="0" presId="urn:microsoft.com/office/officeart/2005/8/layout/hList1"/>
    <dgm:cxn modelId="{93F2F485-7C8B-DF43-9AA8-5CC8390CEFD6}" srcId="{C64BF43C-62A3-584C-BFEF-087D7B276D91}" destId="{D1EC1030-84CB-C04E-8363-B75E5AB21FBE}" srcOrd="2" destOrd="0" parTransId="{CC0B5D51-0CEF-3B41-B2F0-9C6520BC9959}" sibTransId="{AA18D739-EFD2-3C49-9301-5015DB6359A5}"/>
    <dgm:cxn modelId="{AFD50890-B132-1C47-8FE0-FF5F20CAF03A}" type="presOf" srcId="{E3AAD08F-DDB6-5A40-870C-0A745619166E}" destId="{74C35783-94D6-B346-B5FF-DF5EC5F2B296}" srcOrd="0" destOrd="2" presId="urn:microsoft.com/office/officeart/2005/8/layout/hList1"/>
    <dgm:cxn modelId="{FA79A890-C105-A242-BF62-1146994B3A1D}" type="presOf" srcId="{D1EC1030-84CB-C04E-8363-B75E5AB21FBE}" destId="{99D827E8-C0DF-0846-BA00-D55D60B033BA}" srcOrd="0" destOrd="3" presId="urn:microsoft.com/office/officeart/2005/8/layout/hList1"/>
    <dgm:cxn modelId="{EE8AB797-60B3-4B48-B387-D4FEBE648C37}" type="presOf" srcId="{8F3921B9-9C76-7D47-9E77-B2652328C6A7}" destId="{D3AF7FC1-2AEE-0B43-9667-3980A80FAC06}" srcOrd="0" destOrd="0" presId="urn:microsoft.com/office/officeart/2005/8/layout/hList1"/>
    <dgm:cxn modelId="{11EB2B9F-C664-494E-A460-E56E95F2A7F2}" type="presOf" srcId="{765910AC-A70A-9641-8DD0-A0F32271C419}" destId="{99D827E8-C0DF-0846-BA00-D55D60B033BA}" srcOrd="0" destOrd="4" presId="urn:microsoft.com/office/officeart/2005/8/layout/hList1"/>
    <dgm:cxn modelId="{3F1656A7-8377-5D47-AA83-5E3E03AF575E}" srcId="{01F61FD6-F589-374E-83B3-03721A777D69}" destId="{C1BC90A9-2064-A34C-909F-3CC04F5B5C60}" srcOrd="3" destOrd="0" parTransId="{6ED95C44-E4DC-8248-9D39-49B3ADDE45E6}" sibTransId="{A686F4E2-6F1D-9148-AF46-2847A0F1699D}"/>
    <dgm:cxn modelId="{253478A7-185E-2B45-88E5-2E9C1EF00387}" srcId="{8F3921B9-9C76-7D47-9E77-B2652328C6A7}" destId="{D8111394-30F8-CA47-AF79-BE932C77A65F}" srcOrd="1" destOrd="0" parTransId="{61DB6069-7B60-3F43-A9AD-CA66A8C154DD}" sibTransId="{A07B55F1-84C4-7C47-AEC0-5B18914791F5}"/>
    <dgm:cxn modelId="{D2BEE7AA-8877-8C41-9127-5FBC781D93D5}" type="presOf" srcId="{DA683F80-9563-2944-9866-1555A47F3D19}" destId="{99D827E8-C0DF-0846-BA00-D55D60B033BA}" srcOrd="0" destOrd="5" presId="urn:microsoft.com/office/officeart/2005/8/layout/hList1"/>
    <dgm:cxn modelId="{B12427AF-F6C8-9444-9EA1-6E43B3033B62}" srcId="{01F61FD6-F589-374E-83B3-03721A777D69}" destId="{42874199-5A04-1849-AB18-58B35D77DA1A}" srcOrd="1" destOrd="0" parTransId="{14E2CC74-B40F-B240-9801-59644F81C9C3}" sibTransId="{43217DDE-6A3A-4243-8D60-0D93E6E8E4AD}"/>
    <dgm:cxn modelId="{8CF6C0B9-6012-5E4C-9CF2-7E011F7CBBB6}" srcId="{C64BF43C-62A3-584C-BFEF-087D7B276D91}" destId="{61DDE0B4-04EF-544D-B1E6-E82510D262A7}" srcOrd="0" destOrd="0" parTransId="{ED1432CB-A48A-544F-A3AC-2542F3F9B4E8}" sibTransId="{43FF674A-BABE-9D41-813E-21A65341CC79}"/>
    <dgm:cxn modelId="{98DF67BE-4514-3A40-81F7-1475C30A8C42}" srcId="{01F61FD6-F589-374E-83B3-03721A777D69}" destId="{C2DED15B-2B41-D24E-80B7-FA8B12B4A1E4}" srcOrd="0" destOrd="0" parTransId="{2E9F43FA-4B17-5840-80FC-0F2C475FE1FA}" sibTransId="{3D615687-0585-8546-969A-F44991B6C9D1}"/>
    <dgm:cxn modelId="{851490BE-33DD-8544-8F03-CB5A91F9F699}" type="presOf" srcId="{C64BF43C-62A3-584C-BFEF-087D7B276D91}" destId="{823330EC-BA3E-5741-840B-11BF7C37360F}" srcOrd="0" destOrd="0" presId="urn:microsoft.com/office/officeart/2005/8/layout/hList1"/>
    <dgm:cxn modelId="{BA7F8BC5-62F5-2B40-8F0B-C8ED1E6FF3F1}" type="presOf" srcId="{01F61FD6-F589-374E-83B3-03721A777D69}" destId="{BABB9698-3F71-C048-A679-9F457F87F1D6}" srcOrd="0" destOrd="0" presId="urn:microsoft.com/office/officeart/2005/8/layout/hList1"/>
    <dgm:cxn modelId="{9D438DC8-EFDC-0E40-8486-E33195D77ACE}" type="presOf" srcId="{36375B4C-0944-8C41-AF09-401525BFF668}" destId="{CF25E091-8478-C44B-9B77-8977FB689D05}" srcOrd="0" destOrd="2" presId="urn:microsoft.com/office/officeart/2005/8/layout/hList1"/>
    <dgm:cxn modelId="{B8C892CC-0DA6-A749-B89A-FB59B593EDCD}" srcId="{8F3921B9-9C76-7D47-9E77-B2652328C6A7}" destId="{E3AAD08F-DDB6-5A40-870C-0A745619166E}" srcOrd="2" destOrd="0" parTransId="{36C52E97-2E26-134F-A68F-013A8D5B160F}" sibTransId="{90852D6E-076B-CA4F-B21F-BD430927F88B}"/>
    <dgm:cxn modelId="{DFE513DD-1919-4B44-ACDF-DAC3D3A8C3FC}" srcId="{89333AD0-B571-D148-88C4-C357ECE196C9}" destId="{0D8B2E96-B875-5F48-8991-1C14449C3FD6}" srcOrd="0" destOrd="0" parTransId="{47485413-78D5-C340-B75E-0BDFF9FEAFCD}" sibTransId="{92A365C3-5782-6648-B09D-31654AA21315}"/>
    <dgm:cxn modelId="{64FD42DF-43C3-4440-BB6E-B02FB2C2AE7B}" srcId="{C64BF43C-62A3-584C-BFEF-087D7B276D91}" destId="{765910AC-A70A-9641-8DD0-A0F32271C419}" srcOrd="3" destOrd="0" parTransId="{CFF262EC-516E-C44D-ABFD-C36939320B14}" sibTransId="{0EEE07DA-E6B1-2749-B606-BBBBC954E429}"/>
    <dgm:cxn modelId="{648B9CE1-870F-574E-AFFB-F9E576248C7F}" type="presOf" srcId="{42874199-5A04-1849-AB18-58B35D77DA1A}" destId="{4024EF74-A76C-3E41-9290-E385BD3DA90F}" srcOrd="0" destOrd="1" presId="urn:microsoft.com/office/officeart/2005/8/layout/hList1"/>
    <dgm:cxn modelId="{73FF95E5-254D-C74E-AC12-93764B5E5422}" type="presOf" srcId="{C2DED15B-2B41-D24E-80B7-FA8B12B4A1E4}" destId="{4024EF74-A76C-3E41-9290-E385BD3DA90F}" srcOrd="0" destOrd="0" presId="urn:microsoft.com/office/officeart/2005/8/layout/hList1"/>
    <dgm:cxn modelId="{396C17E6-13B2-3644-AA16-F2BE440C9F9D}" srcId="{01F61FD6-F589-374E-83B3-03721A777D69}" destId="{4FA9417C-4B33-AF48-AA9C-4A55C50B9926}" srcOrd="2" destOrd="0" parTransId="{F51C0C24-9657-244B-9F77-DD500CDDFFE7}" sibTransId="{C36E5998-0CE8-D047-9A7D-8325BB923228}"/>
    <dgm:cxn modelId="{A40A18E8-5A00-7F4C-B104-B7534EFD59D3}" type="presOf" srcId="{43EC9808-23D1-3C47-A2FF-03F31739DBC2}" destId="{CF25E091-8478-C44B-9B77-8977FB689D05}" srcOrd="0" destOrd="1" presId="urn:microsoft.com/office/officeart/2005/8/layout/hList1"/>
    <dgm:cxn modelId="{6E4BF9E9-D415-B042-AE87-3C5427668D80}" type="presOf" srcId="{0D8B2E96-B875-5F48-8991-1C14449C3FD6}" destId="{99D827E8-C0DF-0846-BA00-D55D60B033BA}" srcOrd="0" destOrd="2" presId="urn:microsoft.com/office/officeart/2005/8/layout/hList1"/>
    <dgm:cxn modelId="{745A35FE-53D9-9649-A2CF-E6A1FC703393}" srcId="{C64BF43C-62A3-584C-BFEF-087D7B276D91}" destId="{89333AD0-B571-D148-88C4-C357ECE196C9}" srcOrd="1" destOrd="0" parTransId="{7AE888AA-12DD-EC42-8FC8-1FAB48EAF31A}" sibTransId="{31037134-1591-634F-95DF-669521DDF94E}"/>
    <dgm:cxn modelId="{768B8BC1-A942-014B-AC1E-78024B4DD630}" type="presParOf" srcId="{0DE0F3DF-C46E-1941-8E67-9D4ABDA891D8}" destId="{8C941B42-E177-5C47-B92C-065BF4A2A227}" srcOrd="0" destOrd="0" presId="urn:microsoft.com/office/officeart/2005/8/layout/hList1"/>
    <dgm:cxn modelId="{59C9D9E1-E25F-0341-ABF1-F78D9FB13C2E}" type="presParOf" srcId="{8C941B42-E177-5C47-B92C-065BF4A2A227}" destId="{370517DD-679E-7049-A384-929F4698EDAD}" srcOrd="0" destOrd="0" presId="urn:microsoft.com/office/officeart/2005/8/layout/hList1"/>
    <dgm:cxn modelId="{C71EE16D-4DBB-B442-9FD9-6865376E0113}" type="presParOf" srcId="{8C941B42-E177-5C47-B92C-065BF4A2A227}" destId="{CF25E091-8478-C44B-9B77-8977FB689D05}" srcOrd="1" destOrd="0" presId="urn:microsoft.com/office/officeart/2005/8/layout/hList1"/>
    <dgm:cxn modelId="{57303C55-FBCE-3A4B-8938-677B94F80A05}" type="presParOf" srcId="{0DE0F3DF-C46E-1941-8E67-9D4ABDA891D8}" destId="{51D6B2AA-45AD-A140-A49B-19914BF3ED4F}" srcOrd="1" destOrd="0" presId="urn:microsoft.com/office/officeart/2005/8/layout/hList1"/>
    <dgm:cxn modelId="{B6DEC655-19B7-434D-9BA1-F29D887483B9}" type="presParOf" srcId="{0DE0F3DF-C46E-1941-8E67-9D4ABDA891D8}" destId="{EC311AC7-4083-9D42-B526-95BE9D786FCB}" srcOrd="2" destOrd="0" presId="urn:microsoft.com/office/officeart/2005/8/layout/hList1"/>
    <dgm:cxn modelId="{7E1B643A-A772-7D49-86CA-A72D3BBAF6F8}" type="presParOf" srcId="{EC311AC7-4083-9D42-B526-95BE9D786FCB}" destId="{D3AF7FC1-2AEE-0B43-9667-3980A80FAC06}" srcOrd="0" destOrd="0" presId="urn:microsoft.com/office/officeart/2005/8/layout/hList1"/>
    <dgm:cxn modelId="{492A7552-181E-7B40-A01E-3D6D58295A27}" type="presParOf" srcId="{EC311AC7-4083-9D42-B526-95BE9D786FCB}" destId="{74C35783-94D6-B346-B5FF-DF5EC5F2B296}" srcOrd="1" destOrd="0" presId="urn:microsoft.com/office/officeart/2005/8/layout/hList1"/>
    <dgm:cxn modelId="{FC43D6A9-CE08-8841-9708-12FCE480C846}" type="presParOf" srcId="{0DE0F3DF-C46E-1941-8E67-9D4ABDA891D8}" destId="{129BF9AF-2B14-C34A-ACB6-7E83EA640E44}" srcOrd="3" destOrd="0" presId="urn:microsoft.com/office/officeart/2005/8/layout/hList1"/>
    <dgm:cxn modelId="{4042FAB0-4580-E045-BC85-F9A95D0505EC}" type="presParOf" srcId="{0DE0F3DF-C46E-1941-8E67-9D4ABDA891D8}" destId="{FDD44B7A-2F44-DF47-BEB6-91D9E6FC9C3C}" srcOrd="4" destOrd="0" presId="urn:microsoft.com/office/officeart/2005/8/layout/hList1"/>
    <dgm:cxn modelId="{2999602C-0DCA-DD48-A2AF-4B1E2498736C}" type="presParOf" srcId="{FDD44B7A-2F44-DF47-BEB6-91D9E6FC9C3C}" destId="{BABB9698-3F71-C048-A679-9F457F87F1D6}" srcOrd="0" destOrd="0" presId="urn:microsoft.com/office/officeart/2005/8/layout/hList1"/>
    <dgm:cxn modelId="{EC26A937-84D6-F441-B28D-F52459511607}" type="presParOf" srcId="{FDD44B7A-2F44-DF47-BEB6-91D9E6FC9C3C}" destId="{4024EF74-A76C-3E41-9290-E385BD3DA90F}" srcOrd="1" destOrd="0" presId="urn:microsoft.com/office/officeart/2005/8/layout/hList1"/>
    <dgm:cxn modelId="{83B0E552-9F73-634B-A452-BD961CC77889}" type="presParOf" srcId="{0DE0F3DF-C46E-1941-8E67-9D4ABDA891D8}" destId="{8662ADC3-A78E-624E-99AA-0B669D7F739D}" srcOrd="5" destOrd="0" presId="urn:microsoft.com/office/officeart/2005/8/layout/hList1"/>
    <dgm:cxn modelId="{11D2E682-ACD3-CA4D-ABFE-23EC46F72851}" type="presParOf" srcId="{0DE0F3DF-C46E-1941-8E67-9D4ABDA891D8}" destId="{121D2029-6A69-9945-ABD6-2ACB24663D35}" srcOrd="6" destOrd="0" presId="urn:microsoft.com/office/officeart/2005/8/layout/hList1"/>
    <dgm:cxn modelId="{19CDFD2D-F1A6-D449-A8B7-F5737880DE08}" type="presParOf" srcId="{121D2029-6A69-9945-ABD6-2ACB24663D35}" destId="{823330EC-BA3E-5741-840B-11BF7C37360F}" srcOrd="0" destOrd="0" presId="urn:microsoft.com/office/officeart/2005/8/layout/hList1"/>
    <dgm:cxn modelId="{7A6D7ED1-E201-5249-BF10-51C59D44B230}" type="presParOf" srcId="{121D2029-6A69-9945-ABD6-2ACB24663D35}" destId="{99D827E8-C0DF-0846-BA00-D55D60B033B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FECDD8-0A7C-7A45-91BA-55E8BCE4CC00}" type="doc">
      <dgm:prSet loTypeId="urn:microsoft.com/office/officeart/2005/8/layout/arrow2" loCatId="" qsTypeId="urn:microsoft.com/office/officeart/2005/8/quickstyle/simple1" qsCatId="simple" csTypeId="urn:microsoft.com/office/officeart/2005/8/colors/accent1_1" csCatId="accent1" phldr="1"/>
      <dgm:spPr/>
    </dgm:pt>
    <dgm:pt modelId="{2BD251A9-6C35-F34B-AA7D-2590C236B45A}">
      <dgm:prSet phldrT="[Text]"/>
      <dgm:spPr/>
      <dgm:t>
        <a:bodyPr/>
        <a:lstStyle/>
        <a:p>
          <a:pPr algn="ctr" rtl="0"/>
          <a:r>
            <a:rPr lang="en-US" b="1" dirty="0">
              <a:latin typeface="PT Sans" panose="020B0503020203020204" pitchFamily="34" charset="77"/>
            </a:rPr>
            <a:t>existing of thermal low over south east of Arabian peninsula.</a:t>
          </a:r>
        </a:p>
      </dgm:t>
    </dgm:pt>
    <dgm:pt modelId="{B237CC80-AC3C-E444-BEA4-C67C6B753B96}" type="parTrans" cxnId="{4BF5E5DA-358E-4D46-82E7-A5DB60AFB018}">
      <dgm:prSet/>
      <dgm:spPr/>
      <dgm:t>
        <a:bodyPr/>
        <a:lstStyle/>
        <a:p>
          <a:endParaRPr lang="en-US"/>
        </a:p>
      </dgm:t>
    </dgm:pt>
    <dgm:pt modelId="{FC4B9386-0343-9B4A-8937-95648BCB81E4}" type="sibTrans" cxnId="{4BF5E5DA-358E-4D46-82E7-A5DB60AFB018}">
      <dgm:prSet/>
      <dgm:spPr/>
      <dgm:t>
        <a:bodyPr/>
        <a:lstStyle/>
        <a:p>
          <a:endParaRPr lang="en-US"/>
        </a:p>
      </dgm:t>
    </dgm:pt>
    <dgm:pt modelId="{CB3EC3B0-15E0-4641-A01B-54808028A8C3}">
      <dgm:prSet phldrT="[Text]" custT="1"/>
      <dgm:spPr/>
      <dgm:t>
        <a:bodyPr/>
        <a:lstStyle/>
        <a:p>
          <a:pPr algn="ctr" rtl="0"/>
          <a:r>
            <a:rPr lang="en-US" sz="1200" b="1" dirty="0">
              <a:latin typeface="PT Sans" panose="020B0503020203020204" pitchFamily="34" charset="77"/>
            </a:rPr>
            <a:t> Blowing northerly winds in 700 hpa layer.</a:t>
          </a:r>
        </a:p>
      </dgm:t>
    </dgm:pt>
    <dgm:pt modelId="{ED15F3F8-26D9-A649-B82E-53CD3E39922F}" type="parTrans" cxnId="{3AE34217-C015-664E-87E5-8AFD5B65385F}">
      <dgm:prSet/>
      <dgm:spPr/>
      <dgm:t>
        <a:bodyPr/>
        <a:lstStyle/>
        <a:p>
          <a:endParaRPr lang="en-US"/>
        </a:p>
      </dgm:t>
    </dgm:pt>
    <dgm:pt modelId="{1C8EFCED-170D-1243-BDB3-108550D4BBF9}" type="sibTrans" cxnId="{3AE34217-C015-664E-87E5-8AFD5B65385F}">
      <dgm:prSet/>
      <dgm:spPr/>
      <dgm:t>
        <a:bodyPr/>
        <a:lstStyle/>
        <a:p>
          <a:endParaRPr lang="en-US"/>
        </a:p>
      </dgm:t>
    </dgm:pt>
    <dgm:pt modelId="{BC5B4E2C-469C-4144-871C-7F092D3E54C6}">
      <dgm:prSet phldrT="[Text]"/>
      <dgm:spPr/>
      <dgm:t>
        <a:bodyPr/>
        <a:lstStyle/>
        <a:p>
          <a:pPr algn="ctr" rtl="0"/>
          <a:r>
            <a:rPr lang="en-US" b="1" dirty="0">
              <a:latin typeface="PT Sans" panose="020B0503020203020204" pitchFamily="34" charset="77"/>
            </a:rPr>
            <a:t>Active SW monsoon winds.</a:t>
          </a:r>
        </a:p>
      </dgm:t>
    </dgm:pt>
    <dgm:pt modelId="{27A96C44-68C8-7A46-A126-DFD9B01C80E2}" type="parTrans" cxnId="{570212E4-DBBB-0A44-A7DF-8CF60C7AC2AE}">
      <dgm:prSet/>
      <dgm:spPr/>
      <dgm:t>
        <a:bodyPr/>
        <a:lstStyle/>
        <a:p>
          <a:endParaRPr lang="en-US"/>
        </a:p>
      </dgm:t>
    </dgm:pt>
    <dgm:pt modelId="{526E2E04-6B98-324D-8310-66D0C3C9D31A}" type="sibTrans" cxnId="{570212E4-DBBB-0A44-A7DF-8CF60C7AC2AE}">
      <dgm:prSet/>
      <dgm:spPr/>
      <dgm:t>
        <a:bodyPr/>
        <a:lstStyle/>
        <a:p>
          <a:endParaRPr lang="en-US"/>
        </a:p>
      </dgm:t>
    </dgm:pt>
    <dgm:pt modelId="{DFFA24D9-870A-744E-8F32-742BE2C173F4}">
      <dgm:prSet phldrT="[Text]" custT="1"/>
      <dgm:spPr/>
      <dgm:t>
        <a:bodyPr/>
        <a:lstStyle/>
        <a:p>
          <a:pPr algn="ctr" rtl="0"/>
          <a:r>
            <a:rPr lang="en-US" sz="1200" b="1" dirty="0">
              <a:latin typeface="PT Sans" panose="020B0503020203020204" pitchFamily="34" charset="77"/>
            </a:rPr>
            <a:t>Temperature and Dewpoint close to each other from surface till 800 hpa</a:t>
          </a:r>
        </a:p>
      </dgm:t>
    </dgm:pt>
    <dgm:pt modelId="{06F36290-DBFD-0A4A-9326-25AD095F9A93}" type="parTrans" cxnId="{67758FDF-517B-5142-9B8D-8C3248AAC1B3}">
      <dgm:prSet/>
      <dgm:spPr/>
      <dgm:t>
        <a:bodyPr/>
        <a:lstStyle/>
        <a:p>
          <a:endParaRPr lang="en-US"/>
        </a:p>
      </dgm:t>
    </dgm:pt>
    <dgm:pt modelId="{F4960967-2132-8540-A9D3-DE1DDDCA284A}" type="sibTrans" cxnId="{67758FDF-517B-5142-9B8D-8C3248AAC1B3}">
      <dgm:prSet/>
      <dgm:spPr/>
      <dgm:t>
        <a:bodyPr/>
        <a:lstStyle/>
        <a:p>
          <a:endParaRPr lang="en-US"/>
        </a:p>
      </dgm:t>
    </dgm:pt>
    <dgm:pt modelId="{B725605C-6876-C64E-AF60-CA764D2F654D}">
      <dgm:prSet phldrT="[Text]" custT="1"/>
      <dgm:spPr/>
      <dgm:t>
        <a:bodyPr/>
        <a:lstStyle/>
        <a:p>
          <a:pPr algn="ctr" rtl="0"/>
          <a:r>
            <a:rPr lang="en-US" sz="1200" b="1" dirty="0">
              <a:latin typeface="PT Sans" panose="020B0503020203020204" pitchFamily="34" charset="77"/>
            </a:rPr>
            <a:t>Difference in pressure between OOTH station and OOSA station is around 4 mb.</a:t>
          </a:r>
        </a:p>
      </dgm:t>
    </dgm:pt>
    <dgm:pt modelId="{969E48D4-3614-4148-80E2-6A882D806876}" type="parTrans" cxnId="{CD54D956-79AD-5141-8AB4-72882A1B7138}">
      <dgm:prSet/>
      <dgm:spPr/>
      <dgm:t>
        <a:bodyPr/>
        <a:lstStyle/>
        <a:p>
          <a:endParaRPr lang="en-US"/>
        </a:p>
      </dgm:t>
    </dgm:pt>
    <dgm:pt modelId="{B9D8D2CB-7932-3142-8141-D7381D63BB67}" type="sibTrans" cxnId="{CD54D956-79AD-5141-8AB4-72882A1B7138}">
      <dgm:prSet/>
      <dgm:spPr/>
      <dgm:t>
        <a:bodyPr/>
        <a:lstStyle/>
        <a:p>
          <a:endParaRPr lang="en-US"/>
        </a:p>
      </dgm:t>
    </dgm:pt>
    <dgm:pt modelId="{D02491E3-F381-AD4B-8CEA-C716CD1E2D85}" type="pres">
      <dgm:prSet presAssocID="{30FECDD8-0A7C-7A45-91BA-55E8BCE4CC00}" presName="arrowDiagram" presStyleCnt="0">
        <dgm:presLayoutVars>
          <dgm:chMax val="5"/>
          <dgm:dir/>
          <dgm:resizeHandles val="exact"/>
        </dgm:presLayoutVars>
      </dgm:prSet>
      <dgm:spPr/>
    </dgm:pt>
    <dgm:pt modelId="{F398AE71-ED45-A146-8CD4-A4521DE940E8}" type="pres">
      <dgm:prSet presAssocID="{30FECDD8-0A7C-7A45-91BA-55E8BCE4CC00}" presName="arrow" presStyleLbl="bgShp" presStyleIdx="0" presStyleCnt="1"/>
      <dgm:spPr/>
    </dgm:pt>
    <dgm:pt modelId="{522EE57F-449D-3849-A8B9-5A0646D400C6}" type="pres">
      <dgm:prSet presAssocID="{30FECDD8-0A7C-7A45-91BA-55E8BCE4CC00}" presName="arrowDiagram5" presStyleCnt="0"/>
      <dgm:spPr/>
    </dgm:pt>
    <dgm:pt modelId="{5A0E4F95-95D6-8746-A307-FCC221DBAAAD}" type="pres">
      <dgm:prSet presAssocID="{2BD251A9-6C35-F34B-AA7D-2590C236B45A}" presName="bullet5a" presStyleLbl="node1" presStyleIdx="0" presStyleCnt="5"/>
      <dgm:spPr/>
    </dgm:pt>
    <dgm:pt modelId="{6F0446FA-E9AF-A940-BE73-4A37EBB064F2}" type="pres">
      <dgm:prSet presAssocID="{2BD251A9-6C35-F34B-AA7D-2590C236B45A}" presName="textBox5a" presStyleLbl="revTx" presStyleIdx="0" presStyleCnt="5" custScaleX="206466" custScaleY="52041" custLinFactNeighborX="27606" custLinFactNeighborY="-9581">
        <dgm:presLayoutVars>
          <dgm:bulletEnabled val="1"/>
        </dgm:presLayoutVars>
      </dgm:prSet>
      <dgm:spPr/>
    </dgm:pt>
    <dgm:pt modelId="{567BC9A8-A17D-FB4A-BA71-38DA25907A7E}" type="pres">
      <dgm:prSet presAssocID="{CB3EC3B0-15E0-4641-A01B-54808028A8C3}" presName="bullet5b" presStyleLbl="node1" presStyleIdx="1" presStyleCnt="5"/>
      <dgm:spPr/>
    </dgm:pt>
    <dgm:pt modelId="{AFE972BB-DE50-894A-84FA-530567026BCB}" type="pres">
      <dgm:prSet presAssocID="{CB3EC3B0-15E0-4641-A01B-54808028A8C3}" presName="textBox5b" presStyleLbl="revTx" presStyleIdx="1" presStyleCnt="5" custScaleX="137267" custScaleY="30295" custLinFactNeighborX="-96593" custLinFactNeighborY="-69353">
        <dgm:presLayoutVars>
          <dgm:bulletEnabled val="1"/>
        </dgm:presLayoutVars>
      </dgm:prSet>
      <dgm:spPr/>
    </dgm:pt>
    <dgm:pt modelId="{9040847E-8414-0E40-A46E-A0EEF82A768C}" type="pres">
      <dgm:prSet presAssocID="{BC5B4E2C-469C-4144-871C-7F092D3E54C6}" presName="bullet5c" presStyleLbl="node1" presStyleIdx="2" presStyleCnt="5"/>
      <dgm:spPr/>
    </dgm:pt>
    <dgm:pt modelId="{107C961B-D385-AA4D-81B6-2E816523D38D}" type="pres">
      <dgm:prSet presAssocID="{BC5B4E2C-469C-4144-871C-7F092D3E54C6}" presName="textBox5c" presStyleLbl="revTx" presStyleIdx="2" presStyleCnt="5" custScaleX="105467" custScaleY="16616" custLinFactNeighborX="-26614" custLinFactNeighborY="-32701">
        <dgm:presLayoutVars>
          <dgm:bulletEnabled val="1"/>
        </dgm:presLayoutVars>
      </dgm:prSet>
      <dgm:spPr/>
    </dgm:pt>
    <dgm:pt modelId="{118B55AA-B452-224E-B3C3-C4CCB69A72C7}" type="pres">
      <dgm:prSet presAssocID="{B725605C-6876-C64E-AF60-CA764D2F654D}" presName="bullet5d" presStyleLbl="node1" presStyleIdx="3" presStyleCnt="5"/>
      <dgm:spPr/>
    </dgm:pt>
    <dgm:pt modelId="{B7F7D3CA-AC59-7F4B-B8CF-99663DE9A65F}" type="pres">
      <dgm:prSet presAssocID="{B725605C-6876-C64E-AF60-CA764D2F654D}" presName="textBox5d" presStyleLbl="revTx" presStyleIdx="3" presStyleCnt="5" custAng="10800000" custFlipVert="1" custScaleX="174515" custScaleY="18718" custLinFactX="-5157" custLinFactNeighborX="-100000" custLinFactNeighborY="-68701">
        <dgm:presLayoutVars>
          <dgm:bulletEnabled val="1"/>
        </dgm:presLayoutVars>
      </dgm:prSet>
      <dgm:spPr/>
    </dgm:pt>
    <dgm:pt modelId="{C294A3A5-31A6-A24F-B977-AFA15D546A88}" type="pres">
      <dgm:prSet presAssocID="{DFFA24D9-870A-744E-8F32-742BE2C173F4}" presName="bullet5e" presStyleLbl="node1" presStyleIdx="4" presStyleCnt="5"/>
      <dgm:spPr/>
    </dgm:pt>
    <dgm:pt modelId="{4E73E166-F047-B64E-B676-E00A2A24A4E1}" type="pres">
      <dgm:prSet presAssocID="{DFFA24D9-870A-744E-8F32-742BE2C173F4}" presName="textBox5e" presStyleLbl="revTx" presStyleIdx="4" presStyleCnt="5" custScaleX="155638" custScaleY="20796" custLinFactNeighborX="-5483" custLinFactNeighborY="-27940">
        <dgm:presLayoutVars>
          <dgm:bulletEnabled val="1"/>
        </dgm:presLayoutVars>
      </dgm:prSet>
      <dgm:spPr/>
    </dgm:pt>
  </dgm:ptLst>
  <dgm:cxnLst>
    <dgm:cxn modelId="{3AE34217-C015-664E-87E5-8AFD5B65385F}" srcId="{30FECDD8-0A7C-7A45-91BA-55E8BCE4CC00}" destId="{CB3EC3B0-15E0-4641-A01B-54808028A8C3}" srcOrd="1" destOrd="0" parTransId="{ED15F3F8-26D9-A649-B82E-53CD3E39922F}" sibTransId="{1C8EFCED-170D-1243-BDB3-108550D4BBF9}"/>
    <dgm:cxn modelId="{698B762F-7D20-E541-90AF-75000628F500}" type="presOf" srcId="{2BD251A9-6C35-F34B-AA7D-2590C236B45A}" destId="{6F0446FA-E9AF-A940-BE73-4A37EBB064F2}" srcOrd="0" destOrd="0" presId="urn:microsoft.com/office/officeart/2005/8/layout/arrow2"/>
    <dgm:cxn modelId="{656B3F49-A616-3D48-BBBE-10BFAF6847C0}" type="presOf" srcId="{B725605C-6876-C64E-AF60-CA764D2F654D}" destId="{B7F7D3CA-AC59-7F4B-B8CF-99663DE9A65F}" srcOrd="0" destOrd="0" presId="urn:microsoft.com/office/officeart/2005/8/layout/arrow2"/>
    <dgm:cxn modelId="{CD54D956-79AD-5141-8AB4-72882A1B7138}" srcId="{30FECDD8-0A7C-7A45-91BA-55E8BCE4CC00}" destId="{B725605C-6876-C64E-AF60-CA764D2F654D}" srcOrd="3" destOrd="0" parTransId="{969E48D4-3614-4148-80E2-6A882D806876}" sibTransId="{B9D8D2CB-7932-3142-8141-D7381D63BB67}"/>
    <dgm:cxn modelId="{C7FB8499-0B42-CC4E-833C-719FC2876F31}" type="presOf" srcId="{BC5B4E2C-469C-4144-871C-7F092D3E54C6}" destId="{107C961B-D385-AA4D-81B6-2E816523D38D}" srcOrd="0" destOrd="0" presId="urn:microsoft.com/office/officeart/2005/8/layout/arrow2"/>
    <dgm:cxn modelId="{25FDDAC1-221A-014D-AC0E-CA50CDE5AAA9}" type="presOf" srcId="{DFFA24D9-870A-744E-8F32-742BE2C173F4}" destId="{4E73E166-F047-B64E-B676-E00A2A24A4E1}" srcOrd="0" destOrd="0" presId="urn:microsoft.com/office/officeart/2005/8/layout/arrow2"/>
    <dgm:cxn modelId="{4BF5E5DA-358E-4D46-82E7-A5DB60AFB018}" srcId="{30FECDD8-0A7C-7A45-91BA-55E8BCE4CC00}" destId="{2BD251A9-6C35-F34B-AA7D-2590C236B45A}" srcOrd="0" destOrd="0" parTransId="{B237CC80-AC3C-E444-BEA4-C67C6B753B96}" sibTransId="{FC4B9386-0343-9B4A-8937-95648BCB81E4}"/>
    <dgm:cxn modelId="{67758FDF-517B-5142-9B8D-8C3248AAC1B3}" srcId="{30FECDD8-0A7C-7A45-91BA-55E8BCE4CC00}" destId="{DFFA24D9-870A-744E-8F32-742BE2C173F4}" srcOrd="4" destOrd="0" parTransId="{06F36290-DBFD-0A4A-9326-25AD095F9A93}" sibTransId="{F4960967-2132-8540-A9D3-DE1DDDCA284A}"/>
    <dgm:cxn modelId="{570212E4-DBBB-0A44-A7DF-8CF60C7AC2AE}" srcId="{30FECDD8-0A7C-7A45-91BA-55E8BCE4CC00}" destId="{BC5B4E2C-469C-4144-871C-7F092D3E54C6}" srcOrd="2" destOrd="0" parTransId="{27A96C44-68C8-7A46-A126-DFD9B01C80E2}" sibTransId="{526E2E04-6B98-324D-8310-66D0C3C9D31A}"/>
    <dgm:cxn modelId="{1340D3E8-4708-D44B-A121-AB84DEB6EDA7}" type="presOf" srcId="{30FECDD8-0A7C-7A45-91BA-55E8BCE4CC00}" destId="{D02491E3-F381-AD4B-8CEA-C716CD1E2D85}" srcOrd="0" destOrd="0" presId="urn:microsoft.com/office/officeart/2005/8/layout/arrow2"/>
    <dgm:cxn modelId="{998CC9F6-3A87-534C-9F56-4A88CBC0B14A}" type="presOf" srcId="{CB3EC3B0-15E0-4641-A01B-54808028A8C3}" destId="{AFE972BB-DE50-894A-84FA-530567026BCB}" srcOrd="0" destOrd="0" presId="urn:microsoft.com/office/officeart/2005/8/layout/arrow2"/>
    <dgm:cxn modelId="{BF4EB11F-12BD-C44E-BB63-43EE7923AD16}" type="presParOf" srcId="{D02491E3-F381-AD4B-8CEA-C716CD1E2D85}" destId="{F398AE71-ED45-A146-8CD4-A4521DE940E8}" srcOrd="0" destOrd="0" presId="urn:microsoft.com/office/officeart/2005/8/layout/arrow2"/>
    <dgm:cxn modelId="{4CE01205-AB98-7C47-8A6F-ACF83EC7796B}" type="presParOf" srcId="{D02491E3-F381-AD4B-8CEA-C716CD1E2D85}" destId="{522EE57F-449D-3849-A8B9-5A0646D400C6}" srcOrd="1" destOrd="0" presId="urn:microsoft.com/office/officeart/2005/8/layout/arrow2"/>
    <dgm:cxn modelId="{7FBB4AB4-F289-DE4F-A689-F37C107E4111}" type="presParOf" srcId="{522EE57F-449D-3849-A8B9-5A0646D400C6}" destId="{5A0E4F95-95D6-8746-A307-FCC221DBAAAD}" srcOrd="0" destOrd="0" presId="urn:microsoft.com/office/officeart/2005/8/layout/arrow2"/>
    <dgm:cxn modelId="{A8F44882-EB37-DB4B-87DC-269F1C08B7CF}" type="presParOf" srcId="{522EE57F-449D-3849-A8B9-5A0646D400C6}" destId="{6F0446FA-E9AF-A940-BE73-4A37EBB064F2}" srcOrd="1" destOrd="0" presId="urn:microsoft.com/office/officeart/2005/8/layout/arrow2"/>
    <dgm:cxn modelId="{5BBE2300-BE2F-BB49-9902-840F8B64E735}" type="presParOf" srcId="{522EE57F-449D-3849-A8B9-5A0646D400C6}" destId="{567BC9A8-A17D-FB4A-BA71-38DA25907A7E}" srcOrd="2" destOrd="0" presId="urn:microsoft.com/office/officeart/2005/8/layout/arrow2"/>
    <dgm:cxn modelId="{51D12ADF-E15B-A940-AD10-345023C8C947}" type="presParOf" srcId="{522EE57F-449D-3849-A8B9-5A0646D400C6}" destId="{AFE972BB-DE50-894A-84FA-530567026BCB}" srcOrd="3" destOrd="0" presId="urn:microsoft.com/office/officeart/2005/8/layout/arrow2"/>
    <dgm:cxn modelId="{E433EE84-D833-2C4E-8541-64E2DE2BBFA0}" type="presParOf" srcId="{522EE57F-449D-3849-A8B9-5A0646D400C6}" destId="{9040847E-8414-0E40-A46E-A0EEF82A768C}" srcOrd="4" destOrd="0" presId="urn:microsoft.com/office/officeart/2005/8/layout/arrow2"/>
    <dgm:cxn modelId="{A724B64E-67FF-A748-87AE-6B7BD049E082}" type="presParOf" srcId="{522EE57F-449D-3849-A8B9-5A0646D400C6}" destId="{107C961B-D385-AA4D-81B6-2E816523D38D}" srcOrd="5" destOrd="0" presId="urn:microsoft.com/office/officeart/2005/8/layout/arrow2"/>
    <dgm:cxn modelId="{D6448D89-3271-1B4D-9528-D9ABE2755595}" type="presParOf" srcId="{522EE57F-449D-3849-A8B9-5A0646D400C6}" destId="{118B55AA-B452-224E-B3C3-C4CCB69A72C7}" srcOrd="6" destOrd="0" presId="urn:microsoft.com/office/officeart/2005/8/layout/arrow2"/>
    <dgm:cxn modelId="{9E5A2BC2-9547-8C46-8C1D-C0D0D972418B}" type="presParOf" srcId="{522EE57F-449D-3849-A8B9-5A0646D400C6}" destId="{B7F7D3CA-AC59-7F4B-B8CF-99663DE9A65F}" srcOrd="7" destOrd="0" presId="urn:microsoft.com/office/officeart/2005/8/layout/arrow2"/>
    <dgm:cxn modelId="{A22F7F92-B610-7447-AAE4-F7DB50899FC7}" type="presParOf" srcId="{522EE57F-449D-3849-A8B9-5A0646D400C6}" destId="{C294A3A5-31A6-A24F-B977-AFA15D546A88}" srcOrd="8" destOrd="0" presId="urn:microsoft.com/office/officeart/2005/8/layout/arrow2"/>
    <dgm:cxn modelId="{8E541156-88F0-9345-8BE1-C036A06D9AEE}" type="presParOf" srcId="{522EE57F-449D-3849-A8B9-5A0646D400C6}" destId="{4E73E166-F047-B64E-B676-E00A2A24A4E1}"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16AD3-7C67-994B-99DA-A0EFB47FD86F}">
      <dsp:nvSpPr>
        <dsp:cNvPr id="0" name=""/>
        <dsp:cNvSpPr/>
      </dsp:nvSpPr>
      <dsp:spPr>
        <a:xfrm>
          <a:off x="-4022817" y="-617522"/>
          <a:ext cx="4793893" cy="4793893"/>
        </a:xfrm>
        <a:prstGeom prst="blockArc">
          <a:avLst>
            <a:gd name="adj1" fmla="val 18900000"/>
            <a:gd name="adj2" fmla="val 2700000"/>
            <a:gd name="adj3" fmla="val 451"/>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1B9134-4F4B-B749-9BBE-A6DFF75440CE}">
      <dsp:nvSpPr>
        <dsp:cNvPr id="0" name=""/>
        <dsp:cNvSpPr/>
      </dsp:nvSpPr>
      <dsp:spPr>
        <a:xfrm>
          <a:off x="495872" y="355884"/>
          <a:ext cx="6248174" cy="71176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4967" tIns="50800" rIns="50800" bIns="50800" numCol="1" spcCol="1270" anchor="ctr" anchorCtr="0">
          <a:noAutofit/>
        </a:bodyPr>
        <a:lstStyle/>
        <a:p>
          <a:pPr marL="0" lvl="0" indent="0" algn="l" defTabSz="889000">
            <a:lnSpc>
              <a:spcPct val="90000"/>
            </a:lnSpc>
            <a:spcBef>
              <a:spcPct val="0"/>
            </a:spcBef>
            <a:spcAft>
              <a:spcPct val="35000"/>
            </a:spcAft>
            <a:buNone/>
          </a:pPr>
          <a:r>
            <a:rPr lang="en-US" altLang="en-US" sz="2000" kern="1200" dirty="0">
              <a:solidFill>
                <a:schemeClr val="tx1">
                  <a:lumMod val="65000"/>
                  <a:lumOff val="35000"/>
                </a:schemeClr>
              </a:solidFill>
              <a:latin typeface="PT Sans" panose="020B0503020203020204" pitchFamily="34" charset="77"/>
            </a:rPr>
            <a:t>vapor Water (water as a gas)</a:t>
          </a:r>
          <a:endParaRPr lang="en-US" sz="2000" kern="1200" dirty="0">
            <a:solidFill>
              <a:schemeClr val="tx1">
                <a:lumMod val="65000"/>
                <a:lumOff val="35000"/>
              </a:schemeClr>
            </a:solidFill>
          </a:endParaRPr>
        </a:p>
      </dsp:txBody>
      <dsp:txXfrm>
        <a:off x="495872" y="355884"/>
        <a:ext cx="6248174" cy="711769"/>
      </dsp:txXfrm>
    </dsp:sp>
    <dsp:sp modelId="{97CF8443-0087-B74E-B559-95869BE1C7D9}">
      <dsp:nvSpPr>
        <dsp:cNvPr id="0" name=""/>
        <dsp:cNvSpPr/>
      </dsp:nvSpPr>
      <dsp:spPr>
        <a:xfrm>
          <a:off x="51015" y="266913"/>
          <a:ext cx="889712" cy="8897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1717279-D9D4-6843-A118-40940AB02547}">
      <dsp:nvSpPr>
        <dsp:cNvPr id="0" name=""/>
        <dsp:cNvSpPr/>
      </dsp:nvSpPr>
      <dsp:spPr>
        <a:xfrm>
          <a:off x="754600" y="1423539"/>
          <a:ext cx="5989446" cy="71176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4967" tIns="50800" rIns="50800" bIns="50800" numCol="1" spcCol="1270" anchor="ctr" anchorCtr="0">
          <a:noAutofit/>
        </a:bodyPr>
        <a:lstStyle/>
        <a:p>
          <a:pPr marL="0" lvl="0" indent="0" algn="l" defTabSz="889000">
            <a:lnSpc>
              <a:spcPct val="90000"/>
            </a:lnSpc>
            <a:spcBef>
              <a:spcPct val="0"/>
            </a:spcBef>
            <a:spcAft>
              <a:spcPct val="35000"/>
            </a:spcAft>
            <a:buNone/>
          </a:pPr>
          <a:r>
            <a:rPr lang="en-US" altLang="en-US" sz="2000" kern="1200" dirty="0">
              <a:solidFill>
                <a:schemeClr val="tx1">
                  <a:lumMod val="65000"/>
                  <a:lumOff val="35000"/>
                </a:schemeClr>
              </a:solidFill>
              <a:latin typeface="PT Sans" panose="020B0503020203020204" pitchFamily="34" charset="77"/>
            </a:rPr>
            <a:t>Conditions favoring the change of state  (from gas to liquid or ice)</a:t>
          </a:r>
          <a:endParaRPr lang="en-US" sz="2000" kern="1200" dirty="0">
            <a:solidFill>
              <a:schemeClr val="tx1">
                <a:lumMod val="65000"/>
                <a:lumOff val="35000"/>
              </a:schemeClr>
            </a:solidFill>
          </a:endParaRPr>
        </a:p>
      </dsp:txBody>
      <dsp:txXfrm>
        <a:off x="754600" y="1423539"/>
        <a:ext cx="5989446" cy="711769"/>
      </dsp:txXfrm>
    </dsp:sp>
    <dsp:sp modelId="{3623FA9A-6627-754F-9486-B143B2E21A32}">
      <dsp:nvSpPr>
        <dsp:cNvPr id="0" name=""/>
        <dsp:cNvSpPr/>
      </dsp:nvSpPr>
      <dsp:spPr>
        <a:xfrm>
          <a:off x="309744" y="1334568"/>
          <a:ext cx="889712" cy="8897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6B6C0F3-7FF1-924F-B637-FD30AD10198B}">
      <dsp:nvSpPr>
        <dsp:cNvPr id="0" name=""/>
        <dsp:cNvSpPr/>
      </dsp:nvSpPr>
      <dsp:spPr>
        <a:xfrm>
          <a:off x="495872" y="2491194"/>
          <a:ext cx="6248174" cy="71176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4967" tIns="50800" rIns="50800" bIns="50800" numCol="1" spcCol="1270" anchor="ctr" anchorCtr="0">
          <a:noAutofit/>
        </a:bodyPr>
        <a:lstStyle/>
        <a:p>
          <a:pPr marL="0" lvl="0" indent="0" algn="l" defTabSz="889000">
            <a:lnSpc>
              <a:spcPct val="90000"/>
            </a:lnSpc>
            <a:spcBef>
              <a:spcPct val="0"/>
            </a:spcBef>
            <a:spcAft>
              <a:spcPct val="35000"/>
            </a:spcAft>
            <a:buNone/>
          </a:pPr>
          <a:r>
            <a:rPr lang="en-US" altLang="en-US" sz="2000" kern="1200" dirty="0">
              <a:solidFill>
                <a:schemeClr val="tx1">
                  <a:lumMod val="65000"/>
                  <a:lumOff val="35000"/>
                </a:schemeClr>
              </a:solidFill>
              <a:latin typeface="PT Sans" panose="020B0503020203020204" pitchFamily="34" charset="77"/>
            </a:rPr>
            <a:t>A flatter surface for water vapor to condense on (condensation nuclei)</a:t>
          </a:r>
          <a:endParaRPr lang="en-US" sz="2000" kern="1200" dirty="0">
            <a:solidFill>
              <a:schemeClr val="tx1">
                <a:lumMod val="65000"/>
                <a:lumOff val="35000"/>
              </a:schemeClr>
            </a:solidFill>
          </a:endParaRPr>
        </a:p>
      </dsp:txBody>
      <dsp:txXfrm>
        <a:off x="495872" y="2491194"/>
        <a:ext cx="6248174" cy="711769"/>
      </dsp:txXfrm>
    </dsp:sp>
    <dsp:sp modelId="{22C2B0A7-F611-F045-BBE5-903303168562}">
      <dsp:nvSpPr>
        <dsp:cNvPr id="0" name=""/>
        <dsp:cNvSpPr/>
      </dsp:nvSpPr>
      <dsp:spPr>
        <a:xfrm>
          <a:off x="51015" y="2402223"/>
          <a:ext cx="889712" cy="8897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4E64F-E2E2-2E4B-AA8F-1C03A763D156}">
      <dsp:nvSpPr>
        <dsp:cNvPr id="0" name=""/>
        <dsp:cNvSpPr/>
      </dsp:nvSpPr>
      <dsp:spPr>
        <a:xfrm>
          <a:off x="1112841" y="5025"/>
          <a:ext cx="3870317" cy="50418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t>Air rises and the water </a:t>
          </a:r>
          <a:r>
            <a:rPr lang="en-US" sz="1200" kern="1200" dirty="0" err="1"/>
            <a:t>vapour</a:t>
          </a:r>
          <a:r>
            <a:rPr lang="en-US" sz="1200" kern="1200" dirty="0"/>
            <a:t> within it cools. </a:t>
          </a:r>
        </a:p>
      </dsp:txBody>
      <dsp:txXfrm>
        <a:off x="1127608" y="19792"/>
        <a:ext cx="3840783" cy="474646"/>
      </dsp:txXfrm>
    </dsp:sp>
    <dsp:sp modelId="{0BE2E7DC-4AB5-2F43-8F51-9763E7A4CA60}">
      <dsp:nvSpPr>
        <dsp:cNvPr id="0" name=""/>
        <dsp:cNvSpPr/>
      </dsp:nvSpPr>
      <dsp:spPr>
        <a:xfrm rot="5400000">
          <a:off x="2995964" y="512462"/>
          <a:ext cx="104070" cy="132247"/>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3008325" y="526551"/>
        <a:ext cx="79349" cy="72849"/>
      </dsp:txXfrm>
    </dsp:sp>
    <dsp:sp modelId="{8191B043-B1D8-484D-8FD0-BB2AD87EAE4A}">
      <dsp:nvSpPr>
        <dsp:cNvPr id="0" name=""/>
        <dsp:cNvSpPr/>
      </dsp:nvSpPr>
      <dsp:spPr>
        <a:xfrm>
          <a:off x="1110260" y="647966"/>
          <a:ext cx="3875478" cy="574345"/>
        </a:xfrm>
        <a:prstGeom prst="roundRect">
          <a:avLst>
            <a:gd name="adj" fmla="val 10000"/>
          </a:avLst>
        </a:prstGeom>
        <a:solidFill>
          <a:schemeClr val="accent3">
            <a:hueOff val="243353"/>
            <a:satOff val="-4527"/>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dirty="0"/>
            <a:t>water vapour collides with and sticks to tiny particles floating in the air - condensation nuclei forms- which include aerosols such as salt and dust. </a:t>
          </a:r>
        </a:p>
      </dsp:txBody>
      <dsp:txXfrm>
        <a:off x="1127082" y="664788"/>
        <a:ext cx="3841834" cy="540701"/>
      </dsp:txXfrm>
    </dsp:sp>
    <dsp:sp modelId="{7ACBD84E-0A11-AE4A-84C6-DBBB8E6E79AF}">
      <dsp:nvSpPr>
        <dsp:cNvPr id="0" name=""/>
        <dsp:cNvSpPr/>
      </dsp:nvSpPr>
      <dsp:spPr>
        <a:xfrm rot="5400000">
          <a:off x="2989828" y="1233750"/>
          <a:ext cx="116342" cy="132247"/>
        </a:xfrm>
        <a:prstGeom prst="rightArrow">
          <a:avLst>
            <a:gd name="adj1" fmla="val 60000"/>
            <a:gd name="adj2" fmla="val 50000"/>
          </a:avLst>
        </a:prstGeom>
        <a:solidFill>
          <a:schemeClr val="accent3">
            <a:hueOff val="292024"/>
            <a:satOff val="-5433"/>
            <a:lumOff val="-1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008325" y="1241703"/>
        <a:ext cx="79349" cy="81439"/>
      </dsp:txXfrm>
    </dsp:sp>
    <dsp:sp modelId="{42471C8F-0980-4E4C-80DA-BAD01D8B2B95}">
      <dsp:nvSpPr>
        <dsp:cNvPr id="0" name=""/>
        <dsp:cNvSpPr/>
      </dsp:nvSpPr>
      <dsp:spPr>
        <a:xfrm>
          <a:off x="1092551" y="1377435"/>
          <a:ext cx="3910896" cy="543578"/>
        </a:xfrm>
        <a:prstGeom prst="roundRect">
          <a:avLst>
            <a:gd name="adj" fmla="val 10000"/>
          </a:avLst>
        </a:prstGeom>
        <a:solidFill>
          <a:schemeClr val="accent3">
            <a:hueOff val="486707"/>
            <a:satOff val="-9055"/>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t>As </a:t>
          </a:r>
          <a:r>
            <a:rPr lang="en-US" sz="1200" kern="1200" dirty="0" err="1"/>
            <a:t>vapour</a:t>
          </a:r>
          <a:r>
            <a:rPr lang="en-US" sz="1200" kern="1200" dirty="0"/>
            <a:t> rises and cools, these nuclei provide the surface for the </a:t>
          </a:r>
          <a:r>
            <a:rPr lang="en-US" sz="1200" kern="1200" dirty="0" err="1"/>
            <a:t>vapour</a:t>
          </a:r>
          <a:r>
            <a:rPr lang="en-US" sz="1200" kern="1200" dirty="0"/>
            <a:t> to condense onto. </a:t>
          </a:r>
        </a:p>
      </dsp:txBody>
      <dsp:txXfrm>
        <a:off x="1108472" y="1393356"/>
        <a:ext cx="3879054" cy="511736"/>
      </dsp:txXfrm>
    </dsp:sp>
    <dsp:sp modelId="{5BF227D1-E8B9-BB44-8D59-6AF9AFAD8DC8}">
      <dsp:nvSpPr>
        <dsp:cNvPr id="0" name=""/>
        <dsp:cNvSpPr/>
      </dsp:nvSpPr>
      <dsp:spPr>
        <a:xfrm rot="5400000">
          <a:off x="2992896" y="1928361"/>
          <a:ext cx="110206" cy="132247"/>
        </a:xfrm>
        <a:prstGeom prst="rightArrow">
          <a:avLst>
            <a:gd name="adj1" fmla="val 60000"/>
            <a:gd name="adj2" fmla="val 50000"/>
          </a:avLst>
        </a:prstGeom>
        <a:solidFill>
          <a:schemeClr val="accent3">
            <a:hueOff val="584048"/>
            <a:satOff val="-10866"/>
            <a:lumOff val="-329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3008325" y="1939381"/>
        <a:ext cx="79349" cy="77144"/>
      </dsp:txXfrm>
    </dsp:sp>
    <dsp:sp modelId="{B68CC182-04C8-EE44-BDC2-D4A917EB294F}">
      <dsp:nvSpPr>
        <dsp:cNvPr id="0" name=""/>
        <dsp:cNvSpPr/>
      </dsp:nvSpPr>
      <dsp:spPr>
        <a:xfrm>
          <a:off x="1082436" y="2067956"/>
          <a:ext cx="3931127" cy="512353"/>
        </a:xfrm>
        <a:prstGeom prst="roundRect">
          <a:avLst>
            <a:gd name="adj" fmla="val 10000"/>
          </a:avLst>
        </a:prstGeom>
        <a:solidFill>
          <a:schemeClr val="accent3">
            <a:hueOff val="730060"/>
            <a:satOff val="-13582"/>
            <a:lumOff val="-411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t>When enough </a:t>
          </a:r>
          <a:r>
            <a:rPr lang="en-US" sz="1200" kern="1200" dirty="0" err="1"/>
            <a:t>vapour</a:t>
          </a:r>
          <a:r>
            <a:rPr lang="en-US" sz="1200" kern="1200" dirty="0"/>
            <a:t> condenses around the nuclei, a cloud droplet is formed. </a:t>
          </a:r>
        </a:p>
      </dsp:txBody>
      <dsp:txXfrm>
        <a:off x="1097442" y="2082962"/>
        <a:ext cx="3901115" cy="482341"/>
      </dsp:txXfrm>
    </dsp:sp>
    <dsp:sp modelId="{D355E029-4841-1248-AFEA-313E8F2C893D}">
      <dsp:nvSpPr>
        <dsp:cNvPr id="0" name=""/>
        <dsp:cNvSpPr/>
      </dsp:nvSpPr>
      <dsp:spPr>
        <a:xfrm rot="5400000">
          <a:off x="2992896" y="2587657"/>
          <a:ext cx="110206" cy="132247"/>
        </a:xfrm>
        <a:prstGeom prst="rightArrow">
          <a:avLst>
            <a:gd name="adj1" fmla="val 60000"/>
            <a:gd name="adj2" fmla="val 50000"/>
          </a:avLst>
        </a:prstGeom>
        <a:solidFill>
          <a:schemeClr val="accent3">
            <a:hueOff val="876072"/>
            <a:satOff val="-16298"/>
            <a:lumOff val="-494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rtl="0">
            <a:lnSpc>
              <a:spcPct val="90000"/>
            </a:lnSpc>
            <a:spcBef>
              <a:spcPct val="0"/>
            </a:spcBef>
            <a:spcAft>
              <a:spcPct val="35000"/>
            </a:spcAft>
            <a:buNone/>
          </a:pPr>
          <a:endParaRPr lang="en-US" sz="500" kern="1200"/>
        </a:p>
      </dsp:txBody>
      <dsp:txXfrm rot="-5400000">
        <a:off x="3008325" y="2598677"/>
        <a:ext cx="79349" cy="77144"/>
      </dsp:txXfrm>
    </dsp:sp>
    <dsp:sp modelId="{2B9B90BC-3687-A943-ABE8-7BF073F49CC7}">
      <dsp:nvSpPr>
        <dsp:cNvPr id="0" name=""/>
        <dsp:cNvSpPr/>
      </dsp:nvSpPr>
      <dsp:spPr>
        <a:xfrm>
          <a:off x="1100545" y="2727251"/>
          <a:ext cx="3894909" cy="506528"/>
        </a:xfrm>
        <a:prstGeom prst="roundRect">
          <a:avLst>
            <a:gd name="adj" fmla="val 10000"/>
          </a:avLst>
        </a:prstGeom>
        <a:solidFill>
          <a:schemeClr val="accent3">
            <a:hueOff val="973413"/>
            <a:satOff val="-18109"/>
            <a:lumOff val="-549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t>Then combined to make a cumulus cloud.</a:t>
          </a:r>
        </a:p>
      </dsp:txBody>
      <dsp:txXfrm>
        <a:off x="1115381" y="2742087"/>
        <a:ext cx="3865237" cy="476856"/>
      </dsp:txXfrm>
    </dsp:sp>
    <dsp:sp modelId="{7D064440-40BC-0348-91D5-D3563DCCDD1C}">
      <dsp:nvSpPr>
        <dsp:cNvPr id="0" name=""/>
        <dsp:cNvSpPr/>
      </dsp:nvSpPr>
      <dsp:spPr>
        <a:xfrm rot="5400000">
          <a:off x="2992896" y="3241127"/>
          <a:ext cx="110206" cy="132247"/>
        </a:xfrm>
        <a:prstGeom prst="rightArrow">
          <a:avLst>
            <a:gd name="adj1" fmla="val 60000"/>
            <a:gd name="adj2" fmla="val 50000"/>
          </a:avLst>
        </a:prstGeom>
        <a:solidFill>
          <a:schemeClr val="accent3">
            <a:hueOff val="1168096"/>
            <a:satOff val="-21731"/>
            <a:lumOff val="-658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3008325" y="3252147"/>
        <a:ext cx="79349" cy="77144"/>
      </dsp:txXfrm>
    </dsp:sp>
    <dsp:sp modelId="{8975C4AA-E648-FE44-B66F-596273E605CF}">
      <dsp:nvSpPr>
        <dsp:cNvPr id="0" name=""/>
        <dsp:cNvSpPr/>
      </dsp:nvSpPr>
      <dsp:spPr>
        <a:xfrm>
          <a:off x="1079714" y="3380722"/>
          <a:ext cx="3936570" cy="448942"/>
        </a:xfrm>
        <a:prstGeom prst="roundRect">
          <a:avLst>
            <a:gd name="adj" fmla="val 10000"/>
          </a:avLst>
        </a:prstGeom>
        <a:solidFill>
          <a:schemeClr val="accent3">
            <a:hueOff val="1216766"/>
            <a:satOff val="-22637"/>
            <a:lumOff val="-686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t>Sometimes these water droplets combine to become larger drops or crystals. </a:t>
          </a:r>
        </a:p>
      </dsp:txBody>
      <dsp:txXfrm>
        <a:off x="1092863" y="3393871"/>
        <a:ext cx="3910272" cy="422644"/>
      </dsp:txXfrm>
    </dsp:sp>
    <dsp:sp modelId="{165F0177-DBDB-A040-98A5-50A6D5E41452}">
      <dsp:nvSpPr>
        <dsp:cNvPr id="0" name=""/>
        <dsp:cNvSpPr/>
      </dsp:nvSpPr>
      <dsp:spPr>
        <a:xfrm rot="5400000">
          <a:off x="2992896" y="3837011"/>
          <a:ext cx="110206" cy="132247"/>
        </a:xfrm>
        <a:prstGeom prst="rightArrow">
          <a:avLst>
            <a:gd name="adj1" fmla="val 60000"/>
            <a:gd name="adj2" fmla="val 50000"/>
          </a:avLst>
        </a:prstGeom>
        <a:solidFill>
          <a:schemeClr val="accent3">
            <a:hueOff val="1460120"/>
            <a:satOff val="-27164"/>
            <a:lumOff val="-823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3008325" y="3848031"/>
        <a:ext cx="79349" cy="77144"/>
      </dsp:txXfrm>
    </dsp:sp>
    <dsp:sp modelId="{FA3FC5D1-1EEE-E94E-BBAC-6BCF8F9A40EB}">
      <dsp:nvSpPr>
        <dsp:cNvPr id="0" name=""/>
        <dsp:cNvSpPr/>
      </dsp:nvSpPr>
      <dsp:spPr>
        <a:xfrm>
          <a:off x="1061364" y="3976606"/>
          <a:ext cx="3973270" cy="608553"/>
        </a:xfrm>
        <a:prstGeom prst="roundRect">
          <a:avLst>
            <a:gd name="adj" fmla="val 10000"/>
          </a:avLst>
        </a:prstGeom>
        <a:solidFill>
          <a:schemeClr val="accent3">
            <a:hueOff val="1460120"/>
            <a:satOff val="-27164"/>
            <a:lumOff val="-823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endParaRPr lang="en-US" sz="1100" kern="1200" dirty="0"/>
        </a:p>
        <a:p>
          <a:pPr marL="0" lvl="0" indent="0" algn="ctr" defTabSz="488950" rtl="0">
            <a:lnSpc>
              <a:spcPct val="90000"/>
            </a:lnSpc>
            <a:spcBef>
              <a:spcPct val="0"/>
            </a:spcBef>
            <a:spcAft>
              <a:spcPct val="35000"/>
            </a:spcAft>
            <a:buNone/>
          </a:pPr>
          <a:r>
            <a:rPr lang="en-US" sz="1200" kern="1200" dirty="0"/>
            <a:t>If they become large enough and too heavy, they will gradually fall from the sky as " precipitation". 
</a:t>
          </a:r>
        </a:p>
      </dsp:txBody>
      <dsp:txXfrm>
        <a:off x="1079188" y="3994430"/>
        <a:ext cx="3937622" cy="5729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6413C-A968-D045-B618-5B2CF4F278CC}">
      <dsp:nvSpPr>
        <dsp:cNvPr id="0" name=""/>
        <dsp:cNvSpPr/>
      </dsp:nvSpPr>
      <dsp:spPr>
        <a:xfrm>
          <a:off x="2000097" y="2460457"/>
          <a:ext cx="396727" cy="2022733"/>
        </a:xfrm>
        <a:custGeom>
          <a:avLst/>
          <a:gdLst/>
          <a:ahLst/>
          <a:cxnLst/>
          <a:rect l="0" t="0" r="0" b="0"/>
          <a:pathLst>
            <a:path>
              <a:moveTo>
                <a:pt x="0" y="0"/>
              </a:moveTo>
              <a:lnTo>
                <a:pt x="198363" y="0"/>
              </a:lnTo>
              <a:lnTo>
                <a:pt x="198363" y="2022733"/>
              </a:lnTo>
              <a:lnTo>
                <a:pt x="396727" y="202273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146929" y="3420292"/>
        <a:ext cx="103063" cy="103063"/>
      </dsp:txXfrm>
    </dsp:sp>
    <dsp:sp modelId="{87810E12-BF6D-8C4A-8022-12B94DBA644D}">
      <dsp:nvSpPr>
        <dsp:cNvPr id="0" name=""/>
        <dsp:cNvSpPr/>
      </dsp:nvSpPr>
      <dsp:spPr>
        <a:xfrm>
          <a:off x="2000097" y="2460457"/>
          <a:ext cx="396727" cy="1061098"/>
        </a:xfrm>
        <a:custGeom>
          <a:avLst/>
          <a:gdLst/>
          <a:ahLst/>
          <a:cxnLst/>
          <a:rect l="0" t="0" r="0" b="0"/>
          <a:pathLst>
            <a:path>
              <a:moveTo>
                <a:pt x="0" y="0"/>
              </a:moveTo>
              <a:lnTo>
                <a:pt x="198363" y="0"/>
              </a:lnTo>
              <a:lnTo>
                <a:pt x="198363" y="1061098"/>
              </a:lnTo>
              <a:lnTo>
                <a:pt x="396727" y="106109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70140" y="2962685"/>
        <a:ext cx="56641" cy="56641"/>
      </dsp:txXfrm>
    </dsp:sp>
    <dsp:sp modelId="{22E4303C-5222-664A-9487-F24A831FC78C}">
      <dsp:nvSpPr>
        <dsp:cNvPr id="0" name=""/>
        <dsp:cNvSpPr/>
      </dsp:nvSpPr>
      <dsp:spPr>
        <a:xfrm>
          <a:off x="2000097" y="2460457"/>
          <a:ext cx="396727" cy="155773"/>
        </a:xfrm>
        <a:custGeom>
          <a:avLst/>
          <a:gdLst/>
          <a:ahLst/>
          <a:cxnLst/>
          <a:rect l="0" t="0" r="0" b="0"/>
          <a:pathLst>
            <a:path>
              <a:moveTo>
                <a:pt x="0" y="0"/>
              </a:moveTo>
              <a:lnTo>
                <a:pt x="198363" y="0"/>
              </a:lnTo>
              <a:lnTo>
                <a:pt x="198363" y="155773"/>
              </a:lnTo>
              <a:lnTo>
                <a:pt x="396727" y="15577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87806" y="2527688"/>
        <a:ext cx="21310" cy="21310"/>
      </dsp:txXfrm>
    </dsp:sp>
    <dsp:sp modelId="{839728AF-C385-2D48-8428-2A103E7E22A1}">
      <dsp:nvSpPr>
        <dsp:cNvPr id="0" name=""/>
        <dsp:cNvSpPr/>
      </dsp:nvSpPr>
      <dsp:spPr>
        <a:xfrm>
          <a:off x="2000097" y="1594650"/>
          <a:ext cx="396727" cy="865806"/>
        </a:xfrm>
        <a:custGeom>
          <a:avLst/>
          <a:gdLst/>
          <a:ahLst/>
          <a:cxnLst/>
          <a:rect l="0" t="0" r="0" b="0"/>
          <a:pathLst>
            <a:path>
              <a:moveTo>
                <a:pt x="0" y="865806"/>
              </a:moveTo>
              <a:lnTo>
                <a:pt x="198363" y="865806"/>
              </a:lnTo>
              <a:lnTo>
                <a:pt x="198363" y="0"/>
              </a:lnTo>
              <a:lnTo>
                <a:pt x="396727"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74652" y="2003744"/>
        <a:ext cx="47618" cy="47618"/>
      </dsp:txXfrm>
    </dsp:sp>
    <dsp:sp modelId="{282768AB-2161-EA4A-974B-26800CB1279A}">
      <dsp:nvSpPr>
        <dsp:cNvPr id="0" name=""/>
        <dsp:cNvSpPr/>
      </dsp:nvSpPr>
      <dsp:spPr>
        <a:xfrm>
          <a:off x="2000097" y="477242"/>
          <a:ext cx="396727" cy="1983215"/>
        </a:xfrm>
        <a:custGeom>
          <a:avLst/>
          <a:gdLst/>
          <a:ahLst/>
          <a:cxnLst/>
          <a:rect l="0" t="0" r="0" b="0"/>
          <a:pathLst>
            <a:path>
              <a:moveTo>
                <a:pt x="0" y="1983215"/>
              </a:moveTo>
              <a:lnTo>
                <a:pt x="198363" y="1983215"/>
              </a:lnTo>
              <a:lnTo>
                <a:pt x="198363" y="0"/>
              </a:lnTo>
              <a:lnTo>
                <a:pt x="396727"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147898" y="1418287"/>
        <a:ext cx="101125" cy="101125"/>
      </dsp:txXfrm>
    </dsp:sp>
    <dsp:sp modelId="{2A60408D-F902-DC40-B6AA-DBF9D0DF61DD}">
      <dsp:nvSpPr>
        <dsp:cNvPr id="0" name=""/>
        <dsp:cNvSpPr/>
      </dsp:nvSpPr>
      <dsp:spPr>
        <a:xfrm rot="16200000">
          <a:off x="106219" y="2158073"/>
          <a:ext cx="3182988" cy="604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PT Sans" panose="020B0503020203020204" pitchFamily="34" charset="77"/>
            </a:rPr>
            <a:t>Subject 2: </a:t>
          </a:r>
          <a:r>
            <a:rPr lang="en-GB" sz="1800" b="1" kern="1200" dirty="0">
              <a:latin typeface="PT Sans" panose="020B0503020203020204" pitchFamily="34" charset="77"/>
              <a:cs typeface="Times New Roman" panose="02020603050405020304" pitchFamily="18" charset="0"/>
            </a:rPr>
            <a:t>What causes the air to rise?</a:t>
          </a:r>
          <a:endParaRPr lang="en-US" sz="1800" b="1" kern="1200" dirty="0">
            <a:latin typeface="PT Sans" panose="020B0503020203020204" pitchFamily="34" charset="77"/>
          </a:endParaRPr>
        </a:p>
      </dsp:txBody>
      <dsp:txXfrm>
        <a:off x="106219" y="2158073"/>
        <a:ext cx="3182988" cy="604767"/>
      </dsp:txXfrm>
    </dsp:sp>
    <dsp:sp modelId="{529CEA41-1525-7E40-A5BD-3CD9B0F6EDF0}">
      <dsp:nvSpPr>
        <dsp:cNvPr id="0" name=""/>
        <dsp:cNvSpPr/>
      </dsp:nvSpPr>
      <dsp:spPr>
        <a:xfrm>
          <a:off x="2396825" y="3742"/>
          <a:ext cx="4354840" cy="9469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PT Sans" panose="020B0503020203020204" pitchFamily="34" charset="77"/>
            </a:rPr>
            <a:t>The sun</a:t>
          </a:r>
          <a:r>
            <a:rPr lang="en-US" sz="1200" kern="1200" dirty="0">
              <a:latin typeface="PT Sans" panose="020B0503020203020204" pitchFamily="34" charset="77"/>
            </a:rPr>
            <a:t> – The sun heats the ground, which then heats the air just above it, causing it to rise upwards in the sky (warm air rises). This tends to produce cumulus clouds.</a:t>
          </a:r>
        </a:p>
      </dsp:txBody>
      <dsp:txXfrm>
        <a:off x="2396825" y="3742"/>
        <a:ext cx="4354840" cy="946999"/>
      </dsp:txXfrm>
    </dsp:sp>
    <dsp:sp modelId="{247EE65E-46AD-3341-B226-59FC20FB6080}">
      <dsp:nvSpPr>
        <dsp:cNvPr id="0" name=""/>
        <dsp:cNvSpPr/>
      </dsp:nvSpPr>
      <dsp:spPr>
        <a:xfrm>
          <a:off x="2396825" y="1101934"/>
          <a:ext cx="4337007" cy="9854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PT Sans" panose="020B0503020203020204" pitchFamily="34" charset="77"/>
            </a:rPr>
            <a:t>Hills and mountains</a:t>
          </a:r>
          <a:r>
            <a:rPr lang="en-US" sz="1200" kern="1200" dirty="0">
              <a:latin typeface="PT Sans" panose="020B0503020203020204" pitchFamily="34" charset="77"/>
            </a:rPr>
            <a:t> - When air is travelling towards a mountain or hill, it cannot go into the hill and so it rises upwards along the terrain. Stratus clouds are often produced this way.</a:t>
          </a:r>
        </a:p>
      </dsp:txBody>
      <dsp:txXfrm>
        <a:off x="2396825" y="1101934"/>
        <a:ext cx="4337007" cy="985432"/>
      </dsp:txXfrm>
    </dsp:sp>
    <dsp:sp modelId="{283F88C7-1833-984F-AEE3-B1A960EA330A}">
      <dsp:nvSpPr>
        <dsp:cNvPr id="0" name=""/>
        <dsp:cNvSpPr/>
      </dsp:nvSpPr>
      <dsp:spPr>
        <a:xfrm>
          <a:off x="2396825" y="2238559"/>
          <a:ext cx="4323875" cy="7553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PT Sans" panose="020B0503020203020204" pitchFamily="34" charset="77"/>
            </a:rPr>
            <a:t>Weather fronts</a:t>
          </a:r>
          <a:r>
            <a:rPr lang="en-US" sz="1200" kern="1200" dirty="0">
              <a:latin typeface="PT Sans" panose="020B0503020203020204" pitchFamily="34" charset="77"/>
            </a:rPr>
            <a:t> - A weather 'front' is where warm air meets cold air. The warm air rises up and over the cold air (warm air rises). This produces nimbostratus clouds, amongst others.</a:t>
          </a:r>
        </a:p>
      </dsp:txBody>
      <dsp:txXfrm>
        <a:off x="2396825" y="2238559"/>
        <a:ext cx="4323875" cy="755342"/>
      </dsp:txXfrm>
    </dsp:sp>
    <dsp:sp modelId="{11306CF8-00E0-A04C-AB54-E6773CD68024}">
      <dsp:nvSpPr>
        <dsp:cNvPr id="0" name=""/>
        <dsp:cNvSpPr/>
      </dsp:nvSpPr>
      <dsp:spPr>
        <a:xfrm>
          <a:off x="2396825" y="3145094"/>
          <a:ext cx="4323875" cy="75292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PT Sans" panose="020B0503020203020204" pitchFamily="34" charset="77"/>
            </a:rPr>
            <a:t>Convergence </a:t>
          </a:r>
          <a:r>
            <a:rPr lang="en-US" sz="1200" kern="1200" dirty="0">
              <a:latin typeface="PT Sans" panose="020B0503020203020204" pitchFamily="34" charset="77"/>
            </a:rPr>
            <a:t>- Streams of air flowing towards each other from different directions are forced to rise when they meet, or converge. This can cause cumulus cloud and showery conditions.</a:t>
          </a:r>
        </a:p>
      </dsp:txBody>
      <dsp:txXfrm>
        <a:off x="2396825" y="3145094"/>
        <a:ext cx="4323875" cy="752923"/>
      </dsp:txXfrm>
    </dsp:sp>
    <dsp:sp modelId="{C2A28AF0-D3F3-0C4F-A389-CBDEA3B27555}">
      <dsp:nvSpPr>
        <dsp:cNvPr id="0" name=""/>
        <dsp:cNvSpPr/>
      </dsp:nvSpPr>
      <dsp:spPr>
        <a:xfrm>
          <a:off x="2396825" y="4049209"/>
          <a:ext cx="4350337" cy="8679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PT Sans" panose="020B0503020203020204" pitchFamily="34" charset="77"/>
            </a:rPr>
            <a:t>Turbulence </a:t>
          </a:r>
          <a:r>
            <a:rPr lang="en-US" sz="1400" kern="1200" dirty="0">
              <a:latin typeface="PT Sans" panose="020B0503020203020204" pitchFamily="34" charset="77"/>
            </a:rPr>
            <a:t>- A sudden change in wind speed high up can create circulations in the air which can bring the air at the surface high up into the sky.</a:t>
          </a:r>
        </a:p>
        <a:p>
          <a:pPr marL="0" lvl="0" indent="0" algn="ctr" defTabSz="622300">
            <a:lnSpc>
              <a:spcPct val="90000"/>
            </a:lnSpc>
            <a:spcBef>
              <a:spcPct val="0"/>
            </a:spcBef>
            <a:spcAft>
              <a:spcPct val="35000"/>
            </a:spcAft>
            <a:buNone/>
          </a:pPr>
          <a:endParaRPr lang="en-US" sz="1000" kern="1200" dirty="0"/>
        </a:p>
      </dsp:txBody>
      <dsp:txXfrm>
        <a:off x="2396825" y="4049209"/>
        <a:ext cx="4350337" cy="867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04F06-FAA0-4944-A12B-7E68020DC031}">
      <dsp:nvSpPr>
        <dsp:cNvPr id="0" name=""/>
        <dsp:cNvSpPr/>
      </dsp:nvSpPr>
      <dsp:spPr>
        <a:xfrm>
          <a:off x="557017" y="0"/>
          <a:ext cx="6312869" cy="248225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3F0267-45D8-7749-B053-9C20EB730A85}">
      <dsp:nvSpPr>
        <dsp:cNvPr id="0" name=""/>
        <dsp:cNvSpPr/>
      </dsp:nvSpPr>
      <dsp:spPr>
        <a:xfrm>
          <a:off x="906" y="744675"/>
          <a:ext cx="1787733" cy="9929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Lifting mechanism </a:t>
          </a:r>
        </a:p>
      </dsp:txBody>
      <dsp:txXfrm>
        <a:off x="49375" y="793144"/>
        <a:ext cx="1690795" cy="895962"/>
      </dsp:txXfrm>
    </dsp:sp>
    <dsp:sp modelId="{8E1B801C-85CC-684F-875D-A842B6C0708A}">
      <dsp:nvSpPr>
        <dsp:cNvPr id="0" name=""/>
        <dsp:cNvSpPr/>
      </dsp:nvSpPr>
      <dsp:spPr>
        <a:xfrm>
          <a:off x="1880025" y="744675"/>
          <a:ext cx="1787733" cy="9929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Humidity</a:t>
          </a:r>
        </a:p>
      </dsp:txBody>
      <dsp:txXfrm>
        <a:off x="1928494" y="793144"/>
        <a:ext cx="1690795" cy="895962"/>
      </dsp:txXfrm>
    </dsp:sp>
    <dsp:sp modelId="{4029F354-6023-7647-B9DC-585943E9612C}">
      <dsp:nvSpPr>
        <dsp:cNvPr id="0" name=""/>
        <dsp:cNvSpPr/>
      </dsp:nvSpPr>
      <dsp:spPr>
        <a:xfrm>
          <a:off x="3759145" y="744675"/>
          <a:ext cx="1787733" cy="9929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High surface temperature </a:t>
          </a:r>
        </a:p>
      </dsp:txBody>
      <dsp:txXfrm>
        <a:off x="3807614" y="793144"/>
        <a:ext cx="1690795" cy="895962"/>
      </dsp:txXfrm>
    </dsp:sp>
    <dsp:sp modelId="{2EB5C70D-5BB4-0D43-A156-5FF7DA609E01}">
      <dsp:nvSpPr>
        <dsp:cNvPr id="0" name=""/>
        <dsp:cNvSpPr/>
      </dsp:nvSpPr>
      <dsp:spPr>
        <a:xfrm>
          <a:off x="5638264" y="744675"/>
          <a:ext cx="1787733" cy="9929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convergence </a:t>
          </a:r>
        </a:p>
      </dsp:txBody>
      <dsp:txXfrm>
        <a:off x="5686733" y="793144"/>
        <a:ext cx="1690795" cy="8959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FB1DF-0561-324B-9082-34A018092C1B}">
      <dsp:nvSpPr>
        <dsp:cNvPr id="0" name=""/>
        <dsp:cNvSpPr/>
      </dsp:nvSpPr>
      <dsp:spPr>
        <a:xfrm>
          <a:off x="0" y="0"/>
          <a:ext cx="4245149" cy="705255"/>
        </a:xfrm>
        <a:prstGeom prst="roundRect">
          <a:avLst>
            <a:gd name="adj" fmla="val 10000"/>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Monsoon Trough</a:t>
          </a:r>
        </a:p>
      </dsp:txBody>
      <dsp:txXfrm>
        <a:off x="20656" y="20656"/>
        <a:ext cx="3424530" cy="663943"/>
      </dsp:txXfrm>
    </dsp:sp>
    <dsp:sp modelId="{C73599F7-D81B-D34F-A028-0186A3C67D78}">
      <dsp:nvSpPr>
        <dsp:cNvPr id="0" name=""/>
        <dsp:cNvSpPr/>
      </dsp:nvSpPr>
      <dsp:spPr>
        <a:xfrm>
          <a:off x="355531" y="833483"/>
          <a:ext cx="4245149" cy="705255"/>
        </a:xfrm>
        <a:prstGeom prst="roundRect">
          <a:avLst>
            <a:gd name="adj" fmla="val 10000"/>
          </a:avLst>
        </a:prstGeom>
        <a:solidFill>
          <a:schemeClr val="accent1">
            <a:shade val="80000"/>
            <a:hueOff val="115436"/>
            <a:satOff val="-6263"/>
            <a:lumOff val="978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Mascarene High anti-cyclonic system</a:t>
          </a:r>
        </a:p>
      </dsp:txBody>
      <dsp:txXfrm>
        <a:off x="376187" y="854139"/>
        <a:ext cx="3389890" cy="663943"/>
      </dsp:txXfrm>
    </dsp:sp>
    <dsp:sp modelId="{42085698-2798-784E-9742-96DFF054270B}">
      <dsp:nvSpPr>
        <dsp:cNvPr id="0" name=""/>
        <dsp:cNvSpPr/>
      </dsp:nvSpPr>
      <dsp:spPr>
        <a:xfrm>
          <a:off x="705756" y="1666967"/>
          <a:ext cx="4245149" cy="705255"/>
        </a:xfrm>
        <a:prstGeom prst="roundRect">
          <a:avLst>
            <a:gd name="adj" fmla="val 10000"/>
          </a:avLst>
        </a:prstGeom>
        <a:solidFill>
          <a:schemeClr val="accent1">
            <a:shade val="80000"/>
            <a:hueOff val="230872"/>
            <a:satOff val="-12527"/>
            <a:lumOff val="1956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spc="-10" dirty="0">
              <a:latin typeface="Calibri"/>
              <a:cs typeface="Calibri"/>
            </a:rPr>
            <a:t>The</a:t>
          </a:r>
          <a:r>
            <a:rPr lang="en-US" sz="1800" kern="1200" dirty="0">
              <a:latin typeface="Calibri"/>
              <a:cs typeface="Calibri"/>
            </a:rPr>
            <a:t> </a:t>
          </a:r>
          <a:r>
            <a:rPr lang="en-US" sz="1800" kern="1200" spc="-10" dirty="0">
              <a:latin typeface="Calibri"/>
              <a:cs typeface="Calibri"/>
            </a:rPr>
            <a:t>low</a:t>
          </a:r>
          <a:r>
            <a:rPr lang="en-US" sz="1800" kern="1200" spc="10" dirty="0">
              <a:latin typeface="Calibri"/>
              <a:cs typeface="Calibri"/>
            </a:rPr>
            <a:t> </a:t>
          </a:r>
          <a:r>
            <a:rPr lang="en-US" sz="1800" kern="1200" spc="-15" dirty="0">
              <a:latin typeface="Calibri"/>
              <a:cs typeface="Calibri"/>
            </a:rPr>
            <a:t>level</a:t>
          </a:r>
          <a:r>
            <a:rPr lang="en-US" sz="1800" kern="1200" spc="10" dirty="0">
              <a:latin typeface="Calibri"/>
              <a:cs typeface="Calibri"/>
            </a:rPr>
            <a:t> </a:t>
          </a:r>
          <a:r>
            <a:rPr lang="en-US" sz="1800" kern="1200" spc="-15" dirty="0">
              <a:latin typeface="Calibri"/>
              <a:cs typeface="Calibri"/>
            </a:rPr>
            <a:t>cross-equatorial</a:t>
          </a:r>
          <a:r>
            <a:rPr lang="en-US" sz="1800" kern="1200" spc="25" dirty="0">
              <a:latin typeface="Calibri"/>
              <a:cs typeface="Calibri"/>
            </a:rPr>
            <a:t> </a:t>
          </a:r>
          <a:r>
            <a:rPr lang="en-US" sz="1800" kern="1200" spc="-10" dirty="0">
              <a:latin typeface="Calibri"/>
              <a:cs typeface="Calibri"/>
            </a:rPr>
            <a:t>jet</a:t>
          </a:r>
          <a:endParaRPr lang="en-US" sz="1800" kern="1200" dirty="0"/>
        </a:p>
      </dsp:txBody>
      <dsp:txXfrm>
        <a:off x="726412" y="1687623"/>
        <a:ext cx="3395196" cy="663943"/>
      </dsp:txXfrm>
    </dsp:sp>
    <dsp:sp modelId="{743B801B-45C3-294A-A649-94F8226BB983}">
      <dsp:nvSpPr>
        <dsp:cNvPr id="0" name=""/>
        <dsp:cNvSpPr/>
      </dsp:nvSpPr>
      <dsp:spPr>
        <a:xfrm>
          <a:off x="1061287" y="2500451"/>
          <a:ext cx="4245149" cy="705255"/>
        </a:xfrm>
        <a:prstGeom prst="roundRect">
          <a:avLst>
            <a:gd name="adj" fmla="val 10000"/>
          </a:avLst>
        </a:prstGeom>
        <a:solidFill>
          <a:schemeClr val="accent1">
            <a:shade val="80000"/>
            <a:hueOff val="346308"/>
            <a:satOff val="-18790"/>
            <a:lumOff val="2935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The Tibetan high pressure system/Tropical easterly jet</a:t>
          </a:r>
        </a:p>
      </dsp:txBody>
      <dsp:txXfrm>
        <a:off x="1081943" y="2521107"/>
        <a:ext cx="3389890" cy="663943"/>
      </dsp:txXfrm>
    </dsp:sp>
    <dsp:sp modelId="{ADDA8C0C-6D11-3240-B428-1A3A9654D749}">
      <dsp:nvSpPr>
        <dsp:cNvPr id="0" name=""/>
        <dsp:cNvSpPr/>
      </dsp:nvSpPr>
      <dsp:spPr>
        <a:xfrm>
          <a:off x="3786733" y="540161"/>
          <a:ext cx="458416" cy="458416"/>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889877" y="540161"/>
        <a:ext cx="252128" cy="344958"/>
      </dsp:txXfrm>
    </dsp:sp>
    <dsp:sp modelId="{0832AAA4-C472-4B43-AB90-D00ACE035D6C}">
      <dsp:nvSpPr>
        <dsp:cNvPr id="0" name=""/>
        <dsp:cNvSpPr/>
      </dsp:nvSpPr>
      <dsp:spPr>
        <a:xfrm>
          <a:off x="4142264" y="1373645"/>
          <a:ext cx="458416" cy="458416"/>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245408" y="1373645"/>
        <a:ext cx="252128" cy="344958"/>
      </dsp:txXfrm>
    </dsp:sp>
    <dsp:sp modelId="{2D3E3264-0A13-B54C-963D-ECC6DA077274}">
      <dsp:nvSpPr>
        <dsp:cNvPr id="0" name=""/>
        <dsp:cNvSpPr/>
      </dsp:nvSpPr>
      <dsp:spPr>
        <a:xfrm>
          <a:off x="4492489" y="2207129"/>
          <a:ext cx="458416" cy="458416"/>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595633" y="2207129"/>
        <a:ext cx="252128" cy="3449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17DD-679E-7049-A384-929F4698EDAD}">
      <dsp:nvSpPr>
        <dsp:cNvPr id="0" name=""/>
        <dsp:cNvSpPr/>
      </dsp:nvSpPr>
      <dsp:spPr>
        <a:xfrm>
          <a:off x="3240" y="18297"/>
          <a:ext cx="1948416" cy="41798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PT Sans" panose="020B0503020203020204" pitchFamily="34" charset="77"/>
            </a:rPr>
            <a:t>Monsoon Trough</a:t>
          </a:r>
        </a:p>
      </dsp:txBody>
      <dsp:txXfrm>
        <a:off x="3240" y="18297"/>
        <a:ext cx="1948416" cy="417986"/>
      </dsp:txXfrm>
    </dsp:sp>
    <dsp:sp modelId="{CF25E091-8478-C44B-9B77-8977FB689D05}">
      <dsp:nvSpPr>
        <dsp:cNvPr id="0" name=""/>
        <dsp:cNvSpPr/>
      </dsp:nvSpPr>
      <dsp:spPr>
        <a:xfrm>
          <a:off x="3240" y="436284"/>
          <a:ext cx="1948416" cy="392346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sz="1400" kern="1200" spc="-10" dirty="0">
              <a:solidFill>
                <a:srgbClr val="114C7A"/>
              </a:solidFill>
              <a:latin typeface="Calibri"/>
              <a:cs typeface="Calibri"/>
            </a:rPr>
            <a:t>Formed</a:t>
          </a:r>
          <a:r>
            <a:rPr lang="en-US" sz="1400" kern="1200" spc="-30" dirty="0">
              <a:solidFill>
                <a:srgbClr val="114C7A"/>
              </a:solidFill>
              <a:latin typeface="Calibri"/>
              <a:cs typeface="Calibri"/>
            </a:rPr>
            <a:t> </a:t>
          </a:r>
          <a:r>
            <a:rPr lang="en-US" sz="1400" kern="1200" spc="-15" dirty="0">
              <a:solidFill>
                <a:srgbClr val="114C7A"/>
              </a:solidFill>
              <a:latin typeface="Calibri"/>
              <a:cs typeface="Calibri"/>
            </a:rPr>
            <a:t>over</a:t>
          </a:r>
          <a:r>
            <a:rPr lang="en-US" sz="1400" kern="1200" spc="5" dirty="0">
              <a:solidFill>
                <a:srgbClr val="114C7A"/>
              </a:solidFill>
              <a:latin typeface="Calibri"/>
              <a:cs typeface="Calibri"/>
            </a:rPr>
            <a:t> </a:t>
          </a:r>
          <a:r>
            <a:rPr lang="en-US" sz="1400" kern="1200" spc="-5" dirty="0">
              <a:solidFill>
                <a:srgbClr val="114C7A"/>
              </a:solidFill>
              <a:latin typeface="Calibri"/>
              <a:cs typeface="Calibri"/>
            </a:rPr>
            <a:t>northern</a:t>
          </a:r>
          <a:r>
            <a:rPr lang="en-US" sz="1400" kern="1200" spc="-15" dirty="0">
              <a:solidFill>
                <a:srgbClr val="114C7A"/>
              </a:solidFill>
              <a:latin typeface="Calibri"/>
              <a:cs typeface="Calibri"/>
            </a:rPr>
            <a:t> </a:t>
          </a:r>
          <a:r>
            <a:rPr lang="en-US" sz="1400" kern="1200" dirty="0">
              <a:solidFill>
                <a:srgbClr val="114C7A"/>
              </a:solidFill>
              <a:latin typeface="Calibri"/>
              <a:cs typeface="Calibri"/>
            </a:rPr>
            <a:t>India.</a:t>
          </a:r>
          <a:endParaRPr lang="en-US" sz="1400" kern="1200" dirty="0">
            <a:solidFill>
              <a:srgbClr val="114C7A"/>
            </a:solidFill>
          </a:endParaRPr>
        </a:p>
        <a:p>
          <a:pPr marL="114300" lvl="1" indent="-114300" algn="l" defTabSz="622300">
            <a:lnSpc>
              <a:spcPct val="150000"/>
            </a:lnSpc>
            <a:spcBef>
              <a:spcPct val="0"/>
            </a:spcBef>
            <a:spcAft>
              <a:spcPct val="15000"/>
            </a:spcAft>
            <a:buChar char="•"/>
          </a:pPr>
          <a:r>
            <a:rPr lang="en-US" sz="1400" kern="1200" dirty="0">
              <a:solidFill>
                <a:srgbClr val="114C7A"/>
              </a:solidFill>
              <a:latin typeface="Calibri"/>
              <a:cs typeface="Calibri"/>
            </a:rPr>
            <a:t>Northern </a:t>
          </a:r>
          <a:r>
            <a:rPr lang="en-US" sz="1400" kern="1200" spc="-5" dirty="0">
              <a:solidFill>
                <a:srgbClr val="114C7A"/>
              </a:solidFill>
              <a:latin typeface="Calibri"/>
              <a:cs typeface="Calibri"/>
            </a:rPr>
            <a:t>Hemisphere </a:t>
          </a:r>
          <a:r>
            <a:rPr lang="en-US" sz="1400" kern="1200" dirty="0">
              <a:solidFill>
                <a:srgbClr val="114C7A"/>
              </a:solidFill>
              <a:latin typeface="Calibri"/>
              <a:cs typeface="Calibri"/>
            </a:rPr>
            <a:t>Summer as </a:t>
          </a:r>
          <a:r>
            <a:rPr lang="en-US" sz="1400" kern="1200" spc="-5" dirty="0">
              <a:solidFill>
                <a:srgbClr val="114C7A"/>
              </a:solidFill>
              <a:latin typeface="Calibri"/>
              <a:cs typeface="Calibri"/>
            </a:rPr>
            <a:t>part of </a:t>
          </a:r>
          <a:r>
            <a:rPr lang="en-US" sz="1400" kern="1200" dirty="0">
              <a:solidFill>
                <a:srgbClr val="114C7A"/>
              </a:solidFill>
              <a:latin typeface="Calibri"/>
              <a:cs typeface="Calibri"/>
            </a:rPr>
            <a:t>the global </a:t>
          </a:r>
          <a:r>
            <a:rPr lang="en-US" sz="1400" kern="1200" spc="-15" dirty="0">
              <a:solidFill>
                <a:srgbClr val="114C7A"/>
              </a:solidFill>
              <a:latin typeface="Calibri"/>
              <a:cs typeface="Calibri"/>
            </a:rPr>
            <a:t>ITCZ.</a:t>
          </a:r>
          <a:endParaRPr lang="en-US" sz="1400" kern="1200" dirty="0">
            <a:solidFill>
              <a:srgbClr val="114C7A"/>
            </a:solidFill>
            <a:latin typeface="Calibri"/>
            <a:cs typeface="Calibri"/>
          </a:endParaRPr>
        </a:p>
        <a:p>
          <a:pPr marL="114300" lvl="1" indent="-114300" algn="l" defTabSz="622300">
            <a:lnSpc>
              <a:spcPct val="150000"/>
            </a:lnSpc>
            <a:spcBef>
              <a:spcPct val="0"/>
            </a:spcBef>
            <a:spcAft>
              <a:spcPct val="15000"/>
            </a:spcAft>
            <a:buChar char="•"/>
          </a:pPr>
          <a:r>
            <a:rPr lang="en-US" sz="1400" kern="1200" spc="-5" dirty="0">
              <a:solidFill>
                <a:srgbClr val="114C7A"/>
              </a:solidFill>
              <a:latin typeface="Calibri"/>
              <a:cs typeface="Calibri"/>
            </a:rPr>
            <a:t>Associated</a:t>
          </a:r>
          <a:r>
            <a:rPr lang="en-US" sz="1400" kern="1200" spc="-10" dirty="0">
              <a:solidFill>
                <a:srgbClr val="114C7A"/>
              </a:solidFill>
              <a:latin typeface="Calibri"/>
              <a:cs typeface="Calibri"/>
            </a:rPr>
            <a:t> </a:t>
          </a:r>
          <a:r>
            <a:rPr lang="en-US" sz="1400" kern="1200" dirty="0">
              <a:solidFill>
                <a:srgbClr val="114C7A"/>
              </a:solidFill>
              <a:latin typeface="Calibri"/>
              <a:cs typeface="Calibri"/>
            </a:rPr>
            <a:t>with</a:t>
          </a:r>
          <a:r>
            <a:rPr lang="en-US" sz="1400" kern="1200" spc="-45" dirty="0">
              <a:solidFill>
                <a:srgbClr val="114C7A"/>
              </a:solidFill>
              <a:latin typeface="Calibri"/>
              <a:cs typeface="Calibri"/>
            </a:rPr>
            <a:t> </a:t>
          </a:r>
          <a:r>
            <a:rPr lang="en-US" sz="1400" b="1" kern="1200" spc="-10" dirty="0">
              <a:solidFill>
                <a:srgbClr val="FF0000"/>
              </a:solidFill>
              <a:latin typeface="Calibri"/>
              <a:cs typeface="Calibri"/>
            </a:rPr>
            <a:t>surface</a:t>
          </a:r>
          <a:r>
            <a:rPr lang="en-US" sz="1400" b="1" kern="1200" dirty="0">
              <a:solidFill>
                <a:srgbClr val="FF0000"/>
              </a:solidFill>
              <a:latin typeface="Calibri"/>
              <a:cs typeface="Calibri"/>
            </a:rPr>
            <a:t> low</a:t>
          </a:r>
          <a:r>
            <a:rPr lang="en-US" sz="1400" b="1" kern="1200" spc="-30" dirty="0">
              <a:solidFill>
                <a:srgbClr val="FF0000"/>
              </a:solidFill>
              <a:latin typeface="Calibri"/>
              <a:cs typeface="Calibri"/>
            </a:rPr>
            <a:t> </a:t>
          </a:r>
          <a:r>
            <a:rPr lang="en-US" sz="1400" b="1" kern="1200" spc="-10" dirty="0">
              <a:solidFill>
                <a:srgbClr val="FF0000"/>
              </a:solidFill>
              <a:latin typeface="Calibri"/>
              <a:cs typeface="Calibri"/>
            </a:rPr>
            <a:t>pressure.</a:t>
          </a:r>
          <a:endParaRPr lang="en-US" sz="1400" kern="1200" dirty="0">
            <a:latin typeface="Calibri"/>
            <a:cs typeface="Calibri"/>
          </a:endParaRPr>
        </a:p>
      </dsp:txBody>
      <dsp:txXfrm>
        <a:off x="3240" y="436284"/>
        <a:ext cx="1948416" cy="3923462"/>
      </dsp:txXfrm>
    </dsp:sp>
    <dsp:sp modelId="{D3AF7FC1-2AEE-0B43-9667-3980A80FAC06}">
      <dsp:nvSpPr>
        <dsp:cNvPr id="0" name=""/>
        <dsp:cNvSpPr/>
      </dsp:nvSpPr>
      <dsp:spPr>
        <a:xfrm>
          <a:off x="2224435" y="18297"/>
          <a:ext cx="1948416" cy="41798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PT Sans" panose="020B0503020203020204" pitchFamily="34" charset="77"/>
            </a:rPr>
            <a:t>Mascarene High anti-cyclonic system</a:t>
          </a:r>
        </a:p>
      </dsp:txBody>
      <dsp:txXfrm>
        <a:off x="2224435" y="18297"/>
        <a:ext cx="1948416" cy="417986"/>
      </dsp:txXfrm>
    </dsp:sp>
    <dsp:sp modelId="{74C35783-94D6-B346-B5FF-DF5EC5F2B296}">
      <dsp:nvSpPr>
        <dsp:cNvPr id="0" name=""/>
        <dsp:cNvSpPr/>
      </dsp:nvSpPr>
      <dsp:spPr>
        <a:xfrm>
          <a:off x="2224435" y="436284"/>
          <a:ext cx="1948416" cy="392346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sz="1400" kern="1200" spc="-10" dirty="0">
              <a:solidFill>
                <a:srgbClr val="114C7A"/>
              </a:solidFill>
              <a:latin typeface="Calibri"/>
              <a:cs typeface="Calibri"/>
            </a:rPr>
            <a:t>Situated</a:t>
          </a:r>
          <a:r>
            <a:rPr lang="en-US" sz="1400" kern="1200" dirty="0">
              <a:solidFill>
                <a:srgbClr val="114C7A"/>
              </a:solidFill>
              <a:latin typeface="Calibri"/>
              <a:cs typeface="Calibri"/>
            </a:rPr>
            <a:t> </a:t>
          </a:r>
          <a:r>
            <a:rPr lang="en-US" sz="1400" kern="1200" spc="-15" dirty="0">
              <a:solidFill>
                <a:srgbClr val="114C7A"/>
              </a:solidFill>
              <a:latin typeface="Calibri"/>
              <a:cs typeface="Calibri"/>
            </a:rPr>
            <a:t>over</a:t>
          </a:r>
          <a:r>
            <a:rPr lang="en-US" sz="1400" kern="1200" spc="20" dirty="0">
              <a:solidFill>
                <a:srgbClr val="114C7A"/>
              </a:solidFill>
              <a:latin typeface="Calibri"/>
              <a:cs typeface="Calibri"/>
            </a:rPr>
            <a:t> </a:t>
          </a:r>
          <a:r>
            <a:rPr lang="en-US" sz="1400" kern="1200" dirty="0">
              <a:solidFill>
                <a:srgbClr val="114C7A"/>
              </a:solidFill>
              <a:latin typeface="Calibri"/>
              <a:cs typeface="Calibri"/>
            </a:rPr>
            <a:t>the</a:t>
          </a:r>
          <a:r>
            <a:rPr lang="en-US" sz="1400" kern="1200" spc="10" dirty="0">
              <a:solidFill>
                <a:srgbClr val="114C7A"/>
              </a:solidFill>
              <a:latin typeface="Calibri"/>
              <a:cs typeface="Calibri"/>
            </a:rPr>
            <a:t> </a:t>
          </a:r>
          <a:r>
            <a:rPr lang="en-US" sz="1400" kern="1200" spc="-10" dirty="0">
              <a:solidFill>
                <a:srgbClr val="114C7A"/>
              </a:solidFill>
              <a:latin typeface="Calibri"/>
              <a:cs typeface="Calibri"/>
            </a:rPr>
            <a:t>south-east</a:t>
          </a:r>
          <a:r>
            <a:rPr lang="en-US" sz="1400" kern="1200" spc="15" dirty="0">
              <a:solidFill>
                <a:srgbClr val="114C7A"/>
              </a:solidFill>
              <a:latin typeface="Calibri"/>
              <a:cs typeface="Calibri"/>
            </a:rPr>
            <a:t> </a:t>
          </a:r>
          <a:r>
            <a:rPr lang="en-US" sz="1400" kern="1200" spc="-5" dirty="0">
              <a:solidFill>
                <a:srgbClr val="114C7A"/>
              </a:solidFill>
              <a:latin typeface="Calibri"/>
              <a:cs typeface="Calibri"/>
            </a:rPr>
            <a:t>Indian</a:t>
          </a:r>
          <a:r>
            <a:rPr lang="en-US" sz="1400" kern="1200" spc="5" dirty="0">
              <a:solidFill>
                <a:srgbClr val="114C7A"/>
              </a:solidFill>
              <a:latin typeface="Calibri"/>
              <a:cs typeface="Calibri"/>
            </a:rPr>
            <a:t> </a:t>
          </a:r>
          <a:r>
            <a:rPr lang="en-US" sz="1400" kern="1200" spc="-5" dirty="0">
              <a:solidFill>
                <a:srgbClr val="114C7A"/>
              </a:solidFill>
              <a:latin typeface="Calibri"/>
              <a:cs typeface="Calibri"/>
            </a:rPr>
            <a:t>Ocean(30</a:t>
          </a:r>
          <a:r>
            <a:rPr lang="en-US" sz="1400" kern="1200" spc="-7" baseline="24305" dirty="0">
              <a:solidFill>
                <a:srgbClr val="114C7A"/>
              </a:solidFill>
              <a:latin typeface="Calibri"/>
              <a:cs typeface="Calibri"/>
            </a:rPr>
            <a:t>o</a:t>
          </a:r>
          <a:r>
            <a:rPr lang="en-US" sz="1400" kern="1200" spc="225" baseline="24305" dirty="0">
              <a:solidFill>
                <a:srgbClr val="114C7A"/>
              </a:solidFill>
              <a:latin typeface="Calibri"/>
              <a:cs typeface="Calibri"/>
            </a:rPr>
            <a:t> </a:t>
          </a:r>
          <a:r>
            <a:rPr lang="en-US" sz="1400" kern="1200" spc="-5" dirty="0">
              <a:solidFill>
                <a:srgbClr val="114C7A"/>
              </a:solidFill>
              <a:latin typeface="Calibri"/>
              <a:cs typeface="Calibri"/>
            </a:rPr>
            <a:t>S,</a:t>
          </a:r>
          <a:r>
            <a:rPr lang="en-US" sz="1400" kern="1200" spc="-45" dirty="0">
              <a:solidFill>
                <a:srgbClr val="114C7A"/>
              </a:solidFill>
              <a:latin typeface="Calibri"/>
              <a:cs typeface="Calibri"/>
            </a:rPr>
            <a:t> </a:t>
          </a:r>
          <a:r>
            <a:rPr lang="en-US" sz="1400" kern="1200" spc="-5" dirty="0">
              <a:solidFill>
                <a:srgbClr val="114C7A"/>
              </a:solidFill>
              <a:latin typeface="Calibri"/>
              <a:cs typeface="Calibri"/>
            </a:rPr>
            <a:t>50</a:t>
          </a:r>
          <a:r>
            <a:rPr lang="en-US" sz="1400" kern="1200" spc="-7" baseline="24305" dirty="0">
              <a:solidFill>
                <a:srgbClr val="114C7A"/>
              </a:solidFill>
              <a:latin typeface="Calibri"/>
              <a:cs typeface="Calibri"/>
            </a:rPr>
            <a:t>o</a:t>
          </a:r>
          <a:r>
            <a:rPr lang="en-US" sz="1400" kern="1200" spc="240" baseline="24305" dirty="0">
              <a:solidFill>
                <a:srgbClr val="114C7A"/>
              </a:solidFill>
              <a:latin typeface="Calibri"/>
              <a:cs typeface="Calibri"/>
            </a:rPr>
            <a:t> </a:t>
          </a:r>
          <a:r>
            <a:rPr lang="en-US" sz="1400" kern="1200" dirty="0">
              <a:solidFill>
                <a:srgbClr val="114C7A"/>
              </a:solidFill>
              <a:latin typeface="Calibri"/>
              <a:cs typeface="Calibri"/>
            </a:rPr>
            <a:t>E).</a:t>
          </a:r>
          <a:endParaRPr lang="en-US" sz="1400" kern="1200" dirty="0">
            <a:solidFill>
              <a:srgbClr val="114C7A"/>
            </a:solidFill>
          </a:endParaRPr>
        </a:p>
        <a:p>
          <a:pPr marL="114300" lvl="1" indent="-114300" algn="l" defTabSz="622300">
            <a:lnSpc>
              <a:spcPct val="150000"/>
            </a:lnSpc>
            <a:spcBef>
              <a:spcPct val="0"/>
            </a:spcBef>
            <a:spcAft>
              <a:spcPct val="15000"/>
            </a:spcAft>
            <a:buChar char="•"/>
          </a:pPr>
          <a:r>
            <a:rPr lang="en-US" sz="1400" kern="1200" dirty="0">
              <a:solidFill>
                <a:srgbClr val="114C7A"/>
              </a:solidFill>
              <a:latin typeface="Calibri"/>
              <a:cs typeface="Calibri"/>
            </a:rPr>
            <a:t> </a:t>
          </a:r>
          <a:r>
            <a:rPr lang="en-US" sz="1400" kern="1200" spc="-525" dirty="0">
              <a:solidFill>
                <a:srgbClr val="114C7A"/>
              </a:solidFill>
              <a:latin typeface="Calibri"/>
              <a:cs typeface="Calibri"/>
            </a:rPr>
            <a:t> </a:t>
          </a:r>
          <a:r>
            <a:rPr lang="en-US" sz="1400" kern="1200" spc="-10" dirty="0">
              <a:solidFill>
                <a:srgbClr val="114C7A"/>
              </a:solidFill>
              <a:latin typeface="Calibri"/>
              <a:cs typeface="Calibri"/>
            </a:rPr>
            <a:t>Generates</a:t>
          </a:r>
          <a:r>
            <a:rPr lang="en-US" sz="1400" kern="1200" spc="-15" dirty="0">
              <a:solidFill>
                <a:srgbClr val="114C7A"/>
              </a:solidFill>
              <a:latin typeface="Calibri"/>
              <a:cs typeface="Calibri"/>
            </a:rPr>
            <a:t> </a:t>
          </a:r>
          <a:r>
            <a:rPr lang="en-US" sz="1400" kern="1200" dirty="0">
              <a:solidFill>
                <a:srgbClr val="114C7A"/>
              </a:solidFill>
              <a:latin typeface="Calibri"/>
              <a:cs typeface="Calibri"/>
            </a:rPr>
            <a:t>a</a:t>
          </a:r>
          <a:r>
            <a:rPr lang="en-US" sz="1400" kern="1200" spc="-20" dirty="0">
              <a:solidFill>
                <a:srgbClr val="114C7A"/>
              </a:solidFill>
              <a:latin typeface="Calibri"/>
              <a:cs typeface="Calibri"/>
            </a:rPr>
            <a:t> </a:t>
          </a:r>
          <a:r>
            <a:rPr lang="en-US" sz="1400" b="1" kern="1200" spc="-10" dirty="0">
              <a:solidFill>
                <a:srgbClr val="FF0000"/>
              </a:solidFill>
              <a:latin typeface="Calibri"/>
              <a:cs typeface="Calibri"/>
            </a:rPr>
            <a:t>large</a:t>
          </a:r>
          <a:r>
            <a:rPr lang="en-US" sz="1400" b="1" kern="1200" spc="-15" dirty="0">
              <a:solidFill>
                <a:srgbClr val="FF0000"/>
              </a:solidFill>
              <a:latin typeface="Calibri"/>
              <a:cs typeface="Calibri"/>
            </a:rPr>
            <a:t> </a:t>
          </a:r>
          <a:r>
            <a:rPr lang="en-US" sz="1400" b="1" kern="1200" spc="-5" dirty="0">
              <a:solidFill>
                <a:srgbClr val="FF0000"/>
              </a:solidFill>
              <a:latin typeface="Calibri"/>
              <a:cs typeface="Calibri"/>
            </a:rPr>
            <a:t>outflow</a:t>
          </a:r>
          <a:r>
            <a:rPr lang="en-US" sz="1400" b="1" kern="1200" spc="-25" dirty="0">
              <a:solidFill>
                <a:srgbClr val="FF0000"/>
              </a:solidFill>
              <a:latin typeface="Calibri"/>
              <a:cs typeface="Calibri"/>
            </a:rPr>
            <a:t> </a:t>
          </a:r>
          <a:r>
            <a:rPr lang="en-US" sz="1400" b="1" kern="1200" dirty="0">
              <a:solidFill>
                <a:srgbClr val="FF0000"/>
              </a:solidFill>
              <a:latin typeface="Calibri"/>
              <a:cs typeface="Calibri"/>
            </a:rPr>
            <a:t>of </a:t>
          </a:r>
          <a:r>
            <a:rPr lang="en-US" sz="1400" b="1" kern="1200" spc="-5" dirty="0">
              <a:solidFill>
                <a:srgbClr val="FF0000"/>
              </a:solidFill>
              <a:latin typeface="Calibri"/>
              <a:cs typeface="Calibri"/>
            </a:rPr>
            <a:t>air.</a:t>
          </a:r>
          <a:endParaRPr lang="en-US" sz="1400" kern="1200" dirty="0"/>
        </a:p>
        <a:p>
          <a:pPr marL="114300" lvl="1" indent="-114300" algn="l" defTabSz="622300">
            <a:lnSpc>
              <a:spcPct val="150000"/>
            </a:lnSpc>
            <a:spcBef>
              <a:spcPct val="0"/>
            </a:spcBef>
            <a:spcAft>
              <a:spcPct val="15000"/>
            </a:spcAft>
            <a:buChar char="•"/>
          </a:pPr>
          <a:r>
            <a:rPr lang="en-US" sz="1400" kern="1200" spc="-5" dirty="0">
              <a:solidFill>
                <a:srgbClr val="114C7A"/>
              </a:solidFill>
              <a:latin typeface="Calibri"/>
              <a:cs typeface="Calibri"/>
            </a:rPr>
            <a:t>The</a:t>
          </a:r>
          <a:r>
            <a:rPr lang="en-US" sz="1400" kern="1200" spc="5" dirty="0">
              <a:solidFill>
                <a:srgbClr val="114C7A"/>
              </a:solidFill>
              <a:latin typeface="Calibri"/>
              <a:cs typeface="Calibri"/>
            </a:rPr>
            <a:t> </a:t>
          </a:r>
          <a:r>
            <a:rPr lang="en-US" sz="1400" kern="1200" dirty="0">
              <a:solidFill>
                <a:srgbClr val="114C7A"/>
              </a:solidFill>
              <a:latin typeface="Calibri"/>
              <a:cs typeface="Calibri"/>
            </a:rPr>
            <a:t>air</a:t>
          </a:r>
          <a:r>
            <a:rPr lang="en-US" sz="1400" kern="1200" spc="-10" dirty="0">
              <a:solidFill>
                <a:srgbClr val="114C7A"/>
              </a:solidFill>
              <a:latin typeface="Calibri"/>
              <a:cs typeface="Calibri"/>
            </a:rPr>
            <a:t> moves</a:t>
          </a:r>
          <a:r>
            <a:rPr lang="en-US" sz="1400" kern="1200" dirty="0">
              <a:solidFill>
                <a:srgbClr val="114C7A"/>
              </a:solidFill>
              <a:latin typeface="Calibri"/>
              <a:cs typeface="Calibri"/>
            </a:rPr>
            <a:t> </a:t>
          </a:r>
          <a:r>
            <a:rPr lang="en-US" sz="1400" kern="1200" spc="-5" dirty="0">
              <a:solidFill>
                <a:srgbClr val="114C7A"/>
              </a:solidFill>
              <a:latin typeface="Calibri"/>
              <a:cs typeface="Calibri"/>
            </a:rPr>
            <a:t>north </a:t>
          </a:r>
          <a:r>
            <a:rPr lang="en-US" sz="1400" kern="1200" spc="-15" dirty="0">
              <a:solidFill>
                <a:srgbClr val="114C7A"/>
              </a:solidFill>
              <a:latin typeface="Calibri"/>
              <a:cs typeface="Calibri"/>
            </a:rPr>
            <a:t>over</a:t>
          </a:r>
          <a:r>
            <a:rPr lang="en-US" sz="1400" kern="1200" spc="15" dirty="0">
              <a:solidFill>
                <a:srgbClr val="114C7A"/>
              </a:solidFill>
              <a:latin typeface="Calibri"/>
              <a:cs typeface="Calibri"/>
            </a:rPr>
            <a:t> </a:t>
          </a:r>
          <a:r>
            <a:rPr lang="en-US" sz="1400" kern="1200" dirty="0">
              <a:solidFill>
                <a:srgbClr val="114C7A"/>
              </a:solidFill>
              <a:latin typeface="Calibri"/>
              <a:cs typeface="Calibri"/>
            </a:rPr>
            <a:t>the</a:t>
          </a:r>
          <a:r>
            <a:rPr lang="en-US" sz="1400" kern="1200" spc="5" dirty="0">
              <a:solidFill>
                <a:srgbClr val="114C7A"/>
              </a:solidFill>
              <a:latin typeface="Calibri"/>
              <a:cs typeface="Calibri"/>
            </a:rPr>
            <a:t> </a:t>
          </a:r>
          <a:r>
            <a:rPr lang="en-US" sz="1400" kern="1200" spc="-10" dirty="0">
              <a:solidFill>
                <a:srgbClr val="114C7A"/>
              </a:solidFill>
              <a:latin typeface="Calibri"/>
              <a:cs typeface="Calibri"/>
            </a:rPr>
            <a:t>equator</a:t>
          </a:r>
          <a:r>
            <a:rPr lang="en-US" sz="1400" kern="1200" spc="-20" dirty="0">
              <a:solidFill>
                <a:srgbClr val="114C7A"/>
              </a:solidFill>
              <a:latin typeface="Calibri"/>
              <a:cs typeface="Calibri"/>
            </a:rPr>
            <a:t> </a:t>
          </a:r>
          <a:r>
            <a:rPr lang="en-US" sz="1400" kern="1200" spc="-5" dirty="0">
              <a:solidFill>
                <a:srgbClr val="114C7A"/>
              </a:solidFill>
              <a:latin typeface="Calibri"/>
              <a:cs typeface="Calibri"/>
            </a:rPr>
            <a:t>where </a:t>
          </a:r>
          <a:r>
            <a:rPr lang="en-US" sz="1400" kern="1200" dirty="0">
              <a:solidFill>
                <a:srgbClr val="114C7A"/>
              </a:solidFill>
              <a:latin typeface="Calibri"/>
              <a:cs typeface="Calibri"/>
            </a:rPr>
            <a:t>it </a:t>
          </a:r>
          <a:r>
            <a:rPr lang="en-US" sz="1400" kern="1200" spc="-5" dirty="0">
              <a:solidFill>
                <a:srgbClr val="114C7A"/>
              </a:solidFill>
              <a:latin typeface="Calibri"/>
              <a:cs typeface="Calibri"/>
            </a:rPr>
            <a:t>becomes</a:t>
          </a:r>
          <a:r>
            <a:rPr lang="en-US" sz="1400" kern="1200" spc="-20" dirty="0">
              <a:solidFill>
                <a:srgbClr val="114C7A"/>
              </a:solidFill>
              <a:latin typeface="Calibri"/>
              <a:cs typeface="Calibri"/>
            </a:rPr>
            <a:t> </a:t>
          </a:r>
          <a:r>
            <a:rPr lang="en-US" sz="1400" kern="1200" dirty="0">
              <a:solidFill>
                <a:srgbClr val="114C7A"/>
              </a:solidFill>
              <a:latin typeface="Calibri"/>
              <a:cs typeface="Calibri"/>
            </a:rPr>
            <a:t>a</a:t>
          </a:r>
          <a:r>
            <a:rPr lang="en-US" sz="1400" kern="1200" spc="-5" dirty="0">
              <a:solidFill>
                <a:srgbClr val="114C7A"/>
              </a:solidFill>
              <a:latin typeface="Calibri"/>
              <a:cs typeface="Calibri"/>
            </a:rPr>
            <a:t> </a:t>
          </a:r>
          <a:r>
            <a:rPr lang="en-US" sz="1400" kern="1200" spc="-15" dirty="0">
              <a:solidFill>
                <a:srgbClr val="114C7A"/>
              </a:solidFill>
              <a:latin typeface="Calibri"/>
              <a:cs typeface="Calibri"/>
            </a:rPr>
            <a:t>south- </a:t>
          </a:r>
          <a:r>
            <a:rPr lang="en-US" sz="1400" kern="1200" spc="-530" dirty="0">
              <a:solidFill>
                <a:srgbClr val="114C7A"/>
              </a:solidFill>
              <a:latin typeface="Calibri"/>
              <a:cs typeface="Calibri"/>
            </a:rPr>
            <a:t> </a:t>
          </a:r>
          <a:r>
            <a:rPr lang="en-US" sz="1400" kern="1200" spc="-10" dirty="0">
              <a:solidFill>
                <a:srgbClr val="114C7A"/>
              </a:solidFill>
              <a:latin typeface="Calibri"/>
              <a:cs typeface="Calibri"/>
            </a:rPr>
            <a:t>westerly</a:t>
          </a:r>
          <a:r>
            <a:rPr lang="en-US" sz="1400" kern="1200" spc="-20" dirty="0">
              <a:solidFill>
                <a:srgbClr val="114C7A"/>
              </a:solidFill>
              <a:latin typeface="Calibri"/>
              <a:cs typeface="Calibri"/>
            </a:rPr>
            <a:t> </a:t>
          </a:r>
          <a:r>
            <a:rPr lang="en-US" sz="1400" kern="1200" spc="-10" dirty="0">
              <a:solidFill>
                <a:srgbClr val="114C7A"/>
              </a:solidFill>
              <a:latin typeface="Calibri"/>
              <a:cs typeface="Calibri"/>
            </a:rPr>
            <a:t>flow</a:t>
          </a:r>
          <a:r>
            <a:rPr lang="en-US" sz="1400" kern="1200" spc="10" dirty="0">
              <a:solidFill>
                <a:srgbClr val="114C7A"/>
              </a:solidFill>
              <a:latin typeface="Calibri"/>
              <a:cs typeface="Calibri"/>
            </a:rPr>
            <a:t> </a:t>
          </a:r>
          <a:r>
            <a:rPr lang="en-US" sz="1400" kern="1200" spc="-5" dirty="0">
              <a:solidFill>
                <a:srgbClr val="114C7A"/>
              </a:solidFill>
              <a:latin typeface="Calibri"/>
              <a:cs typeface="Calibri"/>
            </a:rPr>
            <a:t>known</a:t>
          </a:r>
          <a:r>
            <a:rPr lang="en-US" sz="1400" kern="1200" dirty="0">
              <a:solidFill>
                <a:srgbClr val="114C7A"/>
              </a:solidFill>
              <a:latin typeface="Calibri"/>
              <a:cs typeface="Calibri"/>
            </a:rPr>
            <a:t> as</a:t>
          </a:r>
          <a:r>
            <a:rPr lang="en-US" sz="1400" kern="1200" spc="-20" dirty="0">
              <a:solidFill>
                <a:srgbClr val="114C7A"/>
              </a:solidFill>
              <a:latin typeface="Calibri"/>
              <a:cs typeface="Calibri"/>
            </a:rPr>
            <a:t> </a:t>
          </a:r>
          <a:r>
            <a:rPr lang="en-US" sz="1400" kern="1200" dirty="0">
              <a:solidFill>
                <a:srgbClr val="114C7A"/>
              </a:solidFill>
              <a:latin typeface="Calibri"/>
              <a:cs typeface="Calibri"/>
            </a:rPr>
            <a:t>the</a:t>
          </a:r>
          <a:r>
            <a:rPr lang="en-US" sz="1400" kern="1200" spc="-25" dirty="0">
              <a:solidFill>
                <a:srgbClr val="114C7A"/>
              </a:solidFill>
              <a:latin typeface="Calibri"/>
              <a:cs typeface="Calibri"/>
            </a:rPr>
            <a:t> </a:t>
          </a:r>
          <a:r>
            <a:rPr lang="en-US" sz="1400" b="1" kern="1200" dirty="0">
              <a:solidFill>
                <a:srgbClr val="FF0000"/>
              </a:solidFill>
              <a:latin typeface="Calibri"/>
              <a:cs typeface="Calibri"/>
            </a:rPr>
            <a:t>low</a:t>
          </a:r>
          <a:r>
            <a:rPr lang="en-US" sz="1400" b="1" kern="1200" spc="-10" dirty="0">
              <a:solidFill>
                <a:srgbClr val="FF0000"/>
              </a:solidFill>
              <a:latin typeface="Calibri"/>
              <a:cs typeface="Calibri"/>
            </a:rPr>
            <a:t> level</a:t>
          </a:r>
          <a:r>
            <a:rPr lang="en-US" sz="1400" b="1" kern="1200" spc="-15" dirty="0">
              <a:solidFill>
                <a:srgbClr val="FF0000"/>
              </a:solidFill>
              <a:latin typeface="Calibri"/>
              <a:cs typeface="Calibri"/>
            </a:rPr>
            <a:t> </a:t>
          </a:r>
          <a:r>
            <a:rPr lang="en-US" sz="1400" b="1" kern="1200" spc="-10" dirty="0">
              <a:solidFill>
                <a:srgbClr val="FF0000"/>
              </a:solidFill>
              <a:latin typeface="Calibri"/>
              <a:cs typeface="Calibri"/>
            </a:rPr>
            <a:t>cross-equatorial</a:t>
          </a:r>
          <a:r>
            <a:rPr lang="en-US" sz="1400" b="1" kern="1200" dirty="0">
              <a:solidFill>
                <a:srgbClr val="FF0000"/>
              </a:solidFill>
              <a:latin typeface="Calibri"/>
              <a:cs typeface="Calibri"/>
            </a:rPr>
            <a:t> </a:t>
          </a:r>
          <a:r>
            <a:rPr lang="en-US" sz="1400" b="1" kern="1200" spc="-5" dirty="0">
              <a:solidFill>
                <a:srgbClr val="FF0000"/>
              </a:solidFill>
              <a:latin typeface="Calibri"/>
              <a:cs typeface="Calibri"/>
            </a:rPr>
            <a:t>jet.</a:t>
          </a:r>
          <a:endParaRPr lang="en-US" sz="1400" kern="1200" dirty="0">
            <a:latin typeface="Calibri"/>
            <a:cs typeface="Calibri"/>
          </a:endParaRPr>
        </a:p>
      </dsp:txBody>
      <dsp:txXfrm>
        <a:off x="2224435" y="436284"/>
        <a:ext cx="1948416" cy="3923462"/>
      </dsp:txXfrm>
    </dsp:sp>
    <dsp:sp modelId="{BABB9698-3F71-C048-A679-9F457F87F1D6}">
      <dsp:nvSpPr>
        <dsp:cNvPr id="0" name=""/>
        <dsp:cNvSpPr/>
      </dsp:nvSpPr>
      <dsp:spPr>
        <a:xfrm>
          <a:off x="4445630" y="18297"/>
          <a:ext cx="1948416" cy="41798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spc="-10" dirty="0">
              <a:latin typeface="PT Sans" panose="020B0503020203020204" pitchFamily="34" charset="77"/>
            </a:rPr>
            <a:t>Low</a:t>
          </a:r>
          <a:r>
            <a:rPr lang="en-US" sz="1100" b="1" kern="1200" spc="5" dirty="0">
              <a:latin typeface="PT Sans" panose="020B0503020203020204" pitchFamily="34" charset="77"/>
            </a:rPr>
            <a:t> </a:t>
          </a:r>
          <a:r>
            <a:rPr lang="en-US" sz="1100" b="1" kern="1200" spc="-15" dirty="0">
              <a:latin typeface="PT Sans" panose="020B0503020203020204" pitchFamily="34" charset="77"/>
            </a:rPr>
            <a:t>level</a:t>
          </a:r>
          <a:r>
            <a:rPr lang="en-US" sz="1100" b="1" kern="1200" spc="-5" dirty="0">
              <a:latin typeface="PT Sans" panose="020B0503020203020204" pitchFamily="34" charset="77"/>
            </a:rPr>
            <a:t> </a:t>
          </a:r>
          <a:r>
            <a:rPr lang="en-US" sz="1100" b="1" kern="1200" spc="-10" dirty="0">
              <a:latin typeface="PT Sans" panose="020B0503020203020204" pitchFamily="34" charset="77"/>
            </a:rPr>
            <a:t>cross-equatorial</a:t>
          </a:r>
          <a:r>
            <a:rPr lang="en-US" sz="1100" b="1" kern="1200" spc="55" dirty="0">
              <a:latin typeface="PT Sans" panose="020B0503020203020204" pitchFamily="34" charset="77"/>
            </a:rPr>
            <a:t> </a:t>
          </a:r>
          <a:r>
            <a:rPr lang="en-US" sz="1100" b="1" kern="1200" spc="-10" dirty="0">
              <a:latin typeface="PT Sans" panose="020B0503020203020204" pitchFamily="34" charset="77"/>
            </a:rPr>
            <a:t>jet</a:t>
          </a:r>
          <a:endParaRPr lang="en-US" sz="1100" b="1" kern="1200" dirty="0">
            <a:latin typeface="PT Sans" panose="020B0503020203020204" pitchFamily="34" charset="77"/>
            <a:cs typeface="Calibri"/>
          </a:endParaRPr>
        </a:p>
      </dsp:txBody>
      <dsp:txXfrm>
        <a:off x="4445630" y="18297"/>
        <a:ext cx="1948416" cy="417986"/>
      </dsp:txXfrm>
    </dsp:sp>
    <dsp:sp modelId="{4024EF74-A76C-3E41-9290-E385BD3DA90F}">
      <dsp:nvSpPr>
        <dsp:cNvPr id="0" name=""/>
        <dsp:cNvSpPr/>
      </dsp:nvSpPr>
      <dsp:spPr>
        <a:xfrm>
          <a:off x="4445630" y="436284"/>
          <a:ext cx="1948416" cy="392346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sz="1400" b="0" kern="1200" spc="-15" dirty="0">
              <a:solidFill>
                <a:srgbClr val="114C7A"/>
              </a:solidFill>
              <a:latin typeface="Calibri"/>
              <a:cs typeface="Calibri"/>
            </a:rPr>
            <a:t>Maximum</a:t>
          </a:r>
          <a:r>
            <a:rPr lang="en-US" sz="1400" b="0" kern="1200" spc="5" dirty="0">
              <a:solidFill>
                <a:srgbClr val="114C7A"/>
              </a:solidFill>
              <a:latin typeface="Calibri"/>
              <a:cs typeface="Calibri"/>
            </a:rPr>
            <a:t> </a:t>
          </a:r>
          <a:r>
            <a:rPr lang="en-US" sz="1400" b="0" kern="1200" spc="-10" dirty="0">
              <a:solidFill>
                <a:srgbClr val="114C7A"/>
              </a:solidFill>
              <a:latin typeface="Calibri"/>
              <a:cs typeface="Calibri"/>
            </a:rPr>
            <a:t>intensity</a:t>
          </a:r>
          <a:r>
            <a:rPr lang="en-US" sz="1400" b="0" kern="1200" spc="5" dirty="0">
              <a:solidFill>
                <a:srgbClr val="114C7A"/>
              </a:solidFill>
              <a:latin typeface="Calibri"/>
              <a:cs typeface="Calibri"/>
            </a:rPr>
            <a:t> </a:t>
          </a:r>
          <a:r>
            <a:rPr lang="en-US" sz="1400" b="0" kern="1200" spc="-15" dirty="0">
              <a:solidFill>
                <a:srgbClr val="114C7A"/>
              </a:solidFill>
              <a:latin typeface="Calibri"/>
              <a:cs typeface="Calibri"/>
            </a:rPr>
            <a:t>from</a:t>
          </a:r>
          <a:r>
            <a:rPr lang="en-US" sz="1400" b="0" kern="1200" spc="-10" dirty="0">
              <a:solidFill>
                <a:srgbClr val="114C7A"/>
              </a:solidFill>
              <a:latin typeface="Calibri"/>
              <a:cs typeface="Calibri"/>
            </a:rPr>
            <a:t> </a:t>
          </a:r>
          <a:r>
            <a:rPr lang="en-US" sz="1400" b="1" kern="1200" spc="-5" dirty="0">
              <a:solidFill>
                <a:srgbClr val="FF0000"/>
              </a:solidFill>
              <a:latin typeface="Calibri"/>
              <a:cs typeface="Calibri"/>
            </a:rPr>
            <a:t>June </a:t>
          </a:r>
          <a:r>
            <a:rPr lang="en-US" sz="1400" b="1" kern="1200" spc="-484" dirty="0">
              <a:solidFill>
                <a:srgbClr val="FF0000"/>
              </a:solidFill>
              <a:latin typeface="Calibri"/>
              <a:cs typeface="Calibri"/>
            </a:rPr>
            <a:t> </a:t>
          </a:r>
          <a:r>
            <a:rPr lang="en-US" sz="1400" b="1" kern="1200" spc="-20" dirty="0">
              <a:solidFill>
                <a:srgbClr val="FF0000"/>
              </a:solidFill>
              <a:latin typeface="Calibri"/>
              <a:cs typeface="Calibri"/>
            </a:rPr>
            <a:t>to</a:t>
          </a:r>
          <a:r>
            <a:rPr lang="en-US" sz="1400" b="1" kern="1200" dirty="0">
              <a:solidFill>
                <a:srgbClr val="FF0000"/>
              </a:solidFill>
              <a:latin typeface="Calibri"/>
              <a:cs typeface="Calibri"/>
            </a:rPr>
            <a:t> </a:t>
          </a:r>
          <a:r>
            <a:rPr lang="en-US" sz="1400" b="1" kern="1200" spc="-10" dirty="0">
              <a:solidFill>
                <a:srgbClr val="FF0000"/>
              </a:solidFill>
              <a:latin typeface="Calibri"/>
              <a:cs typeface="Calibri"/>
            </a:rPr>
            <a:t>August</a:t>
          </a:r>
          <a:r>
            <a:rPr lang="en-US" sz="1400" b="0" kern="1200" spc="-10" dirty="0">
              <a:solidFill>
                <a:srgbClr val="114C7A"/>
              </a:solidFill>
              <a:latin typeface="Calibri"/>
              <a:cs typeface="Calibri"/>
            </a:rPr>
            <a:t>.</a:t>
          </a:r>
          <a:endParaRPr lang="en-US" sz="1400" kern="1200" dirty="0">
            <a:solidFill>
              <a:srgbClr val="114C7A"/>
            </a:solidFill>
            <a:latin typeface="Calibri"/>
            <a:cs typeface="Calibri"/>
          </a:endParaRPr>
        </a:p>
        <a:p>
          <a:pPr marL="114300" lvl="1" indent="-114300" algn="l" defTabSz="622300" rtl="0">
            <a:lnSpc>
              <a:spcPct val="150000"/>
            </a:lnSpc>
            <a:spcBef>
              <a:spcPct val="0"/>
            </a:spcBef>
            <a:spcAft>
              <a:spcPct val="15000"/>
            </a:spcAft>
            <a:buChar char="•"/>
          </a:pPr>
          <a:r>
            <a:rPr lang="en-US" sz="1400" b="0" kern="1200" spc="-10" dirty="0">
              <a:solidFill>
                <a:srgbClr val="114C7A"/>
              </a:solidFill>
              <a:latin typeface="Calibri"/>
              <a:cs typeface="Calibri"/>
            </a:rPr>
            <a:t>The</a:t>
          </a:r>
          <a:r>
            <a:rPr lang="en-US" sz="1400" b="0" kern="1200" dirty="0">
              <a:solidFill>
                <a:srgbClr val="114C7A"/>
              </a:solidFill>
              <a:latin typeface="Calibri"/>
              <a:cs typeface="Calibri"/>
            </a:rPr>
            <a:t> </a:t>
          </a:r>
          <a:r>
            <a:rPr lang="en-US" sz="1400" b="0" kern="1200" spc="-10" dirty="0">
              <a:solidFill>
                <a:srgbClr val="114C7A"/>
              </a:solidFill>
              <a:latin typeface="Calibri"/>
              <a:cs typeface="Calibri"/>
            </a:rPr>
            <a:t>jet </a:t>
          </a:r>
          <a:r>
            <a:rPr lang="en-US" sz="1400" b="0" kern="1200" spc="-5" dirty="0">
              <a:solidFill>
                <a:srgbClr val="114C7A"/>
              </a:solidFill>
              <a:latin typeface="Calibri"/>
              <a:cs typeface="Calibri"/>
            </a:rPr>
            <a:t>splits</a:t>
          </a:r>
          <a:r>
            <a:rPr lang="en-US" sz="1400" b="0" kern="1200" spc="-15" dirty="0">
              <a:solidFill>
                <a:srgbClr val="114C7A"/>
              </a:solidFill>
              <a:latin typeface="Calibri"/>
              <a:cs typeface="Calibri"/>
            </a:rPr>
            <a:t> </a:t>
          </a:r>
          <a:r>
            <a:rPr lang="en-US" sz="1400" b="0" kern="1200" spc="-5" dirty="0">
              <a:solidFill>
                <a:srgbClr val="114C7A"/>
              </a:solidFill>
              <a:latin typeface="Calibri"/>
              <a:cs typeface="Calibri"/>
            </a:rPr>
            <a:t>in</a:t>
          </a:r>
          <a:r>
            <a:rPr lang="en-US" sz="1400" b="0" kern="1200" dirty="0">
              <a:solidFill>
                <a:srgbClr val="114C7A"/>
              </a:solidFill>
              <a:latin typeface="Calibri"/>
              <a:cs typeface="Calibri"/>
            </a:rPr>
            <a:t> </a:t>
          </a:r>
          <a:r>
            <a:rPr lang="en-US" sz="1400" b="0" kern="1200" spc="-15" dirty="0">
              <a:solidFill>
                <a:srgbClr val="114C7A"/>
              </a:solidFill>
              <a:latin typeface="Calibri"/>
              <a:cs typeface="Calibri"/>
            </a:rPr>
            <a:t>two</a:t>
          </a:r>
          <a:r>
            <a:rPr lang="en-US" sz="1400" b="0" kern="1200" dirty="0">
              <a:solidFill>
                <a:srgbClr val="114C7A"/>
              </a:solidFill>
              <a:latin typeface="Calibri"/>
              <a:cs typeface="Calibri"/>
            </a:rPr>
            <a:t> </a:t>
          </a:r>
          <a:r>
            <a:rPr lang="en-US" sz="1400" b="0" kern="1200" spc="-10" dirty="0">
              <a:solidFill>
                <a:srgbClr val="114C7A"/>
              </a:solidFill>
              <a:latin typeface="Calibri"/>
              <a:cs typeface="Calibri"/>
            </a:rPr>
            <a:t>branches </a:t>
          </a:r>
          <a:r>
            <a:rPr lang="en-US" sz="1400" b="0" kern="1200" spc="-15" dirty="0">
              <a:solidFill>
                <a:srgbClr val="114C7A"/>
              </a:solidFill>
              <a:latin typeface="Calibri"/>
              <a:cs typeface="Calibri"/>
            </a:rPr>
            <a:t>at </a:t>
          </a:r>
          <a:r>
            <a:rPr lang="en-US" sz="1400" b="0" kern="1200" spc="-10" dirty="0">
              <a:solidFill>
                <a:srgbClr val="114C7A"/>
              </a:solidFill>
              <a:latin typeface="Calibri"/>
              <a:cs typeface="Calibri"/>
            </a:rPr>
            <a:t>around</a:t>
          </a:r>
          <a:r>
            <a:rPr lang="en-US" sz="1400" b="1" kern="1200" spc="-25" dirty="0">
              <a:solidFill>
                <a:srgbClr val="FF0000"/>
              </a:solidFill>
              <a:latin typeface="Calibri"/>
              <a:cs typeface="Calibri"/>
            </a:rPr>
            <a:t> </a:t>
          </a:r>
          <a:r>
            <a:rPr lang="en-US" sz="1400" b="1" kern="1200" spc="5" dirty="0">
              <a:solidFill>
                <a:srgbClr val="FF0000"/>
              </a:solidFill>
              <a:latin typeface="Calibri"/>
              <a:cs typeface="Calibri"/>
            </a:rPr>
            <a:t>10</a:t>
          </a:r>
          <a:r>
            <a:rPr lang="en-US" sz="1400" b="1" kern="1200" spc="7" baseline="24904" dirty="0">
              <a:solidFill>
                <a:srgbClr val="FF0000"/>
              </a:solidFill>
              <a:latin typeface="Calibri"/>
              <a:cs typeface="Calibri"/>
            </a:rPr>
            <a:t>o</a:t>
          </a:r>
          <a:r>
            <a:rPr lang="en-US" sz="1400" b="1" kern="1200" spc="240" baseline="24904" dirty="0">
              <a:solidFill>
                <a:srgbClr val="FF0000"/>
              </a:solidFill>
              <a:latin typeface="Calibri"/>
              <a:cs typeface="Calibri"/>
            </a:rPr>
            <a:t> </a:t>
          </a:r>
          <a:r>
            <a:rPr lang="en-US" sz="1400" b="1" kern="1200" spc="-5" dirty="0">
              <a:solidFill>
                <a:srgbClr val="FF0000"/>
              </a:solidFill>
              <a:latin typeface="Calibri"/>
              <a:cs typeface="Calibri"/>
            </a:rPr>
            <a:t>N,</a:t>
          </a:r>
          <a:r>
            <a:rPr lang="en-US" sz="1400" b="1" kern="1200" dirty="0">
              <a:solidFill>
                <a:srgbClr val="FF0000"/>
              </a:solidFill>
              <a:latin typeface="Calibri"/>
              <a:cs typeface="Calibri"/>
            </a:rPr>
            <a:t> 60</a:t>
          </a:r>
          <a:r>
            <a:rPr lang="en-US" sz="1400" b="1" kern="1200" baseline="24904" dirty="0">
              <a:solidFill>
                <a:srgbClr val="FF0000"/>
              </a:solidFill>
              <a:latin typeface="Calibri"/>
              <a:cs typeface="Calibri"/>
            </a:rPr>
            <a:t>o</a:t>
          </a:r>
          <a:r>
            <a:rPr lang="en-US" sz="1400" b="1" kern="1200" spc="247" baseline="24904" dirty="0">
              <a:solidFill>
                <a:srgbClr val="FF0000"/>
              </a:solidFill>
              <a:latin typeface="Calibri"/>
              <a:cs typeface="Calibri"/>
            </a:rPr>
            <a:t> </a:t>
          </a:r>
          <a:r>
            <a:rPr lang="en-US" sz="1400" b="1" kern="1200" spc="-5" dirty="0">
              <a:solidFill>
                <a:srgbClr val="FF0000"/>
              </a:solidFill>
              <a:latin typeface="Calibri"/>
              <a:cs typeface="Calibri"/>
            </a:rPr>
            <a:t>E</a:t>
          </a:r>
          <a:r>
            <a:rPr lang="en-US" sz="1400" b="1" kern="1200" spc="-10" dirty="0">
              <a:solidFill>
                <a:srgbClr val="FF0000"/>
              </a:solidFill>
              <a:latin typeface="Calibri"/>
              <a:cs typeface="Calibri"/>
            </a:rPr>
            <a:t> </a:t>
          </a:r>
          <a:r>
            <a:rPr lang="en-US" sz="1400" b="0" kern="1200" spc="-15" dirty="0">
              <a:solidFill>
                <a:srgbClr val="114C7A"/>
              </a:solidFill>
              <a:latin typeface="Calibri"/>
              <a:cs typeface="Calibri"/>
            </a:rPr>
            <a:t>at </a:t>
          </a:r>
          <a:r>
            <a:rPr lang="en-US" sz="1400" b="0" kern="1200" spc="-5" dirty="0">
              <a:solidFill>
                <a:srgbClr val="114C7A"/>
              </a:solidFill>
              <a:latin typeface="Calibri"/>
              <a:cs typeface="Calibri"/>
            </a:rPr>
            <a:t>this</a:t>
          </a:r>
          <a:r>
            <a:rPr lang="en-US" sz="1400" b="0" kern="1200" spc="-10" dirty="0">
              <a:solidFill>
                <a:srgbClr val="114C7A"/>
              </a:solidFill>
              <a:latin typeface="Calibri"/>
              <a:cs typeface="Calibri"/>
            </a:rPr>
            <a:t> </a:t>
          </a:r>
          <a:r>
            <a:rPr lang="en-US" sz="1400" b="0" kern="1200" spc="-5" dirty="0">
              <a:solidFill>
                <a:srgbClr val="114C7A"/>
              </a:solidFill>
              <a:latin typeface="Calibri"/>
              <a:cs typeface="Calibri"/>
            </a:rPr>
            <a:t>time.</a:t>
          </a:r>
          <a:endParaRPr lang="en-US" sz="1400" kern="1200" dirty="0">
            <a:solidFill>
              <a:srgbClr val="114C7A"/>
            </a:solidFill>
            <a:latin typeface="Calibri"/>
            <a:cs typeface="Calibri"/>
          </a:endParaRPr>
        </a:p>
        <a:p>
          <a:pPr marL="114300" lvl="1" indent="-114300" algn="l" defTabSz="622300" rtl="0">
            <a:lnSpc>
              <a:spcPct val="150000"/>
            </a:lnSpc>
            <a:spcBef>
              <a:spcPct val="0"/>
            </a:spcBef>
            <a:spcAft>
              <a:spcPct val="15000"/>
            </a:spcAft>
            <a:buChar char="•"/>
          </a:pPr>
          <a:r>
            <a:rPr lang="en-US" sz="1400" b="0" kern="1200" spc="-5" dirty="0">
              <a:solidFill>
                <a:srgbClr val="114C7A"/>
              </a:solidFill>
              <a:latin typeface="Calibri"/>
              <a:cs typeface="Calibri"/>
            </a:rPr>
            <a:t>Arrive</a:t>
          </a:r>
          <a:r>
            <a:rPr lang="en-US" sz="1400" b="0" kern="1200" spc="-10" dirty="0">
              <a:solidFill>
                <a:srgbClr val="114C7A"/>
              </a:solidFill>
              <a:latin typeface="Calibri"/>
              <a:cs typeface="Calibri"/>
            </a:rPr>
            <a:t> </a:t>
          </a:r>
          <a:r>
            <a:rPr lang="en-US" sz="1400" b="0" kern="1200" spc="-15" dirty="0">
              <a:solidFill>
                <a:srgbClr val="114C7A"/>
              </a:solidFill>
              <a:latin typeface="Calibri"/>
              <a:cs typeface="Calibri"/>
            </a:rPr>
            <a:t>over</a:t>
          </a:r>
          <a:r>
            <a:rPr lang="en-US" sz="1400" b="0" kern="1200" spc="-10" dirty="0">
              <a:solidFill>
                <a:srgbClr val="114C7A"/>
              </a:solidFill>
              <a:latin typeface="Calibri"/>
              <a:cs typeface="Calibri"/>
            </a:rPr>
            <a:t> </a:t>
          </a:r>
          <a:r>
            <a:rPr lang="en-US" sz="1400" b="0" kern="1200" spc="-20" dirty="0">
              <a:solidFill>
                <a:srgbClr val="114C7A"/>
              </a:solidFill>
              <a:latin typeface="Calibri"/>
              <a:cs typeface="Calibri"/>
            </a:rPr>
            <a:t>central</a:t>
          </a:r>
          <a:r>
            <a:rPr lang="en-US" sz="1400" b="0" kern="1200" dirty="0">
              <a:solidFill>
                <a:srgbClr val="114C7A"/>
              </a:solidFill>
              <a:latin typeface="Calibri"/>
              <a:cs typeface="Calibri"/>
            </a:rPr>
            <a:t> </a:t>
          </a:r>
          <a:r>
            <a:rPr lang="en-US" sz="1400" b="0" kern="1200" spc="-15" dirty="0">
              <a:solidFill>
                <a:srgbClr val="114C7A"/>
              </a:solidFill>
              <a:latin typeface="Calibri"/>
              <a:cs typeface="Calibri"/>
            </a:rPr>
            <a:t>west</a:t>
          </a:r>
          <a:r>
            <a:rPr lang="en-US" sz="1400" b="0" kern="1200" spc="15" dirty="0">
              <a:solidFill>
                <a:srgbClr val="114C7A"/>
              </a:solidFill>
              <a:latin typeface="Calibri"/>
              <a:cs typeface="Calibri"/>
            </a:rPr>
            <a:t> </a:t>
          </a:r>
          <a:r>
            <a:rPr lang="en-US" sz="1400" b="0" kern="1200" spc="-5" dirty="0">
              <a:solidFill>
                <a:srgbClr val="114C7A"/>
              </a:solidFill>
              <a:latin typeface="Calibri"/>
              <a:cs typeface="Calibri"/>
            </a:rPr>
            <a:t>and </a:t>
          </a:r>
          <a:r>
            <a:rPr lang="en-US" sz="1400" b="0" kern="1200" spc="-480" dirty="0">
              <a:solidFill>
                <a:srgbClr val="114C7A"/>
              </a:solidFill>
              <a:latin typeface="Calibri"/>
              <a:cs typeface="Calibri"/>
            </a:rPr>
            <a:t> </a:t>
          </a:r>
          <a:r>
            <a:rPr lang="en-US" sz="1400" b="0" kern="1200" spc="-5" dirty="0">
              <a:solidFill>
                <a:srgbClr val="114C7A"/>
              </a:solidFill>
              <a:latin typeface="Calibri"/>
              <a:cs typeface="Calibri"/>
            </a:rPr>
            <a:t>southern</a:t>
          </a:r>
          <a:r>
            <a:rPr lang="en-US" sz="1400" b="0" kern="1200" dirty="0">
              <a:solidFill>
                <a:srgbClr val="114C7A"/>
              </a:solidFill>
              <a:latin typeface="Calibri"/>
              <a:cs typeface="Calibri"/>
            </a:rPr>
            <a:t> </a:t>
          </a:r>
          <a:r>
            <a:rPr lang="en-US" sz="1400" b="0" kern="1200" spc="-10" dirty="0">
              <a:solidFill>
                <a:srgbClr val="114C7A"/>
              </a:solidFill>
              <a:latin typeface="Calibri"/>
              <a:cs typeface="Calibri"/>
            </a:rPr>
            <a:t>coasts </a:t>
          </a:r>
          <a:r>
            <a:rPr lang="en-US" sz="1400" b="0" kern="1200" spc="-5" dirty="0">
              <a:solidFill>
                <a:srgbClr val="114C7A"/>
              </a:solidFill>
              <a:latin typeface="Calibri"/>
              <a:cs typeface="Calibri"/>
            </a:rPr>
            <a:t>of</a:t>
          </a:r>
          <a:r>
            <a:rPr lang="en-US" sz="1400" b="0" kern="1200" dirty="0">
              <a:solidFill>
                <a:srgbClr val="114C7A"/>
              </a:solidFill>
              <a:latin typeface="Calibri"/>
              <a:cs typeface="Calibri"/>
            </a:rPr>
            <a:t> </a:t>
          </a:r>
          <a:r>
            <a:rPr lang="en-US" sz="1400" b="0" kern="1200" spc="-5" dirty="0">
              <a:solidFill>
                <a:srgbClr val="114C7A"/>
              </a:solidFill>
              <a:latin typeface="Calibri"/>
              <a:cs typeface="Calibri"/>
            </a:rPr>
            <a:t>India.</a:t>
          </a:r>
        </a:p>
        <a:p>
          <a:pPr marL="114300" lvl="1" indent="-114300" algn="l" defTabSz="622300" rtl="0">
            <a:lnSpc>
              <a:spcPct val="150000"/>
            </a:lnSpc>
            <a:spcBef>
              <a:spcPct val="0"/>
            </a:spcBef>
            <a:spcAft>
              <a:spcPct val="15000"/>
            </a:spcAft>
            <a:buChar char="•"/>
          </a:pPr>
          <a:r>
            <a:rPr lang="en-US" sz="1400" b="0" kern="1200" spc="-10" dirty="0">
              <a:solidFill>
                <a:srgbClr val="114C7A"/>
              </a:solidFill>
              <a:latin typeface="Calibri"/>
              <a:cs typeface="Calibri"/>
            </a:rPr>
            <a:t>Important</a:t>
          </a:r>
          <a:r>
            <a:rPr lang="en-US" sz="1400" b="0" kern="1200" spc="-5" dirty="0">
              <a:solidFill>
                <a:srgbClr val="114C7A"/>
              </a:solidFill>
              <a:latin typeface="Calibri"/>
              <a:cs typeface="Calibri"/>
            </a:rPr>
            <a:t> </a:t>
          </a:r>
          <a:r>
            <a:rPr lang="en-US" sz="1400" b="1" kern="1200" spc="-20" dirty="0">
              <a:solidFill>
                <a:srgbClr val="FF0000"/>
              </a:solidFill>
              <a:latin typeface="Calibri"/>
              <a:cs typeface="Calibri"/>
            </a:rPr>
            <a:t>for</a:t>
          </a:r>
          <a:r>
            <a:rPr lang="en-US" sz="1400" b="1" kern="1200" dirty="0">
              <a:solidFill>
                <a:srgbClr val="FF0000"/>
              </a:solidFill>
              <a:latin typeface="Calibri"/>
              <a:cs typeface="Calibri"/>
            </a:rPr>
            <a:t> </a:t>
          </a:r>
          <a:r>
            <a:rPr lang="en-US" sz="1400" b="1" kern="1200" spc="-20" dirty="0">
              <a:solidFill>
                <a:srgbClr val="FF0000"/>
              </a:solidFill>
              <a:latin typeface="Calibri"/>
              <a:cs typeface="Calibri"/>
            </a:rPr>
            <a:t>rainfall </a:t>
          </a:r>
          <a:r>
            <a:rPr lang="en-US" sz="1400" b="1" kern="1200" spc="-10" dirty="0">
              <a:solidFill>
                <a:srgbClr val="FF0000"/>
              </a:solidFill>
              <a:latin typeface="Calibri"/>
              <a:cs typeface="Calibri"/>
            </a:rPr>
            <a:t>amounts </a:t>
          </a:r>
          <a:r>
            <a:rPr lang="en-US" sz="1400" b="0" kern="1200" spc="-10" dirty="0">
              <a:solidFill>
                <a:srgbClr val="114C7A"/>
              </a:solidFill>
              <a:latin typeface="Calibri"/>
              <a:cs typeface="Calibri"/>
            </a:rPr>
            <a:t>over</a:t>
          </a:r>
          <a:r>
            <a:rPr lang="en-US" sz="1400" b="0" kern="1200" spc="-30" dirty="0">
              <a:solidFill>
                <a:srgbClr val="114C7A"/>
              </a:solidFill>
              <a:latin typeface="Calibri"/>
              <a:cs typeface="Calibri"/>
            </a:rPr>
            <a:t> </a:t>
          </a:r>
          <a:r>
            <a:rPr lang="en-US" sz="1400" b="0" kern="1200" spc="-15" dirty="0">
              <a:solidFill>
                <a:srgbClr val="114C7A"/>
              </a:solidFill>
              <a:latin typeface="Calibri"/>
              <a:cs typeface="Calibri"/>
            </a:rPr>
            <a:t>western</a:t>
          </a:r>
          <a:r>
            <a:rPr lang="en-US" sz="1400" b="0" kern="1200" spc="5" dirty="0">
              <a:solidFill>
                <a:srgbClr val="114C7A"/>
              </a:solidFill>
              <a:latin typeface="Calibri"/>
              <a:cs typeface="Calibri"/>
            </a:rPr>
            <a:t> </a:t>
          </a:r>
          <a:r>
            <a:rPr lang="en-US" sz="1400" b="0" kern="1200" spc="-5" dirty="0">
              <a:solidFill>
                <a:srgbClr val="114C7A"/>
              </a:solidFill>
              <a:latin typeface="Calibri"/>
              <a:cs typeface="Calibri"/>
            </a:rPr>
            <a:t>India.</a:t>
          </a:r>
          <a:endParaRPr lang="en-US" sz="1400" b="0" kern="1200" spc="-10" dirty="0">
            <a:solidFill>
              <a:srgbClr val="114C7A"/>
            </a:solidFill>
            <a:latin typeface="Calibri"/>
            <a:cs typeface="Calibri"/>
          </a:endParaRPr>
        </a:p>
      </dsp:txBody>
      <dsp:txXfrm>
        <a:off x="4445630" y="436284"/>
        <a:ext cx="1948416" cy="3923462"/>
      </dsp:txXfrm>
    </dsp:sp>
    <dsp:sp modelId="{823330EC-BA3E-5741-840B-11BF7C37360F}">
      <dsp:nvSpPr>
        <dsp:cNvPr id="0" name=""/>
        <dsp:cNvSpPr/>
      </dsp:nvSpPr>
      <dsp:spPr>
        <a:xfrm>
          <a:off x="6666825" y="18297"/>
          <a:ext cx="1948416" cy="41798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PT Sans" panose="020B0503020203020204" pitchFamily="34" charset="77"/>
            </a:rPr>
            <a:t>The Tibetan high pressure system/Tropical easterly jet</a:t>
          </a:r>
          <a:endParaRPr lang="en-US" sz="1100" b="1" kern="1200" spc="-10" dirty="0">
            <a:latin typeface="PT Sans" panose="020B0503020203020204" pitchFamily="34" charset="77"/>
            <a:cs typeface="Calibri"/>
          </a:endParaRPr>
        </a:p>
      </dsp:txBody>
      <dsp:txXfrm>
        <a:off x="6666825" y="18297"/>
        <a:ext cx="1948416" cy="417986"/>
      </dsp:txXfrm>
    </dsp:sp>
    <dsp:sp modelId="{99D827E8-C0DF-0846-BA00-D55D60B033BA}">
      <dsp:nvSpPr>
        <dsp:cNvPr id="0" name=""/>
        <dsp:cNvSpPr/>
      </dsp:nvSpPr>
      <dsp:spPr>
        <a:xfrm>
          <a:off x="6666825" y="436284"/>
          <a:ext cx="1948416" cy="392346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Wingdings"/>
            <a:buNone/>
          </a:pPr>
          <a:r>
            <a:rPr lang="en-US" sz="1200" b="1" kern="1200" spc="-5" dirty="0">
              <a:solidFill>
                <a:srgbClr val="FF0000"/>
              </a:solidFill>
              <a:latin typeface="Calibri"/>
              <a:cs typeface="Calibri"/>
            </a:rPr>
            <a:t>Upper</a:t>
          </a:r>
          <a:r>
            <a:rPr lang="en-US" sz="1200" b="1" kern="1200" spc="10" dirty="0">
              <a:solidFill>
                <a:srgbClr val="FF0000"/>
              </a:solidFill>
              <a:latin typeface="Calibri"/>
              <a:cs typeface="Calibri"/>
            </a:rPr>
            <a:t> </a:t>
          </a:r>
          <a:r>
            <a:rPr lang="en-US" sz="1200" b="1" kern="1200" spc="-15" dirty="0">
              <a:solidFill>
                <a:srgbClr val="FF0000"/>
              </a:solidFill>
              <a:latin typeface="Calibri"/>
              <a:cs typeface="Calibri"/>
            </a:rPr>
            <a:t>level </a:t>
          </a:r>
          <a:r>
            <a:rPr lang="en-US" sz="1200" b="1" kern="1200" spc="-10" dirty="0">
              <a:solidFill>
                <a:srgbClr val="FF0000"/>
              </a:solidFill>
              <a:latin typeface="Calibri"/>
              <a:cs typeface="Calibri"/>
            </a:rPr>
            <a:t>anticyclone.</a:t>
          </a:r>
          <a:endParaRPr lang="en-US" sz="1200" b="0" kern="1200" spc="-10" dirty="0">
            <a:latin typeface="Calibri"/>
            <a:cs typeface="Calibri"/>
          </a:endParaRPr>
        </a:p>
        <a:p>
          <a:pPr marL="114300" lvl="1" indent="-114300" algn="l" defTabSz="533400" rtl="0">
            <a:lnSpc>
              <a:spcPct val="90000"/>
            </a:lnSpc>
            <a:spcBef>
              <a:spcPct val="0"/>
            </a:spcBef>
            <a:spcAft>
              <a:spcPct val="15000"/>
            </a:spcAft>
            <a:buChar char="•"/>
          </a:pPr>
          <a:r>
            <a:rPr lang="en-US" sz="1200" kern="1200" spc="-15" dirty="0">
              <a:solidFill>
                <a:srgbClr val="1F487C"/>
              </a:solidFill>
              <a:latin typeface="Calibri"/>
              <a:cs typeface="Calibri"/>
            </a:rPr>
            <a:t>Located</a:t>
          </a:r>
          <a:r>
            <a:rPr lang="en-US" sz="1200" kern="1200" spc="20" dirty="0">
              <a:solidFill>
                <a:srgbClr val="1F487C"/>
              </a:solidFill>
              <a:latin typeface="Calibri"/>
              <a:cs typeface="Calibri"/>
            </a:rPr>
            <a:t> </a:t>
          </a:r>
          <a:r>
            <a:rPr lang="en-US" sz="1200" kern="1200" spc="-15" dirty="0">
              <a:solidFill>
                <a:srgbClr val="1F487C"/>
              </a:solidFill>
              <a:latin typeface="Calibri"/>
              <a:cs typeface="Calibri"/>
            </a:rPr>
            <a:t>over</a:t>
          </a:r>
          <a:r>
            <a:rPr lang="en-US" sz="1200" kern="1200" spc="10" dirty="0">
              <a:solidFill>
                <a:srgbClr val="1F487C"/>
              </a:solidFill>
              <a:latin typeface="Calibri"/>
              <a:cs typeface="Calibri"/>
            </a:rPr>
            <a:t> </a:t>
          </a:r>
          <a:r>
            <a:rPr lang="en-US" sz="1200" kern="1200" spc="-10" dirty="0">
              <a:solidFill>
                <a:srgbClr val="1F487C"/>
              </a:solidFill>
              <a:latin typeface="Calibri"/>
              <a:cs typeface="Calibri"/>
            </a:rPr>
            <a:t>northern</a:t>
          </a:r>
          <a:r>
            <a:rPr lang="en-US" sz="1200" kern="1200" dirty="0">
              <a:solidFill>
                <a:srgbClr val="1F487C"/>
              </a:solidFill>
              <a:latin typeface="Calibri"/>
              <a:cs typeface="Calibri"/>
            </a:rPr>
            <a:t> </a:t>
          </a:r>
          <a:r>
            <a:rPr lang="en-US" sz="1200" kern="1200" spc="-5" dirty="0">
              <a:solidFill>
                <a:srgbClr val="1F487C"/>
              </a:solidFill>
              <a:latin typeface="Calibri"/>
              <a:cs typeface="Calibri"/>
            </a:rPr>
            <a:t>India </a:t>
          </a:r>
          <a:r>
            <a:rPr lang="en-US" sz="1200" kern="1200" spc="-10" dirty="0">
              <a:solidFill>
                <a:srgbClr val="1F487C"/>
              </a:solidFill>
              <a:latin typeface="Calibri"/>
              <a:cs typeface="Calibri"/>
            </a:rPr>
            <a:t>above</a:t>
          </a:r>
          <a:r>
            <a:rPr lang="en-US" sz="1200" kern="1200" spc="5" dirty="0">
              <a:solidFill>
                <a:srgbClr val="1F487C"/>
              </a:solidFill>
              <a:latin typeface="Calibri"/>
              <a:cs typeface="Calibri"/>
            </a:rPr>
            <a:t> </a:t>
          </a:r>
          <a:r>
            <a:rPr lang="en-US" sz="1200" kern="1200" spc="-10" dirty="0">
              <a:solidFill>
                <a:srgbClr val="1F487C"/>
              </a:solidFill>
              <a:latin typeface="Calibri"/>
              <a:cs typeface="Calibri"/>
            </a:rPr>
            <a:t>the</a:t>
          </a:r>
          <a:r>
            <a:rPr lang="en-US" sz="1200" kern="1200" spc="20" dirty="0">
              <a:solidFill>
                <a:srgbClr val="1F487C"/>
              </a:solidFill>
              <a:latin typeface="Calibri"/>
              <a:cs typeface="Calibri"/>
            </a:rPr>
            <a:t> </a:t>
          </a:r>
          <a:r>
            <a:rPr lang="en-US" sz="1200" kern="1200" spc="-10" dirty="0">
              <a:solidFill>
                <a:srgbClr val="1F487C"/>
              </a:solidFill>
              <a:latin typeface="Calibri"/>
              <a:cs typeface="Calibri"/>
            </a:rPr>
            <a:t>surface</a:t>
          </a:r>
          <a:r>
            <a:rPr lang="en-US" sz="1200" kern="1200" dirty="0">
              <a:solidFill>
                <a:srgbClr val="1F487C"/>
              </a:solidFill>
              <a:latin typeface="Calibri"/>
              <a:cs typeface="Calibri"/>
            </a:rPr>
            <a:t> </a:t>
          </a:r>
          <a:r>
            <a:rPr lang="en-US" sz="1200" kern="1200" spc="-5" dirty="0">
              <a:solidFill>
                <a:srgbClr val="1F487C"/>
              </a:solidFill>
              <a:latin typeface="Calibri"/>
              <a:cs typeface="Calibri"/>
            </a:rPr>
            <a:t>monsoon</a:t>
          </a:r>
          <a:r>
            <a:rPr lang="en-US" sz="1200" kern="1200" spc="5" dirty="0">
              <a:solidFill>
                <a:srgbClr val="1F487C"/>
              </a:solidFill>
              <a:latin typeface="Calibri"/>
              <a:cs typeface="Calibri"/>
            </a:rPr>
            <a:t> </a:t>
          </a:r>
          <a:r>
            <a:rPr lang="en-US" sz="1200" kern="1200" spc="-15" dirty="0">
              <a:solidFill>
                <a:srgbClr val="1F487C"/>
              </a:solidFill>
              <a:latin typeface="Calibri"/>
              <a:cs typeface="Calibri"/>
            </a:rPr>
            <a:t>trough;</a:t>
          </a:r>
          <a:r>
            <a:rPr lang="en-US" sz="1200" kern="1200" dirty="0">
              <a:solidFill>
                <a:srgbClr val="1F487C"/>
              </a:solidFill>
              <a:latin typeface="Calibri"/>
              <a:cs typeface="Calibri"/>
            </a:rPr>
            <a:t> </a:t>
          </a:r>
          <a:r>
            <a:rPr lang="en-US" sz="1200" kern="1200" spc="-10" dirty="0">
              <a:solidFill>
                <a:srgbClr val="1F487C"/>
              </a:solidFill>
              <a:latin typeface="Calibri"/>
              <a:cs typeface="Calibri"/>
            </a:rPr>
            <a:t>(low </a:t>
          </a:r>
          <a:r>
            <a:rPr lang="en-US" sz="1200" kern="1200" spc="-480" dirty="0">
              <a:solidFill>
                <a:srgbClr val="1F487C"/>
              </a:solidFill>
              <a:latin typeface="Calibri"/>
              <a:cs typeface="Calibri"/>
            </a:rPr>
            <a:t> </a:t>
          </a:r>
          <a:r>
            <a:rPr lang="en-US" sz="1200" kern="1200" spc="-10" dirty="0">
              <a:solidFill>
                <a:srgbClr val="1F487C"/>
              </a:solidFill>
              <a:latin typeface="Calibri"/>
              <a:cs typeface="Calibri"/>
            </a:rPr>
            <a:t>level</a:t>
          </a:r>
          <a:r>
            <a:rPr lang="en-US" sz="1200" kern="1200" dirty="0">
              <a:solidFill>
                <a:srgbClr val="1F487C"/>
              </a:solidFill>
              <a:latin typeface="Calibri"/>
              <a:cs typeface="Calibri"/>
            </a:rPr>
            <a:t> </a:t>
          </a:r>
          <a:r>
            <a:rPr lang="en-US" sz="1200" kern="1200" spc="-20" dirty="0">
              <a:solidFill>
                <a:srgbClr val="1F487C"/>
              </a:solidFill>
              <a:latin typeface="Calibri"/>
              <a:cs typeface="Calibri"/>
            </a:rPr>
            <a:t>convergence</a:t>
          </a:r>
          <a:r>
            <a:rPr lang="en-US" sz="1200" kern="1200" spc="15" dirty="0">
              <a:solidFill>
                <a:srgbClr val="1F487C"/>
              </a:solidFill>
              <a:latin typeface="Calibri"/>
              <a:cs typeface="Calibri"/>
            </a:rPr>
            <a:t> </a:t>
          </a:r>
          <a:r>
            <a:rPr lang="en-US" sz="1200" kern="1200" spc="-15" dirty="0">
              <a:solidFill>
                <a:srgbClr val="1F487C"/>
              </a:solidFill>
              <a:latin typeface="Calibri"/>
              <a:cs typeface="Calibri"/>
            </a:rPr>
            <a:t>matched</a:t>
          </a:r>
          <a:r>
            <a:rPr lang="en-US" sz="1200" kern="1200" spc="10" dirty="0">
              <a:solidFill>
                <a:srgbClr val="1F487C"/>
              </a:solidFill>
              <a:latin typeface="Calibri"/>
              <a:cs typeface="Calibri"/>
            </a:rPr>
            <a:t> </a:t>
          </a:r>
          <a:r>
            <a:rPr lang="en-US" sz="1200" kern="1200" spc="-10" dirty="0">
              <a:solidFill>
                <a:srgbClr val="1F487C"/>
              </a:solidFill>
              <a:latin typeface="Calibri"/>
              <a:cs typeface="Calibri"/>
            </a:rPr>
            <a:t>by</a:t>
          </a:r>
          <a:r>
            <a:rPr lang="en-US" sz="1200" kern="1200" spc="10" dirty="0">
              <a:solidFill>
                <a:srgbClr val="1F487C"/>
              </a:solidFill>
              <a:latin typeface="Calibri"/>
              <a:cs typeface="Calibri"/>
            </a:rPr>
            <a:t> </a:t>
          </a:r>
          <a:r>
            <a:rPr lang="en-US" sz="1200" kern="1200" spc="-10" dirty="0">
              <a:solidFill>
                <a:srgbClr val="1F487C"/>
              </a:solidFill>
              <a:latin typeface="Calibri"/>
              <a:cs typeface="Calibri"/>
            </a:rPr>
            <a:t>upper</a:t>
          </a:r>
          <a:r>
            <a:rPr lang="en-US" sz="1200" kern="1200" spc="-5" dirty="0">
              <a:solidFill>
                <a:srgbClr val="1F487C"/>
              </a:solidFill>
              <a:latin typeface="Calibri"/>
              <a:cs typeface="Calibri"/>
            </a:rPr>
            <a:t> </a:t>
          </a:r>
          <a:r>
            <a:rPr lang="en-US" sz="1200" kern="1200" spc="-10" dirty="0">
              <a:solidFill>
                <a:srgbClr val="1F487C"/>
              </a:solidFill>
              <a:latin typeface="Calibri"/>
              <a:cs typeface="Calibri"/>
            </a:rPr>
            <a:t>level </a:t>
          </a:r>
          <a:r>
            <a:rPr lang="en-US" sz="1200" kern="1200" spc="-15" dirty="0">
              <a:solidFill>
                <a:srgbClr val="1F487C"/>
              </a:solidFill>
              <a:latin typeface="Calibri"/>
              <a:cs typeface="Calibri"/>
            </a:rPr>
            <a:t>divergence)</a:t>
          </a:r>
          <a:endParaRPr lang="en-US" sz="1200" kern="1200" dirty="0">
            <a:latin typeface="Calibri"/>
            <a:cs typeface="Calibri"/>
          </a:endParaRPr>
        </a:p>
        <a:p>
          <a:pPr marL="228600" lvl="2" indent="-114300" algn="l" defTabSz="533400" rtl="0">
            <a:lnSpc>
              <a:spcPct val="90000"/>
            </a:lnSpc>
            <a:spcBef>
              <a:spcPct val="0"/>
            </a:spcBef>
            <a:spcAft>
              <a:spcPct val="15000"/>
            </a:spcAft>
            <a:buChar char="•"/>
          </a:pPr>
          <a:r>
            <a:rPr lang="en-US" sz="1200" kern="1200" spc="-25" dirty="0">
              <a:solidFill>
                <a:srgbClr val="1F487C"/>
              </a:solidFill>
              <a:latin typeface="Calibri"/>
              <a:cs typeface="Calibri"/>
            </a:rPr>
            <a:t>Well</a:t>
          </a:r>
          <a:r>
            <a:rPr lang="en-US" sz="1200" kern="1200" spc="-5" dirty="0">
              <a:solidFill>
                <a:srgbClr val="1F487C"/>
              </a:solidFill>
              <a:latin typeface="Calibri"/>
              <a:cs typeface="Calibri"/>
            </a:rPr>
            <a:t> </a:t>
          </a:r>
          <a:r>
            <a:rPr lang="en-US" sz="1200" kern="1200" spc="-10" dirty="0">
              <a:solidFill>
                <a:srgbClr val="1F487C"/>
              </a:solidFill>
              <a:latin typeface="Calibri"/>
              <a:cs typeface="Calibri"/>
            </a:rPr>
            <a:t>established</a:t>
          </a:r>
          <a:r>
            <a:rPr lang="en-US" sz="1200" kern="1200" spc="-5" dirty="0">
              <a:solidFill>
                <a:srgbClr val="1F487C"/>
              </a:solidFill>
              <a:latin typeface="Calibri"/>
              <a:cs typeface="Calibri"/>
            </a:rPr>
            <a:t> </a:t>
          </a:r>
          <a:r>
            <a:rPr lang="en-US" sz="1200" kern="1200" spc="-10" dirty="0">
              <a:solidFill>
                <a:srgbClr val="1F487C"/>
              </a:solidFill>
              <a:latin typeface="Calibri"/>
              <a:cs typeface="Calibri"/>
            </a:rPr>
            <a:t>during</a:t>
          </a:r>
          <a:r>
            <a:rPr lang="en-US" sz="1200" kern="1200" spc="-15" dirty="0">
              <a:solidFill>
                <a:srgbClr val="1F487C"/>
              </a:solidFill>
              <a:latin typeface="Calibri"/>
              <a:cs typeface="Calibri"/>
            </a:rPr>
            <a:t> </a:t>
          </a:r>
          <a:r>
            <a:rPr lang="en-US" sz="1200" kern="1200" spc="-10" dirty="0">
              <a:solidFill>
                <a:srgbClr val="1F487C"/>
              </a:solidFill>
              <a:latin typeface="Calibri"/>
              <a:cs typeface="Calibri"/>
            </a:rPr>
            <a:t>summer.</a:t>
          </a:r>
          <a:endParaRPr lang="en-US" sz="1200" kern="1200" dirty="0">
            <a:latin typeface="Calibri"/>
            <a:cs typeface="Calibri"/>
          </a:endParaRPr>
        </a:p>
        <a:p>
          <a:pPr marL="114300" lvl="1" indent="-114300" algn="l" defTabSz="533400" rtl="0">
            <a:lnSpc>
              <a:spcPct val="90000"/>
            </a:lnSpc>
            <a:spcBef>
              <a:spcPct val="0"/>
            </a:spcBef>
            <a:spcAft>
              <a:spcPct val="15000"/>
            </a:spcAft>
            <a:buChar char="•"/>
          </a:pPr>
          <a:r>
            <a:rPr lang="en-US" sz="1200" kern="1200" spc="-10" dirty="0">
              <a:solidFill>
                <a:srgbClr val="1F487C"/>
              </a:solidFill>
              <a:latin typeface="Calibri"/>
              <a:cs typeface="Calibri"/>
            </a:rPr>
            <a:t>Moves</a:t>
          </a:r>
          <a:r>
            <a:rPr lang="en-US" sz="1200" kern="1200" spc="5" dirty="0">
              <a:solidFill>
                <a:srgbClr val="1F487C"/>
              </a:solidFill>
              <a:latin typeface="Calibri"/>
              <a:cs typeface="Calibri"/>
            </a:rPr>
            <a:t> </a:t>
          </a:r>
          <a:r>
            <a:rPr lang="en-US" sz="1200" kern="1200" spc="-5" dirty="0">
              <a:solidFill>
                <a:srgbClr val="1F487C"/>
              </a:solidFill>
              <a:latin typeface="Calibri"/>
              <a:cs typeface="Calibri"/>
            </a:rPr>
            <a:t>in</a:t>
          </a:r>
          <a:r>
            <a:rPr lang="en-US" sz="1200" kern="1200" spc="5" dirty="0">
              <a:solidFill>
                <a:srgbClr val="1F487C"/>
              </a:solidFill>
              <a:latin typeface="Calibri"/>
              <a:cs typeface="Calibri"/>
            </a:rPr>
            <a:t> </a:t>
          </a:r>
          <a:r>
            <a:rPr lang="en-US" sz="1200" kern="1200" spc="-5" dirty="0">
              <a:solidFill>
                <a:srgbClr val="1F487C"/>
              </a:solidFill>
              <a:latin typeface="Calibri"/>
              <a:cs typeface="Calibri"/>
            </a:rPr>
            <a:t>a</a:t>
          </a:r>
          <a:r>
            <a:rPr lang="en-US" sz="1200" kern="1200" dirty="0">
              <a:solidFill>
                <a:srgbClr val="1F487C"/>
              </a:solidFill>
              <a:latin typeface="Calibri"/>
              <a:cs typeface="Calibri"/>
            </a:rPr>
            <a:t> </a:t>
          </a:r>
          <a:r>
            <a:rPr lang="en-US" sz="1200" kern="1200" spc="-10" dirty="0">
              <a:solidFill>
                <a:srgbClr val="1F487C"/>
              </a:solidFill>
              <a:latin typeface="Calibri"/>
              <a:cs typeface="Calibri"/>
            </a:rPr>
            <a:t>south-southeast</a:t>
          </a:r>
          <a:r>
            <a:rPr lang="en-US" sz="1200" kern="1200" spc="15" dirty="0">
              <a:solidFill>
                <a:srgbClr val="1F487C"/>
              </a:solidFill>
              <a:latin typeface="Calibri"/>
              <a:cs typeface="Calibri"/>
            </a:rPr>
            <a:t> </a:t>
          </a:r>
          <a:r>
            <a:rPr lang="en-US" sz="1200" kern="1200" spc="-10" dirty="0">
              <a:solidFill>
                <a:srgbClr val="1F487C"/>
              </a:solidFill>
              <a:latin typeface="Calibri"/>
              <a:cs typeface="Calibri"/>
            </a:rPr>
            <a:t>direction</a:t>
          </a:r>
          <a:r>
            <a:rPr lang="en-US" sz="1200" kern="1200" spc="-5" dirty="0">
              <a:solidFill>
                <a:srgbClr val="1F487C"/>
              </a:solidFill>
              <a:latin typeface="Calibri"/>
              <a:cs typeface="Calibri"/>
            </a:rPr>
            <a:t> </a:t>
          </a:r>
          <a:r>
            <a:rPr lang="en-US" sz="1200" kern="1200" spc="-10" dirty="0">
              <a:solidFill>
                <a:srgbClr val="1F487C"/>
              </a:solidFill>
              <a:latin typeface="Calibri"/>
              <a:cs typeface="Calibri"/>
            </a:rPr>
            <a:t>following</a:t>
          </a:r>
          <a:r>
            <a:rPr lang="en-US" sz="1200" kern="1200" dirty="0">
              <a:solidFill>
                <a:srgbClr val="1F487C"/>
              </a:solidFill>
              <a:latin typeface="Calibri"/>
              <a:cs typeface="Calibri"/>
            </a:rPr>
            <a:t> </a:t>
          </a:r>
          <a:r>
            <a:rPr lang="en-US" sz="1200" kern="1200" spc="-5" dirty="0">
              <a:solidFill>
                <a:srgbClr val="1F487C"/>
              </a:solidFill>
              <a:latin typeface="Calibri"/>
              <a:cs typeface="Calibri"/>
            </a:rPr>
            <a:t>the</a:t>
          </a:r>
          <a:r>
            <a:rPr lang="en-US" sz="1200" kern="1200" spc="20" dirty="0">
              <a:solidFill>
                <a:srgbClr val="1F487C"/>
              </a:solidFill>
              <a:latin typeface="Calibri"/>
              <a:cs typeface="Calibri"/>
            </a:rPr>
            <a:t> </a:t>
          </a:r>
          <a:r>
            <a:rPr lang="en-US" sz="1200" kern="1200" spc="-20" dirty="0">
              <a:solidFill>
                <a:srgbClr val="1F487C"/>
              </a:solidFill>
              <a:latin typeface="Calibri"/>
              <a:cs typeface="Calibri"/>
            </a:rPr>
            <a:t>zone</a:t>
          </a:r>
          <a:r>
            <a:rPr lang="en-US" sz="1200" kern="1200" spc="10" dirty="0">
              <a:solidFill>
                <a:srgbClr val="1F487C"/>
              </a:solidFill>
              <a:latin typeface="Calibri"/>
              <a:cs typeface="Calibri"/>
            </a:rPr>
            <a:t> </a:t>
          </a:r>
          <a:r>
            <a:rPr lang="en-US" sz="1200" kern="1200" spc="-5" dirty="0">
              <a:solidFill>
                <a:srgbClr val="1F487C"/>
              </a:solidFill>
              <a:latin typeface="Calibri"/>
              <a:cs typeface="Calibri"/>
            </a:rPr>
            <a:t>of</a:t>
          </a:r>
          <a:r>
            <a:rPr lang="en-US" sz="1200" kern="1200" dirty="0">
              <a:solidFill>
                <a:srgbClr val="1F487C"/>
              </a:solidFill>
              <a:latin typeface="Calibri"/>
              <a:cs typeface="Calibri"/>
            </a:rPr>
            <a:t> </a:t>
          </a:r>
          <a:r>
            <a:rPr lang="en-US" sz="1200" kern="1200" spc="-10" dirty="0">
              <a:solidFill>
                <a:srgbClr val="1F487C"/>
              </a:solidFill>
              <a:latin typeface="Calibri"/>
              <a:cs typeface="Calibri"/>
            </a:rPr>
            <a:t>maximum surface heating</a:t>
          </a:r>
          <a:r>
            <a:rPr lang="en-US" sz="1200" kern="1200" spc="-5" dirty="0">
              <a:solidFill>
                <a:srgbClr val="1F487C"/>
              </a:solidFill>
              <a:latin typeface="Calibri"/>
              <a:cs typeface="Calibri"/>
            </a:rPr>
            <a:t> and </a:t>
          </a:r>
          <a:r>
            <a:rPr lang="en-US" sz="1200" kern="1200" spc="-10" dirty="0">
              <a:solidFill>
                <a:srgbClr val="1F487C"/>
              </a:solidFill>
              <a:latin typeface="Calibri"/>
              <a:cs typeface="Calibri"/>
            </a:rPr>
            <a:t>low</a:t>
          </a:r>
          <a:r>
            <a:rPr lang="en-US" sz="1200" kern="1200" spc="5" dirty="0">
              <a:solidFill>
                <a:srgbClr val="1F487C"/>
              </a:solidFill>
              <a:latin typeface="Calibri"/>
              <a:cs typeface="Calibri"/>
            </a:rPr>
            <a:t> </a:t>
          </a:r>
          <a:r>
            <a:rPr lang="en-US" sz="1200" kern="1200" spc="-10" dirty="0">
              <a:solidFill>
                <a:srgbClr val="1F487C"/>
              </a:solidFill>
              <a:latin typeface="Calibri"/>
              <a:cs typeface="Calibri"/>
            </a:rPr>
            <a:t>pressure.</a:t>
          </a:r>
          <a:endParaRPr lang="en-US" sz="1200" kern="1200" dirty="0">
            <a:latin typeface="Calibri"/>
            <a:cs typeface="Calibri"/>
          </a:endParaRPr>
        </a:p>
        <a:p>
          <a:pPr marL="114300" lvl="1" indent="-114300" algn="l" defTabSz="533400" rtl="0">
            <a:lnSpc>
              <a:spcPct val="90000"/>
            </a:lnSpc>
            <a:spcBef>
              <a:spcPct val="0"/>
            </a:spcBef>
            <a:spcAft>
              <a:spcPct val="15000"/>
            </a:spcAft>
            <a:buChar char="•"/>
          </a:pPr>
          <a:r>
            <a:rPr lang="en-US" sz="1200" kern="1200" spc="-10" dirty="0">
              <a:solidFill>
                <a:srgbClr val="1F487C"/>
              </a:solidFill>
              <a:latin typeface="Calibri"/>
              <a:cs typeface="Calibri"/>
            </a:rPr>
            <a:t>The</a:t>
          </a:r>
          <a:r>
            <a:rPr lang="en-US" sz="1200" kern="1200" spc="15" dirty="0">
              <a:solidFill>
                <a:srgbClr val="1F487C"/>
              </a:solidFill>
              <a:latin typeface="Calibri"/>
              <a:cs typeface="Calibri"/>
            </a:rPr>
            <a:t> </a:t>
          </a:r>
          <a:r>
            <a:rPr lang="en-US" sz="1200" kern="1200" spc="-10" dirty="0">
              <a:solidFill>
                <a:srgbClr val="1F487C"/>
              </a:solidFill>
              <a:latin typeface="Calibri"/>
              <a:cs typeface="Calibri"/>
            </a:rPr>
            <a:t>outflow</a:t>
          </a:r>
          <a:r>
            <a:rPr lang="en-US" sz="1200" kern="1200" spc="10" dirty="0">
              <a:solidFill>
                <a:srgbClr val="1F487C"/>
              </a:solidFill>
              <a:latin typeface="Calibri"/>
              <a:cs typeface="Calibri"/>
            </a:rPr>
            <a:t> </a:t>
          </a:r>
          <a:r>
            <a:rPr lang="en-US" sz="1200" kern="1200" spc="-5" dirty="0">
              <a:solidFill>
                <a:srgbClr val="1F487C"/>
              </a:solidFill>
              <a:latin typeface="Calibri"/>
              <a:cs typeface="Calibri"/>
            </a:rPr>
            <a:t>of</a:t>
          </a:r>
          <a:r>
            <a:rPr lang="en-US" sz="1200" kern="1200" spc="10" dirty="0">
              <a:solidFill>
                <a:srgbClr val="1F487C"/>
              </a:solidFill>
              <a:latin typeface="Calibri"/>
              <a:cs typeface="Calibri"/>
            </a:rPr>
            <a:t> </a:t>
          </a:r>
          <a:r>
            <a:rPr lang="en-US" sz="1200" kern="1200" spc="-5" dirty="0">
              <a:solidFill>
                <a:srgbClr val="1F487C"/>
              </a:solidFill>
              <a:latin typeface="Calibri"/>
              <a:cs typeface="Calibri"/>
            </a:rPr>
            <a:t>air</a:t>
          </a:r>
          <a:r>
            <a:rPr lang="en-US" sz="1200" kern="1200" spc="-10" dirty="0">
              <a:solidFill>
                <a:srgbClr val="1F487C"/>
              </a:solidFill>
              <a:latin typeface="Calibri"/>
              <a:cs typeface="Calibri"/>
            </a:rPr>
            <a:t> </a:t>
          </a:r>
          <a:r>
            <a:rPr lang="en-US" sz="1200" kern="1200" spc="-15" dirty="0">
              <a:solidFill>
                <a:srgbClr val="1F487C"/>
              </a:solidFill>
              <a:latin typeface="Calibri"/>
              <a:cs typeface="Calibri"/>
            </a:rPr>
            <a:t>from</a:t>
          </a:r>
          <a:r>
            <a:rPr lang="en-US" sz="1200" kern="1200" dirty="0">
              <a:solidFill>
                <a:srgbClr val="1F487C"/>
              </a:solidFill>
              <a:latin typeface="Calibri"/>
              <a:cs typeface="Calibri"/>
            </a:rPr>
            <a:t> </a:t>
          </a:r>
          <a:r>
            <a:rPr lang="en-US" sz="1200" kern="1200" spc="-5" dirty="0">
              <a:solidFill>
                <a:srgbClr val="1F487C"/>
              </a:solidFill>
              <a:latin typeface="Calibri"/>
              <a:cs typeface="Calibri"/>
            </a:rPr>
            <a:t>the</a:t>
          </a:r>
          <a:r>
            <a:rPr lang="en-US" sz="1200" kern="1200" spc="15" dirty="0">
              <a:solidFill>
                <a:srgbClr val="1F487C"/>
              </a:solidFill>
              <a:latin typeface="Calibri"/>
              <a:cs typeface="Calibri"/>
            </a:rPr>
            <a:t> </a:t>
          </a:r>
          <a:r>
            <a:rPr lang="en-US" sz="1200" kern="1200" spc="-5" dirty="0">
              <a:solidFill>
                <a:srgbClr val="1F487C"/>
              </a:solidFill>
              <a:latin typeface="Calibri"/>
              <a:cs typeface="Calibri"/>
            </a:rPr>
            <a:t>southern</a:t>
          </a:r>
          <a:r>
            <a:rPr lang="en-US" sz="1200" kern="1200" spc="10" dirty="0">
              <a:solidFill>
                <a:srgbClr val="1F487C"/>
              </a:solidFill>
              <a:latin typeface="Calibri"/>
              <a:cs typeface="Calibri"/>
            </a:rPr>
            <a:t> </a:t>
          </a:r>
          <a:r>
            <a:rPr lang="en-US" sz="1200" kern="1200" spc="-10" dirty="0">
              <a:solidFill>
                <a:srgbClr val="1F487C"/>
              </a:solidFill>
              <a:latin typeface="Calibri"/>
              <a:cs typeface="Calibri"/>
            </a:rPr>
            <a:t>flank</a:t>
          </a:r>
          <a:r>
            <a:rPr lang="en-US" sz="1200" kern="1200" spc="5" dirty="0">
              <a:solidFill>
                <a:srgbClr val="1F487C"/>
              </a:solidFill>
              <a:latin typeface="Calibri"/>
              <a:cs typeface="Calibri"/>
            </a:rPr>
            <a:t> </a:t>
          </a:r>
          <a:r>
            <a:rPr lang="en-US" sz="1200" kern="1200" spc="-5" dirty="0">
              <a:solidFill>
                <a:srgbClr val="1F487C"/>
              </a:solidFill>
              <a:latin typeface="Calibri"/>
              <a:cs typeface="Calibri"/>
            </a:rPr>
            <a:t>of</a:t>
          </a:r>
          <a:r>
            <a:rPr lang="en-US" sz="1200" kern="1200" spc="10" dirty="0">
              <a:solidFill>
                <a:srgbClr val="1F487C"/>
              </a:solidFill>
              <a:latin typeface="Calibri"/>
              <a:cs typeface="Calibri"/>
            </a:rPr>
            <a:t> </a:t>
          </a:r>
          <a:r>
            <a:rPr lang="en-US" sz="1200" kern="1200" spc="-5" dirty="0">
              <a:solidFill>
                <a:srgbClr val="1F487C"/>
              </a:solidFill>
              <a:latin typeface="Calibri"/>
              <a:cs typeface="Calibri"/>
            </a:rPr>
            <a:t>the</a:t>
          </a:r>
          <a:r>
            <a:rPr lang="en-US" sz="1200" kern="1200" dirty="0">
              <a:solidFill>
                <a:srgbClr val="1F487C"/>
              </a:solidFill>
              <a:latin typeface="Calibri"/>
              <a:cs typeface="Calibri"/>
            </a:rPr>
            <a:t> </a:t>
          </a:r>
          <a:r>
            <a:rPr lang="en-US" sz="1200" kern="1200" spc="-15" dirty="0">
              <a:solidFill>
                <a:srgbClr val="1F487C"/>
              </a:solidFill>
              <a:latin typeface="Calibri"/>
              <a:cs typeface="Calibri"/>
            </a:rPr>
            <a:t>Tibetan</a:t>
          </a:r>
          <a:r>
            <a:rPr lang="en-US" sz="1200" kern="1200" spc="10" dirty="0">
              <a:solidFill>
                <a:srgbClr val="1F487C"/>
              </a:solidFill>
              <a:latin typeface="Calibri"/>
              <a:cs typeface="Calibri"/>
            </a:rPr>
            <a:t> </a:t>
          </a:r>
          <a:r>
            <a:rPr lang="en-US" sz="1200" kern="1200" spc="-10" dirty="0">
              <a:solidFill>
                <a:srgbClr val="1F487C"/>
              </a:solidFill>
              <a:latin typeface="Calibri"/>
              <a:cs typeface="Calibri"/>
            </a:rPr>
            <a:t>high</a:t>
          </a:r>
          <a:r>
            <a:rPr lang="en-US" sz="1200" kern="1200" dirty="0">
              <a:solidFill>
                <a:srgbClr val="1F487C"/>
              </a:solidFill>
              <a:latin typeface="Calibri"/>
              <a:cs typeface="Calibri"/>
            </a:rPr>
            <a:t> </a:t>
          </a:r>
          <a:r>
            <a:rPr lang="en-US" sz="1200" kern="1200" spc="-10" dirty="0">
              <a:solidFill>
                <a:srgbClr val="1F487C"/>
              </a:solidFill>
              <a:latin typeface="Calibri"/>
              <a:cs typeface="Calibri"/>
            </a:rPr>
            <a:t>gives </a:t>
          </a:r>
          <a:r>
            <a:rPr lang="en-US" sz="1200" kern="1200" spc="-5" dirty="0">
              <a:solidFill>
                <a:srgbClr val="1F487C"/>
              </a:solidFill>
              <a:latin typeface="Calibri"/>
              <a:cs typeface="Calibri"/>
            </a:rPr>
            <a:t>rise </a:t>
          </a:r>
          <a:r>
            <a:rPr lang="en-US" sz="1200" kern="1200" spc="-20" dirty="0">
              <a:solidFill>
                <a:srgbClr val="1F487C"/>
              </a:solidFill>
              <a:latin typeface="Calibri"/>
              <a:cs typeface="Calibri"/>
            </a:rPr>
            <a:t>to</a:t>
          </a:r>
          <a:r>
            <a:rPr lang="en-US" sz="1200" kern="1200" spc="15" dirty="0">
              <a:solidFill>
                <a:srgbClr val="1F487C"/>
              </a:solidFill>
              <a:latin typeface="Calibri"/>
              <a:cs typeface="Calibri"/>
            </a:rPr>
            <a:t> </a:t>
          </a:r>
          <a:r>
            <a:rPr lang="en-US" sz="1200" kern="1200" spc="-5" dirty="0">
              <a:solidFill>
                <a:srgbClr val="1F487C"/>
              </a:solidFill>
              <a:latin typeface="Calibri"/>
              <a:cs typeface="Calibri"/>
            </a:rPr>
            <a:t>the </a:t>
          </a:r>
          <a:r>
            <a:rPr lang="en-US" sz="1200" b="1" kern="1200" spc="-25" dirty="0">
              <a:solidFill>
                <a:srgbClr val="FF0000"/>
              </a:solidFill>
              <a:latin typeface="Calibri"/>
              <a:cs typeface="Calibri"/>
            </a:rPr>
            <a:t>Tropical</a:t>
          </a:r>
          <a:r>
            <a:rPr lang="en-US" sz="1200" b="1" kern="1200" spc="10" dirty="0">
              <a:solidFill>
                <a:srgbClr val="FF0000"/>
              </a:solidFill>
              <a:latin typeface="Calibri"/>
              <a:cs typeface="Calibri"/>
            </a:rPr>
            <a:t> </a:t>
          </a:r>
          <a:r>
            <a:rPr lang="en-US" sz="1200" b="1" kern="1200" spc="-15" dirty="0">
              <a:solidFill>
                <a:srgbClr val="FF0000"/>
              </a:solidFill>
              <a:latin typeface="Calibri"/>
              <a:cs typeface="Calibri"/>
            </a:rPr>
            <a:t>easterly</a:t>
          </a:r>
          <a:r>
            <a:rPr lang="en-US" sz="1200" b="1" kern="1200" spc="5" dirty="0">
              <a:solidFill>
                <a:srgbClr val="FF0000"/>
              </a:solidFill>
              <a:latin typeface="Calibri"/>
              <a:cs typeface="Calibri"/>
            </a:rPr>
            <a:t> </a:t>
          </a:r>
          <a:r>
            <a:rPr lang="en-US" sz="1200" b="1" kern="1200" spc="-5" dirty="0">
              <a:solidFill>
                <a:srgbClr val="FF0000"/>
              </a:solidFill>
              <a:latin typeface="Calibri"/>
              <a:cs typeface="Calibri"/>
            </a:rPr>
            <a:t>jet</a:t>
          </a:r>
          <a:r>
            <a:rPr lang="en-US" sz="1200" kern="1200" spc="-5" dirty="0">
              <a:solidFill>
                <a:srgbClr val="FF0000"/>
              </a:solidFill>
              <a:latin typeface="Calibri"/>
              <a:cs typeface="Calibri"/>
            </a:rPr>
            <a:t>.</a:t>
          </a:r>
          <a:endParaRPr lang="en-US" sz="1200" kern="1200" dirty="0">
            <a:latin typeface="Calibri"/>
            <a:cs typeface="Calibri"/>
          </a:endParaRPr>
        </a:p>
        <a:p>
          <a:pPr marL="114300" lvl="1" indent="-114300" algn="l" defTabSz="533400" rtl="0">
            <a:lnSpc>
              <a:spcPct val="90000"/>
            </a:lnSpc>
            <a:spcBef>
              <a:spcPct val="0"/>
            </a:spcBef>
            <a:spcAft>
              <a:spcPct val="15000"/>
            </a:spcAft>
            <a:buChar char="•"/>
          </a:pPr>
          <a:r>
            <a:rPr lang="en-US" sz="1200" b="1" kern="1200" spc="-25" dirty="0">
              <a:solidFill>
                <a:srgbClr val="FF0000"/>
              </a:solidFill>
              <a:latin typeface="Calibri"/>
              <a:cs typeface="Calibri"/>
            </a:rPr>
            <a:t>Tropical</a:t>
          </a:r>
          <a:r>
            <a:rPr lang="en-US" sz="1200" b="1" kern="1200" dirty="0">
              <a:solidFill>
                <a:srgbClr val="FF0000"/>
              </a:solidFill>
              <a:latin typeface="Calibri"/>
              <a:cs typeface="Calibri"/>
            </a:rPr>
            <a:t> </a:t>
          </a:r>
          <a:r>
            <a:rPr lang="en-US" sz="1200" b="1" kern="1200" spc="-15" dirty="0">
              <a:solidFill>
                <a:srgbClr val="FF0000"/>
              </a:solidFill>
              <a:latin typeface="Calibri"/>
              <a:cs typeface="Calibri"/>
            </a:rPr>
            <a:t>easterly</a:t>
          </a:r>
          <a:r>
            <a:rPr lang="en-US" sz="1200" b="1" kern="1200" spc="30" dirty="0">
              <a:solidFill>
                <a:srgbClr val="FF0000"/>
              </a:solidFill>
              <a:latin typeface="Calibri"/>
              <a:cs typeface="Calibri"/>
            </a:rPr>
            <a:t> </a:t>
          </a:r>
          <a:r>
            <a:rPr lang="en-US" sz="1200" b="1" kern="1200" spc="-10" dirty="0">
              <a:solidFill>
                <a:srgbClr val="FF0000"/>
              </a:solidFill>
              <a:latin typeface="Calibri"/>
              <a:cs typeface="Calibri"/>
            </a:rPr>
            <a:t>jet</a:t>
          </a:r>
          <a:r>
            <a:rPr lang="en-US" sz="1200" b="1" kern="1200" spc="20" dirty="0">
              <a:solidFill>
                <a:srgbClr val="FF0000"/>
              </a:solidFill>
              <a:latin typeface="Calibri"/>
              <a:cs typeface="Calibri"/>
            </a:rPr>
            <a:t> </a:t>
          </a:r>
          <a:r>
            <a:rPr lang="en-US" sz="1200" kern="1200" spc="-5" dirty="0">
              <a:solidFill>
                <a:srgbClr val="1F487C"/>
              </a:solidFill>
              <a:latin typeface="Calibri"/>
              <a:cs typeface="Calibri"/>
            </a:rPr>
            <a:t>lasts </a:t>
          </a:r>
          <a:r>
            <a:rPr lang="en-US" sz="1200" kern="1200" spc="-15" dirty="0">
              <a:solidFill>
                <a:srgbClr val="1F487C"/>
              </a:solidFill>
              <a:latin typeface="Calibri"/>
              <a:cs typeface="Calibri"/>
            </a:rPr>
            <a:t>from</a:t>
          </a:r>
          <a:r>
            <a:rPr lang="en-US" sz="1200" kern="1200" spc="-5" dirty="0">
              <a:solidFill>
                <a:srgbClr val="1F487C"/>
              </a:solidFill>
              <a:latin typeface="Calibri"/>
              <a:cs typeface="Calibri"/>
            </a:rPr>
            <a:t> June</a:t>
          </a:r>
          <a:r>
            <a:rPr lang="en-US" sz="1200" kern="1200" spc="-10" dirty="0">
              <a:solidFill>
                <a:srgbClr val="1F487C"/>
              </a:solidFill>
              <a:latin typeface="Calibri"/>
              <a:cs typeface="Calibri"/>
            </a:rPr>
            <a:t> </a:t>
          </a:r>
          <a:r>
            <a:rPr lang="en-US" sz="1200" kern="1200" spc="-15" dirty="0">
              <a:solidFill>
                <a:srgbClr val="1F487C"/>
              </a:solidFill>
              <a:latin typeface="Calibri"/>
              <a:cs typeface="Calibri"/>
            </a:rPr>
            <a:t>to</a:t>
          </a:r>
          <a:r>
            <a:rPr lang="en-US" sz="1200" kern="1200" spc="5" dirty="0">
              <a:solidFill>
                <a:srgbClr val="1F487C"/>
              </a:solidFill>
              <a:latin typeface="Calibri"/>
              <a:cs typeface="Calibri"/>
            </a:rPr>
            <a:t> </a:t>
          </a:r>
          <a:r>
            <a:rPr lang="en-US" sz="1200" kern="1200" spc="-10" dirty="0">
              <a:solidFill>
                <a:srgbClr val="1F487C"/>
              </a:solidFill>
              <a:latin typeface="Calibri"/>
              <a:cs typeface="Calibri"/>
            </a:rPr>
            <a:t>September.</a:t>
          </a:r>
          <a:endParaRPr lang="en-US" sz="1200" kern="1200" dirty="0">
            <a:latin typeface="Calibri"/>
            <a:cs typeface="Calibri"/>
          </a:endParaRPr>
        </a:p>
      </dsp:txBody>
      <dsp:txXfrm>
        <a:off x="6666825" y="436284"/>
        <a:ext cx="1948416" cy="39234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AE71-ED45-A146-8CD4-A4521DE940E8}">
      <dsp:nvSpPr>
        <dsp:cNvPr id="0" name=""/>
        <dsp:cNvSpPr/>
      </dsp:nvSpPr>
      <dsp:spPr>
        <a:xfrm>
          <a:off x="142601" y="0"/>
          <a:ext cx="6569870" cy="410616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0E4F95-95D6-8746-A307-FCC221DBAAAD}">
      <dsp:nvSpPr>
        <dsp:cNvPr id="0" name=""/>
        <dsp:cNvSpPr/>
      </dsp:nvSpPr>
      <dsp:spPr>
        <a:xfrm>
          <a:off x="789733" y="3053347"/>
          <a:ext cx="151107" cy="15110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446FA-E9AF-A940-BE73-4A37EBB064F2}">
      <dsp:nvSpPr>
        <dsp:cNvPr id="0" name=""/>
        <dsp:cNvSpPr/>
      </dsp:nvSpPr>
      <dsp:spPr>
        <a:xfrm>
          <a:off x="644727" y="3269612"/>
          <a:ext cx="1776955" cy="508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68" tIns="0" rIns="0" bIns="0" numCol="1" spcCol="1270" anchor="t" anchorCtr="0">
          <a:noAutofit/>
        </a:bodyPr>
        <a:lstStyle/>
        <a:p>
          <a:pPr marL="0" lvl="0" indent="0" algn="ctr" defTabSz="488950" rtl="0">
            <a:lnSpc>
              <a:spcPct val="90000"/>
            </a:lnSpc>
            <a:spcBef>
              <a:spcPct val="0"/>
            </a:spcBef>
            <a:spcAft>
              <a:spcPct val="35000"/>
            </a:spcAft>
            <a:buNone/>
          </a:pPr>
          <a:r>
            <a:rPr lang="en-US" sz="1100" b="1" kern="1200" dirty="0">
              <a:latin typeface="PT Sans" panose="020B0503020203020204" pitchFamily="34" charset="77"/>
            </a:rPr>
            <a:t>existing of thermal low over south east of Arabian peninsula.</a:t>
          </a:r>
        </a:p>
      </dsp:txBody>
      <dsp:txXfrm>
        <a:off x="644727" y="3269612"/>
        <a:ext cx="1776955" cy="508580"/>
      </dsp:txXfrm>
    </dsp:sp>
    <dsp:sp modelId="{567BC9A8-A17D-FB4A-BA71-38DA25907A7E}">
      <dsp:nvSpPr>
        <dsp:cNvPr id="0" name=""/>
        <dsp:cNvSpPr/>
      </dsp:nvSpPr>
      <dsp:spPr>
        <a:xfrm>
          <a:off x="1607682" y="2267426"/>
          <a:ext cx="236515" cy="23651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E972BB-DE50-894A-84FA-530567026BCB}">
      <dsp:nvSpPr>
        <dsp:cNvPr id="0" name=""/>
        <dsp:cNvSpPr/>
      </dsp:nvSpPr>
      <dsp:spPr>
        <a:xfrm>
          <a:off x="469281" y="1792108"/>
          <a:ext cx="1497031" cy="52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25" tIns="0" rIns="0" bIns="0" numCol="1" spcCol="1270" anchor="t" anchorCtr="0">
          <a:noAutofit/>
        </a:bodyPr>
        <a:lstStyle/>
        <a:p>
          <a:pPr marL="0" lvl="0" indent="0" algn="ctr" defTabSz="533400" rtl="0">
            <a:lnSpc>
              <a:spcPct val="90000"/>
            </a:lnSpc>
            <a:spcBef>
              <a:spcPct val="0"/>
            </a:spcBef>
            <a:spcAft>
              <a:spcPct val="35000"/>
            </a:spcAft>
            <a:buNone/>
          </a:pPr>
          <a:r>
            <a:rPr lang="en-US" sz="1200" b="1" kern="1200" dirty="0">
              <a:latin typeface="PT Sans" panose="020B0503020203020204" pitchFamily="34" charset="77"/>
            </a:rPr>
            <a:t> Blowing northerly winds in 700 hpa layer.</a:t>
          </a:r>
        </a:p>
      </dsp:txBody>
      <dsp:txXfrm>
        <a:off x="469281" y="1792108"/>
        <a:ext cx="1497031" cy="521220"/>
      </dsp:txXfrm>
    </dsp:sp>
    <dsp:sp modelId="{9040847E-8414-0E40-A46E-A0EEF82A768C}">
      <dsp:nvSpPr>
        <dsp:cNvPr id="0" name=""/>
        <dsp:cNvSpPr/>
      </dsp:nvSpPr>
      <dsp:spPr>
        <a:xfrm>
          <a:off x="2658861" y="1640825"/>
          <a:ext cx="315353" cy="315353"/>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C961B-D385-AA4D-81B6-2E816523D38D}">
      <dsp:nvSpPr>
        <dsp:cNvPr id="0" name=""/>
        <dsp:cNvSpPr/>
      </dsp:nvSpPr>
      <dsp:spPr>
        <a:xfrm>
          <a:off x="2444416" y="2005984"/>
          <a:ext cx="1337305" cy="383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099" tIns="0" rIns="0" bIns="0" numCol="1" spcCol="1270" anchor="t" anchorCtr="0">
          <a:noAutofit/>
        </a:bodyPr>
        <a:lstStyle/>
        <a:p>
          <a:pPr marL="0" lvl="0" indent="0" algn="ctr" defTabSz="488950" rtl="0">
            <a:lnSpc>
              <a:spcPct val="90000"/>
            </a:lnSpc>
            <a:spcBef>
              <a:spcPct val="0"/>
            </a:spcBef>
            <a:spcAft>
              <a:spcPct val="35000"/>
            </a:spcAft>
            <a:buNone/>
          </a:pPr>
          <a:r>
            <a:rPr lang="en-US" sz="1100" b="1" kern="1200" dirty="0">
              <a:latin typeface="PT Sans" panose="020B0503020203020204" pitchFamily="34" charset="77"/>
            </a:rPr>
            <a:t>Active SW monsoon winds.</a:t>
          </a:r>
        </a:p>
      </dsp:txBody>
      <dsp:txXfrm>
        <a:off x="2444416" y="2005984"/>
        <a:ext cx="1337305" cy="383441"/>
      </dsp:txXfrm>
    </dsp:sp>
    <dsp:sp modelId="{118B55AA-B452-224E-B3C3-C4CCB69A72C7}">
      <dsp:nvSpPr>
        <dsp:cNvPr id="0" name=""/>
        <dsp:cNvSpPr/>
      </dsp:nvSpPr>
      <dsp:spPr>
        <a:xfrm>
          <a:off x="3880857" y="1151369"/>
          <a:ext cx="407331" cy="40733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F7D3CA-AC59-7F4B-B8CF-99663DE9A65F}">
      <dsp:nvSpPr>
        <dsp:cNvPr id="0" name=""/>
        <dsp:cNvSpPr/>
      </dsp:nvSpPr>
      <dsp:spPr>
        <a:xfrm rot="10800000" flipV="1">
          <a:off x="2213233" y="583067"/>
          <a:ext cx="2293081" cy="514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37" tIns="0" rIns="0" bIns="0" numCol="1" spcCol="1270" anchor="t" anchorCtr="0">
          <a:noAutofit/>
        </a:bodyPr>
        <a:lstStyle/>
        <a:p>
          <a:pPr marL="0" lvl="0" indent="0" algn="ctr" defTabSz="533400" rtl="0">
            <a:lnSpc>
              <a:spcPct val="90000"/>
            </a:lnSpc>
            <a:spcBef>
              <a:spcPct val="0"/>
            </a:spcBef>
            <a:spcAft>
              <a:spcPct val="35000"/>
            </a:spcAft>
            <a:buNone/>
          </a:pPr>
          <a:r>
            <a:rPr lang="en-US" sz="1200" b="1" kern="1200" dirty="0">
              <a:latin typeface="PT Sans" panose="020B0503020203020204" pitchFamily="34" charset="77"/>
            </a:rPr>
            <a:t>Difference in pressure between OOTH station and OOSA station is around 4 mb.</a:t>
          </a:r>
        </a:p>
      </dsp:txBody>
      <dsp:txXfrm rot="-10800000">
        <a:off x="2213233" y="583067"/>
        <a:ext cx="2293081" cy="514957"/>
      </dsp:txXfrm>
    </dsp:sp>
    <dsp:sp modelId="{C294A3A5-31A6-A24F-B977-AFA15D546A88}">
      <dsp:nvSpPr>
        <dsp:cNvPr id="0" name=""/>
        <dsp:cNvSpPr/>
      </dsp:nvSpPr>
      <dsp:spPr>
        <a:xfrm>
          <a:off x="5138987" y="824518"/>
          <a:ext cx="519019" cy="51901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73E166-F047-B64E-B676-E00A2A24A4E1}">
      <dsp:nvSpPr>
        <dsp:cNvPr id="0" name=""/>
        <dsp:cNvSpPr/>
      </dsp:nvSpPr>
      <dsp:spPr>
        <a:xfrm>
          <a:off x="4960917" y="1436470"/>
          <a:ext cx="2045042" cy="6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018" tIns="0" rIns="0" bIns="0" numCol="1" spcCol="1270" anchor="t" anchorCtr="0">
          <a:noAutofit/>
        </a:bodyPr>
        <a:lstStyle/>
        <a:p>
          <a:pPr marL="0" lvl="0" indent="0" algn="ctr" defTabSz="533400" rtl="0">
            <a:lnSpc>
              <a:spcPct val="90000"/>
            </a:lnSpc>
            <a:spcBef>
              <a:spcPct val="0"/>
            </a:spcBef>
            <a:spcAft>
              <a:spcPct val="35000"/>
            </a:spcAft>
            <a:buNone/>
          </a:pPr>
          <a:r>
            <a:rPr lang="en-US" sz="1200" b="1" kern="1200" dirty="0">
              <a:latin typeface="PT Sans" panose="020B0503020203020204" pitchFamily="34" charset="77"/>
            </a:rPr>
            <a:t>Temperature and Dewpoint close to each other from surface till 800 hpa</a:t>
          </a:r>
        </a:p>
      </dsp:txBody>
      <dsp:txXfrm>
        <a:off x="4960917" y="1436470"/>
        <a:ext cx="2045042" cy="62848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evaporation and transpiration</a:t>
            </a:r>
          </a:p>
        </p:txBody>
      </p:sp>
    </p:spTree>
    <p:extLst>
      <p:ext uri="{BB962C8B-B14F-4D97-AF65-F5344CB8AC3E}">
        <p14:creationId xmlns:p14="http://schemas.microsoft.com/office/powerpoint/2010/main" val="1277776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These nuclei are minute solid and liquid particles found in abundance in the atmosphere, such as smoke from fires or volcanoes, ocean spray, or tiny specks of wind-blown soil. They are hygroscopic, meaning they attract water molecules, and are about 1/100th the size of a cloud droplet upon which water condenses.</a:t>
            </a:r>
          </a:p>
          <a:p>
            <a:endParaRPr lang="en-US" dirty="0"/>
          </a:p>
          <a:p>
            <a:r>
              <a:rPr lang="en-US" dirty="0"/>
              <a:t>This means that every cloud droplet has a speck of dirt, dust, or salt crystal at its core. However, even with its condensation nuclei, a cloud droplet is still essentially made up of pure water.</a:t>
            </a:r>
          </a:p>
          <a:p>
            <a:r>
              <a:rPr lang="en-US" dirty="0"/>
              <a:t>Condensation nuclei allow a water  droplet to grow to a size large  enough that can now avoid being  dried out by evaporation.</a:t>
            </a:r>
          </a:p>
          <a:p>
            <a:endParaRPr lang="en-US" dirty="0"/>
          </a:p>
          <a:p>
            <a:r>
              <a:rPr lang="en-US" dirty="0"/>
              <a:t>Condensation nuclei hold the liquid droplets long  enough so another vapor molecule can condense on it.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spc="-5" dirty="0">
                <a:latin typeface="Times New Roman"/>
                <a:cs typeface="Times New Roman"/>
              </a:rPr>
              <a:t>Due </a:t>
            </a:r>
            <a:r>
              <a:rPr lang="en-US" sz="1100" dirty="0">
                <a:latin typeface="Times New Roman"/>
                <a:cs typeface="Times New Roman"/>
              </a:rPr>
              <a:t>to condensation </a:t>
            </a:r>
            <a:r>
              <a:rPr lang="en-US" sz="1100" spc="5" dirty="0">
                <a:latin typeface="Times New Roman"/>
                <a:cs typeface="Times New Roman"/>
              </a:rPr>
              <a:t> </a:t>
            </a:r>
            <a:r>
              <a:rPr lang="en-US" sz="1100" dirty="0">
                <a:latin typeface="Times New Roman"/>
                <a:cs typeface="Times New Roman"/>
              </a:rPr>
              <a:t>nuclei, clouds can form </a:t>
            </a:r>
            <a:r>
              <a:rPr lang="en-US" sz="1100" spc="5" dirty="0">
                <a:latin typeface="Times New Roman"/>
                <a:cs typeface="Times New Roman"/>
              </a:rPr>
              <a:t> </a:t>
            </a:r>
            <a:r>
              <a:rPr lang="en-US" sz="1100" dirty="0">
                <a:latin typeface="Times New Roman"/>
                <a:cs typeface="Times New Roman"/>
              </a:rPr>
              <a:t>even</a:t>
            </a:r>
            <a:r>
              <a:rPr lang="en-US" sz="1100" spc="-25" dirty="0">
                <a:latin typeface="Times New Roman"/>
                <a:cs typeface="Times New Roman"/>
              </a:rPr>
              <a:t> </a:t>
            </a:r>
            <a:r>
              <a:rPr lang="en-US" sz="1100" dirty="0">
                <a:latin typeface="Times New Roman"/>
                <a:cs typeface="Times New Roman"/>
              </a:rPr>
              <a:t>at</a:t>
            </a:r>
            <a:r>
              <a:rPr lang="en-US" sz="1100" spc="-10" dirty="0">
                <a:latin typeface="Times New Roman"/>
                <a:cs typeface="Times New Roman"/>
              </a:rPr>
              <a:t> </a:t>
            </a:r>
            <a:r>
              <a:rPr lang="en-US" sz="1100" spc="-5" dirty="0">
                <a:latin typeface="Times New Roman"/>
                <a:cs typeface="Times New Roman"/>
              </a:rPr>
              <a:t>relative</a:t>
            </a:r>
            <a:r>
              <a:rPr lang="en-US" sz="1100" spc="-50" dirty="0">
                <a:latin typeface="Times New Roman"/>
                <a:cs typeface="Times New Roman"/>
              </a:rPr>
              <a:t> </a:t>
            </a:r>
            <a:r>
              <a:rPr lang="en-US" sz="1100" spc="-5" dirty="0">
                <a:latin typeface="Times New Roman"/>
                <a:cs typeface="Times New Roman"/>
              </a:rPr>
              <a:t>humidity </a:t>
            </a:r>
            <a:r>
              <a:rPr lang="en-US" sz="1100" spc="-585" dirty="0">
                <a:latin typeface="Times New Roman"/>
                <a:cs typeface="Times New Roman"/>
              </a:rPr>
              <a:t> </a:t>
            </a:r>
            <a:r>
              <a:rPr lang="en-US" sz="1100" dirty="0">
                <a:latin typeface="Times New Roman"/>
                <a:cs typeface="Times New Roman"/>
              </a:rPr>
              <a:t>that </a:t>
            </a:r>
            <a:r>
              <a:rPr lang="en-US" sz="1100" spc="-5" dirty="0">
                <a:latin typeface="Times New Roman"/>
                <a:cs typeface="Times New Roman"/>
              </a:rPr>
              <a:t>is </a:t>
            </a:r>
            <a:r>
              <a:rPr lang="en-US" sz="1100" dirty="0">
                <a:latin typeface="Times New Roman"/>
                <a:cs typeface="Times New Roman"/>
              </a:rPr>
              <a:t>below 100%! </a:t>
            </a:r>
            <a:r>
              <a:rPr lang="en-US" sz="1100" spc="5" dirty="0">
                <a:latin typeface="Times New Roman"/>
                <a:cs typeface="Times New Roman"/>
              </a:rPr>
              <a:t> </a:t>
            </a:r>
            <a:r>
              <a:rPr lang="en-US" sz="1100" dirty="0">
                <a:latin typeface="Times New Roman"/>
                <a:cs typeface="Times New Roman"/>
              </a:rPr>
              <a:t>(Even</a:t>
            </a:r>
            <a:r>
              <a:rPr lang="en-US" sz="1100" spc="-20" dirty="0">
                <a:latin typeface="Times New Roman"/>
                <a:cs typeface="Times New Roman"/>
              </a:rPr>
              <a:t> </a:t>
            </a:r>
            <a:r>
              <a:rPr lang="en-US" sz="1100" spc="-5" dirty="0">
                <a:latin typeface="Times New Roman"/>
                <a:cs typeface="Times New Roman"/>
              </a:rPr>
              <a:t>as</a:t>
            </a:r>
            <a:r>
              <a:rPr lang="en-US" sz="1100" spc="-10" dirty="0">
                <a:latin typeface="Times New Roman"/>
                <a:cs typeface="Times New Roman"/>
              </a:rPr>
              <a:t> </a:t>
            </a:r>
            <a:r>
              <a:rPr lang="en-US" sz="1100" dirty="0">
                <a:latin typeface="Times New Roman"/>
                <a:cs typeface="Times New Roman"/>
              </a:rPr>
              <a:t>low</a:t>
            </a:r>
            <a:r>
              <a:rPr lang="en-US" sz="1100" spc="-10" dirty="0">
                <a:latin typeface="Times New Roman"/>
                <a:cs typeface="Times New Roman"/>
              </a:rPr>
              <a:t> </a:t>
            </a:r>
            <a:r>
              <a:rPr lang="en-US" sz="1100" spc="-5" dirty="0">
                <a:latin typeface="Times New Roman"/>
                <a:cs typeface="Times New Roman"/>
              </a:rPr>
              <a:t>as</a:t>
            </a:r>
            <a:r>
              <a:rPr lang="en-US" sz="1100" spc="-25" dirty="0">
                <a:latin typeface="Times New Roman"/>
                <a:cs typeface="Times New Roman"/>
              </a:rPr>
              <a:t> </a:t>
            </a:r>
            <a:r>
              <a:rPr lang="en-US" sz="1100" dirty="0">
                <a:latin typeface="Times New Roman"/>
                <a:cs typeface="Times New Roman"/>
              </a:rPr>
              <a:t>75%!)</a:t>
            </a:r>
          </a:p>
          <a:p>
            <a:endParaRPr lang="en-US" dirty="0"/>
          </a:p>
        </p:txBody>
      </p:sp>
    </p:spTree>
    <p:extLst>
      <p:ext uri="{BB962C8B-B14F-4D97-AF65-F5344CB8AC3E}">
        <p14:creationId xmlns:p14="http://schemas.microsoft.com/office/powerpoint/2010/main" val="143626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0537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619c02578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619c0257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222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4619c02578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4619c02578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255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
              <a:lnSpc>
                <a:spcPct val="100000"/>
              </a:lnSpc>
              <a:spcBef>
                <a:spcPts val="265"/>
              </a:spcBef>
            </a:pPr>
            <a:r>
              <a:rPr lang="en-US" sz="1200" spc="-5" dirty="0">
                <a:solidFill>
                  <a:srgbClr val="FF0000"/>
                </a:solidFill>
                <a:latin typeface="Times New Roman"/>
                <a:cs typeface="Times New Roman"/>
              </a:rPr>
              <a:t>How</a:t>
            </a:r>
            <a:r>
              <a:rPr lang="en-US" sz="1200" spc="-10" dirty="0">
                <a:solidFill>
                  <a:srgbClr val="FF0000"/>
                </a:solidFill>
                <a:latin typeface="Times New Roman"/>
                <a:cs typeface="Times New Roman"/>
              </a:rPr>
              <a:t> </a:t>
            </a:r>
            <a:r>
              <a:rPr lang="en-US" sz="1200" spc="-5" dirty="0">
                <a:solidFill>
                  <a:srgbClr val="FF0000"/>
                </a:solidFill>
                <a:latin typeface="Times New Roman"/>
                <a:cs typeface="Times New Roman"/>
              </a:rPr>
              <a:t>convection</a:t>
            </a:r>
            <a:r>
              <a:rPr lang="en-US" sz="1200" spc="-20" dirty="0">
                <a:solidFill>
                  <a:srgbClr val="FF0000"/>
                </a:solidFill>
                <a:latin typeface="Times New Roman"/>
                <a:cs typeface="Times New Roman"/>
              </a:rPr>
              <a:t> </a:t>
            </a:r>
            <a:r>
              <a:rPr lang="en-US" sz="1200" spc="-5" dirty="0">
                <a:solidFill>
                  <a:srgbClr val="FF0000"/>
                </a:solidFill>
                <a:latin typeface="Times New Roman"/>
                <a:cs typeface="Times New Roman"/>
              </a:rPr>
              <a:t>cloud</a:t>
            </a:r>
            <a:r>
              <a:rPr lang="en-US" sz="1200" spc="-20" dirty="0">
                <a:solidFill>
                  <a:srgbClr val="FF0000"/>
                </a:solidFill>
                <a:latin typeface="Times New Roman"/>
                <a:cs typeface="Times New Roman"/>
              </a:rPr>
              <a:t> </a:t>
            </a:r>
            <a:r>
              <a:rPr lang="en-US" sz="1200" spc="-5" dirty="0">
                <a:solidFill>
                  <a:srgbClr val="FF0000"/>
                </a:solidFill>
                <a:latin typeface="Times New Roman"/>
                <a:cs typeface="Times New Roman"/>
              </a:rPr>
              <a:t>form?</a:t>
            </a:r>
            <a:endParaRPr lang="en-US" sz="1200" dirty="0">
              <a:latin typeface="Times New Roman"/>
              <a:cs typeface="Times New Roman"/>
            </a:endParaRPr>
          </a:p>
          <a:p>
            <a:pPr marL="263525" indent="-172720">
              <a:lnSpc>
                <a:spcPct val="100000"/>
              </a:lnSpc>
              <a:spcBef>
                <a:spcPts val="1455"/>
              </a:spcBef>
              <a:buChar char="-"/>
              <a:tabLst>
                <a:tab pos="264160" algn="l"/>
              </a:tabLst>
            </a:pPr>
            <a:r>
              <a:rPr lang="en-US" sz="1100" dirty="0">
                <a:latin typeface="Times New Roman"/>
                <a:cs typeface="Times New Roman"/>
              </a:rPr>
              <a:t>The</a:t>
            </a:r>
            <a:r>
              <a:rPr lang="en-US" sz="1100" spc="-30" dirty="0">
                <a:latin typeface="Times New Roman"/>
                <a:cs typeface="Times New Roman"/>
              </a:rPr>
              <a:t> </a:t>
            </a:r>
            <a:r>
              <a:rPr lang="en-US" sz="1100" dirty="0">
                <a:latin typeface="Times New Roman"/>
                <a:cs typeface="Times New Roman"/>
              </a:rPr>
              <a:t>Sun</a:t>
            </a:r>
            <a:r>
              <a:rPr lang="en-US" sz="1100" spc="-5" dirty="0">
                <a:latin typeface="Times New Roman"/>
                <a:cs typeface="Times New Roman"/>
              </a:rPr>
              <a:t> </a:t>
            </a:r>
            <a:r>
              <a:rPr lang="en-US" sz="1100" dirty="0">
                <a:latin typeface="Times New Roman"/>
                <a:cs typeface="Times New Roman"/>
              </a:rPr>
              <a:t>heating</a:t>
            </a:r>
            <a:r>
              <a:rPr lang="en-US" sz="1100" spc="-45" dirty="0">
                <a:latin typeface="Times New Roman"/>
                <a:cs typeface="Times New Roman"/>
              </a:rPr>
              <a:t> </a:t>
            </a:r>
            <a:r>
              <a:rPr lang="en-US" sz="1100" dirty="0">
                <a:latin typeface="Times New Roman"/>
                <a:cs typeface="Times New Roman"/>
              </a:rPr>
              <a:t>the</a:t>
            </a:r>
            <a:r>
              <a:rPr lang="en-US" sz="1100" spc="-15" dirty="0">
                <a:latin typeface="Times New Roman"/>
                <a:cs typeface="Times New Roman"/>
              </a:rPr>
              <a:t> </a:t>
            </a:r>
            <a:r>
              <a:rPr lang="en-US" sz="1100" dirty="0">
                <a:latin typeface="Times New Roman"/>
                <a:cs typeface="Times New Roman"/>
              </a:rPr>
              <a:t>ground</a:t>
            </a:r>
            <a:r>
              <a:rPr lang="en-US" sz="1100" spc="-10" dirty="0">
                <a:latin typeface="Times New Roman"/>
                <a:cs typeface="Times New Roman"/>
              </a:rPr>
              <a:t> </a:t>
            </a:r>
            <a:r>
              <a:rPr lang="en-US" sz="1100" dirty="0">
                <a:latin typeface="Times New Roman"/>
                <a:cs typeface="Times New Roman"/>
              </a:rPr>
              <a:t>(by</a:t>
            </a:r>
            <a:r>
              <a:rPr lang="en-US" sz="1100" spc="-15" dirty="0">
                <a:latin typeface="Times New Roman"/>
                <a:cs typeface="Times New Roman"/>
              </a:rPr>
              <a:t> </a:t>
            </a:r>
            <a:r>
              <a:rPr lang="en-US" sz="1100" dirty="0">
                <a:latin typeface="Times New Roman"/>
                <a:cs typeface="Times New Roman"/>
              </a:rPr>
              <a:t>radiation),</a:t>
            </a:r>
          </a:p>
          <a:p>
            <a:pPr marL="269240" indent="-178435">
              <a:lnSpc>
                <a:spcPct val="100000"/>
              </a:lnSpc>
              <a:spcBef>
                <a:spcPts val="1440"/>
              </a:spcBef>
              <a:buChar char="-"/>
              <a:tabLst>
                <a:tab pos="269875" algn="l"/>
              </a:tabLst>
            </a:pPr>
            <a:r>
              <a:rPr lang="en-US" sz="1100" dirty="0">
                <a:latin typeface="Times New Roman"/>
                <a:cs typeface="Times New Roman"/>
              </a:rPr>
              <a:t>then</a:t>
            </a:r>
            <a:r>
              <a:rPr lang="en-US" sz="1100" spc="-35" dirty="0">
                <a:latin typeface="Times New Roman"/>
                <a:cs typeface="Times New Roman"/>
              </a:rPr>
              <a:t> </a:t>
            </a:r>
            <a:r>
              <a:rPr lang="en-US" sz="1100" dirty="0">
                <a:latin typeface="Times New Roman"/>
                <a:cs typeface="Times New Roman"/>
              </a:rPr>
              <a:t>heats</a:t>
            </a:r>
            <a:r>
              <a:rPr lang="en-US" sz="1100" spc="-10" dirty="0">
                <a:latin typeface="Times New Roman"/>
                <a:cs typeface="Times New Roman"/>
              </a:rPr>
              <a:t> </a:t>
            </a:r>
            <a:r>
              <a:rPr lang="en-US" sz="1100" dirty="0">
                <a:latin typeface="Times New Roman"/>
                <a:cs typeface="Times New Roman"/>
              </a:rPr>
              <a:t>the</a:t>
            </a:r>
            <a:r>
              <a:rPr lang="en-US" sz="1100" spc="-20" dirty="0">
                <a:latin typeface="Times New Roman"/>
                <a:cs typeface="Times New Roman"/>
              </a:rPr>
              <a:t> </a:t>
            </a:r>
            <a:r>
              <a:rPr lang="en-US" sz="1100" dirty="0">
                <a:latin typeface="Times New Roman"/>
                <a:cs typeface="Times New Roman"/>
              </a:rPr>
              <a:t>air</a:t>
            </a:r>
            <a:r>
              <a:rPr lang="en-US" sz="1100" spc="-30" dirty="0">
                <a:latin typeface="Times New Roman"/>
                <a:cs typeface="Times New Roman"/>
              </a:rPr>
              <a:t> </a:t>
            </a:r>
            <a:r>
              <a:rPr lang="en-US" sz="1100" dirty="0">
                <a:latin typeface="Times New Roman"/>
                <a:cs typeface="Times New Roman"/>
              </a:rPr>
              <a:t>above</a:t>
            </a:r>
            <a:r>
              <a:rPr lang="en-US" sz="1100" spc="-25" dirty="0">
                <a:latin typeface="Times New Roman"/>
                <a:cs typeface="Times New Roman"/>
              </a:rPr>
              <a:t> </a:t>
            </a:r>
            <a:r>
              <a:rPr lang="en-US" sz="1100" dirty="0">
                <a:latin typeface="Times New Roman"/>
                <a:cs typeface="Times New Roman"/>
              </a:rPr>
              <a:t>(by</a:t>
            </a:r>
            <a:r>
              <a:rPr lang="en-US" sz="1100" spc="-5" dirty="0">
                <a:latin typeface="Times New Roman"/>
                <a:cs typeface="Times New Roman"/>
              </a:rPr>
              <a:t> </a:t>
            </a:r>
            <a:r>
              <a:rPr lang="en-US" sz="1100" dirty="0">
                <a:latin typeface="Times New Roman"/>
                <a:cs typeface="Times New Roman"/>
              </a:rPr>
              <a:t>conduction),</a:t>
            </a:r>
          </a:p>
          <a:p>
            <a:pPr marL="269240" indent="-178435">
              <a:lnSpc>
                <a:spcPct val="100000"/>
              </a:lnSpc>
              <a:spcBef>
                <a:spcPts val="1440"/>
              </a:spcBef>
              <a:buChar char="-"/>
              <a:tabLst>
                <a:tab pos="269875" algn="l"/>
              </a:tabLst>
            </a:pPr>
            <a:r>
              <a:rPr lang="en-US" sz="1100" dirty="0">
                <a:latin typeface="Times New Roman"/>
                <a:cs typeface="Times New Roman"/>
              </a:rPr>
              <a:t>then</a:t>
            </a:r>
            <a:r>
              <a:rPr lang="en-US" sz="1100" spc="-40" dirty="0">
                <a:latin typeface="Times New Roman"/>
                <a:cs typeface="Times New Roman"/>
              </a:rPr>
              <a:t> </a:t>
            </a:r>
            <a:r>
              <a:rPr lang="en-US" sz="1100" dirty="0">
                <a:latin typeface="Times New Roman"/>
                <a:cs typeface="Times New Roman"/>
              </a:rPr>
              <a:t>rises</a:t>
            </a:r>
            <a:r>
              <a:rPr lang="en-US" sz="1100" spc="-15" dirty="0">
                <a:latin typeface="Times New Roman"/>
                <a:cs typeface="Times New Roman"/>
              </a:rPr>
              <a:t> </a:t>
            </a:r>
            <a:r>
              <a:rPr lang="en-US" sz="1100" dirty="0">
                <a:latin typeface="Times New Roman"/>
                <a:cs typeface="Times New Roman"/>
              </a:rPr>
              <a:t>due</a:t>
            </a:r>
            <a:r>
              <a:rPr lang="en-US" sz="1100" spc="-20" dirty="0">
                <a:latin typeface="Times New Roman"/>
                <a:cs typeface="Times New Roman"/>
              </a:rPr>
              <a:t> </a:t>
            </a:r>
            <a:r>
              <a:rPr lang="en-US" sz="1100" dirty="0">
                <a:latin typeface="Times New Roman"/>
                <a:cs typeface="Times New Roman"/>
              </a:rPr>
              <a:t>to</a:t>
            </a:r>
            <a:r>
              <a:rPr lang="en-US" sz="1100" spc="-25" dirty="0">
                <a:latin typeface="Times New Roman"/>
                <a:cs typeface="Times New Roman"/>
              </a:rPr>
              <a:t> </a:t>
            </a:r>
            <a:r>
              <a:rPr lang="en-US" sz="1100" dirty="0">
                <a:latin typeface="Times New Roman"/>
                <a:cs typeface="Times New Roman"/>
              </a:rPr>
              <a:t>convection</a:t>
            </a:r>
          </a:p>
          <a:p>
            <a:pPr marL="91440">
              <a:lnSpc>
                <a:spcPct val="100000"/>
              </a:lnSpc>
              <a:spcBef>
                <a:spcPts val="1440"/>
              </a:spcBef>
            </a:pPr>
            <a:r>
              <a:rPr lang="en-US" sz="1100" dirty="0">
                <a:latin typeface="Times New Roman"/>
                <a:cs typeface="Times New Roman"/>
              </a:rPr>
              <a:t>(is</a:t>
            </a:r>
            <a:r>
              <a:rPr lang="en-US" sz="1100" spc="-20" dirty="0">
                <a:latin typeface="Times New Roman"/>
                <a:cs typeface="Times New Roman"/>
              </a:rPr>
              <a:t> </a:t>
            </a:r>
            <a:r>
              <a:rPr lang="en-US" sz="1100" dirty="0">
                <a:latin typeface="Times New Roman"/>
                <a:cs typeface="Times New Roman"/>
              </a:rPr>
              <a:t>less</a:t>
            </a:r>
            <a:r>
              <a:rPr lang="en-US" sz="1100" spc="-20" dirty="0">
                <a:latin typeface="Times New Roman"/>
                <a:cs typeface="Times New Roman"/>
              </a:rPr>
              <a:t> </a:t>
            </a:r>
            <a:r>
              <a:rPr lang="en-US" sz="1100" dirty="0">
                <a:latin typeface="Times New Roman"/>
                <a:cs typeface="Times New Roman"/>
              </a:rPr>
              <a:t>dense</a:t>
            </a:r>
            <a:r>
              <a:rPr lang="en-US" sz="1100" spc="-15" dirty="0">
                <a:latin typeface="Times New Roman"/>
                <a:cs typeface="Times New Roman"/>
              </a:rPr>
              <a:t> </a:t>
            </a:r>
            <a:r>
              <a:rPr lang="en-US" sz="1100" dirty="0">
                <a:latin typeface="Times New Roman"/>
                <a:cs typeface="Times New Roman"/>
              </a:rPr>
              <a:t>than</a:t>
            </a:r>
            <a:r>
              <a:rPr lang="en-US" sz="1100" spc="-10" dirty="0">
                <a:latin typeface="Times New Roman"/>
                <a:cs typeface="Times New Roman"/>
              </a:rPr>
              <a:t> </a:t>
            </a:r>
            <a:r>
              <a:rPr lang="en-US" sz="1100" dirty="0">
                <a:latin typeface="Times New Roman"/>
                <a:cs typeface="Times New Roman"/>
              </a:rPr>
              <a:t>the</a:t>
            </a:r>
            <a:r>
              <a:rPr lang="en-US" sz="1100" spc="-20" dirty="0">
                <a:latin typeface="Times New Roman"/>
                <a:cs typeface="Times New Roman"/>
              </a:rPr>
              <a:t> </a:t>
            </a:r>
            <a:r>
              <a:rPr lang="en-US" sz="1100" dirty="0">
                <a:latin typeface="Times New Roman"/>
                <a:cs typeface="Times New Roman"/>
              </a:rPr>
              <a:t>cooler</a:t>
            </a:r>
            <a:r>
              <a:rPr lang="en-US" sz="1100" spc="-25" dirty="0">
                <a:latin typeface="Times New Roman"/>
                <a:cs typeface="Times New Roman"/>
              </a:rPr>
              <a:t> </a:t>
            </a:r>
            <a:r>
              <a:rPr lang="en-US" sz="1100" dirty="0">
                <a:latin typeface="Times New Roman"/>
                <a:cs typeface="Times New Roman"/>
              </a:rPr>
              <a:t>air</a:t>
            </a:r>
            <a:r>
              <a:rPr lang="en-US" sz="1100" spc="-25" dirty="0">
                <a:latin typeface="Times New Roman"/>
                <a:cs typeface="Times New Roman"/>
              </a:rPr>
              <a:t> </a:t>
            </a:r>
            <a:r>
              <a:rPr lang="en-US" sz="1100" dirty="0">
                <a:latin typeface="Times New Roman"/>
                <a:cs typeface="Times New Roman"/>
              </a:rPr>
              <a:t>surrounding</a:t>
            </a:r>
            <a:r>
              <a:rPr lang="en-US" sz="1100" spc="-25" dirty="0">
                <a:latin typeface="Times New Roman"/>
                <a:cs typeface="Times New Roman"/>
              </a:rPr>
              <a:t> </a:t>
            </a:r>
            <a:r>
              <a:rPr lang="en-US" sz="1100" dirty="0">
                <a:latin typeface="Times New Roman"/>
                <a:cs typeface="Times New Roman"/>
              </a:rPr>
              <a:t>it.)</a:t>
            </a:r>
          </a:p>
          <a:p>
            <a:endParaRPr lang="en-US" dirty="0"/>
          </a:p>
        </p:txBody>
      </p:sp>
    </p:spTree>
    <p:extLst>
      <p:ext uri="{BB962C8B-B14F-4D97-AF65-F5344CB8AC3E}">
        <p14:creationId xmlns:p14="http://schemas.microsoft.com/office/powerpoint/2010/main" val="357930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4619c02578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4619c02578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274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4619c02578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4619c02578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69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4619c02578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4619c02578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476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619c02578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619c0257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18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4619c0257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4619c0257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the most prominent of the world’s monsoon systems, which primarily affects India and its surrounding water bodies. It blows from the northeast during cooler months and reverses direction to blow from the southwest during the warmest months of the year. This process brings large amounts of rainfall to the region during June and July.</a:t>
            </a:r>
          </a:p>
          <a:p>
            <a:endParaRPr lang="en-US" dirty="0"/>
          </a:p>
        </p:txBody>
      </p:sp>
    </p:spTree>
    <p:extLst>
      <p:ext uri="{BB962C8B-B14F-4D97-AF65-F5344CB8AC3E}">
        <p14:creationId xmlns:p14="http://schemas.microsoft.com/office/powerpoint/2010/main" val="3919616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4619c02578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4619c02578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the earth spins on its axis, producing night and day, it also moves about the sun in an elliptical (elongated circle) orbit that requires about 365 1/4 days to complete. The earth's spin axis is tilted with respect to its orbital plane. This is what causes the seasons. When the earth's axis points towards the sun, it is summer for that hemisphere. When the earth's axis points away, winter can be expected. </a:t>
            </a:r>
          </a:p>
        </p:txBody>
      </p:sp>
    </p:spTree>
    <p:extLst>
      <p:ext uri="{BB962C8B-B14F-4D97-AF65-F5344CB8AC3E}">
        <p14:creationId xmlns:p14="http://schemas.microsoft.com/office/powerpoint/2010/main" val="282256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07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619c02578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619c0257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4619c02578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4619c02578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591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619c02578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619c0257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1158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r>
              <a:rPr lang="en-US"/>
              <a:t>Click to edit Master title style</a:t>
            </a:r>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r>
              <a:rPr lang="en-US"/>
              <a:t>Click to edit Master subtitle style</a:t>
            </a:r>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0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a:t>Click to edit Master title style</a:t>
            </a:r>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a:t>Click to edit Master title style</a:t>
            </a:r>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Edit Master text styles</a:t>
            </a: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Edit Master text styles</a:t>
            </a: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a:t>Click to edit Master title style</a:t>
            </a:r>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Edit Master text styles</a:t>
            </a: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r>
              <a:rPr lang="en-US"/>
              <a:t>Click to edit Master title style</a:t>
            </a:r>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pPr lvl="0"/>
            <a:r>
              <a:rPr lang="en-US"/>
              <a:t>Edit Master text styles</a:t>
            </a: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pPr lvl="0"/>
            <a:r>
              <a:rPr lang="en-US"/>
              <a:t>Edit Master text styles</a:t>
            </a: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Edit Master text styles</a:t>
            </a: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7.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png"/><Relationship Id="rId7" Type="http://schemas.openxmlformats.org/officeDocument/2006/relationships/diagramLayout" Target="../diagrams/layout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26.jpeg"/><Relationship Id="rId10" Type="http://schemas.microsoft.com/office/2007/relationships/diagramDrawing" Target="../diagrams/drawing5.xml"/><Relationship Id="rId4" Type="http://schemas.openxmlformats.org/officeDocument/2006/relationships/image" Target="../media/image2.png"/><Relationship Id="rId9" Type="http://schemas.openxmlformats.org/officeDocument/2006/relationships/diagramColors" Target="../diagrams/colors5.xml"/></Relationships>
</file>

<file path=ppt/slides/_rels/slide2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prstGeom prst="rect">
            <a:avLst/>
          </a:prstGeom>
        </p:spPr>
        <p:txBody>
          <a:bodyPr spcFirstLastPara="1" wrap="square" lIns="91425" tIns="91425" rIns="91425" bIns="91425" anchor="b" anchorCtr="0">
            <a:normAutofit/>
          </a:bodyPr>
          <a:lstStyle/>
          <a:p>
            <a:pPr lvl="0"/>
            <a:r>
              <a:rPr lang="en-US" dirty="0">
                <a:solidFill>
                  <a:schemeClr val="accent3"/>
                </a:solidFill>
                <a:cs typeface="Times New Roman" panose="02020603050405020304" pitchFamily="18" charset="0"/>
              </a:rPr>
              <a:t>Oman summer weather</a:t>
            </a:r>
            <a:endParaRPr dirty="0">
              <a:solidFill>
                <a:schemeClr val="accent3"/>
              </a:solidFill>
            </a:endParaRPr>
          </a:p>
        </p:txBody>
      </p:sp>
      <p:sp>
        <p:nvSpPr>
          <p:cNvPr id="67" name="Google Shape;67;p13"/>
          <p:cNvSpPr txBox="1">
            <a:spLocks noGrp="1"/>
          </p:cNvSpPr>
          <p:nvPr>
            <p:ph type="subTitle" idx="1"/>
          </p:nvPr>
        </p:nvSpPr>
        <p:spPr>
          <a:xfrm>
            <a:off x="2137250" y="2961545"/>
            <a:ext cx="4870500" cy="411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None/>
            </a:pPr>
            <a:r>
              <a:rPr lang="en-GB" sz="1500" u="sng"/>
              <a:t>Marine Meteorological Course for Royal Oman Navy</a:t>
            </a:r>
            <a:endParaRPr sz="1500" u="sng"/>
          </a:p>
        </p:txBody>
      </p:sp>
      <p:grpSp>
        <p:nvGrpSpPr>
          <p:cNvPr id="68" name="Google Shape;68;p13"/>
          <p:cNvGrpSpPr/>
          <p:nvPr/>
        </p:nvGrpSpPr>
        <p:grpSpPr>
          <a:xfrm>
            <a:off x="309987" y="112450"/>
            <a:ext cx="8524026" cy="688800"/>
            <a:chOff x="286300" y="0"/>
            <a:chExt cx="8572397" cy="913701"/>
          </a:xfrm>
        </p:grpSpPr>
        <p:pic>
          <p:nvPicPr>
            <p:cNvPr id="69" name="Google Shape;69;p13"/>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70" name="Google Shape;70;p13"/>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71" name="Google Shape;71;p13"/>
          <p:cNvSpPr txBox="1"/>
          <p:nvPr/>
        </p:nvSpPr>
        <p:spPr>
          <a:xfrm>
            <a:off x="1561175" y="4209600"/>
            <a:ext cx="6216900" cy="400079"/>
          </a:xfrm>
          <a:prstGeom prst="rect">
            <a:avLst/>
          </a:prstGeom>
          <a:noFill/>
          <a:ln>
            <a:noFill/>
          </a:ln>
        </p:spPr>
        <p:txBody>
          <a:bodyPr spcFirstLastPara="1" wrap="square" lIns="91425" tIns="91425" rIns="91425" bIns="91425" anchor="t" anchorCtr="0">
            <a:spAutoFit/>
          </a:bodyPr>
          <a:lstStyle/>
          <a:p>
            <a:pPr lvl="0"/>
            <a:r>
              <a:rPr lang="en-GB" b="1" dirty="0">
                <a:latin typeface="Open Sans"/>
                <a:ea typeface="Open Sans"/>
                <a:cs typeface="Open Sans"/>
                <a:sym typeface="Open Sans"/>
              </a:rPr>
              <a:t>Lecturer: Bushra Al </a:t>
            </a:r>
            <a:r>
              <a:rPr lang="en-GB" b="1" dirty="0" err="1">
                <a:latin typeface="Open Sans"/>
                <a:ea typeface="Open Sans"/>
                <a:cs typeface="Open Sans"/>
                <a:sym typeface="Open Sans"/>
              </a:rPr>
              <a:t>Saadi</a:t>
            </a:r>
            <a:r>
              <a:rPr lang="en-GB" b="1" dirty="0">
                <a:latin typeface="Open Sans"/>
                <a:ea typeface="Open Sans"/>
                <a:cs typeface="Open Sans"/>
                <a:sym typeface="Open Sans"/>
              </a:rPr>
              <a:t>, Meteorologist</a:t>
            </a:r>
            <a:endParaRPr b="1" dirty="0">
              <a:latin typeface="Open Sans"/>
              <a:ea typeface="Open Sans"/>
              <a:cs typeface="Open Sans"/>
              <a:sym typeface="Open Sans"/>
            </a:endParaRPr>
          </a:p>
        </p:txBody>
      </p:sp>
      <p:pic>
        <p:nvPicPr>
          <p:cNvPr id="72" name="Google Shape;72;p13"/>
          <p:cNvPicPr preferRelativeResize="0"/>
          <p:nvPr/>
        </p:nvPicPr>
        <p:blipFill>
          <a:blip r:embed="rId5">
            <a:alphaModFix amt="87000"/>
          </a:blip>
          <a:stretch>
            <a:fillRect/>
          </a:stretch>
        </p:blipFill>
        <p:spPr>
          <a:xfrm>
            <a:off x="6722900" y="3358375"/>
            <a:ext cx="1725994" cy="1672675"/>
          </a:xfrm>
          <a:prstGeom prst="rect">
            <a:avLst/>
          </a:prstGeom>
          <a:noFill/>
          <a:ln>
            <a:noFill/>
          </a:ln>
        </p:spPr>
      </p:pic>
      <p:sp>
        <p:nvSpPr>
          <p:cNvPr id="2" name="Slide Number Placeholder 1">
            <a:extLst>
              <a:ext uri="{FF2B5EF4-FFF2-40B4-BE49-F238E27FC236}">
                <a16:creationId xmlns:a16="http://schemas.microsoft.com/office/drawing/2014/main" id="{AE1DA2F6-99F7-114C-95CD-02BF9AF62E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a:t>
            </a:fld>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68;p13">
            <a:extLst>
              <a:ext uri="{FF2B5EF4-FFF2-40B4-BE49-F238E27FC236}">
                <a16:creationId xmlns:a16="http://schemas.microsoft.com/office/drawing/2014/main" id="{277363F8-7D38-BF41-9504-3A1FCF52624E}"/>
              </a:ext>
            </a:extLst>
          </p:cNvPr>
          <p:cNvGrpSpPr/>
          <p:nvPr/>
        </p:nvGrpSpPr>
        <p:grpSpPr>
          <a:xfrm>
            <a:off x="902528" y="4370118"/>
            <a:ext cx="7315197" cy="606147"/>
            <a:chOff x="286300" y="0"/>
            <a:chExt cx="8572397" cy="913701"/>
          </a:xfrm>
        </p:grpSpPr>
        <p:pic>
          <p:nvPicPr>
            <p:cNvPr id="5" name="Google Shape;69;p13">
              <a:extLst>
                <a:ext uri="{FF2B5EF4-FFF2-40B4-BE49-F238E27FC236}">
                  <a16:creationId xmlns:a16="http://schemas.microsoft.com/office/drawing/2014/main" id="{89DF449F-1222-C946-9C16-39430681A481}"/>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6" name="Google Shape;70;p13">
              <a:extLst>
                <a:ext uri="{FF2B5EF4-FFF2-40B4-BE49-F238E27FC236}">
                  <a16:creationId xmlns:a16="http://schemas.microsoft.com/office/drawing/2014/main" id="{EC671A91-9299-7544-8E2E-4C03DBE67B78}"/>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pSp>
        <p:nvGrpSpPr>
          <p:cNvPr id="8" name="object 2">
            <a:extLst>
              <a:ext uri="{FF2B5EF4-FFF2-40B4-BE49-F238E27FC236}">
                <a16:creationId xmlns:a16="http://schemas.microsoft.com/office/drawing/2014/main" id="{DD267284-B833-7F40-9FD4-704A253673F1}"/>
              </a:ext>
            </a:extLst>
          </p:cNvPr>
          <p:cNvGrpSpPr/>
          <p:nvPr/>
        </p:nvGrpSpPr>
        <p:grpSpPr>
          <a:xfrm>
            <a:off x="1158648" y="216209"/>
            <a:ext cx="6801492" cy="4097256"/>
            <a:chOff x="0" y="0"/>
            <a:chExt cx="9144000" cy="6092952"/>
          </a:xfrm>
        </p:grpSpPr>
        <p:pic>
          <p:nvPicPr>
            <p:cNvPr id="9" name="object 3">
              <a:extLst>
                <a:ext uri="{FF2B5EF4-FFF2-40B4-BE49-F238E27FC236}">
                  <a16:creationId xmlns:a16="http://schemas.microsoft.com/office/drawing/2014/main" id="{CDDF6D8A-074F-EB4C-974E-E29BE2DE888C}"/>
                </a:ext>
              </a:extLst>
            </p:cNvPr>
            <p:cNvPicPr/>
            <p:nvPr/>
          </p:nvPicPr>
          <p:blipFill>
            <a:blip r:embed="rId5" cstate="print"/>
            <a:stretch>
              <a:fillRect/>
            </a:stretch>
          </p:blipFill>
          <p:spPr>
            <a:xfrm>
              <a:off x="0" y="0"/>
              <a:ext cx="9144000" cy="6092952"/>
            </a:xfrm>
            <a:prstGeom prst="rect">
              <a:avLst/>
            </a:prstGeom>
          </p:spPr>
        </p:pic>
        <p:sp>
          <p:nvSpPr>
            <p:cNvPr id="10" name="object 4">
              <a:extLst>
                <a:ext uri="{FF2B5EF4-FFF2-40B4-BE49-F238E27FC236}">
                  <a16:creationId xmlns:a16="http://schemas.microsoft.com/office/drawing/2014/main" id="{C57ECBD3-1C28-AB44-AF7B-6554435BBD3A}"/>
                </a:ext>
              </a:extLst>
            </p:cNvPr>
            <p:cNvSpPr/>
            <p:nvPr/>
          </p:nvSpPr>
          <p:spPr>
            <a:xfrm>
              <a:off x="2857500" y="1600199"/>
              <a:ext cx="5562600" cy="1219200"/>
            </a:xfrm>
            <a:custGeom>
              <a:avLst/>
              <a:gdLst/>
              <a:ahLst/>
              <a:cxnLst/>
              <a:rect l="l" t="t" r="r" b="b"/>
              <a:pathLst>
                <a:path w="5562600" h="1219200">
                  <a:moveTo>
                    <a:pt x="76200" y="152400"/>
                  </a:moveTo>
                  <a:lnTo>
                    <a:pt x="69850" y="139700"/>
                  </a:lnTo>
                  <a:lnTo>
                    <a:pt x="38100" y="76200"/>
                  </a:lnTo>
                  <a:lnTo>
                    <a:pt x="0" y="152400"/>
                  </a:lnTo>
                  <a:lnTo>
                    <a:pt x="31750" y="152400"/>
                  </a:lnTo>
                  <a:lnTo>
                    <a:pt x="31750" y="685800"/>
                  </a:lnTo>
                  <a:lnTo>
                    <a:pt x="44450" y="685800"/>
                  </a:lnTo>
                  <a:lnTo>
                    <a:pt x="44450" y="152400"/>
                  </a:lnTo>
                  <a:lnTo>
                    <a:pt x="76200" y="152400"/>
                  </a:lnTo>
                  <a:close/>
                </a:path>
                <a:path w="5562600" h="1219200">
                  <a:moveTo>
                    <a:pt x="1828800" y="228600"/>
                  </a:moveTo>
                  <a:lnTo>
                    <a:pt x="1822450" y="215900"/>
                  </a:lnTo>
                  <a:lnTo>
                    <a:pt x="1790700" y="152400"/>
                  </a:lnTo>
                  <a:lnTo>
                    <a:pt x="1752600" y="228600"/>
                  </a:lnTo>
                  <a:lnTo>
                    <a:pt x="1784350" y="228600"/>
                  </a:lnTo>
                  <a:lnTo>
                    <a:pt x="1784350" y="914400"/>
                  </a:lnTo>
                  <a:lnTo>
                    <a:pt x="1797050" y="914400"/>
                  </a:lnTo>
                  <a:lnTo>
                    <a:pt x="1797050" y="228600"/>
                  </a:lnTo>
                  <a:lnTo>
                    <a:pt x="1828800" y="228600"/>
                  </a:lnTo>
                  <a:close/>
                </a:path>
                <a:path w="5562600" h="1219200">
                  <a:moveTo>
                    <a:pt x="5562600" y="76200"/>
                  </a:moveTo>
                  <a:lnTo>
                    <a:pt x="5556250" y="63500"/>
                  </a:lnTo>
                  <a:lnTo>
                    <a:pt x="5524500" y="0"/>
                  </a:lnTo>
                  <a:lnTo>
                    <a:pt x="5486400" y="76200"/>
                  </a:lnTo>
                  <a:lnTo>
                    <a:pt x="5518150" y="76200"/>
                  </a:lnTo>
                  <a:lnTo>
                    <a:pt x="5518150" y="1219200"/>
                  </a:lnTo>
                  <a:lnTo>
                    <a:pt x="5530850" y="1219200"/>
                  </a:lnTo>
                  <a:lnTo>
                    <a:pt x="5530850" y="76200"/>
                  </a:lnTo>
                  <a:lnTo>
                    <a:pt x="5562600" y="76200"/>
                  </a:lnTo>
                  <a:close/>
                </a:path>
              </a:pathLst>
            </a:custGeom>
            <a:solidFill>
              <a:srgbClr val="000000"/>
            </a:solidFill>
          </p:spPr>
          <p:txBody>
            <a:bodyPr wrap="square" lIns="0" tIns="0" rIns="0" bIns="0" rtlCol="0"/>
            <a:lstStyle/>
            <a:p>
              <a:endParaRPr/>
            </a:p>
          </p:txBody>
        </p:sp>
        <p:sp>
          <p:nvSpPr>
            <p:cNvPr id="11" name="object 5">
              <a:extLst>
                <a:ext uri="{FF2B5EF4-FFF2-40B4-BE49-F238E27FC236}">
                  <a16:creationId xmlns:a16="http://schemas.microsoft.com/office/drawing/2014/main" id="{E93A7C54-49AC-DD43-9909-E3F10CADA5F1}"/>
                </a:ext>
              </a:extLst>
            </p:cNvPr>
            <p:cNvSpPr/>
            <p:nvPr/>
          </p:nvSpPr>
          <p:spPr>
            <a:xfrm>
              <a:off x="6057900" y="1676400"/>
              <a:ext cx="76200" cy="1295400"/>
            </a:xfrm>
            <a:custGeom>
              <a:avLst/>
              <a:gdLst/>
              <a:ahLst/>
              <a:cxnLst/>
              <a:rect l="l" t="t" r="r" b="b"/>
              <a:pathLst>
                <a:path w="76200" h="1295400">
                  <a:moveTo>
                    <a:pt x="44450" y="63500"/>
                  </a:moveTo>
                  <a:lnTo>
                    <a:pt x="31750" y="63500"/>
                  </a:lnTo>
                  <a:lnTo>
                    <a:pt x="31750" y="1295400"/>
                  </a:lnTo>
                  <a:lnTo>
                    <a:pt x="44450" y="1295400"/>
                  </a:lnTo>
                  <a:lnTo>
                    <a:pt x="44450" y="63500"/>
                  </a:lnTo>
                  <a:close/>
                </a:path>
                <a:path w="76200" h="1295400">
                  <a:moveTo>
                    <a:pt x="38100" y="0"/>
                  </a:moveTo>
                  <a:lnTo>
                    <a:pt x="0" y="76200"/>
                  </a:lnTo>
                  <a:lnTo>
                    <a:pt x="31750" y="76200"/>
                  </a:lnTo>
                  <a:lnTo>
                    <a:pt x="31750" y="63500"/>
                  </a:lnTo>
                  <a:lnTo>
                    <a:pt x="69850" y="63500"/>
                  </a:lnTo>
                  <a:lnTo>
                    <a:pt x="38100" y="0"/>
                  </a:lnTo>
                  <a:close/>
                </a:path>
                <a:path w="76200" h="1295400">
                  <a:moveTo>
                    <a:pt x="69850" y="63500"/>
                  </a:moveTo>
                  <a:lnTo>
                    <a:pt x="44450" y="63500"/>
                  </a:lnTo>
                  <a:lnTo>
                    <a:pt x="44450" y="76200"/>
                  </a:lnTo>
                  <a:lnTo>
                    <a:pt x="76200" y="76200"/>
                  </a:lnTo>
                  <a:lnTo>
                    <a:pt x="69850" y="63500"/>
                  </a:lnTo>
                  <a:close/>
                </a:path>
              </a:pathLst>
            </a:custGeom>
            <a:solidFill>
              <a:srgbClr val="008000"/>
            </a:solidFill>
          </p:spPr>
          <p:txBody>
            <a:bodyPr wrap="square" lIns="0" tIns="0" rIns="0" bIns="0" rtlCol="0"/>
            <a:lstStyle/>
            <a:p>
              <a:endParaRPr/>
            </a:p>
          </p:txBody>
        </p:sp>
      </p:grpSp>
      <p:sp>
        <p:nvSpPr>
          <p:cNvPr id="14" name="object 12">
            <a:extLst>
              <a:ext uri="{FF2B5EF4-FFF2-40B4-BE49-F238E27FC236}">
                <a16:creationId xmlns:a16="http://schemas.microsoft.com/office/drawing/2014/main" id="{8FE0949B-1E48-384E-AA9C-5F2205C5117F}"/>
              </a:ext>
            </a:extLst>
          </p:cNvPr>
          <p:cNvSpPr txBox="1"/>
          <p:nvPr/>
        </p:nvSpPr>
        <p:spPr>
          <a:xfrm>
            <a:off x="3209623" y="998181"/>
            <a:ext cx="21209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Times New Roman"/>
                <a:cs typeface="Times New Roman"/>
              </a:rPr>
              <a:t>E</a:t>
            </a:r>
          </a:p>
        </p:txBody>
      </p:sp>
      <p:sp>
        <p:nvSpPr>
          <p:cNvPr id="15" name="object 12">
            <a:extLst>
              <a:ext uri="{FF2B5EF4-FFF2-40B4-BE49-F238E27FC236}">
                <a16:creationId xmlns:a16="http://schemas.microsoft.com/office/drawing/2014/main" id="{917216B6-A566-D34F-9692-D4135AB91AD3}"/>
              </a:ext>
            </a:extLst>
          </p:cNvPr>
          <p:cNvSpPr txBox="1"/>
          <p:nvPr/>
        </p:nvSpPr>
        <p:spPr>
          <a:xfrm>
            <a:off x="4495177" y="1049765"/>
            <a:ext cx="21209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Times New Roman"/>
                <a:cs typeface="Times New Roman"/>
              </a:rPr>
              <a:t>E</a:t>
            </a:r>
          </a:p>
        </p:txBody>
      </p:sp>
      <p:sp>
        <p:nvSpPr>
          <p:cNvPr id="16" name="object 12">
            <a:extLst>
              <a:ext uri="{FF2B5EF4-FFF2-40B4-BE49-F238E27FC236}">
                <a16:creationId xmlns:a16="http://schemas.microsoft.com/office/drawing/2014/main" id="{1B2A8369-46D4-1948-AFB0-69C17E966644}"/>
              </a:ext>
            </a:extLst>
          </p:cNvPr>
          <p:cNvSpPr txBox="1"/>
          <p:nvPr/>
        </p:nvSpPr>
        <p:spPr>
          <a:xfrm>
            <a:off x="7271974" y="947446"/>
            <a:ext cx="21209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Times New Roman"/>
                <a:cs typeface="Times New Roman"/>
              </a:rPr>
              <a:t>E</a:t>
            </a:r>
          </a:p>
        </p:txBody>
      </p:sp>
      <p:sp>
        <p:nvSpPr>
          <p:cNvPr id="17" name="object 10">
            <a:extLst>
              <a:ext uri="{FF2B5EF4-FFF2-40B4-BE49-F238E27FC236}">
                <a16:creationId xmlns:a16="http://schemas.microsoft.com/office/drawing/2014/main" id="{17C7B495-C8B8-2241-99AE-D3BC5E2FE346}"/>
              </a:ext>
            </a:extLst>
          </p:cNvPr>
          <p:cNvSpPr txBox="1"/>
          <p:nvPr/>
        </p:nvSpPr>
        <p:spPr>
          <a:xfrm>
            <a:off x="5579871" y="1003045"/>
            <a:ext cx="21209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8000"/>
                </a:solidFill>
                <a:latin typeface="Times New Roman"/>
                <a:cs typeface="Times New Roman"/>
              </a:rPr>
              <a:t>T</a:t>
            </a:r>
            <a:endParaRPr sz="2400" dirty="0">
              <a:latin typeface="Times New Roman"/>
              <a:cs typeface="Times New Roman"/>
            </a:endParaRPr>
          </a:p>
        </p:txBody>
      </p:sp>
      <p:sp>
        <p:nvSpPr>
          <p:cNvPr id="18" name="object 10">
            <a:extLst>
              <a:ext uri="{FF2B5EF4-FFF2-40B4-BE49-F238E27FC236}">
                <a16:creationId xmlns:a16="http://schemas.microsoft.com/office/drawing/2014/main" id="{9E42AA62-5CFE-EA4E-9068-7B4BEFF59D7D}"/>
              </a:ext>
            </a:extLst>
          </p:cNvPr>
          <p:cNvSpPr txBox="1"/>
          <p:nvPr/>
        </p:nvSpPr>
        <p:spPr>
          <a:xfrm>
            <a:off x="2478104" y="1560066"/>
            <a:ext cx="21209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8000"/>
                </a:solidFill>
                <a:latin typeface="Times New Roman"/>
                <a:cs typeface="Times New Roman"/>
              </a:rPr>
              <a:t>T</a:t>
            </a:r>
            <a:endParaRPr sz="2400" dirty="0">
              <a:latin typeface="Times New Roman"/>
              <a:cs typeface="Times New Roman"/>
            </a:endParaRPr>
          </a:p>
        </p:txBody>
      </p:sp>
      <p:sp>
        <p:nvSpPr>
          <p:cNvPr id="19" name="object 10">
            <a:extLst>
              <a:ext uri="{FF2B5EF4-FFF2-40B4-BE49-F238E27FC236}">
                <a16:creationId xmlns:a16="http://schemas.microsoft.com/office/drawing/2014/main" id="{24DCEE4A-FF16-0843-8076-185449EA7140}"/>
              </a:ext>
            </a:extLst>
          </p:cNvPr>
          <p:cNvSpPr txBox="1"/>
          <p:nvPr/>
        </p:nvSpPr>
        <p:spPr>
          <a:xfrm>
            <a:off x="1614080" y="864459"/>
            <a:ext cx="21209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8000"/>
                </a:solidFill>
                <a:latin typeface="Times New Roman"/>
                <a:cs typeface="Times New Roman"/>
              </a:rPr>
              <a:t>T</a:t>
            </a:r>
            <a:endParaRPr sz="2400" dirty="0">
              <a:latin typeface="Times New Roman"/>
              <a:cs typeface="Times New Roman"/>
            </a:endParaRPr>
          </a:p>
        </p:txBody>
      </p:sp>
      <p:sp>
        <p:nvSpPr>
          <p:cNvPr id="2" name="Rectangle 1">
            <a:extLst>
              <a:ext uri="{FF2B5EF4-FFF2-40B4-BE49-F238E27FC236}">
                <a16:creationId xmlns:a16="http://schemas.microsoft.com/office/drawing/2014/main" id="{613CA175-6D22-6748-B669-356573E25684}"/>
              </a:ext>
            </a:extLst>
          </p:cNvPr>
          <p:cNvSpPr/>
          <p:nvPr/>
        </p:nvSpPr>
        <p:spPr>
          <a:xfrm>
            <a:off x="2646851" y="170332"/>
            <a:ext cx="3825086" cy="514115"/>
          </a:xfrm>
          <a:prstGeom prst="rect">
            <a:avLst/>
          </a:prstGeom>
        </p:spPr>
        <p:txBody>
          <a:bodyPr wrap="none">
            <a:spAutoFit/>
          </a:bodyPr>
          <a:lstStyle/>
          <a:p>
            <a:pPr>
              <a:lnSpc>
                <a:spcPct val="200000"/>
              </a:lnSpc>
            </a:pPr>
            <a:r>
              <a:rPr lang="en-GB" sz="1600" b="1" dirty="0">
                <a:latin typeface="PT Sans" panose="020B0503020203020204" pitchFamily="34" charset="77"/>
                <a:cs typeface="Times New Roman" panose="02020603050405020304" pitchFamily="18" charset="0"/>
              </a:rPr>
              <a:t>How does water vapour get’s into the air?</a:t>
            </a:r>
          </a:p>
        </p:txBody>
      </p:sp>
      <p:sp>
        <p:nvSpPr>
          <p:cNvPr id="20" name="object 5">
            <a:extLst>
              <a:ext uri="{FF2B5EF4-FFF2-40B4-BE49-F238E27FC236}">
                <a16:creationId xmlns:a16="http://schemas.microsoft.com/office/drawing/2014/main" id="{E6EF3F9A-E643-FB46-B7C9-6C0163C4711C}"/>
              </a:ext>
            </a:extLst>
          </p:cNvPr>
          <p:cNvSpPr/>
          <p:nvPr/>
        </p:nvSpPr>
        <p:spPr>
          <a:xfrm>
            <a:off x="2519200" y="1930678"/>
            <a:ext cx="106045" cy="1502181"/>
          </a:xfrm>
          <a:custGeom>
            <a:avLst/>
            <a:gdLst/>
            <a:ahLst/>
            <a:cxnLst/>
            <a:rect l="l" t="t" r="r" b="b"/>
            <a:pathLst>
              <a:path w="76200" h="1295400">
                <a:moveTo>
                  <a:pt x="44450" y="63500"/>
                </a:moveTo>
                <a:lnTo>
                  <a:pt x="31750" y="63500"/>
                </a:lnTo>
                <a:lnTo>
                  <a:pt x="31750" y="1295400"/>
                </a:lnTo>
                <a:lnTo>
                  <a:pt x="44450" y="1295400"/>
                </a:lnTo>
                <a:lnTo>
                  <a:pt x="44450" y="63500"/>
                </a:lnTo>
                <a:close/>
              </a:path>
              <a:path w="76200" h="1295400">
                <a:moveTo>
                  <a:pt x="38100" y="0"/>
                </a:moveTo>
                <a:lnTo>
                  <a:pt x="0" y="76200"/>
                </a:lnTo>
                <a:lnTo>
                  <a:pt x="31750" y="76200"/>
                </a:lnTo>
                <a:lnTo>
                  <a:pt x="31750" y="63500"/>
                </a:lnTo>
                <a:lnTo>
                  <a:pt x="69850" y="63500"/>
                </a:lnTo>
                <a:lnTo>
                  <a:pt x="38100" y="0"/>
                </a:lnTo>
                <a:close/>
              </a:path>
              <a:path w="76200" h="1295400">
                <a:moveTo>
                  <a:pt x="69850" y="63500"/>
                </a:moveTo>
                <a:lnTo>
                  <a:pt x="44450" y="63500"/>
                </a:lnTo>
                <a:lnTo>
                  <a:pt x="44450" y="76200"/>
                </a:lnTo>
                <a:lnTo>
                  <a:pt x="76200" y="76200"/>
                </a:lnTo>
                <a:lnTo>
                  <a:pt x="69850" y="63500"/>
                </a:lnTo>
                <a:close/>
              </a:path>
            </a:pathLst>
          </a:custGeom>
          <a:solidFill>
            <a:srgbClr val="008000"/>
          </a:solidFill>
        </p:spPr>
        <p:txBody>
          <a:bodyPr wrap="square" lIns="0" tIns="0" rIns="0" bIns="0" rtlCol="0"/>
          <a:lstStyle/>
          <a:p>
            <a:endParaRPr/>
          </a:p>
        </p:txBody>
      </p:sp>
      <p:sp>
        <p:nvSpPr>
          <p:cNvPr id="21" name="object 5">
            <a:extLst>
              <a:ext uri="{FF2B5EF4-FFF2-40B4-BE49-F238E27FC236}">
                <a16:creationId xmlns:a16="http://schemas.microsoft.com/office/drawing/2014/main" id="{F8538AA6-5FF7-374A-947A-8FE4694EE36B}"/>
              </a:ext>
            </a:extLst>
          </p:cNvPr>
          <p:cNvSpPr/>
          <p:nvPr/>
        </p:nvSpPr>
        <p:spPr>
          <a:xfrm>
            <a:off x="1694175" y="1228430"/>
            <a:ext cx="56679" cy="871103"/>
          </a:xfrm>
          <a:custGeom>
            <a:avLst/>
            <a:gdLst/>
            <a:ahLst/>
            <a:cxnLst/>
            <a:rect l="l" t="t" r="r" b="b"/>
            <a:pathLst>
              <a:path w="76200" h="1295400">
                <a:moveTo>
                  <a:pt x="44450" y="63500"/>
                </a:moveTo>
                <a:lnTo>
                  <a:pt x="31750" y="63500"/>
                </a:lnTo>
                <a:lnTo>
                  <a:pt x="31750" y="1295400"/>
                </a:lnTo>
                <a:lnTo>
                  <a:pt x="44450" y="1295400"/>
                </a:lnTo>
                <a:lnTo>
                  <a:pt x="44450" y="63500"/>
                </a:lnTo>
                <a:close/>
              </a:path>
              <a:path w="76200" h="1295400">
                <a:moveTo>
                  <a:pt x="38100" y="0"/>
                </a:moveTo>
                <a:lnTo>
                  <a:pt x="0" y="76200"/>
                </a:lnTo>
                <a:lnTo>
                  <a:pt x="31750" y="76200"/>
                </a:lnTo>
                <a:lnTo>
                  <a:pt x="31750" y="63500"/>
                </a:lnTo>
                <a:lnTo>
                  <a:pt x="69850" y="63500"/>
                </a:lnTo>
                <a:lnTo>
                  <a:pt x="38100" y="0"/>
                </a:lnTo>
                <a:close/>
              </a:path>
              <a:path w="76200" h="1295400">
                <a:moveTo>
                  <a:pt x="69850" y="63500"/>
                </a:moveTo>
                <a:lnTo>
                  <a:pt x="44450" y="63500"/>
                </a:lnTo>
                <a:lnTo>
                  <a:pt x="44450" y="76200"/>
                </a:lnTo>
                <a:lnTo>
                  <a:pt x="76200" y="76200"/>
                </a:lnTo>
                <a:lnTo>
                  <a:pt x="69850" y="63500"/>
                </a:lnTo>
                <a:close/>
              </a:path>
            </a:pathLst>
          </a:custGeom>
          <a:solidFill>
            <a:srgbClr val="008000"/>
          </a:solidFill>
        </p:spPr>
        <p:txBody>
          <a:bodyPr wrap="square" lIns="0" tIns="0" rIns="0" bIns="0" rtlCol="0"/>
          <a:lstStyle/>
          <a:p>
            <a:endParaRPr/>
          </a:p>
        </p:txBody>
      </p:sp>
      <p:sp>
        <p:nvSpPr>
          <p:cNvPr id="3" name="Slide Number Placeholder 2">
            <a:extLst>
              <a:ext uri="{FF2B5EF4-FFF2-40B4-BE49-F238E27FC236}">
                <a16:creationId xmlns:a16="http://schemas.microsoft.com/office/drawing/2014/main" id="{D984FA7B-DC9D-AE46-BB7A-414138DC9D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Tree>
    <p:extLst>
      <p:ext uri="{BB962C8B-B14F-4D97-AF65-F5344CB8AC3E}">
        <p14:creationId xmlns:p14="http://schemas.microsoft.com/office/powerpoint/2010/main" val="238719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6FC0-9601-A74A-81FB-9181C311E76F}"/>
              </a:ext>
            </a:extLst>
          </p:cNvPr>
          <p:cNvSpPr>
            <a:spLocks noGrp="1"/>
          </p:cNvSpPr>
          <p:nvPr>
            <p:ph type="title"/>
          </p:nvPr>
        </p:nvSpPr>
        <p:spPr>
          <a:xfrm>
            <a:off x="107967" y="154112"/>
            <a:ext cx="4556500" cy="996594"/>
          </a:xfrm>
        </p:spPr>
        <p:txBody>
          <a:bodyPr>
            <a:noAutofit/>
          </a:bodyPr>
          <a:lstStyle/>
          <a:p>
            <a:r>
              <a:rPr lang="en-GB" sz="2400" dirty="0">
                <a:solidFill>
                  <a:srgbClr val="75BDA7"/>
                </a:solidFill>
              </a:rPr>
              <a:t>Subject 2: </a:t>
            </a:r>
            <a:r>
              <a:rPr lang="en-GB" sz="2400" dirty="0">
                <a:solidFill>
                  <a:srgbClr val="75BDA7"/>
                </a:solidFill>
                <a:cs typeface="Times New Roman" panose="02020603050405020304" pitchFamily="18" charset="0"/>
              </a:rPr>
              <a:t>Cloud formation mechanism</a:t>
            </a:r>
            <a:br>
              <a:rPr lang="en-GB" sz="2400" dirty="0">
                <a:solidFill>
                  <a:srgbClr val="75BDA7"/>
                </a:solidFill>
                <a:cs typeface="Times New Roman" panose="02020603050405020304" pitchFamily="18" charset="0"/>
              </a:rPr>
            </a:br>
            <a:endParaRPr lang="en-US" sz="2400" dirty="0">
              <a:solidFill>
                <a:srgbClr val="75BDA7"/>
              </a:solidFill>
            </a:endParaRPr>
          </a:p>
        </p:txBody>
      </p:sp>
      <p:grpSp>
        <p:nvGrpSpPr>
          <p:cNvPr id="9" name="Google Shape;68;p13">
            <a:extLst>
              <a:ext uri="{FF2B5EF4-FFF2-40B4-BE49-F238E27FC236}">
                <a16:creationId xmlns:a16="http://schemas.microsoft.com/office/drawing/2014/main" id="{CA741726-8815-0444-9559-CFD871E0FDF4}"/>
              </a:ext>
            </a:extLst>
          </p:cNvPr>
          <p:cNvGrpSpPr/>
          <p:nvPr/>
        </p:nvGrpSpPr>
        <p:grpSpPr>
          <a:xfrm>
            <a:off x="22821" y="4489806"/>
            <a:ext cx="4888229" cy="459973"/>
            <a:chOff x="286300" y="0"/>
            <a:chExt cx="8572397" cy="913701"/>
          </a:xfrm>
        </p:grpSpPr>
        <p:pic>
          <p:nvPicPr>
            <p:cNvPr id="10" name="Google Shape;69;p13">
              <a:extLst>
                <a:ext uri="{FF2B5EF4-FFF2-40B4-BE49-F238E27FC236}">
                  <a16:creationId xmlns:a16="http://schemas.microsoft.com/office/drawing/2014/main" id="{0F602631-B978-E247-A45A-7808B44C4B18}"/>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1" name="Google Shape;70;p13">
              <a:extLst>
                <a:ext uri="{FF2B5EF4-FFF2-40B4-BE49-F238E27FC236}">
                  <a16:creationId xmlns:a16="http://schemas.microsoft.com/office/drawing/2014/main" id="{4637C4DF-C4A9-6B4A-861B-631E2C54D6A0}"/>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graphicFrame>
        <p:nvGraphicFramePr>
          <p:cNvPr id="4" name="Diagram 3">
            <a:extLst>
              <a:ext uri="{FF2B5EF4-FFF2-40B4-BE49-F238E27FC236}">
                <a16:creationId xmlns:a16="http://schemas.microsoft.com/office/drawing/2014/main" id="{4F380374-74C6-594F-8081-ED665EC7C87A}"/>
              </a:ext>
            </a:extLst>
          </p:cNvPr>
          <p:cNvGraphicFramePr/>
          <p:nvPr>
            <p:extLst>
              <p:ext uri="{D42A27DB-BD31-4B8C-83A1-F6EECF244321}">
                <p14:modId xmlns:p14="http://schemas.microsoft.com/office/powerpoint/2010/main" val="3694823104"/>
              </p:ext>
            </p:extLst>
          </p:nvPr>
        </p:nvGraphicFramePr>
        <p:xfrm>
          <a:off x="3906446" y="277401"/>
          <a:ext cx="6096000" cy="4590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F2176060-237F-E243-8572-C828FAD10390}"/>
              </a:ext>
            </a:extLst>
          </p:cNvPr>
          <p:cNvPicPr>
            <a:picLocks noChangeAspect="1"/>
          </p:cNvPicPr>
          <p:nvPr/>
        </p:nvPicPr>
        <p:blipFill>
          <a:blip r:embed="rId9"/>
          <a:stretch>
            <a:fillRect/>
          </a:stretch>
        </p:blipFill>
        <p:spPr>
          <a:xfrm>
            <a:off x="246581" y="1282378"/>
            <a:ext cx="4541694" cy="2289014"/>
          </a:xfrm>
          <a:prstGeom prst="rect">
            <a:avLst/>
          </a:prstGeom>
        </p:spPr>
      </p:pic>
      <p:sp>
        <p:nvSpPr>
          <p:cNvPr id="6" name="Slide Number Placeholder 5">
            <a:extLst>
              <a:ext uri="{FF2B5EF4-FFF2-40B4-BE49-F238E27FC236}">
                <a16:creationId xmlns:a16="http://schemas.microsoft.com/office/drawing/2014/main" id="{C4B3268E-5DA4-9848-B065-287C3AFB02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Tree>
    <p:extLst>
      <p:ext uri="{BB962C8B-B14F-4D97-AF65-F5344CB8AC3E}">
        <p14:creationId xmlns:p14="http://schemas.microsoft.com/office/powerpoint/2010/main" val="970154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68;p13">
            <a:extLst>
              <a:ext uri="{FF2B5EF4-FFF2-40B4-BE49-F238E27FC236}">
                <a16:creationId xmlns:a16="http://schemas.microsoft.com/office/drawing/2014/main" id="{CA741726-8815-0444-9559-CFD871E0FDF4}"/>
              </a:ext>
            </a:extLst>
          </p:cNvPr>
          <p:cNvGrpSpPr/>
          <p:nvPr/>
        </p:nvGrpSpPr>
        <p:grpSpPr>
          <a:xfrm>
            <a:off x="431518" y="4376790"/>
            <a:ext cx="8236145" cy="540765"/>
            <a:chOff x="286300" y="0"/>
            <a:chExt cx="8572397" cy="913701"/>
          </a:xfrm>
        </p:grpSpPr>
        <p:pic>
          <p:nvPicPr>
            <p:cNvPr id="10" name="Google Shape;69;p13">
              <a:extLst>
                <a:ext uri="{FF2B5EF4-FFF2-40B4-BE49-F238E27FC236}">
                  <a16:creationId xmlns:a16="http://schemas.microsoft.com/office/drawing/2014/main" id="{0F602631-B978-E247-A45A-7808B44C4B18}"/>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11" name="Google Shape;70;p13">
              <a:extLst>
                <a:ext uri="{FF2B5EF4-FFF2-40B4-BE49-F238E27FC236}">
                  <a16:creationId xmlns:a16="http://schemas.microsoft.com/office/drawing/2014/main" id="{4637C4DF-C4A9-6B4A-861B-631E2C54D6A0}"/>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6" name="Picture 5">
            <a:extLst>
              <a:ext uri="{FF2B5EF4-FFF2-40B4-BE49-F238E27FC236}">
                <a16:creationId xmlns:a16="http://schemas.microsoft.com/office/drawing/2014/main" id="{4E2029A5-DC26-4344-B177-926505125F71}"/>
              </a:ext>
            </a:extLst>
          </p:cNvPr>
          <p:cNvPicPr>
            <a:picLocks noChangeAspect="1"/>
          </p:cNvPicPr>
          <p:nvPr/>
        </p:nvPicPr>
        <p:blipFill>
          <a:blip r:embed="rId5"/>
          <a:stretch>
            <a:fillRect/>
          </a:stretch>
        </p:blipFill>
        <p:spPr>
          <a:xfrm>
            <a:off x="427450" y="1736333"/>
            <a:ext cx="4184791" cy="965770"/>
          </a:xfrm>
          <a:prstGeom prst="rect">
            <a:avLst/>
          </a:prstGeom>
        </p:spPr>
      </p:pic>
      <p:pic>
        <p:nvPicPr>
          <p:cNvPr id="8" name="Picture 7">
            <a:extLst>
              <a:ext uri="{FF2B5EF4-FFF2-40B4-BE49-F238E27FC236}">
                <a16:creationId xmlns:a16="http://schemas.microsoft.com/office/drawing/2014/main" id="{63F8213D-6F00-0F44-AF9E-9FD048D58BCF}"/>
              </a:ext>
            </a:extLst>
          </p:cNvPr>
          <p:cNvPicPr>
            <a:picLocks noChangeAspect="1"/>
          </p:cNvPicPr>
          <p:nvPr/>
        </p:nvPicPr>
        <p:blipFill>
          <a:blip r:embed="rId6"/>
          <a:stretch>
            <a:fillRect/>
          </a:stretch>
        </p:blipFill>
        <p:spPr>
          <a:xfrm>
            <a:off x="5067682" y="529010"/>
            <a:ext cx="3398223" cy="3061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a:extLst>
              <a:ext uri="{FF2B5EF4-FFF2-40B4-BE49-F238E27FC236}">
                <a16:creationId xmlns:a16="http://schemas.microsoft.com/office/drawing/2014/main" id="{DF0745D2-7541-A640-8E0F-5D18CE8927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spTree>
    <p:extLst>
      <p:ext uri="{BB962C8B-B14F-4D97-AF65-F5344CB8AC3E}">
        <p14:creationId xmlns:p14="http://schemas.microsoft.com/office/powerpoint/2010/main" val="157422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AA12E04-AF35-F744-AC62-39B2D3E66146}"/>
              </a:ext>
            </a:extLst>
          </p:cNvPr>
          <p:cNvGraphicFramePr/>
          <p:nvPr>
            <p:extLst>
              <p:ext uri="{D42A27DB-BD31-4B8C-83A1-F6EECF244321}">
                <p14:modId xmlns:p14="http://schemas.microsoft.com/office/powerpoint/2010/main" val="2210552620"/>
              </p:ext>
            </p:extLst>
          </p:nvPr>
        </p:nvGraphicFramePr>
        <p:xfrm>
          <a:off x="255875" y="72189"/>
          <a:ext cx="8146996" cy="4920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Slide Number Placeholder 11">
            <a:extLst>
              <a:ext uri="{FF2B5EF4-FFF2-40B4-BE49-F238E27FC236}">
                <a16:creationId xmlns:a16="http://schemas.microsoft.com/office/drawing/2014/main" id="{FF031B0D-AFF4-9142-91BA-C0181AA5DC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Tree>
    <p:extLst>
      <p:ext uri="{BB962C8B-B14F-4D97-AF65-F5344CB8AC3E}">
        <p14:creationId xmlns:p14="http://schemas.microsoft.com/office/powerpoint/2010/main" val="2427425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68;p13">
            <a:extLst>
              <a:ext uri="{FF2B5EF4-FFF2-40B4-BE49-F238E27FC236}">
                <a16:creationId xmlns:a16="http://schemas.microsoft.com/office/drawing/2014/main" id="{CA741726-8815-0444-9559-CFD871E0FDF4}"/>
              </a:ext>
            </a:extLst>
          </p:cNvPr>
          <p:cNvGrpSpPr/>
          <p:nvPr/>
        </p:nvGrpSpPr>
        <p:grpSpPr>
          <a:xfrm>
            <a:off x="210206" y="4422440"/>
            <a:ext cx="8481848" cy="496073"/>
            <a:chOff x="296922" y="0"/>
            <a:chExt cx="8572397" cy="932146"/>
          </a:xfrm>
        </p:grpSpPr>
        <p:pic>
          <p:nvPicPr>
            <p:cNvPr id="10" name="Google Shape;69;p13">
              <a:extLst>
                <a:ext uri="{FF2B5EF4-FFF2-40B4-BE49-F238E27FC236}">
                  <a16:creationId xmlns:a16="http://schemas.microsoft.com/office/drawing/2014/main" id="{0F602631-B978-E247-A45A-7808B44C4B18}"/>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1" name="Google Shape;70;p13">
              <a:extLst>
                <a:ext uri="{FF2B5EF4-FFF2-40B4-BE49-F238E27FC236}">
                  <a16:creationId xmlns:a16="http://schemas.microsoft.com/office/drawing/2014/main" id="{4637C4DF-C4A9-6B4A-861B-631E2C54D6A0}"/>
                </a:ext>
              </a:extLst>
            </p:cNvPr>
            <p:cNvPicPr preferRelativeResize="0"/>
            <p:nvPr/>
          </p:nvPicPr>
          <p:blipFill>
            <a:blip r:embed="rId3">
              <a:alphaModFix/>
            </a:blip>
            <a:stretch>
              <a:fillRect/>
            </a:stretch>
          </p:blipFill>
          <p:spPr>
            <a:xfrm>
              <a:off x="296922" y="139546"/>
              <a:ext cx="8572397" cy="792600"/>
            </a:xfrm>
            <a:prstGeom prst="rect">
              <a:avLst/>
            </a:prstGeom>
            <a:noFill/>
            <a:ln>
              <a:noFill/>
            </a:ln>
          </p:spPr>
        </p:pic>
      </p:grpSp>
      <p:pic>
        <p:nvPicPr>
          <p:cNvPr id="6" name="object 4">
            <a:extLst>
              <a:ext uri="{FF2B5EF4-FFF2-40B4-BE49-F238E27FC236}">
                <a16:creationId xmlns:a16="http://schemas.microsoft.com/office/drawing/2014/main" id="{459BC123-9596-AE49-B1B7-7451CC75E6D2}"/>
              </a:ext>
            </a:extLst>
          </p:cNvPr>
          <p:cNvPicPr/>
          <p:nvPr/>
        </p:nvPicPr>
        <p:blipFill>
          <a:blip r:embed="rId4" cstate="print"/>
          <a:stretch>
            <a:fillRect/>
          </a:stretch>
        </p:blipFill>
        <p:spPr>
          <a:xfrm>
            <a:off x="1618592" y="73573"/>
            <a:ext cx="5549462" cy="4211544"/>
          </a:xfrm>
          <a:prstGeom prst="rect">
            <a:avLst/>
          </a:prstGeom>
        </p:spPr>
      </p:pic>
      <p:sp>
        <p:nvSpPr>
          <p:cNvPr id="5" name="Slide Number Placeholder 4">
            <a:extLst>
              <a:ext uri="{FF2B5EF4-FFF2-40B4-BE49-F238E27FC236}">
                <a16:creationId xmlns:a16="http://schemas.microsoft.com/office/drawing/2014/main" id="{8446F21F-D532-E343-9AC4-1D1728CE62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spTree>
    <p:extLst>
      <p:ext uri="{BB962C8B-B14F-4D97-AF65-F5344CB8AC3E}">
        <p14:creationId xmlns:p14="http://schemas.microsoft.com/office/powerpoint/2010/main" val="4030614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solidFill>
                  <a:schemeClr val="accent3"/>
                </a:solidFill>
              </a:rPr>
              <a:t>Subject 3:</a:t>
            </a:r>
            <a:endParaRPr dirty="0">
              <a:solidFill>
                <a:schemeClr val="accent3"/>
              </a:solidFill>
            </a:endParaRPr>
          </a:p>
        </p:txBody>
      </p:sp>
      <p:sp>
        <p:nvSpPr>
          <p:cNvPr id="5" name="Subtitle 4">
            <a:extLst>
              <a:ext uri="{FF2B5EF4-FFF2-40B4-BE49-F238E27FC236}">
                <a16:creationId xmlns:a16="http://schemas.microsoft.com/office/drawing/2014/main" id="{CC99499C-903F-C36E-C91E-BB85864CF016}"/>
              </a:ext>
            </a:extLst>
          </p:cNvPr>
          <p:cNvSpPr>
            <a:spLocks noGrp="1"/>
          </p:cNvSpPr>
          <p:nvPr>
            <p:ph type="subTitle" idx="1"/>
          </p:nvPr>
        </p:nvSpPr>
        <p:spPr>
          <a:xfrm>
            <a:off x="219200" y="2726875"/>
            <a:ext cx="4045200" cy="641358"/>
          </a:xfrm>
        </p:spPr>
        <p:txBody>
          <a:bodyPr>
            <a:normAutofit/>
          </a:bodyPr>
          <a:lstStyle/>
          <a:p>
            <a:r>
              <a:rPr lang="en-US" sz="2800" dirty="0">
                <a:latin typeface="PT Sans" panose="020B0503020203020204" pitchFamily="34" charset="77"/>
                <a:cs typeface="Times New Roman" panose="02020603050405020304" pitchFamily="18" charset="0"/>
              </a:rPr>
              <a:t>Convection cloud</a:t>
            </a:r>
            <a:endParaRPr lang="en-US" sz="2800" dirty="0">
              <a:latin typeface="PT Sans" panose="020B0503020203020204" pitchFamily="34" charset="77"/>
            </a:endParaRPr>
          </a:p>
        </p:txBody>
      </p:sp>
      <p:sp>
        <p:nvSpPr>
          <p:cNvPr id="8" name="Text Placeholder 7">
            <a:extLst>
              <a:ext uri="{FF2B5EF4-FFF2-40B4-BE49-F238E27FC236}">
                <a16:creationId xmlns:a16="http://schemas.microsoft.com/office/drawing/2014/main" id="{7E18A1BC-AE31-2F49-9F38-AA1F7B41C477}"/>
              </a:ext>
            </a:extLst>
          </p:cNvPr>
          <p:cNvSpPr>
            <a:spLocks noGrp="1"/>
          </p:cNvSpPr>
          <p:nvPr>
            <p:ph type="body" idx="2"/>
          </p:nvPr>
        </p:nvSpPr>
        <p:spPr>
          <a:xfrm>
            <a:off x="4665423" y="1418047"/>
            <a:ext cx="4362964" cy="2404711"/>
          </a:xfrm>
        </p:spPr>
        <p:txBody>
          <a:bodyPr>
            <a:normAutofit/>
          </a:bodyPr>
          <a:lstStyle/>
          <a:p>
            <a:pPr>
              <a:lnSpc>
                <a:spcPct val="210000"/>
              </a:lnSpc>
            </a:pPr>
            <a:r>
              <a:rPr lang="en-US" sz="2000" dirty="0">
                <a:solidFill>
                  <a:schemeClr val="bg1"/>
                </a:solidFill>
                <a:latin typeface="PT Sans" panose="020B0503020203020204" pitchFamily="34" charset="77"/>
                <a:cs typeface="Times New Roman" panose="02020603050405020304" pitchFamily="18" charset="0"/>
              </a:rPr>
              <a:t>How convection clouds form?</a:t>
            </a:r>
          </a:p>
          <a:p>
            <a:pPr>
              <a:lnSpc>
                <a:spcPct val="210000"/>
              </a:lnSpc>
            </a:pPr>
            <a:r>
              <a:rPr lang="en-US" sz="2000" dirty="0">
                <a:solidFill>
                  <a:schemeClr val="bg1"/>
                </a:solidFill>
                <a:latin typeface="PT Sans" panose="020B0503020203020204" pitchFamily="34" charset="77"/>
                <a:cs typeface="Times New Roman" panose="02020603050405020304" pitchFamily="18" charset="0"/>
              </a:rPr>
              <a:t>26</a:t>
            </a:r>
            <a:r>
              <a:rPr lang="en-US" sz="2000" baseline="30000" dirty="0">
                <a:solidFill>
                  <a:schemeClr val="bg1"/>
                </a:solidFill>
                <a:latin typeface="PT Sans" panose="020B0503020203020204" pitchFamily="34" charset="77"/>
                <a:cs typeface="Times New Roman" panose="02020603050405020304" pitchFamily="18" charset="0"/>
              </a:rPr>
              <a:t>th</a:t>
            </a:r>
            <a:r>
              <a:rPr lang="en-US" sz="2000" dirty="0">
                <a:solidFill>
                  <a:schemeClr val="bg1"/>
                </a:solidFill>
                <a:latin typeface="PT Sans" panose="020B0503020203020204" pitchFamily="34" charset="77"/>
                <a:cs typeface="Times New Roman" panose="02020603050405020304" pitchFamily="18" charset="0"/>
              </a:rPr>
              <a:t> – 28</a:t>
            </a:r>
            <a:r>
              <a:rPr lang="en-US" sz="2000" baseline="30000" dirty="0">
                <a:solidFill>
                  <a:schemeClr val="bg1"/>
                </a:solidFill>
                <a:latin typeface="PT Sans" panose="020B0503020203020204" pitchFamily="34" charset="77"/>
                <a:cs typeface="Times New Roman" panose="02020603050405020304" pitchFamily="18" charset="0"/>
              </a:rPr>
              <a:t>th</a:t>
            </a:r>
            <a:r>
              <a:rPr lang="en-US" sz="2000" dirty="0">
                <a:solidFill>
                  <a:schemeClr val="bg1"/>
                </a:solidFill>
                <a:latin typeface="PT Sans" panose="020B0503020203020204" pitchFamily="34" charset="77"/>
                <a:cs typeface="Times New Roman" panose="02020603050405020304" pitchFamily="18" charset="0"/>
              </a:rPr>
              <a:t> June 2022(Local event)</a:t>
            </a:r>
          </a:p>
          <a:p>
            <a:pPr>
              <a:lnSpc>
                <a:spcPct val="210000"/>
              </a:lnSpc>
            </a:pPr>
            <a:r>
              <a:rPr lang="en-US" sz="2000" dirty="0">
                <a:solidFill>
                  <a:schemeClr val="bg1"/>
                </a:solidFill>
                <a:latin typeface="PT Sans" panose="020B0503020203020204" pitchFamily="34" charset="77"/>
                <a:cs typeface="Times New Roman" panose="02020603050405020304" pitchFamily="18" charset="0"/>
              </a:rPr>
              <a:t>28</a:t>
            </a:r>
            <a:r>
              <a:rPr lang="en-US" sz="2000" baseline="30000" dirty="0">
                <a:solidFill>
                  <a:schemeClr val="bg1"/>
                </a:solidFill>
                <a:latin typeface="PT Sans" panose="020B0503020203020204" pitchFamily="34" charset="77"/>
                <a:cs typeface="Times New Roman" panose="02020603050405020304" pitchFamily="18" charset="0"/>
              </a:rPr>
              <a:t>th</a:t>
            </a:r>
            <a:r>
              <a:rPr lang="en-US" sz="2000" dirty="0">
                <a:solidFill>
                  <a:schemeClr val="bg1"/>
                </a:solidFill>
                <a:latin typeface="PT Sans" panose="020B0503020203020204" pitchFamily="34" charset="77"/>
                <a:cs typeface="Times New Roman" panose="02020603050405020304" pitchFamily="18" charset="0"/>
              </a:rPr>
              <a:t> July 2023(Local event )</a:t>
            </a:r>
          </a:p>
          <a:p>
            <a:pPr>
              <a:lnSpc>
                <a:spcPct val="210000"/>
              </a:lnSpc>
            </a:pPr>
            <a:endParaRPr lang="en-US" sz="2000" dirty="0">
              <a:solidFill>
                <a:schemeClr val="bg1"/>
              </a:solidFill>
            </a:endParaRPr>
          </a:p>
        </p:txBody>
      </p:sp>
      <p:grpSp>
        <p:nvGrpSpPr>
          <p:cNvPr id="2" name="Google Shape;68;p13">
            <a:extLst>
              <a:ext uri="{FF2B5EF4-FFF2-40B4-BE49-F238E27FC236}">
                <a16:creationId xmlns:a16="http://schemas.microsoft.com/office/drawing/2014/main" id="{15D0C5F6-222F-023A-1700-1BA3AEDE569A}"/>
              </a:ext>
            </a:extLst>
          </p:cNvPr>
          <p:cNvGrpSpPr/>
          <p:nvPr/>
        </p:nvGrpSpPr>
        <p:grpSpPr>
          <a:xfrm>
            <a:off x="526800" y="207265"/>
            <a:ext cx="3516425" cy="339135"/>
            <a:chOff x="286300" y="0"/>
            <a:chExt cx="8572397" cy="913701"/>
          </a:xfrm>
        </p:grpSpPr>
        <p:pic>
          <p:nvPicPr>
            <p:cNvPr id="3" name="Google Shape;69;p13">
              <a:extLst>
                <a:ext uri="{FF2B5EF4-FFF2-40B4-BE49-F238E27FC236}">
                  <a16:creationId xmlns:a16="http://schemas.microsoft.com/office/drawing/2014/main" id="{B9703202-615A-0FC4-F119-DF616D438A18}"/>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382C037-8E66-5B59-47CD-7A9C3B3AADA7}"/>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12" name="Rectangle 11">
            <a:extLst>
              <a:ext uri="{FF2B5EF4-FFF2-40B4-BE49-F238E27FC236}">
                <a16:creationId xmlns:a16="http://schemas.microsoft.com/office/drawing/2014/main" id="{1A4FE33A-34A4-EF4F-A5FD-1A0FD917D882}"/>
              </a:ext>
            </a:extLst>
          </p:cNvPr>
          <p:cNvSpPr>
            <a:spLocks/>
          </p:cNvSpPr>
          <p:nvPr/>
        </p:nvSpPr>
        <p:spPr>
          <a:xfrm>
            <a:off x="0" y="6172200"/>
            <a:ext cx="5334000" cy="276999"/>
          </a:xfrm>
          <a:prstGeom prst="rect">
            <a:avLst/>
          </a:prstGeom>
        </p:spPr>
        <p:txBody>
          <a:bodyPr wrap="square">
            <a:spAutoFit/>
          </a:bodyPr>
          <a:lstStyle/>
          <a:p>
            <a:r>
              <a:rPr lang="en-US" sz="1200" dirty="0">
                <a:latin typeface="+mj-lt"/>
                <a:cs typeface="Times New Roman" panose="02020603050405020304" pitchFamily="18" charset="0"/>
              </a:rPr>
              <a:t>https://</a:t>
            </a:r>
            <a:r>
              <a:rPr lang="en-US" sz="1200" dirty="0" err="1">
                <a:latin typeface="+mj-lt"/>
                <a:cs typeface="Times New Roman" panose="02020603050405020304" pitchFamily="18" charset="0"/>
              </a:rPr>
              <a:t>www.youtube.com</a:t>
            </a:r>
            <a:r>
              <a:rPr lang="en-US" sz="1200" dirty="0">
                <a:latin typeface="+mj-lt"/>
                <a:cs typeface="Times New Roman" panose="02020603050405020304" pitchFamily="18" charset="0"/>
              </a:rPr>
              <a:t>/</a:t>
            </a:r>
            <a:r>
              <a:rPr lang="en-US" sz="1200" dirty="0" err="1">
                <a:latin typeface="+mj-lt"/>
                <a:cs typeface="Times New Roman" panose="02020603050405020304" pitchFamily="18" charset="0"/>
              </a:rPr>
              <a:t>watch?v</a:t>
            </a:r>
            <a:r>
              <a:rPr lang="en-US" sz="1200" dirty="0">
                <a:latin typeface="+mj-lt"/>
                <a:cs typeface="Times New Roman" panose="02020603050405020304" pitchFamily="18" charset="0"/>
              </a:rPr>
              <a:t>=YJCW4zuoMM0</a:t>
            </a:r>
          </a:p>
        </p:txBody>
      </p:sp>
      <p:sp>
        <p:nvSpPr>
          <p:cNvPr id="6" name="Slide Number Placeholder 5">
            <a:extLst>
              <a:ext uri="{FF2B5EF4-FFF2-40B4-BE49-F238E27FC236}">
                <a16:creationId xmlns:a16="http://schemas.microsoft.com/office/drawing/2014/main" id="{3770E558-5FEB-5941-9A2E-E20EB1319C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15</a:t>
            </a:fld>
            <a:endParaRPr lang="en-GB"/>
          </a:p>
        </p:txBody>
      </p:sp>
    </p:spTree>
    <p:extLst>
      <p:ext uri="{BB962C8B-B14F-4D97-AF65-F5344CB8AC3E}">
        <p14:creationId xmlns:p14="http://schemas.microsoft.com/office/powerpoint/2010/main" val="156648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6" name="Title 5">
            <a:extLst>
              <a:ext uri="{FF2B5EF4-FFF2-40B4-BE49-F238E27FC236}">
                <a16:creationId xmlns:a16="http://schemas.microsoft.com/office/drawing/2014/main" id="{0825CCF4-87B6-EC46-AE3C-A9BB65FD3D6F}"/>
              </a:ext>
            </a:extLst>
          </p:cNvPr>
          <p:cNvSpPr>
            <a:spLocks noGrp="1"/>
          </p:cNvSpPr>
          <p:nvPr>
            <p:ph type="title"/>
          </p:nvPr>
        </p:nvSpPr>
        <p:spPr>
          <a:xfrm>
            <a:off x="133024" y="171756"/>
            <a:ext cx="8520600" cy="707400"/>
          </a:xfrm>
        </p:spPr>
        <p:txBody>
          <a:bodyPr>
            <a:noAutofit/>
          </a:bodyPr>
          <a:lstStyle/>
          <a:p>
            <a:r>
              <a:rPr lang="en-US" sz="2400" dirty="0">
                <a:solidFill>
                  <a:schemeClr val="accent3"/>
                </a:solidFill>
                <a:latin typeface="PT Sans" panose="020B0503020203020204" pitchFamily="34" charset="77"/>
                <a:cs typeface="Times New Roman" panose="02020603050405020304" pitchFamily="18" charset="0"/>
              </a:rPr>
              <a:t>How convection clouds form?</a:t>
            </a:r>
            <a:br>
              <a:rPr lang="en-US" sz="2400" dirty="0">
                <a:solidFill>
                  <a:schemeClr val="accent3"/>
                </a:solidFill>
                <a:latin typeface="PT Sans" panose="020B0503020203020204" pitchFamily="34" charset="77"/>
                <a:cs typeface="Times New Roman" panose="02020603050405020304" pitchFamily="18" charset="0"/>
              </a:rPr>
            </a:br>
            <a:endParaRPr lang="en-US" sz="2400" dirty="0">
              <a:solidFill>
                <a:schemeClr val="accent3"/>
              </a:solidFill>
            </a:endParaRPr>
          </a:p>
        </p:txBody>
      </p:sp>
      <p:sp>
        <p:nvSpPr>
          <p:cNvPr id="5" name="Slide Number Placeholder 4">
            <a:extLst>
              <a:ext uri="{FF2B5EF4-FFF2-40B4-BE49-F238E27FC236}">
                <a16:creationId xmlns:a16="http://schemas.microsoft.com/office/drawing/2014/main" id="{03FCAA90-2917-0D41-A14C-E321F6ED29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pic>
        <p:nvPicPr>
          <p:cNvPr id="11" name="ess05_vid_convective-PBS_LM_4x3_mezzanine-4x3-mp4-1200k_1.mp4">
            <a:hlinkClick r:id="" action="ppaction://media"/>
            <a:extLst>
              <a:ext uri="{FF2B5EF4-FFF2-40B4-BE49-F238E27FC236}">
                <a16:creationId xmlns:a16="http://schemas.microsoft.com/office/drawing/2014/main" id="{1603DB2D-5AAA-3A4E-B499-DCD53A0711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4119" y="753737"/>
            <a:ext cx="5408832" cy="4056624"/>
          </a:xfrm>
          <a:prstGeom prst="rect">
            <a:avLst/>
          </a:prstGeom>
        </p:spPr>
      </p:pic>
    </p:spTree>
    <p:extLst>
      <p:ext uri="{BB962C8B-B14F-4D97-AF65-F5344CB8AC3E}">
        <p14:creationId xmlns:p14="http://schemas.microsoft.com/office/powerpoint/2010/main" val="63966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68;p13">
            <a:extLst>
              <a:ext uri="{FF2B5EF4-FFF2-40B4-BE49-F238E27FC236}">
                <a16:creationId xmlns:a16="http://schemas.microsoft.com/office/drawing/2014/main" id="{9AD3DDE6-A9F2-8C44-BFA2-EF6DCC8C574F}"/>
              </a:ext>
            </a:extLst>
          </p:cNvPr>
          <p:cNvGrpSpPr/>
          <p:nvPr/>
        </p:nvGrpSpPr>
        <p:grpSpPr>
          <a:xfrm>
            <a:off x="997527" y="4363978"/>
            <a:ext cx="7032850" cy="521204"/>
            <a:chOff x="286300" y="0"/>
            <a:chExt cx="8572397" cy="913701"/>
          </a:xfrm>
        </p:grpSpPr>
        <p:pic>
          <p:nvPicPr>
            <p:cNvPr id="7" name="Google Shape;69;p13">
              <a:extLst>
                <a:ext uri="{FF2B5EF4-FFF2-40B4-BE49-F238E27FC236}">
                  <a16:creationId xmlns:a16="http://schemas.microsoft.com/office/drawing/2014/main" id="{287060F8-0F84-B345-8854-B1C14985C983}"/>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8" name="Google Shape;70;p13">
              <a:extLst>
                <a:ext uri="{FF2B5EF4-FFF2-40B4-BE49-F238E27FC236}">
                  <a16:creationId xmlns:a16="http://schemas.microsoft.com/office/drawing/2014/main" id="{CBFAFBA6-7D5A-D845-9096-7E70D37B4FC4}"/>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85406984-7815-754A-AF81-59A1937C26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pic>
        <p:nvPicPr>
          <p:cNvPr id="11" name="Picture 10">
            <a:extLst>
              <a:ext uri="{FF2B5EF4-FFF2-40B4-BE49-F238E27FC236}">
                <a16:creationId xmlns:a16="http://schemas.microsoft.com/office/drawing/2014/main" id="{583B337A-0308-2C4C-A292-13BC294B410F}"/>
              </a:ext>
            </a:extLst>
          </p:cNvPr>
          <p:cNvPicPr>
            <a:picLocks noChangeAspect="1"/>
          </p:cNvPicPr>
          <p:nvPr/>
        </p:nvPicPr>
        <p:blipFill>
          <a:blip r:embed="rId5"/>
          <a:stretch>
            <a:fillRect/>
          </a:stretch>
        </p:blipFill>
        <p:spPr>
          <a:xfrm>
            <a:off x="4599158" y="252995"/>
            <a:ext cx="4390469" cy="3719913"/>
          </a:xfrm>
          <a:prstGeom prst="rect">
            <a:avLst/>
          </a:prstGeom>
          <a:ln>
            <a:noFill/>
          </a:ln>
          <a:effectLst>
            <a:outerShdw blurRad="190500" algn="tl" rotWithShape="0">
              <a:srgbClr val="000000">
                <a:alpha val="70000"/>
              </a:srgbClr>
            </a:outerShdw>
          </a:effectLst>
        </p:spPr>
      </p:pic>
      <p:grpSp>
        <p:nvGrpSpPr>
          <p:cNvPr id="14" name="object 2">
            <a:extLst>
              <a:ext uri="{FF2B5EF4-FFF2-40B4-BE49-F238E27FC236}">
                <a16:creationId xmlns:a16="http://schemas.microsoft.com/office/drawing/2014/main" id="{7051157A-C06E-2741-9505-150D3A7ABE2A}"/>
              </a:ext>
            </a:extLst>
          </p:cNvPr>
          <p:cNvGrpSpPr/>
          <p:nvPr/>
        </p:nvGrpSpPr>
        <p:grpSpPr>
          <a:xfrm>
            <a:off x="0" y="189935"/>
            <a:ext cx="4351122" cy="3557069"/>
            <a:chOff x="325981" y="976883"/>
            <a:chExt cx="7876540" cy="4871720"/>
          </a:xfrm>
        </p:grpSpPr>
        <p:pic>
          <p:nvPicPr>
            <p:cNvPr id="15" name="object 3">
              <a:extLst>
                <a:ext uri="{FF2B5EF4-FFF2-40B4-BE49-F238E27FC236}">
                  <a16:creationId xmlns:a16="http://schemas.microsoft.com/office/drawing/2014/main" id="{61E269FB-F675-674F-A785-CAC63FFC4635}"/>
                </a:ext>
              </a:extLst>
            </p:cNvPr>
            <p:cNvPicPr/>
            <p:nvPr/>
          </p:nvPicPr>
          <p:blipFill>
            <a:blip r:embed="rId6" cstate="print"/>
            <a:stretch>
              <a:fillRect/>
            </a:stretch>
          </p:blipFill>
          <p:spPr>
            <a:xfrm>
              <a:off x="325981" y="976883"/>
              <a:ext cx="7876263" cy="4871682"/>
            </a:xfrm>
            <a:prstGeom prst="rect">
              <a:avLst/>
            </a:prstGeom>
          </p:spPr>
        </p:pic>
        <p:pic>
          <p:nvPicPr>
            <p:cNvPr id="16" name="object 4">
              <a:extLst>
                <a:ext uri="{FF2B5EF4-FFF2-40B4-BE49-F238E27FC236}">
                  <a16:creationId xmlns:a16="http://schemas.microsoft.com/office/drawing/2014/main" id="{17498B4C-855E-134E-9BFE-FF78EE19C820}"/>
                </a:ext>
              </a:extLst>
            </p:cNvPr>
            <p:cNvPicPr/>
            <p:nvPr/>
          </p:nvPicPr>
          <p:blipFill>
            <a:blip r:embed="rId7" cstate="print"/>
            <a:stretch>
              <a:fillRect/>
            </a:stretch>
          </p:blipFill>
          <p:spPr>
            <a:xfrm>
              <a:off x="3813048" y="5215127"/>
              <a:ext cx="2589276" cy="569976"/>
            </a:xfrm>
            <a:prstGeom prst="rect">
              <a:avLst/>
            </a:prstGeom>
          </p:spPr>
        </p:pic>
      </p:grpSp>
    </p:spTree>
    <p:extLst>
      <p:ext uri="{BB962C8B-B14F-4D97-AF65-F5344CB8AC3E}">
        <p14:creationId xmlns:p14="http://schemas.microsoft.com/office/powerpoint/2010/main" val="2016982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8;p13">
            <a:extLst>
              <a:ext uri="{FF2B5EF4-FFF2-40B4-BE49-F238E27FC236}">
                <a16:creationId xmlns:a16="http://schemas.microsoft.com/office/drawing/2014/main" id="{ABFF2026-A666-0246-95D5-2530215C1730}"/>
              </a:ext>
            </a:extLst>
          </p:cNvPr>
          <p:cNvGrpSpPr/>
          <p:nvPr/>
        </p:nvGrpSpPr>
        <p:grpSpPr>
          <a:xfrm>
            <a:off x="997527" y="4532143"/>
            <a:ext cx="7032850" cy="521204"/>
            <a:chOff x="286300" y="0"/>
            <a:chExt cx="8572397" cy="913701"/>
          </a:xfrm>
        </p:grpSpPr>
        <p:pic>
          <p:nvPicPr>
            <p:cNvPr id="15" name="Google Shape;69;p13">
              <a:extLst>
                <a:ext uri="{FF2B5EF4-FFF2-40B4-BE49-F238E27FC236}">
                  <a16:creationId xmlns:a16="http://schemas.microsoft.com/office/drawing/2014/main" id="{9B22D91C-E46D-D147-ADC2-4F4FF4310D9F}"/>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7" name="Google Shape;70;p13">
              <a:extLst>
                <a:ext uri="{FF2B5EF4-FFF2-40B4-BE49-F238E27FC236}">
                  <a16:creationId xmlns:a16="http://schemas.microsoft.com/office/drawing/2014/main" id="{683B3E9F-F064-E540-A65D-C7B2DB7DD6A1}"/>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sp>
        <p:nvSpPr>
          <p:cNvPr id="6" name="Title 5">
            <a:extLst>
              <a:ext uri="{FF2B5EF4-FFF2-40B4-BE49-F238E27FC236}">
                <a16:creationId xmlns:a16="http://schemas.microsoft.com/office/drawing/2014/main" id="{C87F4C1B-3E39-AA4F-8EE3-83BE5205BC27}"/>
              </a:ext>
            </a:extLst>
          </p:cNvPr>
          <p:cNvSpPr>
            <a:spLocks noGrp="1"/>
          </p:cNvSpPr>
          <p:nvPr>
            <p:ph type="title"/>
          </p:nvPr>
        </p:nvSpPr>
        <p:spPr>
          <a:xfrm>
            <a:off x="1722759" y="94291"/>
            <a:ext cx="5773790" cy="374782"/>
          </a:xfrm>
        </p:spPr>
        <p:txBody>
          <a:bodyPr>
            <a:noAutofit/>
          </a:bodyPr>
          <a:lstStyle/>
          <a:p>
            <a:pPr algn="ctr"/>
            <a:r>
              <a:rPr lang="en-US" sz="2400" dirty="0">
                <a:solidFill>
                  <a:schemeClr val="accent3"/>
                </a:solidFill>
                <a:latin typeface="PT Sans" panose="020B0503020203020204" pitchFamily="34" charset="77"/>
                <a:cs typeface="Times New Roman" panose="02020603050405020304" pitchFamily="18" charset="0"/>
              </a:rPr>
              <a:t>26</a:t>
            </a:r>
            <a:r>
              <a:rPr lang="en-US" sz="2400" baseline="30000" dirty="0">
                <a:solidFill>
                  <a:schemeClr val="accent3"/>
                </a:solidFill>
                <a:latin typeface="PT Sans" panose="020B0503020203020204" pitchFamily="34" charset="77"/>
                <a:cs typeface="Times New Roman" panose="02020603050405020304" pitchFamily="18" charset="0"/>
              </a:rPr>
              <a:t>th</a:t>
            </a:r>
            <a:r>
              <a:rPr lang="en-US" sz="2400" dirty="0">
                <a:solidFill>
                  <a:schemeClr val="accent3"/>
                </a:solidFill>
                <a:latin typeface="PT Sans" panose="020B0503020203020204" pitchFamily="34" charset="77"/>
                <a:cs typeface="Times New Roman" panose="02020603050405020304" pitchFamily="18" charset="0"/>
              </a:rPr>
              <a:t> – 28</a:t>
            </a:r>
            <a:r>
              <a:rPr lang="en-US" sz="2400" baseline="30000" dirty="0">
                <a:solidFill>
                  <a:schemeClr val="accent3"/>
                </a:solidFill>
                <a:latin typeface="PT Sans" panose="020B0503020203020204" pitchFamily="34" charset="77"/>
                <a:cs typeface="Times New Roman" panose="02020603050405020304" pitchFamily="18" charset="0"/>
              </a:rPr>
              <a:t>th</a:t>
            </a:r>
            <a:r>
              <a:rPr lang="en-US" sz="2400" dirty="0">
                <a:solidFill>
                  <a:schemeClr val="accent3"/>
                </a:solidFill>
                <a:latin typeface="PT Sans" panose="020B0503020203020204" pitchFamily="34" charset="77"/>
                <a:cs typeface="Times New Roman" panose="02020603050405020304" pitchFamily="18" charset="0"/>
              </a:rPr>
              <a:t> June 2022</a:t>
            </a:r>
            <a:br>
              <a:rPr lang="en-US" sz="2400" dirty="0">
                <a:solidFill>
                  <a:schemeClr val="accent3"/>
                </a:solidFill>
              </a:rPr>
            </a:br>
            <a:endParaRPr lang="en-US" sz="2400" dirty="0">
              <a:solidFill>
                <a:schemeClr val="accent3"/>
              </a:solidFill>
            </a:endParaRPr>
          </a:p>
        </p:txBody>
      </p:sp>
      <p:pic>
        <p:nvPicPr>
          <p:cNvPr id="9" name="Picture 8">
            <a:extLst>
              <a:ext uri="{FF2B5EF4-FFF2-40B4-BE49-F238E27FC236}">
                <a16:creationId xmlns:a16="http://schemas.microsoft.com/office/drawing/2014/main" id="{B3DDC59A-066F-604D-8D8A-8535038E18FA}"/>
              </a:ext>
            </a:extLst>
          </p:cNvPr>
          <p:cNvPicPr>
            <a:picLocks noChangeAspect="1"/>
          </p:cNvPicPr>
          <p:nvPr/>
        </p:nvPicPr>
        <p:blipFill>
          <a:blip r:embed="rId4"/>
          <a:stretch>
            <a:fillRect/>
          </a:stretch>
        </p:blipFill>
        <p:spPr>
          <a:xfrm>
            <a:off x="229889" y="827494"/>
            <a:ext cx="3667698" cy="3356741"/>
          </a:xfrm>
          <a:prstGeom prst="rect">
            <a:avLst/>
          </a:prstGeom>
        </p:spPr>
      </p:pic>
      <p:pic>
        <p:nvPicPr>
          <p:cNvPr id="11" name="Picture 10">
            <a:extLst>
              <a:ext uri="{FF2B5EF4-FFF2-40B4-BE49-F238E27FC236}">
                <a16:creationId xmlns:a16="http://schemas.microsoft.com/office/drawing/2014/main" id="{9C0835C4-F7F7-A84E-BB18-44EA66F9F8ED}"/>
              </a:ext>
            </a:extLst>
          </p:cNvPr>
          <p:cNvPicPr>
            <a:picLocks noChangeAspect="1"/>
          </p:cNvPicPr>
          <p:nvPr/>
        </p:nvPicPr>
        <p:blipFill>
          <a:blip r:embed="rId5"/>
          <a:stretch>
            <a:fillRect/>
          </a:stretch>
        </p:blipFill>
        <p:spPr>
          <a:xfrm>
            <a:off x="5444359" y="653221"/>
            <a:ext cx="2999401" cy="3703879"/>
          </a:xfrm>
          <a:prstGeom prst="rect">
            <a:avLst/>
          </a:prstGeom>
        </p:spPr>
      </p:pic>
    </p:spTree>
    <p:extLst>
      <p:ext uri="{BB962C8B-B14F-4D97-AF65-F5344CB8AC3E}">
        <p14:creationId xmlns:p14="http://schemas.microsoft.com/office/powerpoint/2010/main" val="1134192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8;p13">
            <a:extLst>
              <a:ext uri="{FF2B5EF4-FFF2-40B4-BE49-F238E27FC236}">
                <a16:creationId xmlns:a16="http://schemas.microsoft.com/office/drawing/2014/main" id="{ABFF2026-A666-0246-95D5-2530215C1730}"/>
              </a:ext>
            </a:extLst>
          </p:cNvPr>
          <p:cNvGrpSpPr/>
          <p:nvPr/>
        </p:nvGrpSpPr>
        <p:grpSpPr>
          <a:xfrm>
            <a:off x="997527" y="4311428"/>
            <a:ext cx="7032850" cy="521204"/>
            <a:chOff x="286300" y="0"/>
            <a:chExt cx="8572397" cy="913701"/>
          </a:xfrm>
        </p:grpSpPr>
        <p:pic>
          <p:nvPicPr>
            <p:cNvPr id="15" name="Google Shape;69;p13">
              <a:extLst>
                <a:ext uri="{FF2B5EF4-FFF2-40B4-BE49-F238E27FC236}">
                  <a16:creationId xmlns:a16="http://schemas.microsoft.com/office/drawing/2014/main" id="{9B22D91C-E46D-D147-ADC2-4F4FF4310D9F}"/>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7" name="Google Shape;70;p13">
              <a:extLst>
                <a:ext uri="{FF2B5EF4-FFF2-40B4-BE49-F238E27FC236}">
                  <a16:creationId xmlns:a16="http://schemas.microsoft.com/office/drawing/2014/main" id="{683B3E9F-F064-E540-A65D-C7B2DB7DD6A1}"/>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pic>
        <p:nvPicPr>
          <p:cNvPr id="4" name="Picture 3">
            <a:extLst>
              <a:ext uri="{FF2B5EF4-FFF2-40B4-BE49-F238E27FC236}">
                <a16:creationId xmlns:a16="http://schemas.microsoft.com/office/drawing/2014/main" id="{03F12C99-574E-DB4C-913F-93B9A15D3F36}"/>
              </a:ext>
            </a:extLst>
          </p:cNvPr>
          <p:cNvPicPr>
            <a:picLocks noChangeAspect="1"/>
          </p:cNvPicPr>
          <p:nvPr/>
        </p:nvPicPr>
        <p:blipFill>
          <a:blip r:embed="rId4"/>
          <a:stretch>
            <a:fillRect/>
          </a:stretch>
        </p:blipFill>
        <p:spPr>
          <a:xfrm>
            <a:off x="3978032" y="584410"/>
            <a:ext cx="4912392" cy="3287339"/>
          </a:xfrm>
          <a:prstGeom prst="rect">
            <a:avLst/>
          </a:prstGeom>
          <a:ln>
            <a:noFill/>
          </a:ln>
          <a:effectLst>
            <a:softEdge rad="112500"/>
          </a:effectLst>
        </p:spPr>
      </p:pic>
      <p:pic>
        <p:nvPicPr>
          <p:cNvPr id="7" name="Picture 6">
            <a:extLst>
              <a:ext uri="{FF2B5EF4-FFF2-40B4-BE49-F238E27FC236}">
                <a16:creationId xmlns:a16="http://schemas.microsoft.com/office/drawing/2014/main" id="{ED1254DA-6620-6446-98DB-151EB11A67B7}"/>
              </a:ext>
            </a:extLst>
          </p:cNvPr>
          <p:cNvPicPr>
            <a:picLocks noChangeAspect="1"/>
          </p:cNvPicPr>
          <p:nvPr/>
        </p:nvPicPr>
        <p:blipFill>
          <a:blip r:embed="rId5"/>
          <a:stretch>
            <a:fillRect/>
          </a:stretch>
        </p:blipFill>
        <p:spPr>
          <a:xfrm>
            <a:off x="183215" y="584410"/>
            <a:ext cx="3621529" cy="3287339"/>
          </a:xfrm>
          <a:prstGeom prst="rect">
            <a:avLst/>
          </a:prstGeom>
          <a:ln>
            <a:noFill/>
          </a:ln>
          <a:effectLst>
            <a:softEdge rad="112500"/>
          </a:effectLst>
        </p:spPr>
      </p:pic>
    </p:spTree>
    <p:extLst>
      <p:ext uri="{BB962C8B-B14F-4D97-AF65-F5344CB8AC3E}">
        <p14:creationId xmlns:p14="http://schemas.microsoft.com/office/powerpoint/2010/main" val="386838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311700" y="316163"/>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solidFill>
                  <a:schemeClr val="accent3"/>
                </a:solidFill>
              </a:rPr>
              <a:t>Content</a:t>
            </a:r>
            <a:endParaRPr dirty="0">
              <a:solidFill>
                <a:schemeClr val="accent3"/>
              </a:solidFill>
            </a:endParaRPr>
          </a:p>
        </p:txBody>
      </p:sp>
      <p:sp>
        <p:nvSpPr>
          <p:cNvPr id="78" name="Google Shape;78;p14"/>
          <p:cNvSpPr txBox="1">
            <a:spLocks noGrp="1"/>
          </p:cNvSpPr>
          <p:nvPr>
            <p:ph type="body" idx="1"/>
          </p:nvPr>
        </p:nvSpPr>
        <p:spPr>
          <a:xfrm>
            <a:off x="311700" y="1183720"/>
            <a:ext cx="8520600" cy="3302700"/>
          </a:xfrm>
          <a:prstGeom prst="rect">
            <a:avLst/>
          </a:prstGeom>
        </p:spPr>
        <p:txBody>
          <a:bodyPr spcFirstLastPara="1" wrap="square" lIns="91425" tIns="91425" rIns="91425" bIns="91425" anchor="t" anchorCtr="0">
            <a:normAutofit/>
          </a:bodyPr>
          <a:lstStyle/>
          <a:p>
            <a:pPr>
              <a:lnSpc>
                <a:spcPct val="150000"/>
              </a:lnSpc>
            </a:pPr>
            <a:r>
              <a:rPr lang="en-US" sz="2400" dirty="0">
                <a:solidFill>
                  <a:schemeClr val="tx1"/>
                </a:solidFill>
                <a:latin typeface="PT Sans" panose="020B0503020203020204" pitchFamily="34" charset="77"/>
                <a:cs typeface="Times New Roman" panose="02020603050405020304" pitchFamily="18" charset="0"/>
              </a:rPr>
              <a:t>Why we have seasons on earth?</a:t>
            </a:r>
            <a:endParaRPr lang="ar-SA" sz="2400" dirty="0">
              <a:solidFill>
                <a:schemeClr val="tx1"/>
              </a:solidFill>
              <a:latin typeface="PT Sans" panose="020B0503020203020204" pitchFamily="34" charset="77"/>
              <a:cs typeface="Times New Roman" panose="02020603050405020304" pitchFamily="18" charset="0"/>
            </a:endParaRPr>
          </a:p>
          <a:p>
            <a:pPr>
              <a:lnSpc>
                <a:spcPct val="150000"/>
              </a:lnSpc>
            </a:pPr>
            <a:r>
              <a:rPr lang="en-US" sz="2400" dirty="0">
                <a:solidFill>
                  <a:schemeClr val="tx1"/>
                </a:solidFill>
                <a:latin typeface="PT Sans" panose="020B0503020203020204" pitchFamily="34" charset="77"/>
                <a:cs typeface="Times New Roman" panose="02020603050405020304" pitchFamily="18" charset="0"/>
              </a:rPr>
              <a:t>Air masses affecting Sultanate of Oman    </a:t>
            </a:r>
          </a:p>
          <a:p>
            <a:pPr>
              <a:lnSpc>
                <a:spcPct val="150000"/>
              </a:lnSpc>
            </a:pPr>
            <a:r>
              <a:rPr lang="en-US" sz="2400" dirty="0">
                <a:solidFill>
                  <a:schemeClr val="tx1"/>
                </a:solidFill>
                <a:latin typeface="PT Sans" panose="020B0503020203020204" pitchFamily="34" charset="77"/>
                <a:cs typeface="Times New Roman" panose="02020603050405020304" pitchFamily="18" charset="0"/>
              </a:rPr>
              <a:t>Cloud formation</a:t>
            </a:r>
            <a:endParaRPr lang="en-US" sz="2400" dirty="0">
              <a:latin typeface="PT Sans" panose="020B0503020203020204" pitchFamily="34" charset="77"/>
            </a:endParaRPr>
          </a:p>
          <a:p>
            <a:pPr>
              <a:lnSpc>
                <a:spcPct val="150000"/>
              </a:lnSpc>
            </a:pPr>
            <a:r>
              <a:rPr lang="en-US" sz="2400" dirty="0">
                <a:solidFill>
                  <a:schemeClr val="tx1"/>
                </a:solidFill>
                <a:latin typeface="PT Sans" panose="020B0503020203020204" pitchFamily="34" charset="77"/>
                <a:cs typeface="Times New Roman" panose="02020603050405020304" pitchFamily="18" charset="0"/>
              </a:rPr>
              <a:t>Convection clouds(local)?</a:t>
            </a:r>
          </a:p>
          <a:p>
            <a:pPr>
              <a:lnSpc>
                <a:spcPct val="150000"/>
              </a:lnSpc>
            </a:pPr>
            <a:r>
              <a:rPr lang="en-US" sz="2400" dirty="0">
                <a:solidFill>
                  <a:schemeClr val="tx1"/>
                </a:solidFill>
                <a:latin typeface="PT Sans" panose="020B0503020203020204" pitchFamily="34" charset="77"/>
                <a:cs typeface="Times New Roman" panose="02020603050405020304" pitchFamily="18" charset="0"/>
              </a:rPr>
              <a:t>Monsoon</a:t>
            </a:r>
            <a:endParaRPr lang="en-US" altLang="en-US" sz="2400" dirty="0">
              <a:solidFill>
                <a:schemeClr val="tx1"/>
              </a:solidFill>
              <a:latin typeface="PT Sans" panose="020B0503020203020204" pitchFamily="34" charset="77"/>
              <a:cs typeface="Times New Roman" panose="02020603050405020304" pitchFamily="18" charset="0"/>
            </a:endParaRPr>
          </a:p>
          <a:p>
            <a:pPr>
              <a:lnSpc>
                <a:spcPct val="120000"/>
              </a:lnSpc>
            </a:pPr>
            <a:endParaRPr lang="en-US" sz="2400" dirty="0">
              <a:solidFill>
                <a:schemeClr val="tx1"/>
              </a:solidFill>
              <a:latin typeface="PT Sans" panose="020B0503020203020204" pitchFamily="34" charset="77"/>
              <a:cs typeface="Times New Roman" panose="02020603050405020304" pitchFamily="18" charset="0"/>
            </a:endParaRPr>
          </a:p>
          <a:p>
            <a:pPr>
              <a:lnSpc>
                <a:spcPct val="120000"/>
              </a:lnSpc>
            </a:pPr>
            <a:endParaRPr lang="en-US" sz="2400" dirty="0">
              <a:solidFill>
                <a:schemeClr val="tx1"/>
              </a:solidFill>
              <a:latin typeface="PT Sans" panose="020B0503020203020204" pitchFamily="34" charset="77"/>
              <a:cs typeface="Times New Roman" panose="02020603050405020304" pitchFamily="18" charset="0"/>
            </a:endParaRPr>
          </a:p>
          <a:p>
            <a:pPr>
              <a:lnSpc>
                <a:spcPct val="120000"/>
              </a:lnSpc>
            </a:pPr>
            <a:endParaRPr lang="en-US" sz="2800" dirty="0">
              <a:solidFill>
                <a:schemeClr val="tx1"/>
              </a:solidFill>
              <a:cs typeface="Times New Roman" panose="02020603050405020304" pitchFamily="18" charset="0"/>
            </a:endParaRPr>
          </a:p>
          <a:p>
            <a:endParaRPr lang="en-US" dirty="0">
              <a:solidFill>
                <a:schemeClr val="tx1"/>
              </a:solidFill>
              <a:cs typeface="Times New Roman" panose="02020603050405020304" pitchFamily="18" charset="0"/>
            </a:endParaRPr>
          </a:p>
          <a:p>
            <a:pPr marL="457200" lvl="0" indent="-342900" algn="l" rtl="0">
              <a:spcBef>
                <a:spcPts val="0"/>
              </a:spcBef>
              <a:spcAft>
                <a:spcPts val="0"/>
              </a:spcAft>
              <a:buSzPts val="1800"/>
              <a:buChar char="●"/>
            </a:pPr>
            <a:endParaRPr dirty="0"/>
          </a:p>
        </p:txBody>
      </p:sp>
      <p:grpSp>
        <p:nvGrpSpPr>
          <p:cNvPr id="2" name="Google Shape;68;p13">
            <a:extLst>
              <a:ext uri="{FF2B5EF4-FFF2-40B4-BE49-F238E27FC236}">
                <a16:creationId xmlns:a16="http://schemas.microsoft.com/office/drawing/2014/main" id="{33DA45FB-91A0-7757-451B-062B867671ED}"/>
              </a:ext>
            </a:extLst>
          </p:cNvPr>
          <p:cNvGrpSpPr/>
          <p:nvPr/>
        </p:nvGrpSpPr>
        <p:grpSpPr>
          <a:xfrm>
            <a:off x="1055575" y="4308423"/>
            <a:ext cx="7032850" cy="521204"/>
            <a:chOff x="286300" y="0"/>
            <a:chExt cx="8572397" cy="913701"/>
          </a:xfrm>
        </p:grpSpPr>
        <p:pic>
          <p:nvPicPr>
            <p:cNvPr id="3" name="Google Shape;69;p13">
              <a:extLst>
                <a:ext uri="{FF2B5EF4-FFF2-40B4-BE49-F238E27FC236}">
                  <a16:creationId xmlns:a16="http://schemas.microsoft.com/office/drawing/2014/main" id="{1E533185-F578-F110-AFF7-4A1304FDF08B}"/>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60DFA608-4A8B-4B02-BAF9-CEA56B58FF13}"/>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5" name="Slide Number Placeholder 4">
            <a:extLst>
              <a:ext uri="{FF2B5EF4-FFF2-40B4-BE49-F238E27FC236}">
                <a16:creationId xmlns:a16="http://schemas.microsoft.com/office/drawing/2014/main" id="{F1CBEB6C-3711-E846-A960-BF90734EB4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a:t>
            </a:fld>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8;p13">
            <a:extLst>
              <a:ext uri="{FF2B5EF4-FFF2-40B4-BE49-F238E27FC236}">
                <a16:creationId xmlns:a16="http://schemas.microsoft.com/office/drawing/2014/main" id="{ABFF2026-A666-0246-95D5-2530215C1730}"/>
              </a:ext>
            </a:extLst>
          </p:cNvPr>
          <p:cNvGrpSpPr/>
          <p:nvPr/>
        </p:nvGrpSpPr>
        <p:grpSpPr>
          <a:xfrm>
            <a:off x="997527" y="4311428"/>
            <a:ext cx="7032850" cy="521204"/>
            <a:chOff x="286300" y="0"/>
            <a:chExt cx="8572397" cy="913701"/>
          </a:xfrm>
        </p:grpSpPr>
        <p:pic>
          <p:nvPicPr>
            <p:cNvPr id="15" name="Google Shape;69;p13">
              <a:extLst>
                <a:ext uri="{FF2B5EF4-FFF2-40B4-BE49-F238E27FC236}">
                  <a16:creationId xmlns:a16="http://schemas.microsoft.com/office/drawing/2014/main" id="{9B22D91C-E46D-D147-ADC2-4F4FF4310D9F}"/>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7" name="Google Shape;70;p13">
              <a:extLst>
                <a:ext uri="{FF2B5EF4-FFF2-40B4-BE49-F238E27FC236}">
                  <a16:creationId xmlns:a16="http://schemas.microsoft.com/office/drawing/2014/main" id="{683B3E9F-F064-E540-A65D-C7B2DB7DD6A1}"/>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sp>
        <p:nvSpPr>
          <p:cNvPr id="6" name="Title 5">
            <a:extLst>
              <a:ext uri="{FF2B5EF4-FFF2-40B4-BE49-F238E27FC236}">
                <a16:creationId xmlns:a16="http://schemas.microsoft.com/office/drawing/2014/main" id="{C87F4C1B-3E39-AA4F-8EE3-83BE5205BC27}"/>
              </a:ext>
            </a:extLst>
          </p:cNvPr>
          <p:cNvSpPr>
            <a:spLocks noGrp="1"/>
          </p:cNvSpPr>
          <p:nvPr>
            <p:ph type="title"/>
          </p:nvPr>
        </p:nvSpPr>
        <p:spPr>
          <a:xfrm>
            <a:off x="143534" y="150736"/>
            <a:ext cx="4655306" cy="606009"/>
          </a:xfrm>
        </p:spPr>
        <p:txBody>
          <a:bodyPr>
            <a:noAutofit/>
          </a:bodyPr>
          <a:lstStyle/>
          <a:p>
            <a:r>
              <a:rPr lang="en-US" sz="2400" dirty="0">
                <a:solidFill>
                  <a:schemeClr val="accent3"/>
                </a:solidFill>
                <a:latin typeface="PT Sans" panose="020B0503020203020204" pitchFamily="34" charset="77"/>
                <a:cs typeface="Times New Roman" panose="02020603050405020304" pitchFamily="18" charset="0"/>
              </a:rPr>
              <a:t>28</a:t>
            </a:r>
            <a:r>
              <a:rPr lang="en-US" sz="2400" baseline="30000" dirty="0">
                <a:solidFill>
                  <a:schemeClr val="accent3"/>
                </a:solidFill>
                <a:latin typeface="PT Sans" panose="020B0503020203020204" pitchFamily="34" charset="77"/>
                <a:cs typeface="Times New Roman" panose="02020603050405020304" pitchFamily="18" charset="0"/>
              </a:rPr>
              <a:t>th</a:t>
            </a:r>
            <a:r>
              <a:rPr lang="en-US" sz="2400" dirty="0">
                <a:solidFill>
                  <a:schemeClr val="accent3"/>
                </a:solidFill>
                <a:latin typeface="PT Sans" panose="020B0503020203020204" pitchFamily="34" charset="77"/>
                <a:cs typeface="Times New Roman" panose="02020603050405020304" pitchFamily="18" charset="0"/>
              </a:rPr>
              <a:t> July 2023(Local event)</a:t>
            </a:r>
            <a:br>
              <a:rPr lang="en-US" sz="2400" dirty="0">
                <a:solidFill>
                  <a:schemeClr val="accent3"/>
                </a:solidFill>
                <a:latin typeface="PT Sans" panose="020B0503020203020204" pitchFamily="34" charset="77"/>
              </a:rPr>
            </a:br>
            <a:endParaRPr lang="en-US" sz="2400" dirty="0">
              <a:solidFill>
                <a:schemeClr val="accent3"/>
              </a:solidFill>
              <a:latin typeface="PT Sans" panose="020B0503020203020204" pitchFamily="34" charset="77"/>
            </a:endParaRPr>
          </a:p>
        </p:txBody>
      </p:sp>
      <p:graphicFrame>
        <p:nvGraphicFramePr>
          <p:cNvPr id="10" name="Diagram 9">
            <a:extLst>
              <a:ext uri="{FF2B5EF4-FFF2-40B4-BE49-F238E27FC236}">
                <a16:creationId xmlns:a16="http://schemas.microsoft.com/office/drawing/2014/main" id="{9C2F0116-69D3-8845-B622-C71910573495}"/>
              </a:ext>
            </a:extLst>
          </p:cNvPr>
          <p:cNvGraphicFramePr/>
          <p:nvPr>
            <p:extLst>
              <p:ext uri="{D42A27DB-BD31-4B8C-83A1-F6EECF244321}">
                <p14:modId xmlns:p14="http://schemas.microsoft.com/office/powerpoint/2010/main" val="2696386720"/>
              </p:ext>
            </p:extLst>
          </p:nvPr>
        </p:nvGraphicFramePr>
        <p:xfrm>
          <a:off x="800499" y="1275691"/>
          <a:ext cx="7426905" cy="2482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E804626A-AF3C-CD48-8307-2A4D1511768D}"/>
              </a:ext>
            </a:extLst>
          </p:cNvPr>
          <p:cNvSpPr txBox="1"/>
          <p:nvPr/>
        </p:nvSpPr>
        <p:spPr>
          <a:xfrm>
            <a:off x="800499" y="1091025"/>
            <a:ext cx="2068825" cy="369332"/>
          </a:xfrm>
          <a:prstGeom prst="rect">
            <a:avLst/>
          </a:prstGeom>
          <a:noFill/>
        </p:spPr>
        <p:txBody>
          <a:bodyPr wrap="square" rtlCol="0">
            <a:spAutoFit/>
          </a:bodyPr>
          <a:lstStyle/>
          <a:p>
            <a:r>
              <a:rPr lang="en-US" sz="1800" dirty="0"/>
              <a:t>Main parameters:</a:t>
            </a:r>
          </a:p>
        </p:txBody>
      </p:sp>
    </p:spTree>
    <p:extLst>
      <p:ext uri="{BB962C8B-B14F-4D97-AF65-F5344CB8AC3E}">
        <p14:creationId xmlns:p14="http://schemas.microsoft.com/office/powerpoint/2010/main" val="580567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FCAA90-2917-0D41-A14C-E321F6ED29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pic>
        <p:nvPicPr>
          <p:cNvPr id="7" name="Picture 6">
            <a:extLst>
              <a:ext uri="{FF2B5EF4-FFF2-40B4-BE49-F238E27FC236}">
                <a16:creationId xmlns:a16="http://schemas.microsoft.com/office/drawing/2014/main" id="{103FBFC3-0D94-1A43-ACED-9FE7D6C4E63D}"/>
              </a:ext>
            </a:extLst>
          </p:cNvPr>
          <p:cNvPicPr>
            <a:picLocks noChangeAspect="1"/>
          </p:cNvPicPr>
          <p:nvPr/>
        </p:nvPicPr>
        <p:blipFill>
          <a:blip r:embed="rId3"/>
          <a:stretch>
            <a:fillRect/>
          </a:stretch>
        </p:blipFill>
        <p:spPr>
          <a:xfrm>
            <a:off x="1187666" y="378371"/>
            <a:ext cx="6642537" cy="3837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606E3FFF-1605-C045-960B-7814CE710A37}"/>
              </a:ext>
            </a:extLst>
          </p:cNvPr>
          <p:cNvSpPr txBox="1"/>
          <p:nvPr/>
        </p:nvSpPr>
        <p:spPr>
          <a:xfrm>
            <a:off x="3095295" y="4215818"/>
            <a:ext cx="2659117" cy="307777"/>
          </a:xfrm>
          <a:prstGeom prst="rect">
            <a:avLst/>
          </a:prstGeom>
          <a:noFill/>
        </p:spPr>
        <p:txBody>
          <a:bodyPr wrap="square" rtlCol="0">
            <a:spAutoFit/>
          </a:bodyPr>
          <a:lstStyle/>
          <a:p>
            <a:pPr algn="ctr"/>
            <a:r>
              <a:rPr lang="en-US" b="1" dirty="0">
                <a:latin typeface="PT Sans" panose="020B0503020203020204" pitchFamily="34" charset="77"/>
              </a:rPr>
              <a:t>Radiosonde for Muscat 00 UTC</a:t>
            </a:r>
          </a:p>
        </p:txBody>
      </p:sp>
    </p:spTree>
    <p:extLst>
      <p:ext uri="{BB962C8B-B14F-4D97-AF65-F5344CB8AC3E}">
        <p14:creationId xmlns:p14="http://schemas.microsoft.com/office/powerpoint/2010/main" val="198089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FCAA90-2917-0D41-A14C-E321F6ED29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22</a:t>
            </a:fld>
            <a:endParaRPr lang="en-GB"/>
          </a:p>
        </p:txBody>
      </p:sp>
      <p:pic>
        <p:nvPicPr>
          <p:cNvPr id="3" name="Picture 2">
            <a:extLst>
              <a:ext uri="{FF2B5EF4-FFF2-40B4-BE49-F238E27FC236}">
                <a16:creationId xmlns:a16="http://schemas.microsoft.com/office/drawing/2014/main" id="{0CE65083-9C60-BE42-B1F6-2102053DA94E}"/>
              </a:ext>
            </a:extLst>
          </p:cNvPr>
          <p:cNvPicPr>
            <a:picLocks noChangeAspect="1"/>
          </p:cNvPicPr>
          <p:nvPr/>
        </p:nvPicPr>
        <p:blipFill>
          <a:blip r:embed="rId3"/>
          <a:stretch>
            <a:fillRect/>
          </a:stretch>
        </p:blipFill>
        <p:spPr>
          <a:xfrm>
            <a:off x="0" y="0"/>
            <a:ext cx="5266221" cy="304800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1812A0D2-9FFD-0D43-B75E-9B84ACBDE6F8}"/>
              </a:ext>
            </a:extLst>
          </p:cNvPr>
          <p:cNvPicPr>
            <a:picLocks noChangeAspect="1"/>
          </p:cNvPicPr>
          <p:nvPr/>
        </p:nvPicPr>
        <p:blipFill>
          <a:blip r:embed="rId4"/>
          <a:stretch>
            <a:fillRect/>
          </a:stretch>
        </p:blipFill>
        <p:spPr>
          <a:xfrm>
            <a:off x="4246179" y="2228194"/>
            <a:ext cx="4897821" cy="2909142"/>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58A17633-CEF4-844E-9A1F-8F6819A84DDA}"/>
              </a:ext>
            </a:extLst>
          </p:cNvPr>
          <p:cNvSpPr txBox="1"/>
          <p:nvPr/>
        </p:nvSpPr>
        <p:spPr>
          <a:xfrm>
            <a:off x="1240221" y="3048000"/>
            <a:ext cx="2081048" cy="307777"/>
          </a:xfrm>
          <a:prstGeom prst="rect">
            <a:avLst/>
          </a:prstGeom>
          <a:noFill/>
        </p:spPr>
        <p:txBody>
          <a:bodyPr wrap="square" rtlCol="0">
            <a:spAutoFit/>
          </a:bodyPr>
          <a:lstStyle/>
          <a:p>
            <a:pPr algn="ctr"/>
            <a:r>
              <a:rPr lang="en-US" b="1" dirty="0">
                <a:latin typeface="PT Sans" panose="020B0503020203020204" pitchFamily="34" charset="77"/>
              </a:rPr>
              <a:t>Winds &amp; RH</a:t>
            </a:r>
          </a:p>
        </p:txBody>
      </p:sp>
      <p:sp>
        <p:nvSpPr>
          <p:cNvPr id="9" name="TextBox 8">
            <a:extLst>
              <a:ext uri="{FF2B5EF4-FFF2-40B4-BE49-F238E27FC236}">
                <a16:creationId xmlns:a16="http://schemas.microsoft.com/office/drawing/2014/main" id="{4E5660BF-0033-0947-B942-22BEC8D87AA9}"/>
              </a:ext>
            </a:extLst>
          </p:cNvPr>
          <p:cNvSpPr txBox="1"/>
          <p:nvPr/>
        </p:nvSpPr>
        <p:spPr>
          <a:xfrm>
            <a:off x="6337737" y="1920417"/>
            <a:ext cx="1524000" cy="307777"/>
          </a:xfrm>
          <a:prstGeom prst="rect">
            <a:avLst/>
          </a:prstGeom>
          <a:noFill/>
        </p:spPr>
        <p:txBody>
          <a:bodyPr wrap="square" rtlCol="0">
            <a:spAutoFit/>
          </a:bodyPr>
          <a:lstStyle/>
          <a:p>
            <a:pPr algn="ctr"/>
            <a:r>
              <a:rPr lang="en-US" b="1" dirty="0">
                <a:latin typeface="PT Sans" panose="020B0503020203020204" pitchFamily="34" charset="77"/>
              </a:rPr>
              <a:t>Temperature</a:t>
            </a:r>
          </a:p>
        </p:txBody>
      </p:sp>
    </p:spTree>
    <p:extLst>
      <p:ext uri="{BB962C8B-B14F-4D97-AF65-F5344CB8AC3E}">
        <p14:creationId xmlns:p14="http://schemas.microsoft.com/office/powerpoint/2010/main" val="532438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FCAA90-2917-0D41-A14C-E321F6ED29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pic>
        <p:nvPicPr>
          <p:cNvPr id="3" name="Picture 2">
            <a:extLst>
              <a:ext uri="{FF2B5EF4-FFF2-40B4-BE49-F238E27FC236}">
                <a16:creationId xmlns:a16="http://schemas.microsoft.com/office/drawing/2014/main" id="{386ECC45-136B-4C49-9D33-E4438DBF9BBE}"/>
              </a:ext>
            </a:extLst>
          </p:cNvPr>
          <p:cNvPicPr>
            <a:picLocks noChangeAspect="1"/>
          </p:cNvPicPr>
          <p:nvPr/>
        </p:nvPicPr>
        <p:blipFill>
          <a:blip r:embed="rId3"/>
          <a:stretch>
            <a:fillRect/>
          </a:stretch>
        </p:blipFill>
        <p:spPr>
          <a:xfrm>
            <a:off x="4855779" y="-1"/>
            <a:ext cx="4288222" cy="309004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A471E31-FC07-304A-A83E-9512BB1124F1}"/>
              </a:ext>
            </a:extLst>
          </p:cNvPr>
          <p:cNvPicPr>
            <a:picLocks noChangeAspect="1"/>
          </p:cNvPicPr>
          <p:nvPr/>
        </p:nvPicPr>
        <p:blipFill>
          <a:blip r:embed="rId4"/>
          <a:stretch>
            <a:fillRect/>
          </a:stretch>
        </p:blipFill>
        <p:spPr>
          <a:xfrm>
            <a:off x="0" y="1881352"/>
            <a:ext cx="4855779" cy="3175465"/>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2E040C3F-3ADB-C34F-A409-DDBE32BBA578}"/>
              </a:ext>
            </a:extLst>
          </p:cNvPr>
          <p:cNvSpPr txBox="1"/>
          <p:nvPr/>
        </p:nvSpPr>
        <p:spPr>
          <a:xfrm>
            <a:off x="6332483" y="3090041"/>
            <a:ext cx="1334814" cy="307777"/>
          </a:xfrm>
          <a:prstGeom prst="rect">
            <a:avLst/>
          </a:prstGeom>
          <a:noFill/>
        </p:spPr>
        <p:txBody>
          <a:bodyPr wrap="square" rtlCol="0">
            <a:spAutoFit/>
          </a:bodyPr>
          <a:lstStyle/>
          <a:p>
            <a:pPr algn="ctr"/>
            <a:r>
              <a:rPr lang="en-US" b="1" dirty="0">
                <a:latin typeface="PT Sans" panose="020B0503020203020204" pitchFamily="34" charset="77"/>
              </a:rPr>
              <a:t>Stream line</a:t>
            </a:r>
          </a:p>
        </p:txBody>
      </p:sp>
      <p:sp>
        <p:nvSpPr>
          <p:cNvPr id="9" name="TextBox 8">
            <a:extLst>
              <a:ext uri="{FF2B5EF4-FFF2-40B4-BE49-F238E27FC236}">
                <a16:creationId xmlns:a16="http://schemas.microsoft.com/office/drawing/2014/main" id="{32140097-D864-5846-BF87-B86AE5EDB333}"/>
              </a:ext>
            </a:extLst>
          </p:cNvPr>
          <p:cNvSpPr txBox="1"/>
          <p:nvPr/>
        </p:nvSpPr>
        <p:spPr>
          <a:xfrm>
            <a:off x="1093076" y="1573575"/>
            <a:ext cx="2196662" cy="307777"/>
          </a:xfrm>
          <a:prstGeom prst="rect">
            <a:avLst/>
          </a:prstGeom>
          <a:noFill/>
        </p:spPr>
        <p:txBody>
          <a:bodyPr wrap="square" rtlCol="0">
            <a:spAutoFit/>
          </a:bodyPr>
          <a:lstStyle/>
          <a:p>
            <a:pPr algn="ctr"/>
            <a:r>
              <a:rPr lang="en-US" b="1" dirty="0">
                <a:latin typeface="PT Sans" panose="020B0503020203020204" pitchFamily="34" charset="77"/>
              </a:rPr>
              <a:t>Satellite Images</a:t>
            </a:r>
          </a:p>
        </p:txBody>
      </p:sp>
    </p:spTree>
    <p:extLst>
      <p:ext uri="{BB962C8B-B14F-4D97-AF65-F5344CB8AC3E}">
        <p14:creationId xmlns:p14="http://schemas.microsoft.com/office/powerpoint/2010/main" val="2309253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solidFill>
                  <a:schemeClr val="accent3"/>
                </a:solidFill>
              </a:rPr>
              <a:t>Subject 5:</a:t>
            </a:r>
            <a:endParaRPr dirty="0">
              <a:solidFill>
                <a:schemeClr val="accent3"/>
              </a:solidFill>
            </a:endParaRPr>
          </a:p>
        </p:txBody>
      </p:sp>
      <p:sp>
        <p:nvSpPr>
          <p:cNvPr id="6" name="Text Placeholder 5">
            <a:extLst>
              <a:ext uri="{FF2B5EF4-FFF2-40B4-BE49-F238E27FC236}">
                <a16:creationId xmlns:a16="http://schemas.microsoft.com/office/drawing/2014/main" id="{D6D6E299-9131-2375-6911-1A15DC28E6DC}"/>
              </a:ext>
            </a:extLst>
          </p:cNvPr>
          <p:cNvSpPr>
            <a:spLocks noGrp="1"/>
          </p:cNvSpPr>
          <p:nvPr>
            <p:ph type="body" idx="2"/>
          </p:nvPr>
        </p:nvSpPr>
        <p:spPr>
          <a:xfrm>
            <a:off x="4849792" y="1086501"/>
            <a:ext cx="3982409" cy="3348865"/>
          </a:xfrm>
        </p:spPr>
        <p:txBody>
          <a:bodyPr>
            <a:normAutofit/>
          </a:bodyPr>
          <a:lstStyle/>
          <a:p>
            <a:pPr marL="114300" indent="0">
              <a:lnSpc>
                <a:spcPct val="200000"/>
              </a:lnSpc>
            </a:pPr>
            <a:r>
              <a:rPr lang="en-US" sz="2400" dirty="0">
                <a:solidFill>
                  <a:schemeClr val="bg1"/>
                </a:solidFill>
                <a:latin typeface="PT Sans" panose="020B0503020203020204" pitchFamily="34" charset="77"/>
                <a:cs typeface="Times New Roman" panose="02020603050405020304" pitchFamily="18" charset="0"/>
              </a:rPr>
              <a:t> Monsoon(Background) </a:t>
            </a:r>
          </a:p>
          <a:p>
            <a:pPr marL="114300" indent="0">
              <a:lnSpc>
                <a:spcPct val="200000"/>
              </a:lnSpc>
            </a:pPr>
            <a:r>
              <a:rPr lang="en-US" sz="2400" dirty="0">
                <a:solidFill>
                  <a:schemeClr val="bg1"/>
                </a:solidFill>
                <a:latin typeface="PT Sans" panose="020B0503020203020204" pitchFamily="34" charset="77"/>
                <a:cs typeface="Times New Roman" panose="02020603050405020304" pitchFamily="18" charset="0"/>
              </a:rPr>
              <a:t> Summer monsoon</a:t>
            </a:r>
          </a:p>
          <a:p>
            <a:pPr marL="114300" indent="0">
              <a:lnSpc>
                <a:spcPct val="200000"/>
              </a:lnSpc>
            </a:pPr>
            <a:r>
              <a:rPr lang="en-US" sz="2400" dirty="0">
                <a:solidFill>
                  <a:schemeClr val="bg1"/>
                </a:solidFill>
                <a:latin typeface="PT Sans" panose="020B0503020203020204" pitchFamily="34" charset="77"/>
                <a:cs typeface="Times New Roman" panose="02020603050405020304" pitchFamily="18" charset="0"/>
              </a:rPr>
              <a:t> Khareef</a:t>
            </a:r>
          </a:p>
          <a:p>
            <a:pPr marL="114300" indent="0">
              <a:lnSpc>
                <a:spcPct val="200000"/>
              </a:lnSpc>
            </a:pPr>
            <a:endParaRPr lang="en-US" altLang="en-US" sz="2400" dirty="0">
              <a:solidFill>
                <a:schemeClr val="bg1"/>
              </a:solidFill>
              <a:latin typeface="PT Sans" panose="020B0503020203020204" pitchFamily="34" charset="77"/>
              <a:cs typeface="Times New Roman" panose="02020603050405020304" pitchFamily="18" charset="0"/>
            </a:endParaRPr>
          </a:p>
          <a:p>
            <a:pPr>
              <a:lnSpc>
                <a:spcPct val="200000"/>
              </a:lnSpc>
            </a:pPr>
            <a:endParaRPr lang="en-US" sz="2000" dirty="0">
              <a:solidFill>
                <a:schemeClr val="bg1"/>
              </a:solidFill>
              <a:latin typeface="PT Sans" panose="020B0503020203020204" pitchFamily="34" charset="77"/>
            </a:endParaRPr>
          </a:p>
        </p:txBody>
      </p:sp>
      <p:grpSp>
        <p:nvGrpSpPr>
          <p:cNvPr id="2" name="Google Shape;68;p13">
            <a:extLst>
              <a:ext uri="{FF2B5EF4-FFF2-40B4-BE49-F238E27FC236}">
                <a16:creationId xmlns:a16="http://schemas.microsoft.com/office/drawing/2014/main" id="{15D0C5F6-222F-023A-1700-1BA3AEDE569A}"/>
              </a:ext>
            </a:extLst>
          </p:cNvPr>
          <p:cNvGrpSpPr/>
          <p:nvPr/>
        </p:nvGrpSpPr>
        <p:grpSpPr>
          <a:xfrm>
            <a:off x="526800" y="207265"/>
            <a:ext cx="3516425" cy="339135"/>
            <a:chOff x="286300" y="0"/>
            <a:chExt cx="8572397" cy="913701"/>
          </a:xfrm>
        </p:grpSpPr>
        <p:pic>
          <p:nvPicPr>
            <p:cNvPr id="3" name="Google Shape;69;p13">
              <a:extLst>
                <a:ext uri="{FF2B5EF4-FFF2-40B4-BE49-F238E27FC236}">
                  <a16:creationId xmlns:a16="http://schemas.microsoft.com/office/drawing/2014/main" id="{B9703202-615A-0FC4-F119-DF616D438A18}"/>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382C037-8E66-5B59-47CD-7A9C3B3AADA7}"/>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7" name="Slide Number Placeholder 6">
            <a:extLst>
              <a:ext uri="{FF2B5EF4-FFF2-40B4-BE49-F238E27FC236}">
                <a16:creationId xmlns:a16="http://schemas.microsoft.com/office/drawing/2014/main" id="{30F8892E-1B58-CC42-AC01-4D362D1D53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24</a:t>
            </a:fld>
            <a:endParaRPr lang="en-GB"/>
          </a:p>
        </p:txBody>
      </p:sp>
      <p:sp>
        <p:nvSpPr>
          <p:cNvPr id="10" name="Rectangle 9">
            <a:extLst>
              <a:ext uri="{FF2B5EF4-FFF2-40B4-BE49-F238E27FC236}">
                <a16:creationId xmlns:a16="http://schemas.microsoft.com/office/drawing/2014/main" id="{3B6E74AC-0BD4-7B42-BB02-003FFCF3AFE0}"/>
              </a:ext>
            </a:extLst>
          </p:cNvPr>
          <p:cNvSpPr/>
          <p:nvPr/>
        </p:nvSpPr>
        <p:spPr>
          <a:xfrm>
            <a:off x="1219692" y="2628065"/>
            <a:ext cx="2130640" cy="523220"/>
          </a:xfrm>
          <a:prstGeom prst="rect">
            <a:avLst/>
          </a:prstGeom>
        </p:spPr>
        <p:txBody>
          <a:bodyPr wrap="square">
            <a:spAutoFit/>
          </a:bodyPr>
          <a:lstStyle/>
          <a:p>
            <a:pPr algn="ctr"/>
            <a:r>
              <a:rPr lang="en-US" sz="2800" dirty="0">
                <a:solidFill>
                  <a:schemeClr val="tx1"/>
                </a:solidFill>
                <a:latin typeface="PT Sans" panose="020B0503020203020204" pitchFamily="34" charset="77"/>
                <a:cs typeface="Times New Roman" panose="02020603050405020304" pitchFamily="18" charset="0"/>
              </a:rPr>
              <a:t>Monsoon</a:t>
            </a:r>
            <a:endParaRPr lang="en-US" sz="2800" dirty="0">
              <a:solidFill>
                <a:schemeClr val="tx1"/>
              </a:solidFill>
            </a:endParaRPr>
          </a:p>
        </p:txBody>
      </p:sp>
    </p:spTree>
    <p:extLst>
      <p:ext uri="{BB962C8B-B14F-4D97-AF65-F5344CB8AC3E}">
        <p14:creationId xmlns:p14="http://schemas.microsoft.com/office/powerpoint/2010/main" val="222507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8;p13">
            <a:extLst>
              <a:ext uri="{FF2B5EF4-FFF2-40B4-BE49-F238E27FC236}">
                <a16:creationId xmlns:a16="http://schemas.microsoft.com/office/drawing/2014/main" id="{ABFF2026-A666-0246-95D5-2530215C1730}"/>
              </a:ext>
            </a:extLst>
          </p:cNvPr>
          <p:cNvGrpSpPr/>
          <p:nvPr/>
        </p:nvGrpSpPr>
        <p:grpSpPr>
          <a:xfrm>
            <a:off x="997527" y="4311428"/>
            <a:ext cx="7032850" cy="521204"/>
            <a:chOff x="286300" y="0"/>
            <a:chExt cx="8572397" cy="913701"/>
          </a:xfrm>
        </p:grpSpPr>
        <p:pic>
          <p:nvPicPr>
            <p:cNvPr id="15" name="Google Shape;69;p13">
              <a:extLst>
                <a:ext uri="{FF2B5EF4-FFF2-40B4-BE49-F238E27FC236}">
                  <a16:creationId xmlns:a16="http://schemas.microsoft.com/office/drawing/2014/main" id="{9B22D91C-E46D-D147-ADC2-4F4FF4310D9F}"/>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7" name="Google Shape;70;p13">
              <a:extLst>
                <a:ext uri="{FF2B5EF4-FFF2-40B4-BE49-F238E27FC236}">
                  <a16:creationId xmlns:a16="http://schemas.microsoft.com/office/drawing/2014/main" id="{683B3E9F-F064-E540-A65D-C7B2DB7DD6A1}"/>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25</a:t>
            </a:fld>
            <a:endParaRPr lang="en-GB"/>
          </a:p>
        </p:txBody>
      </p:sp>
      <p:sp>
        <p:nvSpPr>
          <p:cNvPr id="6" name="Title 5">
            <a:extLst>
              <a:ext uri="{FF2B5EF4-FFF2-40B4-BE49-F238E27FC236}">
                <a16:creationId xmlns:a16="http://schemas.microsoft.com/office/drawing/2014/main" id="{C87F4C1B-3E39-AA4F-8EE3-83BE5205BC27}"/>
              </a:ext>
            </a:extLst>
          </p:cNvPr>
          <p:cNvSpPr>
            <a:spLocks noGrp="1"/>
          </p:cNvSpPr>
          <p:nvPr>
            <p:ph type="title"/>
          </p:nvPr>
        </p:nvSpPr>
        <p:spPr>
          <a:xfrm>
            <a:off x="500558" y="421319"/>
            <a:ext cx="8520600" cy="707400"/>
          </a:xfrm>
        </p:spPr>
        <p:txBody>
          <a:bodyPr>
            <a:normAutofit fontScale="90000"/>
          </a:bodyPr>
          <a:lstStyle/>
          <a:p>
            <a:r>
              <a:rPr lang="en-US" dirty="0">
                <a:solidFill>
                  <a:schemeClr val="accent3"/>
                </a:solidFill>
              </a:rPr>
              <a:t>What is monsoon?</a:t>
            </a:r>
            <a:br>
              <a:rPr lang="en-US" dirty="0">
                <a:solidFill>
                  <a:schemeClr val="accent3"/>
                </a:solidFill>
              </a:rPr>
            </a:br>
            <a:endParaRPr lang="en-US" dirty="0">
              <a:solidFill>
                <a:schemeClr val="accent3"/>
              </a:solidFill>
            </a:endParaRPr>
          </a:p>
        </p:txBody>
      </p:sp>
      <p:sp>
        <p:nvSpPr>
          <p:cNvPr id="2" name="TextBox 1">
            <a:extLst>
              <a:ext uri="{FF2B5EF4-FFF2-40B4-BE49-F238E27FC236}">
                <a16:creationId xmlns:a16="http://schemas.microsoft.com/office/drawing/2014/main" id="{3ADD25AA-1440-B849-87C3-1575B25392E0}"/>
              </a:ext>
            </a:extLst>
          </p:cNvPr>
          <p:cNvSpPr txBox="1"/>
          <p:nvPr/>
        </p:nvSpPr>
        <p:spPr>
          <a:xfrm>
            <a:off x="1734207" y="1604370"/>
            <a:ext cx="5733152" cy="1524007"/>
          </a:xfrm>
          <a:prstGeom prst="rect">
            <a:avLst/>
          </a:prstGeom>
          <a:noFill/>
        </p:spPr>
        <p:txBody>
          <a:bodyPr wrap="square" rtlCol="0">
            <a:spAutoFit/>
          </a:bodyPr>
          <a:lstStyle/>
          <a:p>
            <a:pPr algn="ctr">
              <a:lnSpc>
                <a:spcPct val="150000"/>
              </a:lnSpc>
            </a:pPr>
            <a:r>
              <a:rPr lang="en-US" dirty="0"/>
              <a:t>A </a:t>
            </a:r>
            <a:r>
              <a:rPr lang="en-US" sz="1600" dirty="0"/>
              <a:t>monsoon is a shift in winds that often causes a very rainy season or a very dry season. Although monsoons are usually associated with parts of Asia, they can happen in many tropical and subtropical regions.</a:t>
            </a:r>
            <a:endParaRPr lang="en-US" dirty="0"/>
          </a:p>
        </p:txBody>
      </p:sp>
    </p:spTree>
    <p:extLst>
      <p:ext uri="{BB962C8B-B14F-4D97-AF65-F5344CB8AC3E}">
        <p14:creationId xmlns:p14="http://schemas.microsoft.com/office/powerpoint/2010/main" val="1339370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8;p13">
            <a:extLst>
              <a:ext uri="{FF2B5EF4-FFF2-40B4-BE49-F238E27FC236}">
                <a16:creationId xmlns:a16="http://schemas.microsoft.com/office/drawing/2014/main" id="{ABFF2026-A666-0246-95D5-2530215C1730}"/>
              </a:ext>
            </a:extLst>
          </p:cNvPr>
          <p:cNvGrpSpPr/>
          <p:nvPr/>
        </p:nvGrpSpPr>
        <p:grpSpPr>
          <a:xfrm>
            <a:off x="1208689" y="4508937"/>
            <a:ext cx="6811177" cy="491857"/>
            <a:chOff x="286300" y="0"/>
            <a:chExt cx="8572397" cy="913701"/>
          </a:xfrm>
        </p:grpSpPr>
        <p:pic>
          <p:nvPicPr>
            <p:cNvPr id="15" name="Google Shape;69;p13">
              <a:extLst>
                <a:ext uri="{FF2B5EF4-FFF2-40B4-BE49-F238E27FC236}">
                  <a16:creationId xmlns:a16="http://schemas.microsoft.com/office/drawing/2014/main" id="{9B22D91C-E46D-D147-ADC2-4F4FF4310D9F}"/>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7" name="Google Shape;70;p13">
              <a:extLst>
                <a:ext uri="{FF2B5EF4-FFF2-40B4-BE49-F238E27FC236}">
                  <a16:creationId xmlns:a16="http://schemas.microsoft.com/office/drawing/2014/main" id="{683B3E9F-F064-E540-A65D-C7B2DB7DD6A1}"/>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26</a:t>
            </a:fld>
            <a:endParaRPr lang="en-GB"/>
          </a:p>
        </p:txBody>
      </p:sp>
      <p:sp>
        <p:nvSpPr>
          <p:cNvPr id="6" name="Title 5">
            <a:extLst>
              <a:ext uri="{FF2B5EF4-FFF2-40B4-BE49-F238E27FC236}">
                <a16:creationId xmlns:a16="http://schemas.microsoft.com/office/drawing/2014/main" id="{C87F4C1B-3E39-AA4F-8EE3-83BE5205BC27}"/>
              </a:ext>
            </a:extLst>
          </p:cNvPr>
          <p:cNvSpPr>
            <a:spLocks noGrp="1"/>
          </p:cNvSpPr>
          <p:nvPr>
            <p:ph type="title"/>
          </p:nvPr>
        </p:nvSpPr>
        <p:spPr>
          <a:xfrm>
            <a:off x="238128" y="262386"/>
            <a:ext cx="8520600" cy="707400"/>
          </a:xfrm>
        </p:spPr>
        <p:txBody>
          <a:bodyPr>
            <a:normAutofit fontScale="90000"/>
          </a:bodyPr>
          <a:lstStyle/>
          <a:p>
            <a:r>
              <a:rPr lang="en-US" dirty="0">
                <a:solidFill>
                  <a:schemeClr val="accent3"/>
                </a:solidFill>
              </a:rPr>
              <a:t>What causes a monsoon?</a:t>
            </a:r>
            <a:br>
              <a:rPr lang="en-US" dirty="0">
                <a:solidFill>
                  <a:schemeClr val="accent3"/>
                </a:solidFill>
              </a:rPr>
            </a:br>
            <a:endParaRPr lang="en-US" dirty="0">
              <a:solidFill>
                <a:schemeClr val="accent3"/>
              </a:solidFill>
            </a:endParaRPr>
          </a:p>
        </p:txBody>
      </p:sp>
      <p:sp>
        <p:nvSpPr>
          <p:cNvPr id="2" name="TextBox 1">
            <a:extLst>
              <a:ext uri="{FF2B5EF4-FFF2-40B4-BE49-F238E27FC236}">
                <a16:creationId xmlns:a16="http://schemas.microsoft.com/office/drawing/2014/main" id="{C770F4C3-16D2-C74F-AD6D-B087A24A96E8}"/>
              </a:ext>
            </a:extLst>
          </p:cNvPr>
          <p:cNvSpPr txBox="1"/>
          <p:nvPr/>
        </p:nvSpPr>
        <p:spPr>
          <a:xfrm>
            <a:off x="238128" y="1039461"/>
            <a:ext cx="4100244" cy="3216265"/>
          </a:xfrm>
          <a:prstGeom prst="rect">
            <a:avLst/>
          </a:prstGeom>
          <a:noFill/>
        </p:spPr>
        <p:txBody>
          <a:bodyPr wrap="square" rtlCol="0">
            <a:spAutoFit/>
          </a:bodyPr>
          <a:lstStyle/>
          <a:p>
            <a:pPr algn="just">
              <a:lnSpc>
                <a:spcPct val="150000"/>
              </a:lnSpc>
            </a:pPr>
            <a:r>
              <a:rPr lang="en-US" dirty="0"/>
              <a:t>A monsoon is caused by a seasonal shift in the winds. The winds shift because the temperature of the land and the temperature of the water are different as seasons change. For example, at the beginning of summer, the land warms up faster than bodies of water. Monsoon winds always blow from cold to warm. In the summer, warm air rising off the land creates conditions that reverse the direction of the wind.</a:t>
            </a:r>
          </a:p>
          <a:p>
            <a:endParaRPr lang="en-US" dirty="0"/>
          </a:p>
        </p:txBody>
      </p:sp>
      <p:pic>
        <p:nvPicPr>
          <p:cNvPr id="5" name="Picture 4">
            <a:extLst>
              <a:ext uri="{FF2B5EF4-FFF2-40B4-BE49-F238E27FC236}">
                <a16:creationId xmlns:a16="http://schemas.microsoft.com/office/drawing/2014/main" id="{A5F2CB5E-1019-6A4E-B8C7-6D866FB01060}"/>
              </a:ext>
            </a:extLst>
          </p:cNvPr>
          <p:cNvPicPr>
            <a:picLocks noChangeAspect="1"/>
          </p:cNvPicPr>
          <p:nvPr/>
        </p:nvPicPr>
        <p:blipFill>
          <a:blip r:embed="rId4"/>
          <a:stretch>
            <a:fillRect/>
          </a:stretch>
        </p:blipFill>
        <p:spPr>
          <a:xfrm>
            <a:off x="4485832" y="997254"/>
            <a:ext cx="4472589" cy="2670863"/>
          </a:xfrm>
          <a:prstGeom prst="rect">
            <a:avLst/>
          </a:prstGeom>
        </p:spPr>
      </p:pic>
    </p:spTree>
    <p:extLst>
      <p:ext uri="{BB962C8B-B14F-4D97-AF65-F5344CB8AC3E}">
        <p14:creationId xmlns:p14="http://schemas.microsoft.com/office/powerpoint/2010/main" val="2848271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8;p13">
            <a:extLst>
              <a:ext uri="{FF2B5EF4-FFF2-40B4-BE49-F238E27FC236}">
                <a16:creationId xmlns:a16="http://schemas.microsoft.com/office/drawing/2014/main" id="{ABFF2026-A666-0246-95D5-2530215C1730}"/>
              </a:ext>
            </a:extLst>
          </p:cNvPr>
          <p:cNvGrpSpPr/>
          <p:nvPr/>
        </p:nvGrpSpPr>
        <p:grpSpPr>
          <a:xfrm>
            <a:off x="997527" y="4374488"/>
            <a:ext cx="7032850" cy="521204"/>
            <a:chOff x="286300" y="0"/>
            <a:chExt cx="8572397" cy="913701"/>
          </a:xfrm>
        </p:grpSpPr>
        <p:pic>
          <p:nvPicPr>
            <p:cNvPr id="15" name="Google Shape;69;p13">
              <a:extLst>
                <a:ext uri="{FF2B5EF4-FFF2-40B4-BE49-F238E27FC236}">
                  <a16:creationId xmlns:a16="http://schemas.microsoft.com/office/drawing/2014/main" id="{9B22D91C-E46D-D147-ADC2-4F4FF4310D9F}"/>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7" name="Google Shape;70;p13">
              <a:extLst>
                <a:ext uri="{FF2B5EF4-FFF2-40B4-BE49-F238E27FC236}">
                  <a16:creationId xmlns:a16="http://schemas.microsoft.com/office/drawing/2014/main" id="{683B3E9F-F064-E540-A65D-C7B2DB7DD6A1}"/>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27</a:t>
            </a:fld>
            <a:endParaRPr lang="en-GB"/>
          </a:p>
        </p:txBody>
      </p:sp>
      <p:sp>
        <p:nvSpPr>
          <p:cNvPr id="6" name="Title 5">
            <a:extLst>
              <a:ext uri="{FF2B5EF4-FFF2-40B4-BE49-F238E27FC236}">
                <a16:creationId xmlns:a16="http://schemas.microsoft.com/office/drawing/2014/main" id="{C87F4C1B-3E39-AA4F-8EE3-83BE5205BC27}"/>
              </a:ext>
            </a:extLst>
          </p:cNvPr>
          <p:cNvSpPr>
            <a:spLocks noGrp="1"/>
          </p:cNvSpPr>
          <p:nvPr>
            <p:ph type="title"/>
          </p:nvPr>
        </p:nvSpPr>
        <p:spPr/>
        <p:txBody>
          <a:bodyPr>
            <a:noAutofit/>
          </a:bodyPr>
          <a:lstStyle/>
          <a:p>
            <a:r>
              <a:rPr lang="en-US" sz="2800" dirty="0">
                <a:solidFill>
                  <a:schemeClr val="accent3"/>
                </a:solidFill>
              </a:rPr>
              <a:t>Why does a monsoon cause rain?</a:t>
            </a:r>
            <a:br>
              <a:rPr lang="en-US" sz="2800" dirty="0">
                <a:solidFill>
                  <a:schemeClr val="accent3"/>
                </a:solidFill>
              </a:rPr>
            </a:br>
            <a:endParaRPr lang="en-US" sz="2800" dirty="0">
              <a:solidFill>
                <a:schemeClr val="accent3"/>
              </a:solidFill>
            </a:endParaRPr>
          </a:p>
        </p:txBody>
      </p:sp>
      <p:sp>
        <p:nvSpPr>
          <p:cNvPr id="5" name="TextBox 4">
            <a:extLst>
              <a:ext uri="{FF2B5EF4-FFF2-40B4-BE49-F238E27FC236}">
                <a16:creationId xmlns:a16="http://schemas.microsoft.com/office/drawing/2014/main" id="{F602425A-F922-C049-B2DE-FEF4C45224F4}"/>
              </a:ext>
            </a:extLst>
          </p:cNvPr>
          <p:cNvSpPr txBox="1"/>
          <p:nvPr/>
        </p:nvSpPr>
        <p:spPr>
          <a:xfrm>
            <a:off x="525514" y="1303283"/>
            <a:ext cx="8010003" cy="2893100"/>
          </a:xfrm>
          <a:prstGeom prst="rect">
            <a:avLst/>
          </a:prstGeom>
          <a:noFill/>
        </p:spPr>
        <p:txBody>
          <a:bodyPr wrap="square" rtlCol="0">
            <a:spAutoFit/>
          </a:bodyPr>
          <a:lstStyle/>
          <a:p>
            <a:pPr marL="285750" indent="-285750" algn="just">
              <a:lnSpc>
                <a:spcPct val="150000"/>
              </a:lnSpc>
              <a:buFont typeface="Wingdings" pitchFamily="2" charset="2"/>
              <a:buChar char="v"/>
            </a:pPr>
            <a:r>
              <a:rPr lang="en-US" dirty="0"/>
              <a:t>The monsoons that cause heaviest rainfall are summer monsoons near the Indian Ocean. Warm water in the ocean evaporates, rising into the air. This causes the wind to change direction and moisture blows toward the land in countries such as India and Sri Lanka. The warm, moist air then condenses and becomes rain. The result is a period of humidity and heavy rainfall that can last for months.</a:t>
            </a:r>
          </a:p>
          <a:p>
            <a:pPr marL="285750" indent="-285750" algn="just">
              <a:lnSpc>
                <a:spcPct val="150000"/>
              </a:lnSpc>
              <a:buFont typeface="Wingdings" pitchFamily="2" charset="2"/>
              <a:buChar char="v"/>
            </a:pPr>
            <a:endParaRPr lang="en-US" dirty="0"/>
          </a:p>
          <a:p>
            <a:pPr marL="285750" indent="-285750" algn="just">
              <a:lnSpc>
                <a:spcPct val="150000"/>
              </a:lnSpc>
              <a:buFont typeface="Wingdings" pitchFamily="2" charset="2"/>
              <a:buChar char="v"/>
            </a:pPr>
            <a:r>
              <a:rPr lang="en-US" dirty="0"/>
              <a:t>When the wind changes direction in the winter, it is called a winter monsoon. Winter monsoons in these regions near the Indian Ocean are usually dry.</a:t>
            </a:r>
          </a:p>
          <a:p>
            <a:endParaRPr lang="en-US" dirty="0"/>
          </a:p>
        </p:txBody>
      </p:sp>
    </p:spTree>
    <p:extLst>
      <p:ext uri="{BB962C8B-B14F-4D97-AF65-F5344CB8AC3E}">
        <p14:creationId xmlns:p14="http://schemas.microsoft.com/office/powerpoint/2010/main" val="2856416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8;p13">
            <a:extLst>
              <a:ext uri="{FF2B5EF4-FFF2-40B4-BE49-F238E27FC236}">
                <a16:creationId xmlns:a16="http://schemas.microsoft.com/office/drawing/2014/main" id="{22B1DA1C-37BE-A34A-BE3E-E5F59DCE62CF}"/>
              </a:ext>
            </a:extLst>
          </p:cNvPr>
          <p:cNvGrpSpPr/>
          <p:nvPr/>
        </p:nvGrpSpPr>
        <p:grpSpPr>
          <a:xfrm>
            <a:off x="3377514" y="4464480"/>
            <a:ext cx="5346838" cy="486257"/>
            <a:chOff x="286300" y="0"/>
            <a:chExt cx="8572397" cy="913701"/>
          </a:xfrm>
        </p:grpSpPr>
        <p:pic>
          <p:nvPicPr>
            <p:cNvPr id="4" name="Google Shape;69;p13">
              <a:extLst>
                <a:ext uri="{FF2B5EF4-FFF2-40B4-BE49-F238E27FC236}">
                  <a16:creationId xmlns:a16="http://schemas.microsoft.com/office/drawing/2014/main" id="{FA6D394D-5B88-5444-99F4-D0FC29411161}"/>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6" name="Google Shape;70;p13">
              <a:extLst>
                <a:ext uri="{FF2B5EF4-FFF2-40B4-BE49-F238E27FC236}">
                  <a16:creationId xmlns:a16="http://schemas.microsoft.com/office/drawing/2014/main" id="{FE985A01-393F-9C45-9BEF-3AEF1AEB6F4B}"/>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2" name="Slide Number Placeholder 1">
            <a:extLst>
              <a:ext uri="{FF2B5EF4-FFF2-40B4-BE49-F238E27FC236}">
                <a16:creationId xmlns:a16="http://schemas.microsoft.com/office/drawing/2014/main" id="{166039DD-CCD0-B544-9117-899E344EA0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28</a:t>
            </a:fld>
            <a:endParaRPr lang="en-GB"/>
          </a:p>
        </p:txBody>
      </p:sp>
      <p:sp>
        <p:nvSpPr>
          <p:cNvPr id="7" name="Rectangle 6">
            <a:extLst>
              <a:ext uri="{FF2B5EF4-FFF2-40B4-BE49-F238E27FC236}">
                <a16:creationId xmlns:a16="http://schemas.microsoft.com/office/drawing/2014/main" id="{FE35B27A-938A-E045-B268-E8D15A590A3E}"/>
              </a:ext>
            </a:extLst>
          </p:cNvPr>
          <p:cNvSpPr/>
          <p:nvPr/>
        </p:nvSpPr>
        <p:spPr>
          <a:xfrm>
            <a:off x="4177352" y="63060"/>
            <a:ext cx="4052252" cy="619593"/>
          </a:xfrm>
          <a:prstGeom prst="rect">
            <a:avLst/>
          </a:prstGeom>
        </p:spPr>
        <p:txBody>
          <a:bodyPr wrap="square">
            <a:spAutoFit/>
          </a:bodyPr>
          <a:lstStyle/>
          <a:p>
            <a:pPr marL="114300" indent="0" algn="ctr">
              <a:lnSpc>
                <a:spcPct val="200000"/>
              </a:lnSpc>
            </a:pPr>
            <a:r>
              <a:rPr lang="en-US" sz="2000" b="1" dirty="0">
                <a:solidFill>
                  <a:srgbClr val="C00000"/>
                </a:solidFill>
                <a:latin typeface="PT Sans" panose="020B0503020203020204" pitchFamily="34" charset="77"/>
                <a:cs typeface="Times New Roman" panose="02020603050405020304" pitchFamily="18" charset="0"/>
              </a:rPr>
              <a:t>Summer monsoon </a:t>
            </a:r>
            <a:r>
              <a:rPr lang="en-US" sz="2000" b="1" spc="-10" dirty="0">
                <a:solidFill>
                  <a:srgbClr val="C00000"/>
                </a:solidFill>
                <a:latin typeface="PT Sans" panose="020B0503020203020204" pitchFamily="34" charset="77"/>
                <a:cs typeface="Calibri"/>
              </a:rPr>
              <a:t>components:</a:t>
            </a:r>
            <a:endParaRPr lang="en-US" sz="2000" b="1" dirty="0">
              <a:solidFill>
                <a:srgbClr val="C00000"/>
              </a:solidFill>
              <a:latin typeface="PT Sans" panose="020B0503020203020204" pitchFamily="34" charset="77"/>
              <a:cs typeface="Times New Roman" panose="02020603050405020304" pitchFamily="18" charset="0"/>
            </a:endParaRPr>
          </a:p>
        </p:txBody>
      </p:sp>
      <p:pic>
        <p:nvPicPr>
          <p:cNvPr id="9" name="Picture 8">
            <a:extLst>
              <a:ext uri="{FF2B5EF4-FFF2-40B4-BE49-F238E27FC236}">
                <a16:creationId xmlns:a16="http://schemas.microsoft.com/office/drawing/2014/main" id="{6E805DD2-A088-E845-B185-9E850AC43CF8}"/>
              </a:ext>
            </a:extLst>
          </p:cNvPr>
          <p:cNvPicPr>
            <a:picLocks noChangeAspect="1"/>
          </p:cNvPicPr>
          <p:nvPr/>
        </p:nvPicPr>
        <p:blipFill>
          <a:blip r:embed="rId5"/>
          <a:stretch>
            <a:fillRect/>
          </a:stretch>
        </p:blipFill>
        <p:spPr>
          <a:xfrm>
            <a:off x="10510" y="-1"/>
            <a:ext cx="3146461" cy="5132991"/>
          </a:xfrm>
          <a:prstGeom prst="rect">
            <a:avLst/>
          </a:prstGeom>
        </p:spPr>
      </p:pic>
      <p:graphicFrame>
        <p:nvGraphicFramePr>
          <p:cNvPr id="11" name="Diagram 10">
            <a:extLst>
              <a:ext uri="{FF2B5EF4-FFF2-40B4-BE49-F238E27FC236}">
                <a16:creationId xmlns:a16="http://schemas.microsoft.com/office/drawing/2014/main" id="{862D4501-E8E0-FF40-ADEA-5A6AD7F30456}"/>
              </a:ext>
            </a:extLst>
          </p:cNvPr>
          <p:cNvGraphicFramePr/>
          <p:nvPr>
            <p:extLst>
              <p:ext uri="{D42A27DB-BD31-4B8C-83A1-F6EECF244321}">
                <p14:modId xmlns:p14="http://schemas.microsoft.com/office/powerpoint/2010/main" val="3569127246"/>
              </p:ext>
            </p:extLst>
          </p:nvPr>
        </p:nvGraphicFramePr>
        <p:xfrm>
          <a:off x="3564293" y="1017037"/>
          <a:ext cx="5306437" cy="32057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542447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68;p13">
            <a:extLst>
              <a:ext uri="{FF2B5EF4-FFF2-40B4-BE49-F238E27FC236}">
                <a16:creationId xmlns:a16="http://schemas.microsoft.com/office/drawing/2014/main" id="{9018F5AF-07FB-BC4F-A0A5-5DFF3D92D29D}"/>
              </a:ext>
            </a:extLst>
          </p:cNvPr>
          <p:cNvGrpSpPr/>
          <p:nvPr/>
        </p:nvGrpSpPr>
        <p:grpSpPr>
          <a:xfrm>
            <a:off x="879257" y="4536074"/>
            <a:ext cx="7161155" cy="486257"/>
            <a:chOff x="286300" y="0"/>
            <a:chExt cx="8572397" cy="913701"/>
          </a:xfrm>
        </p:grpSpPr>
        <p:pic>
          <p:nvPicPr>
            <p:cNvPr id="13" name="Google Shape;69;p13">
              <a:extLst>
                <a:ext uri="{FF2B5EF4-FFF2-40B4-BE49-F238E27FC236}">
                  <a16:creationId xmlns:a16="http://schemas.microsoft.com/office/drawing/2014/main" id="{C6F32902-28EC-F14D-A584-835FC4AAE4A4}"/>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5" name="Google Shape;70;p13">
              <a:extLst>
                <a:ext uri="{FF2B5EF4-FFF2-40B4-BE49-F238E27FC236}">
                  <a16:creationId xmlns:a16="http://schemas.microsoft.com/office/drawing/2014/main" id="{BCE1017F-47F2-3743-BA49-09F13257C232}"/>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97B463F1-91D0-3743-A294-37416B57C1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29</a:t>
            </a:fld>
            <a:endParaRPr lang="en-GB"/>
          </a:p>
        </p:txBody>
      </p:sp>
      <p:graphicFrame>
        <p:nvGraphicFramePr>
          <p:cNvPr id="4" name="Diagram 3">
            <a:extLst>
              <a:ext uri="{FF2B5EF4-FFF2-40B4-BE49-F238E27FC236}">
                <a16:creationId xmlns:a16="http://schemas.microsoft.com/office/drawing/2014/main" id="{42271489-48D0-394D-B55E-43A901757F1D}"/>
              </a:ext>
            </a:extLst>
          </p:cNvPr>
          <p:cNvGraphicFramePr/>
          <p:nvPr>
            <p:extLst>
              <p:ext uri="{D42A27DB-BD31-4B8C-83A1-F6EECF244321}">
                <p14:modId xmlns:p14="http://schemas.microsoft.com/office/powerpoint/2010/main" val="3756539081"/>
              </p:ext>
            </p:extLst>
          </p:nvPr>
        </p:nvGraphicFramePr>
        <p:xfrm>
          <a:off x="252250" y="84082"/>
          <a:ext cx="8618482" cy="43780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7273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oogle Shape;68;p13">
            <a:extLst>
              <a:ext uri="{FF2B5EF4-FFF2-40B4-BE49-F238E27FC236}">
                <a16:creationId xmlns:a16="http://schemas.microsoft.com/office/drawing/2014/main" id="{E1927A5B-EABB-9D41-8E3D-D90DBCF086C6}"/>
              </a:ext>
            </a:extLst>
          </p:cNvPr>
          <p:cNvGrpSpPr/>
          <p:nvPr/>
        </p:nvGrpSpPr>
        <p:grpSpPr>
          <a:xfrm>
            <a:off x="1055575" y="4381993"/>
            <a:ext cx="7032850" cy="521204"/>
            <a:chOff x="286300" y="0"/>
            <a:chExt cx="8572397" cy="913701"/>
          </a:xfrm>
        </p:grpSpPr>
        <p:pic>
          <p:nvPicPr>
            <p:cNvPr id="52" name="Google Shape;69;p13">
              <a:extLst>
                <a:ext uri="{FF2B5EF4-FFF2-40B4-BE49-F238E27FC236}">
                  <a16:creationId xmlns:a16="http://schemas.microsoft.com/office/drawing/2014/main" id="{C434D98C-8457-5642-8968-245D0742EC02}"/>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53" name="Google Shape;70;p13">
              <a:extLst>
                <a:ext uri="{FF2B5EF4-FFF2-40B4-BE49-F238E27FC236}">
                  <a16:creationId xmlns:a16="http://schemas.microsoft.com/office/drawing/2014/main" id="{90AA36E4-E0D2-8A43-8759-A48236CB4013}"/>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54" name="Title 53">
            <a:extLst>
              <a:ext uri="{FF2B5EF4-FFF2-40B4-BE49-F238E27FC236}">
                <a16:creationId xmlns:a16="http://schemas.microsoft.com/office/drawing/2014/main" id="{C71A5287-DE9A-134B-9C05-1AF0FD4505B3}"/>
              </a:ext>
            </a:extLst>
          </p:cNvPr>
          <p:cNvSpPr>
            <a:spLocks noGrp="1"/>
          </p:cNvSpPr>
          <p:nvPr>
            <p:ph type="title"/>
          </p:nvPr>
        </p:nvSpPr>
        <p:spPr>
          <a:xfrm>
            <a:off x="311700" y="208723"/>
            <a:ext cx="8520600" cy="707400"/>
          </a:xfrm>
        </p:spPr>
        <p:txBody>
          <a:bodyPr>
            <a:noAutofit/>
          </a:bodyPr>
          <a:lstStyle/>
          <a:p>
            <a:pPr algn="ctr"/>
            <a:r>
              <a:rPr lang="en-US" sz="2800" dirty="0">
                <a:solidFill>
                  <a:srgbClr val="75BDA7"/>
                </a:solidFill>
                <a:latin typeface="PT Sans" panose="020B0503020203020204" pitchFamily="34" charset="77"/>
                <a:cs typeface="Times New Roman" panose="02020603050405020304" pitchFamily="18" charset="0"/>
              </a:rPr>
              <a:t>Why we have seasons on earth?</a:t>
            </a:r>
            <a:br>
              <a:rPr lang="ar-SA" sz="2800" dirty="0">
                <a:solidFill>
                  <a:srgbClr val="75BDA7"/>
                </a:solidFill>
                <a:latin typeface="PT Sans" panose="020B0503020203020204" pitchFamily="34" charset="77"/>
                <a:cs typeface="Times New Roman" panose="02020603050405020304" pitchFamily="18" charset="0"/>
              </a:rPr>
            </a:br>
            <a:endParaRPr lang="en-US" sz="2800" dirty="0">
              <a:solidFill>
                <a:srgbClr val="75BDA7"/>
              </a:solidFill>
            </a:endParaRPr>
          </a:p>
        </p:txBody>
      </p:sp>
      <p:pic>
        <p:nvPicPr>
          <p:cNvPr id="55" name="object 2">
            <a:extLst>
              <a:ext uri="{FF2B5EF4-FFF2-40B4-BE49-F238E27FC236}">
                <a16:creationId xmlns:a16="http://schemas.microsoft.com/office/drawing/2014/main" id="{2EC301DB-1F40-4B45-8FD2-381FC82CE603}"/>
              </a:ext>
            </a:extLst>
          </p:cNvPr>
          <p:cNvPicPr/>
          <p:nvPr/>
        </p:nvPicPr>
        <p:blipFill>
          <a:blip r:embed="rId5" cstate="print"/>
          <a:stretch>
            <a:fillRect/>
          </a:stretch>
        </p:blipFill>
        <p:spPr>
          <a:xfrm>
            <a:off x="1654140" y="998315"/>
            <a:ext cx="5722706" cy="3162719"/>
          </a:xfrm>
          <a:prstGeom prst="rect">
            <a:avLst/>
          </a:prstGeom>
        </p:spPr>
      </p:pic>
      <p:sp>
        <p:nvSpPr>
          <p:cNvPr id="2" name="Slide Number Placeholder 1">
            <a:extLst>
              <a:ext uri="{FF2B5EF4-FFF2-40B4-BE49-F238E27FC236}">
                <a16:creationId xmlns:a16="http://schemas.microsoft.com/office/drawing/2014/main" id="{AE6AB9DE-9BED-854F-807C-18651FEBD3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Tree>
    <p:extLst>
      <p:ext uri="{BB962C8B-B14F-4D97-AF65-F5344CB8AC3E}">
        <p14:creationId xmlns:p14="http://schemas.microsoft.com/office/powerpoint/2010/main" val="1985135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68;p13">
            <a:extLst>
              <a:ext uri="{FF2B5EF4-FFF2-40B4-BE49-F238E27FC236}">
                <a16:creationId xmlns:a16="http://schemas.microsoft.com/office/drawing/2014/main" id="{0CB55CA0-3FB4-204C-9E3B-B103A73E4E40}"/>
              </a:ext>
            </a:extLst>
          </p:cNvPr>
          <p:cNvGrpSpPr/>
          <p:nvPr/>
        </p:nvGrpSpPr>
        <p:grpSpPr>
          <a:xfrm>
            <a:off x="997527" y="4408203"/>
            <a:ext cx="7032850" cy="521204"/>
            <a:chOff x="286300" y="0"/>
            <a:chExt cx="8572397" cy="913701"/>
          </a:xfrm>
        </p:grpSpPr>
        <p:pic>
          <p:nvPicPr>
            <p:cNvPr id="9" name="Google Shape;69;p13">
              <a:extLst>
                <a:ext uri="{FF2B5EF4-FFF2-40B4-BE49-F238E27FC236}">
                  <a16:creationId xmlns:a16="http://schemas.microsoft.com/office/drawing/2014/main" id="{A4BEE35A-5F68-E04D-BF60-5501EA093BE5}"/>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0" name="Google Shape;70;p13">
              <a:extLst>
                <a:ext uri="{FF2B5EF4-FFF2-40B4-BE49-F238E27FC236}">
                  <a16:creationId xmlns:a16="http://schemas.microsoft.com/office/drawing/2014/main" id="{F3E96286-B3E7-734C-B3AC-5ED263AB92F5}"/>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421F803A-0A26-8B4F-A04E-ADD43A3BB8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30</a:t>
            </a:fld>
            <a:endParaRPr lang="en-GB"/>
          </a:p>
        </p:txBody>
      </p:sp>
      <p:pic>
        <p:nvPicPr>
          <p:cNvPr id="17" name="Picture 16">
            <a:extLst>
              <a:ext uri="{FF2B5EF4-FFF2-40B4-BE49-F238E27FC236}">
                <a16:creationId xmlns:a16="http://schemas.microsoft.com/office/drawing/2014/main" id="{EAE41EF2-4549-534B-B521-CA89656FD37D}"/>
              </a:ext>
            </a:extLst>
          </p:cNvPr>
          <p:cNvPicPr>
            <a:picLocks noChangeAspect="1"/>
          </p:cNvPicPr>
          <p:nvPr/>
        </p:nvPicPr>
        <p:blipFill>
          <a:blip r:embed="rId4"/>
          <a:stretch>
            <a:fillRect/>
          </a:stretch>
        </p:blipFill>
        <p:spPr>
          <a:xfrm>
            <a:off x="621301" y="336332"/>
            <a:ext cx="7785301" cy="3845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06711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68;p13">
            <a:extLst>
              <a:ext uri="{FF2B5EF4-FFF2-40B4-BE49-F238E27FC236}">
                <a16:creationId xmlns:a16="http://schemas.microsoft.com/office/drawing/2014/main" id="{E33328D5-96B6-7B4C-8C71-D426CF98CC3D}"/>
              </a:ext>
            </a:extLst>
          </p:cNvPr>
          <p:cNvGrpSpPr/>
          <p:nvPr/>
        </p:nvGrpSpPr>
        <p:grpSpPr>
          <a:xfrm>
            <a:off x="997527" y="4437548"/>
            <a:ext cx="7032850" cy="521204"/>
            <a:chOff x="286300" y="0"/>
            <a:chExt cx="8572397" cy="913701"/>
          </a:xfrm>
        </p:grpSpPr>
        <p:pic>
          <p:nvPicPr>
            <p:cNvPr id="11" name="Google Shape;69;p13">
              <a:extLst>
                <a:ext uri="{FF2B5EF4-FFF2-40B4-BE49-F238E27FC236}">
                  <a16:creationId xmlns:a16="http://schemas.microsoft.com/office/drawing/2014/main" id="{76E7C240-67B6-DE46-85B7-9FCEF81F9D0D}"/>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2" name="Google Shape;70;p13">
              <a:extLst>
                <a:ext uri="{FF2B5EF4-FFF2-40B4-BE49-F238E27FC236}">
                  <a16:creationId xmlns:a16="http://schemas.microsoft.com/office/drawing/2014/main" id="{72819CC6-4CB9-6947-A79E-3DC435A90F38}"/>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E0D64CCD-A16B-4C4B-BD3E-66726E7895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31</a:t>
            </a:fld>
            <a:endParaRPr lang="en-GB"/>
          </a:p>
        </p:txBody>
      </p:sp>
      <p:sp>
        <p:nvSpPr>
          <p:cNvPr id="8" name="Title 7">
            <a:extLst>
              <a:ext uri="{FF2B5EF4-FFF2-40B4-BE49-F238E27FC236}">
                <a16:creationId xmlns:a16="http://schemas.microsoft.com/office/drawing/2014/main" id="{C9D11112-AB5F-5746-9471-EDBD5E22D070}"/>
              </a:ext>
            </a:extLst>
          </p:cNvPr>
          <p:cNvSpPr>
            <a:spLocks noGrp="1"/>
          </p:cNvSpPr>
          <p:nvPr>
            <p:ph type="title"/>
          </p:nvPr>
        </p:nvSpPr>
        <p:spPr>
          <a:xfrm>
            <a:off x="7072187" y="441434"/>
            <a:ext cx="1986455" cy="998483"/>
          </a:xfrm>
        </p:spPr>
        <p:txBody>
          <a:bodyPr>
            <a:normAutofit fontScale="90000"/>
          </a:bodyPr>
          <a:lstStyle/>
          <a:p>
            <a:r>
              <a:rPr lang="en-US" dirty="0">
                <a:solidFill>
                  <a:schemeClr val="accent6">
                    <a:lumMod val="75000"/>
                  </a:schemeClr>
                </a:solidFill>
              </a:rPr>
              <a:t>Main factors for Khareef</a:t>
            </a:r>
          </a:p>
        </p:txBody>
      </p:sp>
      <p:graphicFrame>
        <p:nvGraphicFramePr>
          <p:cNvPr id="2" name="Diagram 1">
            <a:extLst>
              <a:ext uri="{FF2B5EF4-FFF2-40B4-BE49-F238E27FC236}">
                <a16:creationId xmlns:a16="http://schemas.microsoft.com/office/drawing/2014/main" id="{402313EC-2422-664B-A7B8-E3A010E0123F}"/>
              </a:ext>
            </a:extLst>
          </p:cNvPr>
          <p:cNvGraphicFramePr/>
          <p:nvPr>
            <p:extLst>
              <p:ext uri="{D42A27DB-BD31-4B8C-83A1-F6EECF244321}">
                <p14:modId xmlns:p14="http://schemas.microsoft.com/office/powerpoint/2010/main" val="662017381"/>
              </p:ext>
            </p:extLst>
          </p:nvPr>
        </p:nvGraphicFramePr>
        <p:xfrm>
          <a:off x="279222" y="205259"/>
          <a:ext cx="7220607" cy="4106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8060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32</a:t>
            </a:fld>
            <a:endParaRPr lang="en-GB"/>
          </a:p>
        </p:txBody>
      </p:sp>
      <p:pic>
        <p:nvPicPr>
          <p:cNvPr id="4" name="Picture 3">
            <a:extLst>
              <a:ext uri="{FF2B5EF4-FFF2-40B4-BE49-F238E27FC236}">
                <a16:creationId xmlns:a16="http://schemas.microsoft.com/office/drawing/2014/main" id="{D9CB1102-4375-4548-9FEA-3F6124C80BA2}"/>
              </a:ext>
            </a:extLst>
          </p:cNvPr>
          <p:cNvPicPr>
            <a:picLocks noChangeAspect="1"/>
          </p:cNvPicPr>
          <p:nvPr/>
        </p:nvPicPr>
        <p:blipFill>
          <a:blip r:embed="rId2"/>
          <a:stretch>
            <a:fillRect/>
          </a:stretch>
        </p:blipFill>
        <p:spPr>
          <a:xfrm>
            <a:off x="1776246" y="185724"/>
            <a:ext cx="5339255" cy="4558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1906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8;p13">
            <a:extLst>
              <a:ext uri="{FF2B5EF4-FFF2-40B4-BE49-F238E27FC236}">
                <a16:creationId xmlns:a16="http://schemas.microsoft.com/office/drawing/2014/main" id="{ABFF2026-A666-0246-95D5-2530215C1730}"/>
              </a:ext>
            </a:extLst>
          </p:cNvPr>
          <p:cNvGrpSpPr/>
          <p:nvPr/>
        </p:nvGrpSpPr>
        <p:grpSpPr>
          <a:xfrm>
            <a:off x="997527" y="4311428"/>
            <a:ext cx="7032850" cy="521204"/>
            <a:chOff x="286300" y="0"/>
            <a:chExt cx="8572397" cy="913701"/>
          </a:xfrm>
        </p:grpSpPr>
        <p:pic>
          <p:nvPicPr>
            <p:cNvPr id="15" name="Google Shape;69;p13">
              <a:extLst>
                <a:ext uri="{FF2B5EF4-FFF2-40B4-BE49-F238E27FC236}">
                  <a16:creationId xmlns:a16="http://schemas.microsoft.com/office/drawing/2014/main" id="{9B22D91C-E46D-D147-ADC2-4F4FF4310D9F}"/>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7" name="Google Shape;70;p13">
              <a:extLst>
                <a:ext uri="{FF2B5EF4-FFF2-40B4-BE49-F238E27FC236}">
                  <a16:creationId xmlns:a16="http://schemas.microsoft.com/office/drawing/2014/main" id="{683B3E9F-F064-E540-A65D-C7B2DB7DD6A1}"/>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33</a:t>
            </a:fld>
            <a:endParaRPr lang="en-GB"/>
          </a:p>
        </p:txBody>
      </p:sp>
      <p:pic>
        <p:nvPicPr>
          <p:cNvPr id="4" name="Picture 3">
            <a:extLst>
              <a:ext uri="{FF2B5EF4-FFF2-40B4-BE49-F238E27FC236}">
                <a16:creationId xmlns:a16="http://schemas.microsoft.com/office/drawing/2014/main" id="{4FF49B81-25D6-7B45-98E7-9DD65CF8CF18}"/>
              </a:ext>
            </a:extLst>
          </p:cNvPr>
          <p:cNvPicPr>
            <a:picLocks noChangeAspect="1"/>
          </p:cNvPicPr>
          <p:nvPr/>
        </p:nvPicPr>
        <p:blipFill>
          <a:blip r:embed="rId4"/>
          <a:stretch>
            <a:fillRect/>
          </a:stretch>
        </p:blipFill>
        <p:spPr>
          <a:xfrm>
            <a:off x="11884" y="-10509"/>
            <a:ext cx="4681856" cy="272252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1B9EF8C7-63A8-5549-B56E-4854CAA94094}"/>
              </a:ext>
            </a:extLst>
          </p:cNvPr>
          <p:cNvPicPr>
            <a:picLocks noChangeAspect="1"/>
          </p:cNvPicPr>
          <p:nvPr/>
        </p:nvPicPr>
        <p:blipFill>
          <a:blip r:embed="rId5"/>
          <a:stretch>
            <a:fillRect/>
          </a:stretch>
        </p:blipFill>
        <p:spPr>
          <a:xfrm>
            <a:off x="4719579" y="1460938"/>
            <a:ext cx="4402120" cy="2713861"/>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F1D5DAEE-5853-4B44-9659-82C9CABD3142}"/>
              </a:ext>
            </a:extLst>
          </p:cNvPr>
          <p:cNvSpPr txBox="1"/>
          <p:nvPr/>
        </p:nvSpPr>
        <p:spPr>
          <a:xfrm>
            <a:off x="1492470" y="2712013"/>
            <a:ext cx="1481958" cy="307777"/>
          </a:xfrm>
          <a:prstGeom prst="rect">
            <a:avLst/>
          </a:prstGeom>
          <a:noFill/>
        </p:spPr>
        <p:txBody>
          <a:bodyPr wrap="square" rtlCol="0">
            <a:spAutoFit/>
          </a:bodyPr>
          <a:lstStyle/>
          <a:p>
            <a:r>
              <a:rPr lang="en-US" dirty="0"/>
              <a:t>700 hpa actual</a:t>
            </a:r>
          </a:p>
        </p:txBody>
      </p:sp>
      <p:sp>
        <p:nvSpPr>
          <p:cNvPr id="11" name="Rectangle 10">
            <a:extLst>
              <a:ext uri="{FF2B5EF4-FFF2-40B4-BE49-F238E27FC236}">
                <a16:creationId xmlns:a16="http://schemas.microsoft.com/office/drawing/2014/main" id="{3AA052CF-1E1B-3149-822E-EC517F6FC647}"/>
              </a:ext>
            </a:extLst>
          </p:cNvPr>
          <p:cNvSpPr/>
          <p:nvPr/>
        </p:nvSpPr>
        <p:spPr>
          <a:xfrm>
            <a:off x="6190311" y="1144313"/>
            <a:ext cx="1460656" cy="307777"/>
          </a:xfrm>
          <a:prstGeom prst="rect">
            <a:avLst/>
          </a:prstGeom>
        </p:spPr>
        <p:txBody>
          <a:bodyPr wrap="none">
            <a:spAutoFit/>
          </a:bodyPr>
          <a:lstStyle/>
          <a:p>
            <a:r>
              <a:rPr lang="en-US" dirty="0"/>
              <a:t>SW winds at sfc</a:t>
            </a:r>
          </a:p>
        </p:txBody>
      </p:sp>
    </p:spTree>
    <p:extLst>
      <p:ext uri="{BB962C8B-B14F-4D97-AF65-F5344CB8AC3E}">
        <p14:creationId xmlns:p14="http://schemas.microsoft.com/office/powerpoint/2010/main" val="2468226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8;p13">
            <a:extLst>
              <a:ext uri="{FF2B5EF4-FFF2-40B4-BE49-F238E27FC236}">
                <a16:creationId xmlns:a16="http://schemas.microsoft.com/office/drawing/2014/main" id="{ABFF2026-A666-0246-95D5-2530215C1730}"/>
              </a:ext>
            </a:extLst>
          </p:cNvPr>
          <p:cNvGrpSpPr/>
          <p:nvPr/>
        </p:nvGrpSpPr>
        <p:grpSpPr>
          <a:xfrm>
            <a:off x="997527" y="4437550"/>
            <a:ext cx="7032850" cy="521204"/>
            <a:chOff x="286300" y="0"/>
            <a:chExt cx="8572397" cy="913701"/>
          </a:xfrm>
        </p:grpSpPr>
        <p:pic>
          <p:nvPicPr>
            <p:cNvPr id="15" name="Google Shape;69;p13">
              <a:extLst>
                <a:ext uri="{FF2B5EF4-FFF2-40B4-BE49-F238E27FC236}">
                  <a16:creationId xmlns:a16="http://schemas.microsoft.com/office/drawing/2014/main" id="{9B22D91C-E46D-D147-ADC2-4F4FF4310D9F}"/>
                </a:ext>
              </a:extLst>
            </p:cNvPr>
            <p:cNvPicPr preferRelativeResize="0"/>
            <p:nvPr/>
          </p:nvPicPr>
          <p:blipFill>
            <a:blip r:embed="rId2">
              <a:alphaModFix/>
            </a:blip>
            <a:stretch>
              <a:fillRect/>
            </a:stretch>
          </p:blipFill>
          <p:spPr>
            <a:xfrm>
              <a:off x="4225250" y="0"/>
              <a:ext cx="694501" cy="913701"/>
            </a:xfrm>
            <a:prstGeom prst="rect">
              <a:avLst/>
            </a:prstGeom>
            <a:noFill/>
            <a:ln>
              <a:noFill/>
            </a:ln>
          </p:spPr>
        </p:pic>
        <p:pic>
          <p:nvPicPr>
            <p:cNvPr id="17" name="Google Shape;70;p13">
              <a:extLst>
                <a:ext uri="{FF2B5EF4-FFF2-40B4-BE49-F238E27FC236}">
                  <a16:creationId xmlns:a16="http://schemas.microsoft.com/office/drawing/2014/main" id="{683B3E9F-F064-E540-A65D-C7B2DB7DD6A1}"/>
                </a:ext>
              </a:extLst>
            </p:cNvPr>
            <p:cNvPicPr preferRelativeResize="0"/>
            <p:nvPr/>
          </p:nvPicPr>
          <p:blipFill>
            <a:blip r:embed="rId3">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5A4C249A-F6A3-054E-B6C7-0266059B2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34</a:t>
            </a:fld>
            <a:endParaRPr lang="en-GB"/>
          </a:p>
        </p:txBody>
      </p:sp>
      <p:sp>
        <p:nvSpPr>
          <p:cNvPr id="10" name="TextBox 9">
            <a:extLst>
              <a:ext uri="{FF2B5EF4-FFF2-40B4-BE49-F238E27FC236}">
                <a16:creationId xmlns:a16="http://schemas.microsoft.com/office/drawing/2014/main" id="{F1D5DAEE-5853-4B44-9659-82C9CABD3142}"/>
              </a:ext>
            </a:extLst>
          </p:cNvPr>
          <p:cNvSpPr txBox="1"/>
          <p:nvPr/>
        </p:nvSpPr>
        <p:spPr>
          <a:xfrm>
            <a:off x="965454" y="3970001"/>
            <a:ext cx="2543504" cy="307777"/>
          </a:xfrm>
          <a:prstGeom prst="rect">
            <a:avLst/>
          </a:prstGeom>
          <a:noFill/>
        </p:spPr>
        <p:txBody>
          <a:bodyPr wrap="square" rtlCol="0">
            <a:spAutoFit/>
          </a:bodyPr>
          <a:lstStyle/>
          <a:p>
            <a:pPr algn="ctr"/>
            <a:r>
              <a:rPr lang="en-US" dirty="0"/>
              <a:t>Radiosonde OOSA 00 UTC </a:t>
            </a:r>
          </a:p>
        </p:txBody>
      </p:sp>
      <p:pic>
        <p:nvPicPr>
          <p:cNvPr id="5" name="Picture 4">
            <a:extLst>
              <a:ext uri="{FF2B5EF4-FFF2-40B4-BE49-F238E27FC236}">
                <a16:creationId xmlns:a16="http://schemas.microsoft.com/office/drawing/2014/main" id="{B8AEEAB2-212C-C74F-9CE5-A87560E4BD42}"/>
              </a:ext>
            </a:extLst>
          </p:cNvPr>
          <p:cNvPicPr>
            <a:picLocks noChangeAspect="1"/>
          </p:cNvPicPr>
          <p:nvPr/>
        </p:nvPicPr>
        <p:blipFill>
          <a:blip r:embed="rId4"/>
          <a:stretch>
            <a:fillRect/>
          </a:stretch>
        </p:blipFill>
        <p:spPr>
          <a:xfrm>
            <a:off x="0" y="1140223"/>
            <a:ext cx="4474413" cy="282977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C66FB67D-3C12-024B-AF2A-BD6E185F373F}"/>
              </a:ext>
            </a:extLst>
          </p:cNvPr>
          <p:cNvPicPr>
            <a:picLocks noChangeAspect="1"/>
          </p:cNvPicPr>
          <p:nvPr/>
        </p:nvPicPr>
        <p:blipFill>
          <a:blip r:embed="rId5"/>
          <a:stretch>
            <a:fillRect/>
          </a:stretch>
        </p:blipFill>
        <p:spPr>
          <a:xfrm>
            <a:off x="4498427" y="10513"/>
            <a:ext cx="4645573" cy="3044496"/>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BF1C507F-3AA4-F146-B2B2-AFAF7D2ACB20}"/>
              </a:ext>
            </a:extLst>
          </p:cNvPr>
          <p:cNvSpPr/>
          <p:nvPr/>
        </p:nvSpPr>
        <p:spPr>
          <a:xfrm>
            <a:off x="6300203" y="3055009"/>
            <a:ext cx="1441421" cy="307777"/>
          </a:xfrm>
          <a:prstGeom prst="rect">
            <a:avLst/>
          </a:prstGeom>
        </p:spPr>
        <p:txBody>
          <a:bodyPr wrap="none">
            <a:spAutoFit/>
          </a:bodyPr>
          <a:lstStyle/>
          <a:p>
            <a:pPr algn="ctr"/>
            <a:r>
              <a:rPr lang="en-US" dirty="0"/>
              <a:t>OOTH &amp; OOSA</a:t>
            </a:r>
          </a:p>
        </p:txBody>
      </p:sp>
    </p:spTree>
    <p:extLst>
      <p:ext uri="{BB962C8B-B14F-4D97-AF65-F5344CB8AC3E}">
        <p14:creationId xmlns:p14="http://schemas.microsoft.com/office/powerpoint/2010/main" val="3407716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5" name="Title 4">
            <a:extLst>
              <a:ext uri="{FF2B5EF4-FFF2-40B4-BE49-F238E27FC236}">
                <a16:creationId xmlns:a16="http://schemas.microsoft.com/office/drawing/2014/main" id="{5880E8BD-02E5-496B-D4A4-C5984D809ED1}"/>
              </a:ext>
            </a:extLst>
          </p:cNvPr>
          <p:cNvSpPr>
            <a:spLocks noGrp="1"/>
          </p:cNvSpPr>
          <p:nvPr>
            <p:ph type="title"/>
          </p:nvPr>
        </p:nvSpPr>
        <p:spPr/>
        <p:txBody>
          <a:bodyPr>
            <a:normAutofit fontScale="90000"/>
          </a:bodyPr>
          <a:lstStyle/>
          <a:p>
            <a:r>
              <a:rPr lang="en-US" dirty="0">
                <a:solidFill>
                  <a:srgbClr val="75BDA7"/>
                </a:solidFill>
              </a:rPr>
              <a:t>Scan this </a:t>
            </a:r>
          </a:p>
        </p:txBody>
      </p:sp>
      <p:sp>
        <p:nvSpPr>
          <p:cNvPr id="6" name="Text Placeholder 5">
            <a:extLst>
              <a:ext uri="{FF2B5EF4-FFF2-40B4-BE49-F238E27FC236}">
                <a16:creationId xmlns:a16="http://schemas.microsoft.com/office/drawing/2014/main" id="{DB023F11-6541-A42D-344D-8D3F4D404A08}"/>
              </a:ext>
            </a:extLst>
          </p:cNvPr>
          <p:cNvSpPr>
            <a:spLocks noGrp="1"/>
          </p:cNvSpPr>
          <p:nvPr>
            <p:ph type="body" idx="1"/>
          </p:nvPr>
        </p:nvSpPr>
        <p:spPr/>
        <p:txBody>
          <a:bodyPr/>
          <a:lstStyle/>
          <a:p>
            <a:pPr marL="139700" indent="0">
              <a:buNone/>
            </a:pPr>
            <a:r>
              <a:rPr lang="en-US" dirty="0"/>
              <a:t>Kindly scan this “QR code” to evaluate this lecture.</a:t>
            </a:r>
          </a:p>
          <a:p>
            <a:pPr marL="139700" indent="0">
              <a:buNone/>
            </a:pPr>
            <a:endParaRPr lang="en-US" dirty="0"/>
          </a:p>
          <a:p>
            <a:pPr marL="139700" indent="0">
              <a:buNone/>
            </a:pPr>
            <a:endParaRPr lang="en-US" dirty="0"/>
          </a:p>
          <a:p>
            <a:pPr marL="139700" indent="0">
              <a:buNone/>
            </a:pPr>
            <a:endParaRPr lang="en-US" dirty="0"/>
          </a:p>
          <a:p>
            <a:pPr marL="139700" indent="0" algn="ctr">
              <a:buNone/>
            </a:pPr>
            <a:r>
              <a:rPr lang="en-US" b="1" dirty="0"/>
              <a:t>Thank You!</a:t>
            </a:r>
          </a:p>
        </p:txBody>
      </p:sp>
      <p:grpSp>
        <p:nvGrpSpPr>
          <p:cNvPr id="2" name="Google Shape;68;p13">
            <a:extLst>
              <a:ext uri="{FF2B5EF4-FFF2-40B4-BE49-F238E27FC236}">
                <a16:creationId xmlns:a16="http://schemas.microsoft.com/office/drawing/2014/main" id="{C34004D4-5CA1-F93E-23EF-304E360FD8FF}"/>
              </a:ext>
            </a:extLst>
          </p:cNvPr>
          <p:cNvGrpSpPr/>
          <p:nvPr/>
        </p:nvGrpSpPr>
        <p:grpSpPr>
          <a:xfrm>
            <a:off x="1055575" y="4308423"/>
            <a:ext cx="7032850" cy="521204"/>
            <a:chOff x="286300" y="0"/>
            <a:chExt cx="8572397" cy="913701"/>
          </a:xfrm>
        </p:grpSpPr>
        <p:pic>
          <p:nvPicPr>
            <p:cNvPr id="3" name="Google Shape;69;p13">
              <a:extLst>
                <a:ext uri="{FF2B5EF4-FFF2-40B4-BE49-F238E27FC236}">
                  <a16:creationId xmlns:a16="http://schemas.microsoft.com/office/drawing/2014/main" id="{1E1BD718-2054-5F89-862B-4178D9B3D793}"/>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7BB1B392-2962-A66C-FA6C-F4F58C873FE9}"/>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7" name="Slide Number Placeholder 6">
            <a:extLst>
              <a:ext uri="{FF2B5EF4-FFF2-40B4-BE49-F238E27FC236}">
                <a16:creationId xmlns:a16="http://schemas.microsoft.com/office/drawing/2014/main" id="{DAA87EEA-8C9D-4C4A-8A47-E7A7B08F1A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35</a:t>
            </a:fld>
            <a:endParaRPr lang="en-GB"/>
          </a:p>
        </p:txBody>
      </p:sp>
      <p:pic>
        <p:nvPicPr>
          <p:cNvPr id="9" name="Picture Placeholder 4">
            <a:extLst>
              <a:ext uri="{FF2B5EF4-FFF2-40B4-BE49-F238E27FC236}">
                <a16:creationId xmlns:a16="http://schemas.microsoft.com/office/drawing/2014/main" id="{99D6DD21-CC61-0746-BB82-D903B9D94191}"/>
              </a:ext>
            </a:extLst>
          </p:cNvPr>
          <p:cNvPicPr>
            <a:picLocks noChangeAspect="1"/>
          </p:cNvPicPr>
          <p:nvPr/>
        </p:nvPicPr>
        <p:blipFill>
          <a:blip r:embed="rId5"/>
          <a:srcRect l="802" r="802"/>
          <a:stretch>
            <a:fillRect/>
          </a:stretch>
        </p:blipFill>
        <p:spPr>
          <a:xfrm>
            <a:off x="5064024" y="303577"/>
            <a:ext cx="3682784" cy="37446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D369-5363-AD48-A3C6-D72E49EB192C}"/>
              </a:ext>
            </a:extLst>
          </p:cNvPr>
          <p:cNvSpPr>
            <a:spLocks noGrp="1"/>
          </p:cNvSpPr>
          <p:nvPr>
            <p:ph type="title"/>
          </p:nvPr>
        </p:nvSpPr>
        <p:spPr>
          <a:xfrm>
            <a:off x="2300817" y="189188"/>
            <a:ext cx="4541744" cy="774668"/>
          </a:xfrm>
        </p:spPr>
        <p:txBody>
          <a:bodyPr>
            <a:normAutofit/>
          </a:bodyPr>
          <a:lstStyle/>
          <a:p>
            <a:pPr algn="ctr"/>
            <a:r>
              <a:rPr lang="en-GB" dirty="0">
                <a:solidFill>
                  <a:schemeClr val="accent3"/>
                </a:solidFill>
                <a:cs typeface="Times New Roman" panose="02020603050405020304" pitchFamily="18" charset="0"/>
              </a:rPr>
              <a:t>The Seasons</a:t>
            </a:r>
            <a:r>
              <a:rPr lang="en-US" dirty="0">
                <a:solidFill>
                  <a:schemeClr val="accent3"/>
                </a:solidFill>
              </a:rPr>
              <a:t> </a:t>
            </a:r>
          </a:p>
        </p:txBody>
      </p:sp>
      <p:grpSp>
        <p:nvGrpSpPr>
          <p:cNvPr id="4" name="Group 3">
            <a:extLst>
              <a:ext uri="{FF2B5EF4-FFF2-40B4-BE49-F238E27FC236}">
                <a16:creationId xmlns:a16="http://schemas.microsoft.com/office/drawing/2014/main" id="{F54645D2-F0C1-DE4D-8F90-46D1528C7373}"/>
              </a:ext>
            </a:extLst>
          </p:cNvPr>
          <p:cNvGrpSpPr/>
          <p:nvPr/>
        </p:nvGrpSpPr>
        <p:grpSpPr>
          <a:xfrm>
            <a:off x="315309" y="294291"/>
            <a:ext cx="10976393" cy="3919024"/>
            <a:chOff x="307317" y="1371600"/>
            <a:chExt cx="11427483" cy="4724381"/>
          </a:xfrm>
        </p:grpSpPr>
        <p:grpSp>
          <p:nvGrpSpPr>
            <p:cNvPr id="5" name="Group 4">
              <a:extLst>
                <a:ext uri="{FF2B5EF4-FFF2-40B4-BE49-F238E27FC236}">
                  <a16:creationId xmlns:a16="http://schemas.microsoft.com/office/drawing/2014/main" id="{66C182A9-338F-C24E-A6FE-A0A1A03CDE80}"/>
                </a:ext>
              </a:extLst>
            </p:cNvPr>
            <p:cNvGrpSpPr>
              <a:grpSpLocks/>
            </p:cNvGrpSpPr>
            <p:nvPr/>
          </p:nvGrpSpPr>
          <p:grpSpPr>
            <a:xfrm>
              <a:off x="457200" y="1371600"/>
              <a:ext cx="8309848" cy="4483588"/>
              <a:chOff x="457200" y="1371600"/>
              <a:chExt cx="8309848" cy="4483588"/>
            </a:xfrm>
          </p:grpSpPr>
          <p:sp>
            <p:nvSpPr>
              <p:cNvPr id="10" name="SlideModel shp5">
                <a:extLst>
                  <a:ext uri="{FF2B5EF4-FFF2-40B4-BE49-F238E27FC236}">
                    <a16:creationId xmlns:a16="http://schemas.microsoft.com/office/drawing/2014/main" id="{44617F04-A7C2-7949-B0D4-82AA78350E9F}"/>
                  </a:ext>
                </a:extLst>
              </p:cNvPr>
              <p:cNvSpPr>
                <a:spLocks/>
              </p:cNvSpPr>
              <p:nvPr/>
            </p:nvSpPr>
            <p:spPr bwMode="auto">
              <a:xfrm>
                <a:off x="4749309" y="3868291"/>
                <a:ext cx="1203284" cy="1030965"/>
              </a:xfrm>
              <a:custGeom>
                <a:avLst/>
                <a:gdLst>
                  <a:gd name="T0" fmla="*/ 2652 w 5387"/>
                  <a:gd name="T1" fmla="*/ 0 h 3410"/>
                  <a:gd name="T2" fmla="*/ 5387 w 5387"/>
                  <a:gd name="T3" fmla="*/ 3410 h 3410"/>
                  <a:gd name="T4" fmla="*/ 1768 w 5387"/>
                  <a:gd name="T5" fmla="*/ 3403 h 3410"/>
                  <a:gd name="T6" fmla="*/ 1764 w 5387"/>
                  <a:gd name="T7" fmla="*/ 3383 h 3410"/>
                  <a:gd name="T8" fmla="*/ 1750 w 5387"/>
                  <a:gd name="T9" fmla="*/ 3326 h 3410"/>
                  <a:gd name="T10" fmla="*/ 1740 w 5387"/>
                  <a:gd name="T11" fmla="*/ 3285 h 3410"/>
                  <a:gd name="T12" fmla="*/ 1727 w 5387"/>
                  <a:gd name="T13" fmla="*/ 3237 h 3410"/>
                  <a:gd name="T14" fmla="*/ 1711 w 5387"/>
                  <a:gd name="T15" fmla="*/ 3181 h 3410"/>
                  <a:gd name="T16" fmla="*/ 1692 w 5387"/>
                  <a:gd name="T17" fmla="*/ 3118 h 3410"/>
                  <a:gd name="T18" fmla="*/ 1669 w 5387"/>
                  <a:gd name="T19" fmla="*/ 3050 h 3410"/>
                  <a:gd name="T20" fmla="*/ 1644 w 5387"/>
                  <a:gd name="T21" fmla="*/ 2975 h 3410"/>
                  <a:gd name="T22" fmla="*/ 1615 w 5387"/>
                  <a:gd name="T23" fmla="*/ 2895 h 3410"/>
                  <a:gd name="T24" fmla="*/ 1583 w 5387"/>
                  <a:gd name="T25" fmla="*/ 2809 h 3410"/>
                  <a:gd name="T26" fmla="*/ 1547 w 5387"/>
                  <a:gd name="T27" fmla="*/ 2720 h 3410"/>
                  <a:gd name="T28" fmla="*/ 1507 w 5387"/>
                  <a:gd name="T29" fmla="*/ 2626 h 3410"/>
                  <a:gd name="T30" fmla="*/ 1464 w 5387"/>
                  <a:gd name="T31" fmla="*/ 2528 h 3410"/>
                  <a:gd name="T32" fmla="*/ 1416 w 5387"/>
                  <a:gd name="T33" fmla="*/ 2428 h 3410"/>
                  <a:gd name="T34" fmla="*/ 1364 w 5387"/>
                  <a:gd name="T35" fmla="*/ 2326 h 3410"/>
                  <a:gd name="T36" fmla="*/ 1309 w 5387"/>
                  <a:gd name="T37" fmla="*/ 2221 h 3410"/>
                  <a:gd name="T38" fmla="*/ 1248 w 5387"/>
                  <a:gd name="T39" fmla="*/ 2115 h 3410"/>
                  <a:gd name="T40" fmla="*/ 1183 w 5387"/>
                  <a:gd name="T41" fmla="*/ 2008 h 3410"/>
                  <a:gd name="T42" fmla="*/ 1113 w 5387"/>
                  <a:gd name="T43" fmla="*/ 1900 h 3410"/>
                  <a:gd name="T44" fmla="*/ 1039 w 5387"/>
                  <a:gd name="T45" fmla="*/ 1791 h 3410"/>
                  <a:gd name="T46" fmla="*/ 959 w 5387"/>
                  <a:gd name="T47" fmla="*/ 1683 h 3410"/>
                  <a:gd name="T48" fmla="*/ 875 w 5387"/>
                  <a:gd name="T49" fmla="*/ 1576 h 3410"/>
                  <a:gd name="T50" fmla="*/ 785 w 5387"/>
                  <a:gd name="T51" fmla="*/ 1471 h 3410"/>
                  <a:gd name="T52" fmla="*/ 690 w 5387"/>
                  <a:gd name="T53" fmla="*/ 1366 h 3410"/>
                  <a:gd name="T54" fmla="*/ 589 w 5387"/>
                  <a:gd name="T55" fmla="*/ 1264 h 3410"/>
                  <a:gd name="T56" fmla="*/ 483 w 5387"/>
                  <a:gd name="T57" fmla="*/ 1165 h 3410"/>
                  <a:gd name="T58" fmla="*/ 371 w 5387"/>
                  <a:gd name="T59" fmla="*/ 1069 h 3410"/>
                  <a:gd name="T60" fmla="*/ 253 w 5387"/>
                  <a:gd name="T61" fmla="*/ 977 h 3410"/>
                  <a:gd name="T62" fmla="*/ 130 w 5387"/>
                  <a:gd name="T63" fmla="*/ 889 h 3410"/>
                  <a:gd name="T64" fmla="*/ 0 w 5387"/>
                  <a:gd name="T65" fmla="*/ 805 h 3410"/>
                  <a:gd name="T66" fmla="*/ 2652 w 5387"/>
                  <a:gd name="T67" fmla="*/ 0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87" h="3410">
                    <a:moveTo>
                      <a:pt x="2652" y="0"/>
                    </a:moveTo>
                    <a:lnTo>
                      <a:pt x="5387" y="3410"/>
                    </a:lnTo>
                    <a:lnTo>
                      <a:pt x="1768" y="3403"/>
                    </a:lnTo>
                    <a:lnTo>
                      <a:pt x="1764" y="3383"/>
                    </a:lnTo>
                    <a:lnTo>
                      <a:pt x="1750" y="3326"/>
                    </a:lnTo>
                    <a:lnTo>
                      <a:pt x="1740" y="3285"/>
                    </a:lnTo>
                    <a:lnTo>
                      <a:pt x="1727" y="3237"/>
                    </a:lnTo>
                    <a:lnTo>
                      <a:pt x="1711" y="3181"/>
                    </a:lnTo>
                    <a:lnTo>
                      <a:pt x="1692" y="3118"/>
                    </a:lnTo>
                    <a:lnTo>
                      <a:pt x="1669" y="3050"/>
                    </a:lnTo>
                    <a:lnTo>
                      <a:pt x="1644" y="2975"/>
                    </a:lnTo>
                    <a:lnTo>
                      <a:pt x="1615" y="2895"/>
                    </a:lnTo>
                    <a:lnTo>
                      <a:pt x="1583" y="2809"/>
                    </a:lnTo>
                    <a:lnTo>
                      <a:pt x="1547" y="2720"/>
                    </a:lnTo>
                    <a:lnTo>
                      <a:pt x="1507" y="2626"/>
                    </a:lnTo>
                    <a:lnTo>
                      <a:pt x="1464" y="2528"/>
                    </a:lnTo>
                    <a:lnTo>
                      <a:pt x="1416" y="2428"/>
                    </a:lnTo>
                    <a:lnTo>
                      <a:pt x="1364" y="2326"/>
                    </a:lnTo>
                    <a:lnTo>
                      <a:pt x="1309" y="2221"/>
                    </a:lnTo>
                    <a:lnTo>
                      <a:pt x="1248" y="2115"/>
                    </a:lnTo>
                    <a:lnTo>
                      <a:pt x="1183" y="2008"/>
                    </a:lnTo>
                    <a:lnTo>
                      <a:pt x="1113" y="1900"/>
                    </a:lnTo>
                    <a:lnTo>
                      <a:pt x="1039" y="1791"/>
                    </a:lnTo>
                    <a:lnTo>
                      <a:pt x="959" y="1683"/>
                    </a:lnTo>
                    <a:lnTo>
                      <a:pt x="875" y="1576"/>
                    </a:lnTo>
                    <a:lnTo>
                      <a:pt x="785" y="1471"/>
                    </a:lnTo>
                    <a:lnTo>
                      <a:pt x="690" y="1366"/>
                    </a:lnTo>
                    <a:lnTo>
                      <a:pt x="589" y="1264"/>
                    </a:lnTo>
                    <a:lnTo>
                      <a:pt x="483" y="1165"/>
                    </a:lnTo>
                    <a:lnTo>
                      <a:pt x="371" y="1069"/>
                    </a:lnTo>
                    <a:lnTo>
                      <a:pt x="253" y="977"/>
                    </a:lnTo>
                    <a:lnTo>
                      <a:pt x="130" y="889"/>
                    </a:lnTo>
                    <a:lnTo>
                      <a:pt x="0" y="805"/>
                    </a:lnTo>
                    <a:lnTo>
                      <a:pt x="2652" y="0"/>
                    </a:ln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solidFill>
                    <a:schemeClr val="tx1"/>
                  </a:solidFill>
                  <a:latin typeface="+mj-lt"/>
                </a:endParaRPr>
              </a:p>
            </p:txBody>
          </p:sp>
          <p:sp>
            <p:nvSpPr>
              <p:cNvPr id="11" name="SlideModel shp6">
                <a:extLst>
                  <a:ext uri="{FF2B5EF4-FFF2-40B4-BE49-F238E27FC236}">
                    <a16:creationId xmlns:a16="http://schemas.microsoft.com/office/drawing/2014/main" id="{2622A274-4CC8-A249-847E-40A8D105C01D}"/>
                  </a:ext>
                </a:extLst>
              </p:cNvPr>
              <p:cNvSpPr>
                <a:spLocks/>
              </p:cNvSpPr>
              <p:nvPr/>
            </p:nvSpPr>
            <p:spPr bwMode="auto">
              <a:xfrm>
                <a:off x="4749309" y="3234130"/>
                <a:ext cx="731618" cy="876954"/>
              </a:xfrm>
              <a:custGeom>
                <a:avLst/>
                <a:gdLst>
                  <a:gd name="T0" fmla="*/ 2652 w 3277"/>
                  <a:gd name="T1" fmla="*/ 2100 h 2905"/>
                  <a:gd name="T2" fmla="*/ 0 w 3277"/>
                  <a:gd name="T3" fmla="*/ 2905 h 2905"/>
                  <a:gd name="T4" fmla="*/ 10 w 3277"/>
                  <a:gd name="T5" fmla="*/ 2899 h 2905"/>
                  <a:gd name="T6" fmla="*/ 37 w 3277"/>
                  <a:gd name="T7" fmla="*/ 2884 h 2905"/>
                  <a:gd name="T8" fmla="*/ 57 w 3277"/>
                  <a:gd name="T9" fmla="*/ 2872 h 2905"/>
                  <a:gd name="T10" fmla="*/ 80 w 3277"/>
                  <a:gd name="T11" fmla="*/ 2858 h 2905"/>
                  <a:gd name="T12" fmla="*/ 107 w 3277"/>
                  <a:gd name="T13" fmla="*/ 2839 h 2905"/>
                  <a:gd name="T14" fmla="*/ 135 w 3277"/>
                  <a:gd name="T15" fmla="*/ 2818 h 2905"/>
                  <a:gd name="T16" fmla="*/ 166 w 3277"/>
                  <a:gd name="T17" fmla="*/ 2794 h 2905"/>
                  <a:gd name="T18" fmla="*/ 199 w 3277"/>
                  <a:gd name="T19" fmla="*/ 2765 h 2905"/>
                  <a:gd name="T20" fmla="*/ 234 w 3277"/>
                  <a:gd name="T21" fmla="*/ 2733 h 2905"/>
                  <a:gd name="T22" fmla="*/ 271 w 3277"/>
                  <a:gd name="T23" fmla="*/ 2698 h 2905"/>
                  <a:gd name="T24" fmla="*/ 308 w 3277"/>
                  <a:gd name="T25" fmla="*/ 2658 h 2905"/>
                  <a:gd name="T26" fmla="*/ 347 w 3277"/>
                  <a:gd name="T27" fmla="*/ 2614 h 2905"/>
                  <a:gd name="T28" fmla="*/ 385 w 3277"/>
                  <a:gd name="T29" fmla="*/ 2567 h 2905"/>
                  <a:gd name="T30" fmla="*/ 423 w 3277"/>
                  <a:gd name="T31" fmla="*/ 2515 h 2905"/>
                  <a:gd name="T32" fmla="*/ 461 w 3277"/>
                  <a:gd name="T33" fmla="*/ 2459 h 2905"/>
                  <a:gd name="T34" fmla="*/ 498 w 3277"/>
                  <a:gd name="T35" fmla="*/ 2398 h 2905"/>
                  <a:gd name="T36" fmla="*/ 534 w 3277"/>
                  <a:gd name="T37" fmla="*/ 2333 h 2905"/>
                  <a:gd name="T38" fmla="*/ 569 w 3277"/>
                  <a:gd name="T39" fmla="*/ 2262 h 2905"/>
                  <a:gd name="T40" fmla="*/ 602 w 3277"/>
                  <a:gd name="T41" fmla="*/ 2187 h 2905"/>
                  <a:gd name="T42" fmla="*/ 633 w 3277"/>
                  <a:gd name="T43" fmla="*/ 2107 h 2905"/>
                  <a:gd name="T44" fmla="*/ 661 w 3277"/>
                  <a:gd name="T45" fmla="*/ 2022 h 2905"/>
                  <a:gd name="T46" fmla="*/ 687 w 3277"/>
                  <a:gd name="T47" fmla="*/ 1932 h 2905"/>
                  <a:gd name="T48" fmla="*/ 710 w 3277"/>
                  <a:gd name="T49" fmla="*/ 1835 h 2905"/>
                  <a:gd name="T50" fmla="*/ 729 w 3277"/>
                  <a:gd name="T51" fmla="*/ 1734 h 2905"/>
                  <a:gd name="T52" fmla="*/ 744 w 3277"/>
                  <a:gd name="T53" fmla="*/ 1627 h 2905"/>
                  <a:gd name="T54" fmla="*/ 755 w 3277"/>
                  <a:gd name="T55" fmla="*/ 1514 h 2905"/>
                  <a:gd name="T56" fmla="*/ 761 w 3277"/>
                  <a:gd name="T57" fmla="*/ 1396 h 2905"/>
                  <a:gd name="T58" fmla="*/ 763 w 3277"/>
                  <a:gd name="T59" fmla="*/ 1271 h 2905"/>
                  <a:gd name="T60" fmla="*/ 759 w 3277"/>
                  <a:gd name="T61" fmla="*/ 1140 h 2905"/>
                  <a:gd name="T62" fmla="*/ 750 w 3277"/>
                  <a:gd name="T63" fmla="*/ 1003 h 2905"/>
                  <a:gd name="T64" fmla="*/ 3204 w 3277"/>
                  <a:gd name="T65" fmla="*/ 0 h 2905"/>
                  <a:gd name="T66" fmla="*/ 3208 w 3277"/>
                  <a:gd name="T67" fmla="*/ 9 h 2905"/>
                  <a:gd name="T68" fmla="*/ 3218 w 3277"/>
                  <a:gd name="T69" fmla="*/ 39 h 2905"/>
                  <a:gd name="T70" fmla="*/ 3225 w 3277"/>
                  <a:gd name="T71" fmla="*/ 62 h 2905"/>
                  <a:gd name="T72" fmla="*/ 3232 w 3277"/>
                  <a:gd name="T73" fmla="*/ 89 h 2905"/>
                  <a:gd name="T74" fmla="*/ 3240 w 3277"/>
                  <a:gd name="T75" fmla="*/ 121 h 2905"/>
                  <a:gd name="T76" fmla="*/ 3248 w 3277"/>
                  <a:gd name="T77" fmla="*/ 156 h 2905"/>
                  <a:gd name="T78" fmla="*/ 3255 w 3277"/>
                  <a:gd name="T79" fmla="*/ 197 h 2905"/>
                  <a:gd name="T80" fmla="*/ 3262 w 3277"/>
                  <a:gd name="T81" fmla="*/ 242 h 2905"/>
                  <a:gd name="T82" fmla="*/ 3268 w 3277"/>
                  <a:gd name="T83" fmla="*/ 290 h 2905"/>
                  <a:gd name="T84" fmla="*/ 3272 w 3277"/>
                  <a:gd name="T85" fmla="*/ 343 h 2905"/>
                  <a:gd name="T86" fmla="*/ 3275 w 3277"/>
                  <a:gd name="T87" fmla="*/ 400 h 2905"/>
                  <a:gd name="T88" fmla="*/ 3277 w 3277"/>
                  <a:gd name="T89" fmla="*/ 461 h 2905"/>
                  <a:gd name="T90" fmla="*/ 3276 w 3277"/>
                  <a:gd name="T91" fmla="*/ 526 h 2905"/>
                  <a:gd name="T92" fmla="*/ 3274 w 3277"/>
                  <a:gd name="T93" fmla="*/ 593 h 2905"/>
                  <a:gd name="T94" fmla="*/ 3268 w 3277"/>
                  <a:gd name="T95" fmla="*/ 665 h 2905"/>
                  <a:gd name="T96" fmla="*/ 3260 w 3277"/>
                  <a:gd name="T97" fmla="*/ 740 h 2905"/>
                  <a:gd name="T98" fmla="*/ 3248 w 3277"/>
                  <a:gd name="T99" fmla="*/ 818 h 2905"/>
                  <a:gd name="T100" fmla="*/ 3232 w 3277"/>
                  <a:gd name="T101" fmla="*/ 901 h 2905"/>
                  <a:gd name="T102" fmla="*/ 3212 w 3277"/>
                  <a:gd name="T103" fmla="*/ 986 h 2905"/>
                  <a:gd name="T104" fmla="*/ 3188 w 3277"/>
                  <a:gd name="T105" fmla="*/ 1074 h 2905"/>
                  <a:gd name="T106" fmla="*/ 3161 w 3277"/>
                  <a:gd name="T107" fmla="*/ 1165 h 2905"/>
                  <a:gd name="T108" fmla="*/ 3128 w 3277"/>
                  <a:gd name="T109" fmla="*/ 1259 h 2905"/>
                  <a:gd name="T110" fmla="*/ 3089 w 3277"/>
                  <a:gd name="T111" fmla="*/ 1355 h 2905"/>
                  <a:gd name="T112" fmla="*/ 3045 w 3277"/>
                  <a:gd name="T113" fmla="*/ 1454 h 2905"/>
                  <a:gd name="T114" fmla="*/ 2996 w 3277"/>
                  <a:gd name="T115" fmla="*/ 1557 h 2905"/>
                  <a:gd name="T116" fmla="*/ 2941 w 3277"/>
                  <a:gd name="T117" fmla="*/ 1661 h 2905"/>
                  <a:gd name="T118" fmla="*/ 2879 w 3277"/>
                  <a:gd name="T119" fmla="*/ 1768 h 2905"/>
                  <a:gd name="T120" fmla="*/ 2811 w 3277"/>
                  <a:gd name="T121" fmla="*/ 1877 h 2905"/>
                  <a:gd name="T122" fmla="*/ 2735 w 3277"/>
                  <a:gd name="T123" fmla="*/ 1988 h 2905"/>
                  <a:gd name="T124" fmla="*/ 2652 w 3277"/>
                  <a:gd name="T125" fmla="*/ 2100 h 2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77" h="2905">
                    <a:moveTo>
                      <a:pt x="2652" y="2100"/>
                    </a:moveTo>
                    <a:lnTo>
                      <a:pt x="0" y="2905"/>
                    </a:lnTo>
                    <a:lnTo>
                      <a:pt x="10" y="2899"/>
                    </a:lnTo>
                    <a:lnTo>
                      <a:pt x="37" y="2884"/>
                    </a:lnTo>
                    <a:lnTo>
                      <a:pt x="57" y="2872"/>
                    </a:lnTo>
                    <a:lnTo>
                      <a:pt x="80" y="2858"/>
                    </a:lnTo>
                    <a:lnTo>
                      <a:pt x="107" y="2839"/>
                    </a:lnTo>
                    <a:lnTo>
                      <a:pt x="135" y="2818"/>
                    </a:lnTo>
                    <a:lnTo>
                      <a:pt x="166" y="2794"/>
                    </a:lnTo>
                    <a:lnTo>
                      <a:pt x="199" y="2765"/>
                    </a:lnTo>
                    <a:lnTo>
                      <a:pt x="234" y="2733"/>
                    </a:lnTo>
                    <a:lnTo>
                      <a:pt x="271" y="2698"/>
                    </a:lnTo>
                    <a:lnTo>
                      <a:pt x="308" y="2658"/>
                    </a:lnTo>
                    <a:lnTo>
                      <a:pt x="347" y="2614"/>
                    </a:lnTo>
                    <a:lnTo>
                      <a:pt x="385" y="2567"/>
                    </a:lnTo>
                    <a:lnTo>
                      <a:pt x="423" y="2515"/>
                    </a:lnTo>
                    <a:lnTo>
                      <a:pt x="461" y="2459"/>
                    </a:lnTo>
                    <a:lnTo>
                      <a:pt x="498" y="2398"/>
                    </a:lnTo>
                    <a:lnTo>
                      <a:pt x="534" y="2333"/>
                    </a:lnTo>
                    <a:lnTo>
                      <a:pt x="569" y="2262"/>
                    </a:lnTo>
                    <a:lnTo>
                      <a:pt x="602" y="2187"/>
                    </a:lnTo>
                    <a:lnTo>
                      <a:pt x="633" y="2107"/>
                    </a:lnTo>
                    <a:lnTo>
                      <a:pt x="661" y="2022"/>
                    </a:lnTo>
                    <a:lnTo>
                      <a:pt x="687" y="1932"/>
                    </a:lnTo>
                    <a:lnTo>
                      <a:pt x="710" y="1835"/>
                    </a:lnTo>
                    <a:lnTo>
                      <a:pt x="729" y="1734"/>
                    </a:lnTo>
                    <a:lnTo>
                      <a:pt x="744" y="1627"/>
                    </a:lnTo>
                    <a:lnTo>
                      <a:pt x="755" y="1514"/>
                    </a:lnTo>
                    <a:lnTo>
                      <a:pt x="761" y="1396"/>
                    </a:lnTo>
                    <a:lnTo>
                      <a:pt x="763" y="1271"/>
                    </a:lnTo>
                    <a:lnTo>
                      <a:pt x="759" y="1140"/>
                    </a:lnTo>
                    <a:lnTo>
                      <a:pt x="750" y="1003"/>
                    </a:lnTo>
                    <a:lnTo>
                      <a:pt x="3204" y="0"/>
                    </a:lnTo>
                    <a:lnTo>
                      <a:pt x="3208" y="9"/>
                    </a:lnTo>
                    <a:lnTo>
                      <a:pt x="3218" y="39"/>
                    </a:lnTo>
                    <a:lnTo>
                      <a:pt x="3225" y="62"/>
                    </a:lnTo>
                    <a:lnTo>
                      <a:pt x="3232" y="89"/>
                    </a:lnTo>
                    <a:lnTo>
                      <a:pt x="3240" y="121"/>
                    </a:lnTo>
                    <a:lnTo>
                      <a:pt x="3248" y="156"/>
                    </a:lnTo>
                    <a:lnTo>
                      <a:pt x="3255" y="197"/>
                    </a:lnTo>
                    <a:lnTo>
                      <a:pt x="3262" y="242"/>
                    </a:lnTo>
                    <a:lnTo>
                      <a:pt x="3268" y="290"/>
                    </a:lnTo>
                    <a:lnTo>
                      <a:pt x="3272" y="343"/>
                    </a:lnTo>
                    <a:lnTo>
                      <a:pt x="3275" y="400"/>
                    </a:lnTo>
                    <a:lnTo>
                      <a:pt x="3277" y="461"/>
                    </a:lnTo>
                    <a:lnTo>
                      <a:pt x="3276" y="526"/>
                    </a:lnTo>
                    <a:lnTo>
                      <a:pt x="3274" y="593"/>
                    </a:lnTo>
                    <a:lnTo>
                      <a:pt x="3268" y="665"/>
                    </a:lnTo>
                    <a:lnTo>
                      <a:pt x="3260" y="740"/>
                    </a:lnTo>
                    <a:lnTo>
                      <a:pt x="3248" y="818"/>
                    </a:lnTo>
                    <a:lnTo>
                      <a:pt x="3232" y="901"/>
                    </a:lnTo>
                    <a:lnTo>
                      <a:pt x="3212" y="986"/>
                    </a:lnTo>
                    <a:lnTo>
                      <a:pt x="3188" y="1074"/>
                    </a:lnTo>
                    <a:lnTo>
                      <a:pt x="3161" y="1165"/>
                    </a:lnTo>
                    <a:lnTo>
                      <a:pt x="3128" y="1259"/>
                    </a:lnTo>
                    <a:lnTo>
                      <a:pt x="3089" y="1355"/>
                    </a:lnTo>
                    <a:lnTo>
                      <a:pt x="3045" y="1454"/>
                    </a:lnTo>
                    <a:lnTo>
                      <a:pt x="2996" y="1557"/>
                    </a:lnTo>
                    <a:lnTo>
                      <a:pt x="2941" y="1661"/>
                    </a:lnTo>
                    <a:lnTo>
                      <a:pt x="2879" y="1768"/>
                    </a:lnTo>
                    <a:lnTo>
                      <a:pt x="2811" y="1877"/>
                    </a:lnTo>
                    <a:lnTo>
                      <a:pt x="2735" y="1988"/>
                    </a:lnTo>
                    <a:lnTo>
                      <a:pt x="2652" y="2100"/>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12" name="SlideModel shp7">
                <a:extLst>
                  <a:ext uri="{FF2B5EF4-FFF2-40B4-BE49-F238E27FC236}">
                    <a16:creationId xmlns:a16="http://schemas.microsoft.com/office/drawing/2014/main" id="{92E52A6D-66BD-0146-8C8C-67D3BFB0CD1D}"/>
                  </a:ext>
                </a:extLst>
              </p:cNvPr>
              <p:cNvSpPr>
                <a:spLocks/>
              </p:cNvSpPr>
              <p:nvPr/>
            </p:nvSpPr>
            <p:spPr bwMode="auto">
              <a:xfrm>
                <a:off x="5341571" y="3234130"/>
                <a:ext cx="860254" cy="1665127"/>
              </a:xfrm>
              <a:custGeom>
                <a:avLst/>
                <a:gdLst>
                  <a:gd name="T0" fmla="*/ 0 w 3848"/>
                  <a:gd name="T1" fmla="*/ 2100 h 5510"/>
                  <a:gd name="T2" fmla="*/ 2735 w 3848"/>
                  <a:gd name="T3" fmla="*/ 5510 h 5510"/>
                  <a:gd name="T4" fmla="*/ 2750 w 3848"/>
                  <a:gd name="T5" fmla="*/ 5486 h 5510"/>
                  <a:gd name="T6" fmla="*/ 2795 w 3848"/>
                  <a:gd name="T7" fmla="*/ 5415 h 5510"/>
                  <a:gd name="T8" fmla="*/ 2827 w 3848"/>
                  <a:gd name="T9" fmla="*/ 5362 h 5510"/>
                  <a:gd name="T10" fmla="*/ 2866 w 3848"/>
                  <a:gd name="T11" fmla="*/ 5300 h 5510"/>
                  <a:gd name="T12" fmla="*/ 2908 w 3848"/>
                  <a:gd name="T13" fmla="*/ 5226 h 5510"/>
                  <a:gd name="T14" fmla="*/ 2954 w 3848"/>
                  <a:gd name="T15" fmla="*/ 5141 h 5510"/>
                  <a:gd name="T16" fmla="*/ 3005 w 3848"/>
                  <a:gd name="T17" fmla="*/ 5046 h 5510"/>
                  <a:gd name="T18" fmla="*/ 3058 w 3848"/>
                  <a:gd name="T19" fmla="*/ 4941 h 5510"/>
                  <a:gd name="T20" fmla="*/ 3114 w 3848"/>
                  <a:gd name="T21" fmla="*/ 4826 h 5510"/>
                  <a:gd name="T22" fmla="*/ 3171 w 3848"/>
                  <a:gd name="T23" fmla="*/ 4702 h 5510"/>
                  <a:gd name="T24" fmla="*/ 3230 w 3848"/>
                  <a:gd name="T25" fmla="*/ 4568 h 5510"/>
                  <a:gd name="T26" fmla="*/ 3290 w 3848"/>
                  <a:gd name="T27" fmla="*/ 4424 h 5510"/>
                  <a:gd name="T28" fmla="*/ 3349 w 3848"/>
                  <a:gd name="T29" fmla="*/ 4272 h 5510"/>
                  <a:gd name="T30" fmla="*/ 3408 w 3848"/>
                  <a:gd name="T31" fmla="*/ 4110 h 5510"/>
                  <a:gd name="T32" fmla="*/ 3465 w 3848"/>
                  <a:gd name="T33" fmla="*/ 3940 h 5510"/>
                  <a:gd name="T34" fmla="*/ 3521 w 3848"/>
                  <a:gd name="T35" fmla="*/ 3762 h 5510"/>
                  <a:gd name="T36" fmla="*/ 3575 w 3848"/>
                  <a:gd name="T37" fmla="*/ 3575 h 5510"/>
                  <a:gd name="T38" fmla="*/ 3626 w 3848"/>
                  <a:gd name="T39" fmla="*/ 3380 h 5510"/>
                  <a:gd name="T40" fmla="*/ 3672 w 3848"/>
                  <a:gd name="T41" fmla="*/ 3178 h 5510"/>
                  <a:gd name="T42" fmla="*/ 3715 w 3848"/>
                  <a:gd name="T43" fmla="*/ 2968 h 5510"/>
                  <a:gd name="T44" fmla="*/ 3752 w 3848"/>
                  <a:gd name="T45" fmla="*/ 2751 h 5510"/>
                  <a:gd name="T46" fmla="*/ 3785 w 3848"/>
                  <a:gd name="T47" fmla="*/ 2526 h 5510"/>
                  <a:gd name="T48" fmla="*/ 3812 w 3848"/>
                  <a:gd name="T49" fmla="*/ 2295 h 5510"/>
                  <a:gd name="T50" fmla="*/ 3832 w 3848"/>
                  <a:gd name="T51" fmla="*/ 2058 h 5510"/>
                  <a:gd name="T52" fmla="*/ 3844 w 3848"/>
                  <a:gd name="T53" fmla="*/ 1813 h 5510"/>
                  <a:gd name="T54" fmla="*/ 3848 w 3848"/>
                  <a:gd name="T55" fmla="*/ 1562 h 5510"/>
                  <a:gd name="T56" fmla="*/ 3845 w 3848"/>
                  <a:gd name="T57" fmla="*/ 1306 h 5510"/>
                  <a:gd name="T58" fmla="*/ 3832 w 3848"/>
                  <a:gd name="T59" fmla="*/ 1043 h 5510"/>
                  <a:gd name="T60" fmla="*/ 3810 w 3848"/>
                  <a:gd name="T61" fmla="*/ 774 h 5510"/>
                  <a:gd name="T62" fmla="*/ 3776 w 3848"/>
                  <a:gd name="T63" fmla="*/ 501 h 5510"/>
                  <a:gd name="T64" fmla="*/ 552 w 3848"/>
                  <a:gd name="T65" fmla="*/ 0 h 5510"/>
                  <a:gd name="T66" fmla="*/ 555 w 3848"/>
                  <a:gd name="T67" fmla="*/ 11 h 5510"/>
                  <a:gd name="T68" fmla="*/ 563 w 3848"/>
                  <a:gd name="T69" fmla="*/ 44 h 5510"/>
                  <a:gd name="T70" fmla="*/ 568 w 3848"/>
                  <a:gd name="T71" fmla="*/ 67 h 5510"/>
                  <a:gd name="T72" fmla="*/ 573 w 3848"/>
                  <a:gd name="T73" fmla="*/ 96 h 5510"/>
                  <a:gd name="T74" fmla="*/ 578 w 3848"/>
                  <a:gd name="T75" fmla="*/ 129 h 5510"/>
                  <a:gd name="T76" fmla="*/ 584 w 3848"/>
                  <a:gd name="T77" fmla="*/ 168 h 5510"/>
                  <a:gd name="T78" fmla="*/ 588 w 3848"/>
                  <a:gd name="T79" fmla="*/ 211 h 5510"/>
                  <a:gd name="T80" fmla="*/ 592 w 3848"/>
                  <a:gd name="T81" fmla="*/ 258 h 5510"/>
                  <a:gd name="T82" fmla="*/ 596 w 3848"/>
                  <a:gd name="T83" fmla="*/ 310 h 5510"/>
                  <a:gd name="T84" fmla="*/ 598 w 3848"/>
                  <a:gd name="T85" fmla="*/ 365 h 5510"/>
                  <a:gd name="T86" fmla="*/ 599 w 3848"/>
                  <a:gd name="T87" fmla="*/ 424 h 5510"/>
                  <a:gd name="T88" fmla="*/ 598 w 3848"/>
                  <a:gd name="T89" fmla="*/ 488 h 5510"/>
                  <a:gd name="T90" fmla="*/ 596 w 3848"/>
                  <a:gd name="T91" fmla="*/ 554 h 5510"/>
                  <a:gd name="T92" fmla="*/ 590 w 3848"/>
                  <a:gd name="T93" fmla="*/ 625 h 5510"/>
                  <a:gd name="T94" fmla="*/ 582 w 3848"/>
                  <a:gd name="T95" fmla="*/ 698 h 5510"/>
                  <a:gd name="T96" fmla="*/ 573 w 3848"/>
                  <a:gd name="T97" fmla="*/ 775 h 5510"/>
                  <a:gd name="T98" fmla="*/ 559 w 3848"/>
                  <a:gd name="T99" fmla="*/ 855 h 5510"/>
                  <a:gd name="T100" fmla="*/ 543 w 3848"/>
                  <a:gd name="T101" fmla="*/ 938 h 5510"/>
                  <a:gd name="T102" fmla="*/ 523 w 3848"/>
                  <a:gd name="T103" fmla="*/ 1023 h 5510"/>
                  <a:gd name="T104" fmla="*/ 499 w 3848"/>
                  <a:gd name="T105" fmla="*/ 1111 h 5510"/>
                  <a:gd name="T106" fmla="*/ 471 w 3848"/>
                  <a:gd name="T107" fmla="*/ 1201 h 5510"/>
                  <a:gd name="T108" fmla="*/ 439 w 3848"/>
                  <a:gd name="T109" fmla="*/ 1295 h 5510"/>
                  <a:gd name="T110" fmla="*/ 403 w 3848"/>
                  <a:gd name="T111" fmla="*/ 1389 h 5510"/>
                  <a:gd name="T112" fmla="*/ 362 w 3848"/>
                  <a:gd name="T113" fmla="*/ 1486 h 5510"/>
                  <a:gd name="T114" fmla="*/ 316 w 3848"/>
                  <a:gd name="T115" fmla="*/ 1584 h 5510"/>
                  <a:gd name="T116" fmla="*/ 264 w 3848"/>
                  <a:gd name="T117" fmla="*/ 1686 h 5510"/>
                  <a:gd name="T118" fmla="*/ 207 w 3848"/>
                  <a:gd name="T119" fmla="*/ 1787 h 5510"/>
                  <a:gd name="T120" fmla="*/ 144 w 3848"/>
                  <a:gd name="T121" fmla="*/ 1890 h 5510"/>
                  <a:gd name="T122" fmla="*/ 76 w 3848"/>
                  <a:gd name="T123" fmla="*/ 1995 h 5510"/>
                  <a:gd name="T124" fmla="*/ 0 w 3848"/>
                  <a:gd name="T125" fmla="*/ 2100 h 5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8" h="5510">
                    <a:moveTo>
                      <a:pt x="0" y="2100"/>
                    </a:moveTo>
                    <a:lnTo>
                      <a:pt x="2735" y="5510"/>
                    </a:lnTo>
                    <a:lnTo>
                      <a:pt x="2750" y="5486"/>
                    </a:lnTo>
                    <a:lnTo>
                      <a:pt x="2795" y="5415"/>
                    </a:lnTo>
                    <a:lnTo>
                      <a:pt x="2827" y="5362"/>
                    </a:lnTo>
                    <a:lnTo>
                      <a:pt x="2866" y="5300"/>
                    </a:lnTo>
                    <a:lnTo>
                      <a:pt x="2908" y="5226"/>
                    </a:lnTo>
                    <a:lnTo>
                      <a:pt x="2954" y="5141"/>
                    </a:lnTo>
                    <a:lnTo>
                      <a:pt x="3005" y="5046"/>
                    </a:lnTo>
                    <a:lnTo>
                      <a:pt x="3058" y="4941"/>
                    </a:lnTo>
                    <a:lnTo>
                      <a:pt x="3114" y="4826"/>
                    </a:lnTo>
                    <a:lnTo>
                      <a:pt x="3171" y="4702"/>
                    </a:lnTo>
                    <a:lnTo>
                      <a:pt x="3230" y="4568"/>
                    </a:lnTo>
                    <a:lnTo>
                      <a:pt x="3290" y="4424"/>
                    </a:lnTo>
                    <a:lnTo>
                      <a:pt x="3349" y="4272"/>
                    </a:lnTo>
                    <a:lnTo>
                      <a:pt x="3408" y="4110"/>
                    </a:lnTo>
                    <a:lnTo>
                      <a:pt x="3465" y="3940"/>
                    </a:lnTo>
                    <a:lnTo>
                      <a:pt x="3521" y="3762"/>
                    </a:lnTo>
                    <a:lnTo>
                      <a:pt x="3575" y="3575"/>
                    </a:lnTo>
                    <a:lnTo>
                      <a:pt x="3626" y="3380"/>
                    </a:lnTo>
                    <a:lnTo>
                      <a:pt x="3672" y="3178"/>
                    </a:lnTo>
                    <a:lnTo>
                      <a:pt x="3715" y="2968"/>
                    </a:lnTo>
                    <a:lnTo>
                      <a:pt x="3752" y="2751"/>
                    </a:lnTo>
                    <a:lnTo>
                      <a:pt x="3785" y="2526"/>
                    </a:lnTo>
                    <a:lnTo>
                      <a:pt x="3812" y="2295"/>
                    </a:lnTo>
                    <a:lnTo>
                      <a:pt x="3832" y="2058"/>
                    </a:lnTo>
                    <a:lnTo>
                      <a:pt x="3844" y="1813"/>
                    </a:lnTo>
                    <a:lnTo>
                      <a:pt x="3848" y="1562"/>
                    </a:lnTo>
                    <a:lnTo>
                      <a:pt x="3845" y="1306"/>
                    </a:lnTo>
                    <a:lnTo>
                      <a:pt x="3832" y="1043"/>
                    </a:lnTo>
                    <a:lnTo>
                      <a:pt x="3810" y="774"/>
                    </a:lnTo>
                    <a:lnTo>
                      <a:pt x="3776" y="501"/>
                    </a:lnTo>
                    <a:lnTo>
                      <a:pt x="552" y="0"/>
                    </a:lnTo>
                    <a:lnTo>
                      <a:pt x="555" y="11"/>
                    </a:lnTo>
                    <a:lnTo>
                      <a:pt x="563" y="44"/>
                    </a:lnTo>
                    <a:lnTo>
                      <a:pt x="568" y="67"/>
                    </a:lnTo>
                    <a:lnTo>
                      <a:pt x="573" y="96"/>
                    </a:lnTo>
                    <a:lnTo>
                      <a:pt x="578" y="129"/>
                    </a:lnTo>
                    <a:lnTo>
                      <a:pt x="584" y="168"/>
                    </a:lnTo>
                    <a:lnTo>
                      <a:pt x="588" y="211"/>
                    </a:lnTo>
                    <a:lnTo>
                      <a:pt x="592" y="258"/>
                    </a:lnTo>
                    <a:lnTo>
                      <a:pt x="596" y="310"/>
                    </a:lnTo>
                    <a:lnTo>
                      <a:pt x="598" y="365"/>
                    </a:lnTo>
                    <a:lnTo>
                      <a:pt x="599" y="424"/>
                    </a:lnTo>
                    <a:lnTo>
                      <a:pt x="598" y="488"/>
                    </a:lnTo>
                    <a:lnTo>
                      <a:pt x="596" y="554"/>
                    </a:lnTo>
                    <a:lnTo>
                      <a:pt x="590" y="625"/>
                    </a:lnTo>
                    <a:lnTo>
                      <a:pt x="582" y="698"/>
                    </a:lnTo>
                    <a:lnTo>
                      <a:pt x="573" y="775"/>
                    </a:lnTo>
                    <a:lnTo>
                      <a:pt x="559" y="855"/>
                    </a:lnTo>
                    <a:lnTo>
                      <a:pt x="543" y="938"/>
                    </a:lnTo>
                    <a:lnTo>
                      <a:pt x="523" y="1023"/>
                    </a:lnTo>
                    <a:lnTo>
                      <a:pt x="499" y="1111"/>
                    </a:lnTo>
                    <a:lnTo>
                      <a:pt x="471" y="1201"/>
                    </a:lnTo>
                    <a:lnTo>
                      <a:pt x="439" y="1295"/>
                    </a:lnTo>
                    <a:lnTo>
                      <a:pt x="403" y="1389"/>
                    </a:lnTo>
                    <a:lnTo>
                      <a:pt x="362" y="1486"/>
                    </a:lnTo>
                    <a:lnTo>
                      <a:pt x="316" y="1584"/>
                    </a:lnTo>
                    <a:lnTo>
                      <a:pt x="264" y="1686"/>
                    </a:lnTo>
                    <a:lnTo>
                      <a:pt x="207" y="1787"/>
                    </a:lnTo>
                    <a:lnTo>
                      <a:pt x="144" y="1890"/>
                    </a:lnTo>
                    <a:lnTo>
                      <a:pt x="76" y="1995"/>
                    </a:lnTo>
                    <a:lnTo>
                      <a:pt x="0" y="210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dirty="0">
                  <a:solidFill>
                    <a:schemeClr val="tx1"/>
                  </a:solidFill>
                  <a:latin typeface="+mj-lt"/>
                </a:endParaRPr>
              </a:p>
            </p:txBody>
          </p:sp>
          <p:sp>
            <p:nvSpPr>
              <p:cNvPr id="13" name="SlideModel shp8">
                <a:extLst>
                  <a:ext uri="{FF2B5EF4-FFF2-40B4-BE49-F238E27FC236}">
                    <a16:creationId xmlns:a16="http://schemas.microsoft.com/office/drawing/2014/main" id="{E1211909-CA4F-7C40-AACE-7C7B930F00A3}"/>
                  </a:ext>
                </a:extLst>
              </p:cNvPr>
              <p:cNvSpPr>
                <a:spLocks/>
              </p:cNvSpPr>
              <p:nvPr/>
            </p:nvSpPr>
            <p:spPr bwMode="auto">
              <a:xfrm>
                <a:off x="4715809" y="3917213"/>
                <a:ext cx="510525" cy="250042"/>
              </a:xfrm>
              <a:custGeom>
                <a:avLst/>
                <a:gdLst>
                  <a:gd name="T0" fmla="*/ 2285 w 2285"/>
                  <a:gd name="T1" fmla="*/ 0 h 830"/>
                  <a:gd name="T2" fmla="*/ 464 w 2285"/>
                  <a:gd name="T3" fmla="*/ 395 h 830"/>
                  <a:gd name="T4" fmla="*/ 458 w 2285"/>
                  <a:gd name="T5" fmla="*/ 404 h 830"/>
                  <a:gd name="T6" fmla="*/ 439 w 2285"/>
                  <a:gd name="T7" fmla="*/ 427 h 830"/>
                  <a:gd name="T8" fmla="*/ 424 w 2285"/>
                  <a:gd name="T9" fmla="*/ 442 h 830"/>
                  <a:gd name="T10" fmla="*/ 405 w 2285"/>
                  <a:gd name="T11" fmla="*/ 461 h 830"/>
                  <a:gd name="T12" fmla="*/ 383 w 2285"/>
                  <a:gd name="T13" fmla="*/ 480 h 830"/>
                  <a:gd name="T14" fmla="*/ 357 w 2285"/>
                  <a:gd name="T15" fmla="*/ 501 h 830"/>
                  <a:gd name="T16" fmla="*/ 327 w 2285"/>
                  <a:gd name="T17" fmla="*/ 521 h 830"/>
                  <a:gd name="T18" fmla="*/ 293 w 2285"/>
                  <a:gd name="T19" fmla="*/ 542 h 830"/>
                  <a:gd name="T20" fmla="*/ 274 w 2285"/>
                  <a:gd name="T21" fmla="*/ 552 h 830"/>
                  <a:gd name="T22" fmla="*/ 254 w 2285"/>
                  <a:gd name="T23" fmla="*/ 562 h 830"/>
                  <a:gd name="T24" fmla="*/ 234 w 2285"/>
                  <a:gd name="T25" fmla="*/ 572 h 830"/>
                  <a:gd name="T26" fmla="*/ 212 w 2285"/>
                  <a:gd name="T27" fmla="*/ 581 h 830"/>
                  <a:gd name="T28" fmla="*/ 189 w 2285"/>
                  <a:gd name="T29" fmla="*/ 591 h 830"/>
                  <a:gd name="T30" fmla="*/ 166 w 2285"/>
                  <a:gd name="T31" fmla="*/ 598 h 830"/>
                  <a:gd name="T32" fmla="*/ 141 w 2285"/>
                  <a:gd name="T33" fmla="*/ 607 h 830"/>
                  <a:gd name="T34" fmla="*/ 114 w 2285"/>
                  <a:gd name="T35" fmla="*/ 615 h 830"/>
                  <a:gd name="T36" fmla="*/ 88 w 2285"/>
                  <a:gd name="T37" fmla="*/ 622 h 830"/>
                  <a:gd name="T38" fmla="*/ 59 w 2285"/>
                  <a:gd name="T39" fmla="*/ 627 h 830"/>
                  <a:gd name="T40" fmla="*/ 30 w 2285"/>
                  <a:gd name="T41" fmla="*/ 633 h 830"/>
                  <a:gd name="T42" fmla="*/ 0 w 2285"/>
                  <a:gd name="T43" fmla="*/ 637 h 830"/>
                  <a:gd name="T44" fmla="*/ 417 w 2285"/>
                  <a:gd name="T45" fmla="*/ 827 h 830"/>
                  <a:gd name="T46" fmla="*/ 431 w 2285"/>
                  <a:gd name="T47" fmla="*/ 828 h 830"/>
                  <a:gd name="T48" fmla="*/ 474 w 2285"/>
                  <a:gd name="T49" fmla="*/ 830 h 830"/>
                  <a:gd name="T50" fmla="*/ 505 w 2285"/>
                  <a:gd name="T51" fmla="*/ 830 h 830"/>
                  <a:gd name="T52" fmla="*/ 543 w 2285"/>
                  <a:gd name="T53" fmla="*/ 830 h 830"/>
                  <a:gd name="T54" fmla="*/ 584 w 2285"/>
                  <a:gd name="T55" fmla="*/ 828 h 830"/>
                  <a:gd name="T56" fmla="*/ 632 w 2285"/>
                  <a:gd name="T57" fmla="*/ 826 h 830"/>
                  <a:gd name="T58" fmla="*/ 684 w 2285"/>
                  <a:gd name="T59" fmla="*/ 824 h 830"/>
                  <a:gd name="T60" fmla="*/ 740 w 2285"/>
                  <a:gd name="T61" fmla="*/ 820 h 830"/>
                  <a:gd name="T62" fmla="*/ 800 w 2285"/>
                  <a:gd name="T63" fmla="*/ 814 h 830"/>
                  <a:gd name="T64" fmla="*/ 864 w 2285"/>
                  <a:gd name="T65" fmla="*/ 806 h 830"/>
                  <a:gd name="T66" fmla="*/ 930 w 2285"/>
                  <a:gd name="T67" fmla="*/ 798 h 830"/>
                  <a:gd name="T68" fmla="*/ 1001 w 2285"/>
                  <a:gd name="T69" fmla="*/ 787 h 830"/>
                  <a:gd name="T70" fmla="*/ 1072 w 2285"/>
                  <a:gd name="T71" fmla="*/ 772 h 830"/>
                  <a:gd name="T72" fmla="*/ 1146 w 2285"/>
                  <a:gd name="T73" fmla="*/ 757 h 830"/>
                  <a:gd name="T74" fmla="*/ 1222 w 2285"/>
                  <a:gd name="T75" fmla="*/ 738 h 830"/>
                  <a:gd name="T76" fmla="*/ 1298 w 2285"/>
                  <a:gd name="T77" fmla="*/ 716 h 830"/>
                  <a:gd name="T78" fmla="*/ 1376 w 2285"/>
                  <a:gd name="T79" fmla="*/ 692 h 830"/>
                  <a:gd name="T80" fmla="*/ 1454 w 2285"/>
                  <a:gd name="T81" fmla="*/ 663 h 830"/>
                  <a:gd name="T82" fmla="*/ 1532 w 2285"/>
                  <a:gd name="T83" fmla="*/ 633 h 830"/>
                  <a:gd name="T84" fmla="*/ 1609 w 2285"/>
                  <a:gd name="T85" fmla="*/ 597 h 830"/>
                  <a:gd name="T86" fmla="*/ 1687 w 2285"/>
                  <a:gd name="T87" fmla="*/ 559 h 830"/>
                  <a:gd name="T88" fmla="*/ 1762 w 2285"/>
                  <a:gd name="T89" fmla="*/ 515 h 830"/>
                  <a:gd name="T90" fmla="*/ 1837 w 2285"/>
                  <a:gd name="T91" fmla="*/ 468 h 830"/>
                  <a:gd name="T92" fmla="*/ 1910 w 2285"/>
                  <a:gd name="T93" fmla="*/ 416 h 830"/>
                  <a:gd name="T94" fmla="*/ 1980 w 2285"/>
                  <a:gd name="T95" fmla="*/ 360 h 830"/>
                  <a:gd name="T96" fmla="*/ 2049 w 2285"/>
                  <a:gd name="T97" fmla="*/ 298 h 830"/>
                  <a:gd name="T98" fmla="*/ 2114 w 2285"/>
                  <a:gd name="T99" fmla="*/ 232 h 830"/>
                  <a:gd name="T100" fmla="*/ 2174 w 2285"/>
                  <a:gd name="T101" fmla="*/ 160 h 830"/>
                  <a:gd name="T102" fmla="*/ 2233 w 2285"/>
                  <a:gd name="T103" fmla="*/ 82 h 830"/>
                  <a:gd name="T104" fmla="*/ 2285 w 2285"/>
                  <a:gd name="T105" fmla="*/ 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85" h="830">
                    <a:moveTo>
                      <a:pt x="2285" y="0"/>
                    </a:moveTo>
                    <a:lnTo>
                      <a:pt x="464" y="395"/>
                    </a:lnTo>
                    <a:lnTo>
                      <a:pt x="458" y="404"/>
                    </a:lnTo>
                    <a:lnTo>
                      <a:pt x="439" y="427"/>
                    </a:lnTo>
                    <a:lnTo>
                      <a:pt x="424" y="442"/>
                    </a:lnTo>
                    <a:lnTo>
                      <a:pt x="405" y="461"/>
                    </a:lnTo>
                    <a:lnTo>
                      <a:pt x="383" y="480"/>
                    </a:lnTo>
                    <a:lnTo>
                      <a:pt x="357" y="501"/>
                    </a:lnTo>
                    <a:lnTo>
                      <a:pt x="327" y="521"/>
                    </a:lnTo>
                    <a:lnTo>
                      <a:pt x="293" y="542"/>
                    </a:lnTo>
                    <a:lnTo>
                      <a:pt x="274" y="552"/>
                    </a:lnTo>
                    <a:lnTo>
                      <a:pt x="254" y="562"/>
                    </a:lnTo>
                    <a:lnTo>
                      <a:pt x="234" y="572"/>
                    </a:lnTo>
                    <a:lnTo>
                      <a:pt x="212" y="581"/>
                    </a:lnTo>
                    <a:lnTo>
                      <a:pt x="189" y="591"/>
                    </a:lnTo>
                    <a:lnTo>
                      <a:pt x="166" y="598"/>
                    </a:lnTo>
                    <a:lnTo>
                      <a:pt x="141" y="607"/>
                    </a:lnTo>
                    <a:lnTo>
                      <a:pt x="114" y="615"/>
                    </a:lnTo>
                    <a:lnTo>
                      <a:pt x="88" y="622"/>
                    </a:lnTo>
                    <a:lnTo>
                      <a:pt x="59" y="627"/>
                    </a:lnTo>
                    <a:lnTo>
                      <a:pt x="30" y="633"/>
                    </a:lnTo>
                    <a:lnTo>
                      <a:pt x="0" y="637"/>
                    </a:lnTo>
                    <a:lnTo>
                      <a:pt x="417" y="827"/>
                    </a:lnTo>
                    <a:lnTo>
                      <a:pt x="431" y="828"/>
                    </a:lnTo>
                    <a:lnTo>
                      <a:pt x="474" y="830"/>
                    </a:lnTo>
                    <a:lnTo>
                      <a:pt x="505" y="830"/>
                    </a:lnTo>
                    <a:lnTo>
                      <a:pt x="543" y="830"/>
                    </a:lnTo>
                    <a:lnTo>
                      <a:pt x="584" y="828"/>
                    </a:lnTo>
                    <a:lnTo>
                      <a:pt x="632" y="826"/>
                    </a:lnTo>
                    <a:lnTo>
                      <a:pt x="684" y="824"/>
                    </a:lnTo>
                    <a:lnTo>
                      <a:pt x="740" y="820"/>
                    </a:lnTo>
                    <a:lnTo>
                      <a:pt x="800" y="814"/>
                    </a:lnTo>
                    <a:lnTo>
                      <a:pt x="864" y="806"/>
                    </a:lnTo>
                    <a:lnTo>
                      <a:pt x="930" y="798"/>
                    </a:lnTo>
                    <a:lnTo>
                      <a:pt x="1001" y="787"/>
                    </a:lnTo>
                    <a:lnTo>
                      <a:pt x="1072" y="772"/>
                    </a:lnTo>
                    <a:lnTo>
                      <a:pt x="1146" y="757"/>
                    </a:lnTo>
                    <a:lnTo>
                      <a:pt x="1222" y="738"/>
                    </a:lnTo>
                    <a:lnTo>
                      <a:pt x="1298" y="716"/>
                    </a:lnTo>
                    <a:lnTo>
                      <a:pt x="1376" y="692"/>
                    </a:lnTo>
                    <a:lnTo>
                      <a:pt x="1454" y="663"/>
                    </a:lnTo>
                    <a:lnTo>
                      <a:pt x="1532" y="633"/>
                    </a:lnTo>
                    <a:lnTo>
                      <a:pt x="1609" y="597"/>
                    </a:lnTo>
                    <a:lnTo>
                      <a:pt x="1687" y="559"/>
                    </a:lnTo>
                    <a:lnTo>
                      <a:pt x="1762" y="515"/>
                    </a:lnTo>
                    <a:lnTo>
                      <a:pt x="1837" y="468"/>
                    </a:lnTo>
                    <a:lnTo>
                      <a:pt x="1910" y="416"/>
                    </a:lnTo>
                    <a:lnTo>
                      <a:pt x="1980" y="360"/>
                    </a:lnTo>
                    <a:lnTo>
                      <a:pt x="2049" y="298"/>
                    </a:lnTo>
                    <a:lnTo>
                      <a:pt x="2114" y="232"/>
                    </a:lnTo>
                    <a:lnTo>
                      <a:pt x="2174" y="160"/>
                    </a:lnTo>
                    <a:lnTo>
                      <a:pt x="2233" y="82"/>
                    </a:lnTo>
                    <a:lnTo>
                      <a:pt x="2285" y="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14" name="SlideModel shp9">
                <a:extLst>
                  <a:ext uri="{FF2B5EF4-FFF2-40B4-BE49-F238E27FC236}">
                    <a16:creationId xmlns:a16="http://schemas.microsoft.com/office/drawing/2014/main" id="{7EDC9AA7-E7AF-D840-A8EE-F4A49AC59B37}"/>
                  </a:ext>
                </a:extLst>
              </p:cNvPr>
              <p:cNvSpPr>
                <a:spLocks/>
              </p:cNvSpPr>
              <p:nvPr/>
            </p:nvSpPr>
            <p:spPr bwMode="auto">
              <a:xfrm>
                <a:off x="4572434" y="4109275"/>
                <a:ext cx="273352" cy="1563660"/>
              </a:xfrm>
              <a:custGeom>
                <a:avLst/>
                <a:gdLst>
                  <a:gd name="T0" fmla="*/ 643 w 1223"/>
                  <a:gd name="T1" fmla="*/ 0 h 5179"/>
                  <a:gd name="T2" fmla="*/ 1060 w 1223"/>
                  <a:gd name="T3" fmla="*/ 190 h 5179"/>
                  <a:gd name="T4" fmla="*/ 1223 w 1223"/>
                  <a:gd name="T5" fmla="*/ 5179 h 5179"/>
                  <a:gd name="T6" fmla="*/ 1213 w 1223"/>
                  <a:gd name="T7" fmla="*/ 5178 h 5179"/>
                  <a:gd name="T8" fmla="*/ 1183 w 1223"/>
                  <a:gd name="T9" fmla="*/ 5175 h 5179"/>
                  <a:gd name="T10" fmla="*/ 1136 w 1223"/>
                  <a:gd name="T11" fmla="*/ 5169 h 5179"/>
                  <a:gd name="T12" fmla="*/ 1074 w 1223"/>
                  <a:gd name="T13" fmla="*/ 5160 h 5179"/>
                  <a:gd name="T14" fmla="*/ 1000 w 1223"/>
                  <a:gd name="T15" fmla="*/ 5151 h 5179"/>
                  <a:gd name="T16" fmla="*/ 915 w 1223"/>
                  <a:gd name="T17" fmla="*/ 5139 h 5179"/>
                  <a:gd name="T18" fmla="*/ 822 w 1223"/>
                  <a:gd name="T19" fmla="*/ 5126 h 5179"/>
                  <a:gd name="T20" fmla="*/ 724 w 1223"/>
                  <a:gd name="T21" fmla="*/ 5111 h 5179"/>
                  <a:gd name="T22" fmla="*/ 622 w 1223"/>
                  <a:gd name="T23" fmla="*/ 5094 h 5179"/>
                  <a:gd name="T24" fmla="*/ 518 w 1223"/>
                  <a:gd name="T25" fmla="*/ 5077 h 5179"/>
                  <a:gd name="T26" fmla="*/ 416 w 1223"/>
                  <a:gd name="T27" fmla="*/ 5058 h 5179"/>
                  <a:gd name="T28" fmla="*/ 317 w 1223"/>
                  <a:gd name="T29" fmla="*/ 5037 h 5179"/>
                  <a:gd name="T30" fmla="*/ 270 w 1223"/>
                  <a:gd name="T31" fmla="*/ 5027 h 5179"/>
                  <a:gd name="T32" fmla="*/ 224 w 1223"/>
                  <a:gd name="T33" fmla="*/ 5016 h 5179"/>
                  <a:gd name="T34" fmla="*/ 180 w 1223"/>
                  <a:gd name="T35" fmla="*/ 5005 h 5179"/>
                  <a:gd name="T36" fmla="*/ 139 w 1223"/>
                  <a:gd name="T37" fmla="*/ 4993 h 5179"/>
                  <a:gd name="T38" fmla="*/ 99 w 1223"/>
                  <a:gd name="T39" fmla="*/ 4982 h 5179"/>
                  <a:gd name="T40" fmla="*/ 63 w 1223"/>
                  <a:gd name="T41" fmla="*/ 4970 h 5179"/>
                  <a:gd name="T42" fmla="*/ 30 w 1223"/>
                  <a:gd name="T43" fmla="*/ 4959 h 5179"/>
                  <a:gd name="T44" fmla="*/ 0 w 1223"/>
                  <a:gd name="T45" fmla="*/ 4947 h 5179"/>
                  <a:gd name="T46" fmla="*/ 643 w 1223"/>
                  <a:gd name="T47" fmla="*/ 0 h 5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3" h="5179">
                    <a:moveTo>
                      <a:pt x="643" y="0"/>
                    </a:moveTo>
                    <a:lnTo>
                      <a:pt x="1060" y="190"/>
                    </a:lnTo>
                    <a:lnTo>
                      <a:pt x="1223" y="5179"/>
                    </a:lnTo>
                    <a:lnTo>
                      <a:pt x="1213" y="5178"/>
                    </a:lnTo>
                    <a:lnTo>
                      <a:pt x="1183" y="5175"/>
                    </a:lnTo>
                    <a:lnTo>
                      <a:pt x="1136" y="5169"/>
                    </a:lnTo>
                    <a:lnTo>
                      <a:pt x="1074" y="5160"/>
                    </a:lnTo>
                    <a:lnTo>
                      <a:pt x="1000" y="5151"/>
                    </a:lnTo>
                    <a:lnTo>
                      <a:pt x="915" y="5139"/>
                    </a:lnTo>
                    <a:lnTo>
                      <a:pt x="822" y="5126"/>
                    </a:lnTo>
                    <a:lnTo>
                      <a:pt x="724" y="5111"/>
                    </a:lnTo>
                    <a:lnTo>
                      <a:pt x="622" y="5094"/>
                    </a:lnTo>
                    <a:lnTo>
                      <a:pt x="518" y="5077"/>
                    </a:lnTo>
                    <a:lnTo>
                      <a:pt x="416" y="5058"/>
                    </a:lnTo>
                    <a:lnTo>
                      <a:pt x="317" y="5037"/>
                    </a:lnTo>
                    <a:lnTo>
                      <a:pt x="270" y="5027"/>
                    </a:lnTo>
                    <a:lnTo>
                      <a:pt x="224" y="5016"/>
                    </a:lnTo>
                    <a:lnTo>
                      <a:pt x="180" y="5005"/>
                    </a:lnTo>
                    <a:lnTo>
                      <a:pt x="139" y="4993"/>
                    </a:lnTo>
                    <a:lnTo>
                      <a:pt x="99" y="4982"/>
                    </a:lnTo>
                    <a:lnTo>
                      <a:pt x="63" y="4970"/>
                    </a:lnTo>
                    <a:lnTo>
                      <a:pt x="30" y="4959"/>
                    </a:lnTo>
                    <a:lnTo>
                      <a:pt x="0" y="4947"/>
                    </a:lnTo>
                    <a:lnTo>
                      <a:pt x="643"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15" name="SlideModel shp10">
                <a:extLst>
                  <a:ext uri="{FF2B5EF4-FFF2-40B4-BE49-F238E27FC236}">
                    <a16:creationId xmlns:a16="http://schemas.microsoft.com/office/drawing/2014/main" id="{BAABDC81-A66C-9846-81C7-D06FF57B4732}"/>
                  </a:ext>
                </a:extLst>
              </p:cNvPr>
              <p:cNvSpPr>
                <a:spLocks/>
              </p:cNvSpPr>
              <p:nvPr/>
            </p:nvSpPr>
            <p:spPr bwMode="auto">
              <a:xfrm>
                <a:off x="4808267" y="3917213"/>
                <a:ext cx="1018369" cy="1755721"/>
              </a:xfrm>
              <a:custGeom>
                <a:avLst/>
                <a:gdLst>
                  <a:gd name="T0" fmla="*/ 1868 w 4558"/>
                  <a:gd name="T1" fmla="*/ 0 h 5816"/>
                  <a:gd name="T2" fmla="*/ 4558 w 4558"/>
                  <a:gd name="T3" fmla="*/ 3251 h 5816"/>
                  <a:gd name="T4" fmla="*/ 4541 w 4558"/>
                  <a:gd name="T5" fmla="*/ 3278 h 5816"/>
                  <a:gd name="T6" fmla="*/ 4490 w 4558"/>
                  <a:gd name="T7" fmla="*/ 3356 h 5816"/>
                  <a:gd name="T8" fmla="*/ 4451 w 4558"/>
                  <a:gd name="T9" fmla="*/ 3412 h 5816"/>
                  <a:gd name="T10" fmla="*/ 4405 w 4558"/>
                  <a:gd name="T11" fmla="*/ 3477 h 5816"/>
                  <a:gd name="T12" fmla="*/ 4350 w 4558"/>
                  <a:gd name="T13" fmla="*/ 3553 h 5816"/>
                  <a:gd name="T14" fmla="*/ 4286 w 4558"/>
                  <a:gd name="T15" fmla="*/ 3636 h 5816"/>
                  <a:gd name="T16" fmla="*/ 4214 w 4558"/>
                  <a:gd name="T17" fmla="*/ 3727 h 5816"/>
                  <a:gd name="T18" fmla="*/ 4132 w 4558"/>
                  <a:gd name="T19" fmla="*/ 3824 h 5816"/>
                  <a:gd name="T20" fmla="*/ 4043 w 4558"/>
                  <a:gd name="T21" fmla="*/ 3926 h 5816"/>
                  <a:gd name="T22" fmla="*/ 3945 w 4558"/>
                  <a:gd name="T23" fmla="*/ 4034 h 5816"/>
                  <a:gd name="T24" fmla="*/ 3838 w 4558"/>
                  <a:gd name="T25" fmla="*/ 4145 h 5816"/>
                  <a:gd name="T26" fmla="*/ 3723 w 4558"/>
                  <a:gd name="T27" fmla="*/ 4259 h 5816"/>
                  <a:gd name="T28" fmla="*/ 3599 w 4558"/>
                  <a:gd name="T29" fmla="*/ 4375 h 5816"/>
                  <a:gd name="T30" fmla="*/ 3466 w 4558"/>
                  <a:gd name="T31" fmla="*/ 4493 h 5816"/>
                  <a:gd name="T32" fmla="*/ 3325 w 4558"/>
                  <a:gd name="T33" fmla="*/ 4611 h 5816"/>
                  <a:gd name="T34" fmla="*/ 3175 w 4558"/>
                  <a:gd name="T35" fmla="*/ 4728 h 5816"/>
                  <a:gd name="T36" fmla="*/ 3017 w 4558"/>
                  <a:gd name="T37" fmla="*/ 4844 h 5816"/>
                  <a:gd name="T38" fmla="*/ 2849 w 4558"/>
                  <a:gd name="T39" fmla="*/ 4958 h 5816"/>
                  <a:gd name="T40" fmla="*/ 2673 w 4558"/>
                  <a:gd name="T41" fmla="*/ 5068 h 5816"/>
                  <a:gd name="T42" fmla="*/ 2488 w 4558"/>
                  <a:gd name="T43" fmla="*/ 5173 h 5816"/>
                  <a:gd name="T44" fmla="*/ 2296 w 4558"/>
                  <a:gd name="T45" fmla="*/ 5275 h 5816"/>
                  <a:gd name="T46" fmla="*/ 2094 w 4558"/>
                  <a:gd name="T47" fmla="*/ 5370 h 5816"/>
                  <a:gd name="T48" fmla="*/ 1883 w 4558"/>
                  <a:gd name="T49" fmla="*/ 5458 h 5816"/>
                  <a:gd name="T50" fmla="*/ 1664 w 4558"/>
                  <a:gd name="T51" fmla="*/ 5540 h 5816"/>
                  <a:gd name="T52" fmla="*/ 1436 w 4558"/>
                  <a:gd name="T53" fmla="*/ 5612 h 5816"/>
                  <a:gd name="T54" fmla="*/ 1199 w 4558"/>
                  <a:gd name="T55" fmla="*/ 5675 h 5816"/>
                  <a:gd name="T56" fmla="*/ 952 w 4558"/>
                  <a:gd name="T57" fmla="*/ 5728 h 5816"/>
                  <a:gd name="T58" fmla="*/ 698 w 4558"/>
                  <a:gd name="T59" fmla="*/ 5770 h 5816"/>
                  <a:gd name="T60" fmla="*/ 435 w 4558"/>
                  <a:gd name="T61" fmla="*/ 5799 h 5816"/>
                  <a:gd name="T62" fmla="*/ 163 w 4558"/>
                  <a:gd name="T63" fmla="*/ 5816 h 5816"/>
                  <a:gd name="T64" fmla="*/ 0 w 4558"/>
                  <a:gd name="T65" fmla="*/ 827 h 5816"/>
                  <a:gd name="T66" fmla="*/ 14 w 4558"/>
                  <a:gd name="T67" fmla="*/ 826 h 5816"/>
                  <a:gd name="T68" fmla="*/ 55 w 4558"/>
                  <a:gd name="T69" fmla="*/ 823 h 5816"/>
                  <a:gd name="T70" fmla="*/ 120 w 4558"/>
                  <a:gd name="T71" fmla="*/ 817 h 5816"/>
                  <a:gd name="T72" fmla="*/ 206 w 4558"/>
                  <a:gd name="T73" fmla="*/ 806 h 5816"/>
                  <a:gd name="T74" fmla="*/ 257 w 4558"/>
                  <a:gd name="T75" fmla="*/ 800 h 5816"/>
                  <a:gd name="T76" fmla="*/ 311 w 4558"/>
                  <a:gd name="T77" fmla="*/ 791 h 5816"/>
                  <a:gd name="T78" fmla="*/ 369 w 4558"/>
                  <a:gd name="T79" fmla="*/ 781 h 5816"/>
                  <a:gd name="T80" fmla="*/ 431 w 4558"/>
                  <a:gd name="T81" fmla="*/ 769 h 5816"/>
                  <a:gd name="T82" fmla="*/ 496 w 4558"/>
                  <a:gd name="T83" fmla="*/ 756 h 5816"/>
                  <a:gd name="T84" fmla="*/ 564 w 4558"/>
                  <a:gd name="T85" fmla="*/ 740 h 5816"/>
                  <a:gd name="T86" fmla="*/ 634 w 4558"/>
                  <a:gd name="T87" fmla="*/ 723 h 5816"/>
                  <a:gd name="T88" fmla="*/ 707 w 4558"/>
                  <a:gd name="T89" fmla="*/ 703 h 5816"/>
                  <a:gd name="T90" fmla="*/ 781 w 4558"/>
                  <a:gd name="T91" fmla="*/ 682 h 5816"/>
                  <a:gd name="T92" fmla="*/ 857 w 4558"/>
                  <a:gd name="T93" fmla="*/ 658 h 5816"/>
                  <a:gd name="T94" fmla="*/ 934 w 4558"/>
                  <a:gd name="T95" fmla="*/ 630 h 5816"/>
                  <a:gd name="T96" fmla="*/ 1011 w 4558"/>
                  <a:gd name="T97" fmla="*/ 602 h 5816"/>
                  <a:gd name="T98" fmla="*/ 1089 w 4558"/>
                  <a:gd name="T99" fmla="*/ 570 h 5816"/>
                  <a:gd name="T100" fmla="*/ 1166 w 4558"/>
                  <a:gd name="T101" fmla="*/ 535 h 5816"/>
                  <a:gd name="T102" fmla="*/ 1244 w 4558"/>
                  <a:gd name="T103" fmla="*/ 496 h 5816"/>
                  <a:gd name="T104" fmla="*/ 1320 w 4558"/>
                  <a:gd name="T105" fmla="*/ 455 h 5816"/>
                  <a:gd name="T106" fmla="*/ 1396 w 4558"/>
                  <a:gd name="T107" fmla="*/ 411 h 5816"/>
                  <a:gd name="T108" fmla="*/ 1471 w 4558"/>
                  <a:gd name="T109" fmla="*/ 363 h 5816"/>
                  <a:gd name="T110" fmla="*/ 1544 w 4558"/>
                  <a:gd name="T111" fmla="*/ 312 h 5816"/>
                  <a:gd name="T112" fmla="*/ 1614 w 4558"/>
                  <a:gd name="T113" fmla="*/ 257 h 5816"/>
                  <a:gd name="T114" fmla="*/ 1682 w 4558"/>
                  <a:gd name="T115" fmla="*/ 199 h 5816"/>
                  <a:gd name="T116" fmla="*/ 1748 w 4558"/>
                  <a:gd name="T117" fmla="*/ 136 h 5816"/>
                  <a:gd name="T118" fmla="*/ 1810 w 4558"/>
                  <a:gd name="T119" fmla="*/ 70 h 5816"/>
                  <a:gd name="T120" fmla="*/ 1868 w 4558"/>
                  <a:gd name="T121" fmla="*/ 0 h 5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58" h="5816">
                    <a:moveTo>
                      <a:pt x="1868" y="0"/>
                    </a:moveTo>
                    <a:lnTo>
                      <a:pt x="4558" y="3251"/>
                    </a:lnTo>
                    <a:lnTo>
                      <a:pt x="4541" y="3278"/>
                    </a:lnTo>
                    <a:lnTo>
                      <a:pt x="4490" y="3356"/>
                    </a:lnTo>
                    <a:lnTo>
                      <a:pt x="4451" y="3412"/>
                    </a:lnTo>
                    <a:lnTo>
                      <a:pt x="4405" y="3477"/>
                    </a:lnTo>
                    <a:lnTo>
                      <a:pt x="4350" y="3553"/>
                    </a:lnTo>
                    <a:lnTo>
                      <a:pt x="4286" y="3636"/>
                    </a:lnTo>
                    <a:lnTo>
                      <a:pt x="4214" y="3727"/>
                    </a:lnTo>
                    <a:lnTo>
                      <a:pt x="4132" y="3824"/>
                    </a:lnTo>
                    <a:lnTo>
                      <a:pt x="4043" y="3926"/>
                    </a:lnTo>
                    <a:lnTo>
                      <a:pt x="3945" y="4034"/>
                    </a:lnTo>
                    <a:lnTo>
                      <a:pt x="3838" y="4145"/>
                    </a:lnTo>
                    <a:lnTo>
                      <a:pt x="3723" y="4259"/>
                    </a:lnTo>
                    <a:lnTo>
                      <a:pt x="3599" y="4375"/>
                    </a:lnTo>
                    <a:lnTo>
                      <a:pt x="3466" y="4493"/>
                    </a:lnTo>
                    <a:lnTo>
                      <a:pt x="3325" y="4611"/>
                    </a:lnTo>
                    <a:lnTo>
                      <a:pt x="3175" y="4728"/>
                    </a:lnTo>
                    <a:lnTo>
                      <a:pt x="3017" y="4844"/>
                    </a:lnTo>
                    <a:lnTo>
                      <a:pt x="2849" y="4958"/>
                    </a:lnTo>
                    <a:lnTo>
                      <a:pt x="2673" y="5068"/>
                    </a:lnTo>
                    <a:lnTo>
                      <a:pt x="2488" y="5173"/>
                    </a:lnTo>
                    <a:lnTo>
                      <a:pt x="2296" y="5275"/>
                    </a:lnTo>
                    <a:lnTo>
                      <a:pt x="2094" y="5370"/>
                    </a:lnTo>
                    <a:lnTo>
                      <a:pt x="1883" y="5458"/>
                    </a:lnTo>
                    <a:lnTo>
                      <a:pt x="1664" y="5540"/>
                    </a:lnTo>
                    <a:lnTo>
                      <a:pt x="1436" y="5612"/>
                    </a:lnTo>
                    <a:lnTo>
                      <a:pt x="1199" y="5675"/>
                    </a:lnTo>
                    <a:lnTo>
                      <a:pt x="952" y="5728"/>
                    </a:lnTo>
                    <a:lnTo>
                      <a:pt x="698" y="5770"/>
                    </a:lnTo>
                    <a:lnTo>
                      <a:pt x="435" y="5799"/>
                    </a:lnTo>
                    <a:lnTo>
                      <a:pt x="163" y="5816"/>
                    </a:lnTo>
                    <a:lnTo>
                      <a:pt x="0" y="827"/>
                    </a:lnTo>
                    <a:lnTo>
                      <a:pt x="14" y="826"/>
                    </a:lnTo>
                    <a:lnTo>
                      <a:pt x="55" y="823"/>
                    </a:lnTo>
                    <a:lnTo>
                      <a:pt x="120" y="817"/>
                    </a:lnTo>
                    <a:lnTo>
                      <a:pt x="206" y="806"/>
                    </a:lnTo>
                    <a:lnTo>
                      <a:pt x="257" y="800"/>
                    </a:lnTo>
                    <a:lnTo>
                      <a:pt x="311" y="791"/>
                    </a:lnTo>
                    <a:lnTo>
                      <a:pt x="369" y="781"/>
                    </a:lnTo>
                    <a:lnTo>
                      <a:pt x="431" y="769"/>
                    </a:lnTo>
                    <a:lnTo>
                      <a:pt x="496" y="756"/>
                    </a:lnTo>
                    <a:lnTo>
                      <a:pt x="564" y="740"/>
                    </a:lnTo>
                    <a:lnTo>
                      <a:pt x="634" y="723"/>
                    </a:lnTo>
                    <a:lnTo>
                      <a:pt x="707" y="703"/>
                    </a:lnTo>
                    <a:lnTo>
                      <a:pt x="781" y="682"/>
                    </a:lnTo>
                    <a:lnTo>
                      <a:pt x="857" y="658"/>
                    </a:lnTo>
                    <a:lnTo>
                      <a:pt x="934" y="630"/>
                    </a:lnTo>
                    <a:lnTo>
                      <a:pt x="1011" y="602"/>
                    </a:lnTo>
                    <a:lnTo>
                      <a:pt x="1089" y="570"/>
                    </a:lnTo>
                    <a:lnTo>
                      <a:pt x="1166" y="535"/>
                    </a:lnTo>
                    <a:lnTo>
                      <a:pt x="1244" y="496"/>
                    </a:lnTo>
                    <a:lnTo>
                      <a:pt x="1320" y="455"/>
                    </a:lnTo>
                    <a:lnTo>
                      <a:pt x="1396" y="411"/>
                    </a:lnTo>
                    <a:lnTo>
                      <a:pt x="1471" y="363"/>
                    </a:lnTo>
                    <a:lnTo>
                      <a:pt x="1544" y="312"/>
                    </a:lnTo>
                    <a:lnTo>
                      <a:pt x="1614" y="257"/>
                    </a:lnTo>
                    <a:lnTo>
                      <a:pt x="1682" y="199"/>
                    </a:lnTo>
                    <a:lnTo>
                      <a:pt x="1748" y="136"/>
                    </a:lnTo>
                    <a:lnTo>
                      <a:pt x="1810" y="70"/>
                    </a:lnTo>
                    <a:lnTo>
                      <a:pt x="1868"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16" name="SlideModel shp11">
                <a:extLst>
                  <a:ext uri="{FF2B5EF4-FFF2-40B4-BE49-F238E27FC236}">
                    <a16:creationId xmlns:a16="http://schemas.microsoft.com/office/drawing/2014/main" id="{B679DF5B-8EE5-4547-B66A-F0C5B9476195}"/>
                  </a:ext>
                </a:extLst>
              </p:cNvPr>
              <p:cNvSpPr>
                <a:spLocks/>
              </p:cNvSpPr>
              <p:nvPr/>
            </p:nvSpPr>
            <p:spPr bwMode="auto">
              <a:xfrm>
                <a:off x="3460543" y="3826620"/>
                <a:ext cx="1276707" cy="1828197"/>
              </a:xfrm>
              <a:custGeom>
                <a:avLst/>
                <a:gdLst>
                  <a:gd name="T0" fmla="*/ 5576 w 5697"/>
                  <a:gd name="T1" fmla="*/ 1100 h 6055"/>
                  <a:gd name="T2" fmla="*/ 5697 w 5697"/>
                  <a:gd name="T3" fmla="*/ 6048 h 6055"/>
                  <a:gd name="T4" fmla="*/ 5659 w 5697"/>
                  <a:gd name="T5" fmla="*/ 6050 h 6055"/>
                  <a:gd name="T6" fmla="*/ 5550 w 5697"/>
                  <a:gd name="T7" fmla="*/ 6053 h 6055"/>
                  <a:gd name="T8" fmla="*/ 5472 w 5697"/>
                  <a:gd name="T9" fmla="*/ 6055 h 6055"/>
                  <a:gd name="T10" fmla="*/ 5377 w 5697"/>
                  <a:gd name="T11" fmla="*/ 6053 h 6055"/>
                  <a:gd name="T12" fmla="*/ 5268 w 5697"/>
                  <a:gd name="T13" fmla="*/ 6050 h 6055"/>
                  <a:gd name="T14" fmla="*/ 5146 w 5697"/>
                  <a:gd name="T15" fmla="*/ 6045 h 6055"/>
                  <a:gd name="T16" fmla="*/ 5011 w 5697"/>
                  <a:gd name="T17" fmla="*/ 6035 h 6055"/>
                  <a:gd name="T18" fmla="*/ 4862 w 5697"/>
                  <a:gd name="T19" fmla="*/ 6022 h 6055"/>
                  <a:gd name="T20" fmla="*/ 4702 w 5697"/>
                  <a:gd name="T21" fmla="*/ 6004 h 6055"/>
                  <a:gd name="T22" fmla="*/ 4531 w 5697"/>
                  <a:gd name="T23" fmla="*/ 5981 h 6055"/>
                  <a:gd name="T24" fmla="*/ 4350 w 5697"/>
                  <a:gd name="T25" fmla="*/ 5952 h 6055"/>
                  <a:gd name="T26" fmla="*/ 4160 w 5697"/>
                  <a:gd name="T27" fmla="*/ 5917 h 6055"/>
                  <a:gd name="T28" fmla="*/ 3962 w 5697"/>
                  <a:gd name="T29" fmla="*/ 5874 h 6055"/>
                  <a:gd name="T30" fmla="*/ 3755 w 5697"/>
                  <a:gd name="T31" fmla="*/ 5825 h 6055"/>
                  <a:gd name="T32" fmla="*/ 3541 w 5697"/>
                  <a:gd name="T33" fmla="*/ 5766 h 6055"/>
                  <a:gd name="T34" fmla="*/ 3321 w 5697"/>
                  <a:gd name="T35" fmla="*/ 5699 h 6055"/>
                  <a:gd name="T36" fmla="*/ 3095 w 5697"/>
                  <a:gd name="T37" fmla="*/ 5622 h 6055"/>
                  <a:gd name="T38" fmla="*/ 2865 w 5697"/>
                  <a:gd name="T39" fmla="*/ 5536 h 6055"/>
                  <a:gd name="T40" fmla="*/ 2630 w 5697"/>
                  <a:gd name="T41" fmla="*/ 5438 h 6055"/>
                  <a:gd name="T42" fmla="*/ 2393 w 5697"/>
                  <a:gd name="T43" fmla="*/ 5329 h 6055"/>
                  <a:gd name="T44" fmla="*/ 2151 w 5697"/>
                  <a:gd name="T45" fmla="*/ 5209 h 6055"/>
                  <a:gd name="T46" fmla="*/ 1909 w 5697"/>
                  <a:gd name="T47" fmla="*/ 5076 h 6055"/>
                  <a:gd name="T48" fmla="*/ 1666 w 5697"/>
                  <a:gd name="T49" fmla="*/ 4930 h 6055"/>
                  <a:gd name="T50" fmla="*/ 1423 w 5697"/>
                  <a:gd name="T51" fmla="*/ 4770 h 6055"/>
                  <a:gd name="T52" fmla="*/ 1180 w 5697"/>
                  <a:gd name="T53" fmla="*/ 4596 h 6055"/>
                  <a:gd name="T54" fmla="*/ 938 w 5697"/>
                  <a:gd name="T55" fmla="*/ 4407 h 6055"/>
                  <a:gd name="T56" fmla="*/ 699 w 5697"/>
                  <a:gd name="T57" fmla="*/ 4202 h 6055"/>
                  <a:gd name="T58" fmla="*/ 463 w 5697"/>
                  <a:gd name="T59" fmla="*/ 3981 h 6055"/>
                  <a:gd name="T60" fmla="*/ 229 w 5697"/>
                  <a:gd name="T61" fmla="*/ 3744 h 6055"/>
                  <a:gd name="T62" fmla="*/ 0 w 5697"/>
                  <a:gd name="T63" fmla="*/ 3488 h 6055"/>
                  <a:gd name="T64" fmla="*/ 3570 w 5697"/>
                  <a:gd name="T65" fmla="*/ 0 h 6055"/>
                  <a:gd name="T66" fmla="*/ 3578 w 5697"/>
                  <a:gd name="T67" fmla="*/ 12 h 6055"/>
                  <a:gd name="T68" fmla="*/ 3605 w 5697"/>
                  <a:gd name="T69" fmla="*/ 46 h 6055"/>
                  <a:gd name="T70" fmla="*/ 3625 w 5697"/>
                  <a:gd name="T71" fmla="*/ 70 h 6055"/>
                  <a:gd name="T72" fmla="*/ 3648 w 5697"/>
                  <a:gd name="T73" fmla="*/ 99 h 6055"/>
                  <a:gd name="T74" fmla="*/ 3676 w 5697"/>
                  <a:gd name="T75" fmla="*/ 132 h 6055"/>
                  <a:gd name="T76" fmla="*/ 3708 w 5697"/>
                  <a:gd name="T77" fmla="*/ 167 h 6055"/>
                  <a:gd name="T78" fmla="*/ 3745 w 5697"/>
                  <a:gd name="T79" fmla="*/ 206 h 6055"/>
                  <a:gd name="T80" fmla="*/ 3784 w 5697"/>
                  <a:gd name="T81" fmla="*/ 248 h 6055"/>
                  <a:gd name="T82" fmla="*/ 3828 w 5697"/>
                  <a:gd name="T83" fmla="*/ 293 h 6055"/>
                  <a:gd name="T84" fmla="*/ 3877 w 5697"/>
                  <a:gd name="T85" fmla="*/ 340 h 6055"/>
                  <a:gd name="T86" fmla="*/ 3928 w 5697"/>
                  <a:gd name="T87" fmla="*/ 388 h 6055"/>
                  <a:gd name="T88" fmla="*/ 3984 w 5697"/>
                  <a:gd name="T89" fmla="*/ 438 h 6055"/>
                  <a:gd name="T90" fmla="*/ 4043 w 5697"/>
                  <a:gd name="T91" fmla="*/ 487 h 6055"/>
                  <a:gd name="T92" fmla="*/ 4106 w 5697"/>
                  <a:gd name="T93" fmla="*/ 538 h 6055"/>
                  <a:gd name="T94" fmla="*/ 4173 w 5697"/>
                  <a:gd name="T95" fmla="*/ 589 h 6055"/>
                  <a:gd name="T96" fmla="*/ 4243 w 5697"/>
                  <a:gd name="T97" fmla="*/ 639 h 6055"/>
                  <a:gd name="T98" fmla="*/ 4317 w 5697"/>
                  <a:gd name="T99" fmla="*/ 690 h 6055"/>
                  <a:gd name="T100" fmla="*/ 4394 w 5697"/>
                  <a:gd name="T101" fmla="*/ 738 h 6055"/>
                  <a:gd name="T102" fmla="*/ 4475 w 5697"/>
                  <a:gd name="T103" fmla="*/ 785 h 6055"/>
                  <a:gd name="T104" fmla="*/ 4559 w 5697"/>
                  <a:gd name="T105" fmla="*/ 830 h 6055"/>
                  <a:gd name="T106" fmla="*/ 4646 w 5697"/>
                  <a:gd name="T107" fmla="*/ 874 h 6055"/>
                  <a:gd name="T108" fmla="*/ 4737 w 5697"/>
                  <a:gd name="T109" fmla="*/ 915 h 6055"/>
                  <a:gd name="T110" fmla="*/ 4831 w 5697"/>
                  <a:gd name="T111" fmla="*/ 953 h 6055"/>
                  <a:gd name="T112" fmla="*/ 4928 w 5697"/>
                  <a:gd name="T113" fmla="*/ 987 h 6055"/>
                  <a:gd name="T114" fmla="*/ 5028 w 5697"/>
                  <a:gd name="T115" fmla="*/ 1018 h 6055"/>
                  <a:gd name="T116" fmla="*/ 5132 w 5697"/>
                  <a:gd name="T117" fmla="*/ 1044 h 6055"/>
                  <a:gd name="T118" fmla="*/ 5239 w 5697"/>
                  <a:gd name="T119" fmla="*/ 1066 h 6055"/>
                  <a:gd name="T120" fmla="*/ 5348 w 5697"/>
                  <a:gd name="T121" fmla="*/ 1082 h 6055"/>
                  <a:gd name="T122" fmla="*/ 5460 w 5697"/>
                  <a:gd name="T123" fmla="*/ 1095 h 6055"/>
                  <a:gd name="T124" fmla="*/ 5576 w 5697"/>
                  <a:gd name="T125" fmla="*/ 1100 h 6055"/>
                  <a:gd name="connsiteX0" fmla="*/ 9828 w 10040"/>
                  <a:gd name="connsiteY0" fmla="*/ 1817 h 10000"/>
                  <a:gd name="connsiteX1" fmla="*/ 10040 w 10040"/>
                  <a:gd name="connsiteY1" fmla="*/ 9988 h 10000"/>
                  <a:gd name="connsiteX2" fmla="*/ 9973 w 10040"/>
                  <a:gd name="connsiteY2" fmla="*/ 9992 h 10000"/>
                  <a:gd name="connsiteX3" fmla="*/ 9782 w 10040"/>
                  <a:gd name="connsiteY3" fmla="*/ 9997 h 10000"/>
                  <a:gd name="connsiteX4" fmla="*/ 9645 w 10040"/>
                  <a:gd name="connsiteY4" fmla="*/ 10000 h 10000"/>
                  <a:gd name="connsiteX5" fmla="*/ 9478 w 10040"/>
                  <a:gd name="connsiteY5" fmla="*/ 9997 h 10000"/>
                  <a:gd name="connsiteX6" fmla="*/ 9287 w 10040"/>
                  <a:gd name="connsiteY6" fmla="*/ 9992 h 10000"/>
                  <a:gd name="connsiteX7" fmla="*/ 9073 w 10040"/>
                  <a:gd name="connsiteY7" fmla="*/ 9983 h 10000"/>
                  <a:gd name="connsiteX8" fmla="*/ 8836 w 10040"/>
                  <a:gd name="connsiteY8" fmla="*/ 9967 h 10000"/>
                  <a:gd name="connsiteX9" fmla="*/ 8574 w 10040"/>
                  <a:gd name="connsiteY9" fmla="*/ 9945 h 10000"/>
                  <a:gd name="connsiteX10" fmla="*/ 8293 w 10040"/>
                  <a:gd name="connsiteY10" fmla="*/ 9916 h 10000"/>
                  <a:gd name="connsiteX11" fmla="*/ 7993 w 10040"/>
                  <a:gd name="connsiteY11" fmla="*/ 9878 h 10000"/>
                  <a:gd name="connsiteX12" fmla="*/ 7676 w 10040"/>
                  <a:gd name="connsiteY12" fmla="*/ 9830 h 10000"/>
                  <a:gd name="connsiteX13" fmla="*/ 7342 w 10040"/>
                  <a:gd name="connsiteY13" fmla="*/ 9772 h 10000"/>
                  <a:gd name="connsiteX14" fmla="*/ 6995 w 10040"/>
                  <a:gd name="connsiteY14" fmla="*/ 9701 h 10000"/>
                  <a:gd name="connsiteX15" fmla="*/ 6631 w 10040"/>
                  <a:gd name="connsiteY15" fmla="*/ 9620 h 10000"/>
                  <a:gd name="connsiteX16" fmla="*/ 6256 w 10040"/>
                  <a:gd name="connsiteY16" fmla="*/ 9523 h 10000"/>
                  <a:gd name="connsiteX17" fmla="*/ 5869 w 10040"/>
                  <a:gd name="connsiteY17" fmla="*/ 9412 h 10000"/>
                  <a:gd name="connsiteX18" fmla="*/ 5473 w 10040"/>
                  <a:gd name="connsiteY18" fmla="*/ 9285 h 10000"/>
                  <a:gd name="connsiteX19" fmla="*/ 5069 w 10040"/>
                  <a:gd name="connsiteY19" fmla="*/ 9143 h 10000"/>
                  <a:gd name="connsiteX20" fmla="*/ 4656 w 10040"/>
                  <a:gd name="connsiteY20" fmla="*/ 8981 h 10000"/>
                  <a:gd name="connsiteX21" fmla="*/ 4240 w 10040"/>
                  <a:gd name="connsiteY21" fmla="*/ 8801 h 10000"/>
                  <a:gd name="connsiteX22" fmla="*/ 3816 w 10040"/>
                  <a:gd name="connsiteY22" fmla="*/ 8603 h 10000"/>
                  <a:gd name="connsiteX23" fmla="*/ 3391 w 10040"/>
                  <a:gd name="connsiteY23" fmla="*/ 8383 h 10000"/>
                  <a:gd name="connsiteX24" fmla="*/ 2964 w 10040"/>
                  <a:gd name="connsiteY24" fmla="*/ 8142 h 10000"/>
                  <a:gd name="connsiteX25" fmla="*/ 2538 w 10040"/>
                  <a:gd name="connsiteY25" fmla="*/ 7878 h 10000"/>
                  <a:gd name="connsiteX26" fmla="*/ 2111 w 10040"/>
                  <a:gd name="connsiteY26" fmla="*/ 7590 h 10000"/>
                  <a:gd name="connsiteX27" fmla="*/ 1686 w 10040"/>
                  <a:gd name="connsiteY27" fmla="*/ 7278 h 10000"/>
                  <a:gd name="connsiteX28" fmla="*/ 1267 w 10040"/>
                  <a:gd name="connsiteY28" fmla="*/ 6940 h 10000"/>
                  <a:gd name="connsiteX29" fmla="*/ 853 w 10040"/>
                  <a:gd name="connsiteY29" fmla="*/ 6575 h 10000"/>
                  <a:gd name="connsiteX30" fmla="*/ 442 w 10040"/>
                  <a:gd name="connsiteY30" fmla="*/ 6183 h 10000"/>
                  <a:gd name="connsiteX31" fmla="*/ 0 w 10040"/>
                  <a:gd name="connsiteY31" fmla="*/ 5724 h 10000"/>
                  <a:gd name="connsiteX32" fmla="*/ 6306 w 10040"/>
                  <a:gd name="connsiteY32" fmla="*/ 0 h 10000"/>
                  <a:gd name="connsiteX33" fmla="*/ 6320 w 10040"/>
                  <a:gd name="connsiteY33" fmla="*/ 20 h 10000"/>
                  <a:gd name="connsiteX34" fmla="*/ 6368 w 10040"/>
                  <a:gd name="connsiteY34" fmla="*/ 76 h 10000"/>
                  <a:gd name="connsiteX35" fmla="*/ 6403 w 10040"/>
                  <a:gd name="connsiteY35" fmla="*/ 116 h 10000"/>
                  <a:gd name="connsiteX36" fmla="*/ 6443 w 10040"/>
                  <a:gd name="connsiteY36" fmla="*/ 164 h 10000"/>
                  <a:gd name="connsiteX37" fmla="*/ 6493 w 10040"/>
                  <a:gd name="connsiteY37" fmla="*/ 218 h 10000"/>
                  <a:gd name="connsiteX38" fmla="*/ 6549 w 10040"/>
                  <a:gd name="connsiteY38" fmla="*/ 276 h 10000"/>
                  <a:gd name="connsiteX39" fmla="*/ 6614 w 10040"/>
                  <a:gd name="connsiteY39" fmla="*/ 340 h 10000"/>
                  <a:gd name="connsiteX40" fmla="*/ 6682 w 10040"/>
                  <a:gd name="connsiteY40" fmla="*/ 410 h 10000"/>
                  <a:gd name="connsiteX41" fmla="*/ 6759 w 10040"/>
                  <a:gd name="connsiteY41" fmla="*/ 484 h 10000"/>
                  <a:gd name="connsiteX42" fmla="*/ 6845 w 10040"/>
                  <a:gd name="connsiteY42" fmla="*/ 562 h 10000"/>
                  <a:gd name="connsiteX43" fmla="*/ 6935 w 10040"/>
                  <a:gd name="connsiteY43" fmla="*/ 641 h 10000"/>
                  <a:gd name="connsiteX44" fmla="*/ 7033 w 10040"/>
                  <a:gd name="connsiteY44" fmla="*/ 723 h 10000"/>
                  <a:gd name="connsiteX45" fmla="*/ 7137 w 10040"/>
                  <a:gd name="connsiteY45" fmla="*/ 804 h 10000"/>
                  <a:gd name="connsiteX46" fmla="*/ 7247 w 10040"/>
                  <a:gd name="connsiteY46" fmla="*/ 889 h 10000"/>
                  <a:gd name="connsiteX47" fmla="*/ 7365 w 10040"/>
                  <a:gd name="connsiteY47" fmla="*/ 973 h 10000"/>
                  <a:gd name="connsiteX48" fmla="*/ 7488 w 10040"/>
                  <a:gd name="connsiteY48" fmla="*/ 1055 h 10000"/>
                  <a:gd name="connsiteX49" fmla="*/ 7618 w 10040"/>
                  <a:gd name="connsiteY49" fmla="*/ 1140 h 10000"/>
                  <a:gd name="connsiteX50" fmla="*/ 7753 w 10040"/>
                  <a:gd name="connsiteY50" fmla="*/ 1219 h 10000"/>
                  <a:gd name="connsiteX51" fmla="*/ 7895 w 10040"/>
                  <a:gd name="connsiteY51" fmla="*/ 1296 h 10000"/>
                  <a:gd name="connsiteX52" fmla="*/ 8042 w 10040"/>
                  <a:gd name="connsiteY52" fmla="*/ 1371 h 10000"/>
                  <a:gd name="connsiteX53" fmla="*/ 8195 w 10040"/>
                  <a:gd name="connsiteY53" fmla="*/ 1443 h 10000"/>
                  <a:gd name="connsiteX54" fmla="*/ 8355 w 10040"/>
                  <a:gd name="connsiteY54" fmla="*/ 1511 h 10000"/>
                  <a:gd name="connsiteX55" fmla="*/ 8520 w 10040"/>
                  <a:gd name="connsiteY55" fmla="*/ 1574 h 10000"/>
                  <a:gd name="connsiteX56" fmla="*/ 8690 w 10040"/>
                  <a:gd name="connsiteY56" fmla="*/ 1630 h 10000"/>
                  <a:gd name="connsiteX57" fmla="*/ 8866 w 10040"/>
                  <a:gd name="connsiteY57" fmla="*/ 1681 h 10000"/>
                  <a:gd name="connsiteX58" fmla="*/ 9048 w 10040"/>
                  <a:gd name="connsiteY58" fmla="*/ 1724 h 10000"/>
                  <a:gd name="connsiteX59" fmla="*/ 9236 w 10040"/>
                  <a:gd name="connsiteY59" fmla="*/ 1761 h 10000"/>
                  <a:gd name="connsiteX60" fmla="*/ 9427 w 10040"/>
                  <a:gd name="connsiteY60" fmla="*/ 1787 h 10000"/>
                  <a:gd name="connsiteX61" fmla="*/ 9624 w 10040"/>
                  <a:gd name="connsiteY61" fmla="*/ 1808 h 10000"/>
                  <a:gd name="connsiteX62" fmla="*/ 9828 w 10040"/>
                  <a:gd name="connsiteY62" fmla="*/ 1817 h 10000"/>
                  <a:gd name="connsiteX0" fmla="*/ 9828 w 10040"/>
                  <a:gd name="connsiteY0" fmla="*/ 1817 h 10000"/>
                  <a:gd name="connsiteX1" fmla="*/ 10040 w 10040"/>
                  <a:gd name="connsiteY1" fmla="*/ 9988 h 10000"/>
                  <a:gd name="connsiteX2" fmla="*/ 9973 w 10040"/>
                  <a:gd name="connsiteY2" fmla="*/ 9992 h 10000"/>
                  <a:gd name="connsiteX3" fmla="*/ 9782 w 10040"/>
                  <a:gd name="connsiteY3" fmla="*/ 9997 h 10000"/>
                  <a:gd name="connsiteX4" fmla="*/ 9645 w 10040"/>
                  <a:gd name="connsiteY4" fmla="*/ 10000 h 10000"/>
                  <a:gd name="connsiteX5" fmla="*/ 9478 w 10040"/>
                  <a:gd name="connsiteY5" fmla="*/ 9997 h 10000"/>
                  <a:gd name="connsiteX6" fmla="*/ 9287 w 10040"/>
                  <a:gd name="connsiteY6" fmla="*/ 9992 h 10000"/>
                  <a:gd name="connsiteX7" fmla="*/ 9073 w 10040"/>
                  <a:gd name="connsiteY7" fmla="*/ 9983 h 10000"/>
                  <a:gd name="connsiteX8" fmla="*/ 8836 w 10040"/>
                  <a:gd name="connsiteY8" fmla="*/ 9967 h 10000"/>
                  <a:gd name="connsiteX9" fmla="*/ 8574 w 10040"/>
                  <a:gd name="connsiteY9" fmla="*/ 9945 h 10000"/>
                  <a:gd name="connsiteX10" fmla="*/ 8293 w 10040"/>
                  <a:gd name="connsiteY10" fmla="*/ 9916 h 10000"/>
                  <a:gd name="connsiteX11" fmla="*/ 7993 w 10040"/>
                  <a:gd name="connsiteY11" fmla="*/ 9878 h 10000"/>
                  <a:gd name="connsiteX12" fmla="*/ 7676 w 10040"/>
                  <a:gd name="connsiteY12" fmla="*/ 9830 h 10000"/>
                  <a:gd name="connsiteX13" fmla="*/ 7342 w 10040"/>
                  <a:gd name="connsiteY13" fmla="*/ 9772 h 10000"/>
                  <a:gd name="connsiteX14" fmla="*/ 6995 w 10040"/>
                  <a:gd name="connsiteY14" fmla="*/ 9701 h 10000"/>
                  <a:gd name="connsiteX15" fmla="*/ 6631 w 10040"/>
                  <a:gd name="connsiteY15" fmla="*/ 9620 h 10000"/>
                  <a:gd name="connsiteX16" fmla="*/ 6256 w 10040"/>
                  <a:gd name="connsiteY16" fmla="*/ 9523 h 10000"/>
                  <a:gd name="connsiteX17" fmla="*/ 5869 w 10040"/>
                  <a:gd name="connsiteY17" fmla="*/ 9412 h 10000"/>
                  <a:gd name="connsiteX18" fmla="*/ 5473 w 10040"/>
                  <a:gd name="connsiteY18" fmla="*/ 9285 h 10000"/>
                  <a:gd name="connsiteX19" fmla="*/ 5069 w 10040"/>
                  <a:gd name="connsiteY19" fmla="*/ 9143 h 10000"/>
                  <a:gd name="connsiteX20" fmla="*/ 4656 w 10040"/>
                  <a:gd name="connsiteY20" fmla="*/ 8981 h 10000"/>
                  <a:gd name="connsiteX21" fmla="*/ 4240 w 10040"/>
                  <a:gd name="connsiteY21" fmla="*/ 8801 h 10000"/>
                  <a:gd name="connsiteX22" fmla="*/ 3816 w 10040"/>
                  <a:gd name="connsiteY22" fmla="*/ 8603 h 10000"/>
                  <a:gd name="connsiteX23" fmla="*/ 3391 w 10040"/>
                  <a:gd name="connsiteY23" fmla="*/ 8383 h 10000"/>
                  <a:gd name="connsiteX24" fmla="*/ 2964 w 10040"/>
                  <a:gd name="connsiteY24" fmla="*/ 8142 h 10000"/>
                  <a:gd name="connsiteX25" fmla="*/ 2538 w 10040"/>
                  <a:gd name="connsiteY25" fmla="*/ 7878 h 10000"/>
                  <a:gd name="connsiteX26" fmla="*/ 2111 w 10040"/>
                  <a:gd name="connsiteY26" fmla="*/ 7590 h 10000"/>
                  <a:gd name="connsiteX27" fmla="*/ 1686 w 10040"/>
                  <a:gd name="connsiteY27" fmla="*/ 7278 h 10000"/>
                  <a:gd name="connsiteX28" fmla="*/ 1267 w 10040"/>
                  <a:gd name="connsiteY28" fmla="*/ 6940 h 10000"/>
                  <a:gd name="connsiteX29" fmla="*/ 853 w 10040"/>
                  <a:gd name="connsiteY29" fmla="*/ 6575 h 10000"/>
                  <a:gd name="connsiteX30" fmla="*/ 442 w 10040"/>
                  <a:gd name="connsiteY30" fmla="*/ 6183 h 10000"/>
                  <a:gd name="connsiteX31" fmla="*/ 0 w 10040"/>
                  <a:gd name="connsiteY31" fmla="*/ 5724 h 10000"/>
                  <a:gd name="connsiteX32" fmla="*/ 6266 w 10040"/>
                  <a:gd name="connsiteY32" fmla="*/ 0 h 10000"/>
                  <a:gd name="connsiteX33" fmla="*/ 6320 w 10040"/>
                  <a:gd name="connsiteY33" fmla="*/ 20 h 10000"/>
                  <a:gd name="connsiteX34" fmla="*/ 6368 w 10040"/>
                  <a:gd name="connsiteY34" fmla="*/ 76 h 10000"/>
                  <a:gd name="connsiteX35" fmla="*/ 6403 w 10040"/>
                  <a:gd name="connsiteY35" fmla="*/ 116 h 10000"/>
                  <a:gd name="connsiteX36" fmla="*/ 6443 w 10040"/>
                  <a:gd name="connsiteY36" fmla="*/ 164 h 10000"/>
                  <a:gd name="connsiteX37" fmla="*/ 6493 w 10040"/>
                  <a:gd name="connsiteY37" fmla="*/ 218 h 10000"/>
                  <a:gd name="connsiteX38" fmla="*/ 6549 w 10040"/>
                  <a:gd name="connsiteY38" fmla="*/ 276 h 10000"/>
                  <a:gd name="connsiteX39" fmla="*/ 6614 w 10040"/>
                  <a:gd name="connsiteY39" fmla="*/ 340 h 10000"/>
                  <a:gd name="connsiteX40" fmla="*/ 6682 w 10040"/>
                  <a:gd name="connsiteY40" fmla="*/ 410 h 10000"/>
                  <a:gd name="connsiteX41" fmla="*/ 6759 w 10040"/>
                  <a:gd name="connsiteY41" fmla="*/ 484 h 10000"/>
                  <a:gd name="connsiteX42" fmla="*/ 6845 w 10040"/>
                  <a:gd name="connsiteY42" fmla="*/ 562 h 10000"/>
                  <a:gd name="connsiteX43" fmla="*/ 6935 w 10040"/>
                  <a:gd name="connsiteY43" fmla="*/ 641 h 10000"/>
                  <a:gd name="connsiteX44" fmla="*/ 7033 w 10040"/>
                  <a:gd name="connsiteY44" fmla="*/ 723 h 10000"/>
                  <a:gd name="connsiteX45" fmla="*/ 7137 w 10040"/>
                  <a:gd name="connsiteY45" fmla="*/ 804 h 10000"/>
                  <a:gd name="connsiteX46" fmla="*/ 7247 w 10040"/>
                  <a:gd name="connsiteY46" fmla="*/ 889 h 10000"/>
                  <a:gd name="connsiteX47" fmla="*/ 7365 w 10040"/>
                  <a:gd name="connsiteY47" fmla="*/ 973 h 10000"/>
                  <a:gd name="connsiteX48" fmla="*/ 7488 w 10040"/>
                  <a:gd name="connsiteY48" fmla="*/ 1055 h 10000"/>
                  <a:gd name="connsiteX49" fmla="*/ 7618 w 10040"/>
                  <a:gd name="connsiteY49" fmla="*/ 1140 h 10000"/>
                  <a:gd name="connsiteX50" fmla="*/ 7753 w 10040"/>
                  <a:gd name="connsiteY50" fmla="*/ 1219 h 10000"/>
                  <a:gd name="connsiteX51" fmla="*/ 7895 w 10040"/>
                  <a:gd name="connsiteY51" fmla="*/ 1296 h 10000"/>
                  <a:gd name="connsiteX52" fmla="*/ 8042 w 10040"/>
                  <a:gd name="connsiteY52" fmla="*/ 1371 h 10000"/>
                  <a:gd name="connsiteX53" fmla="*/ 8195 w 10040"/>
                  <a:gd name="connsiteY53" fmla="*/ 1443 h 10000"/>
                  <a:gd name="connsiteX54" fmla="*/ 8355 w 10040"/>
                  <a:gd name="connsiteY54" fmla="*/ 1511 h 10000"/>
                  <a:gd name="connsiteX55" fmla="*/ 8520 w 10040"/>
                  <a:gd name="connsiteY55" fmla="*/ 1574 h 10000"/>
                  <a:gd name="connsiteX56" fmla="*/ 8690 w 10040"/>
                  <a:gd name="connsiteY56" fmla="*/ 1630 h 10000"/>
                  <a:gd name="connsiteX57" fmla="*/ 8866 w 10040"/>
                  <a:gd name="connsiteY57" fmla="*/ 1681 h 10000"/>
                  <a:gd name="connsiteX58" fmla="*/ 9048 w 10040"/>
                  <a:gd name="connsiteY58" fmla="*/ 1724 h 10000"/>
                  <a:gd name="connsiteX59" fmla="*/ 9236 w 10040"/>
                  <a:gd name="connsiteY59" fmla="*/ 1761 h 10000"/>
                  <a:gd name="connsiteX60" fmla="*/ 9427 w 10040"/>
                  <a:gd name="connsiteY60" fmla="*/ 1787 h 10000"/>
                  <a:gd name="connsiteX61" fmla="*/ 9624 w 10040"/>
                  <a:gd name="connsiteY61" fmla="*/ 1808 h 10000"/>
                  <a:gd name="connsiteX62" fmla="*/ 9828 w 10040"/>
                  <a:gd name="connsiteY62" fmla="*/ 181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040" h="10000">
                    <a:moveTo>
                      <a:pt x="9828" y="1817"/>
                    </a:moveTo>
                    <a:cubicBezTo>
                      <a:pt x="9899" y="4541"/>
                      <a:pt x="9969" y="7264"/>
                      <a:pt x="10040" y="9988"/>
                    </a:cubicBezTo>
                    <a:cubicBezTo>
                      <a:pt x="10018" y="9989"/>
                      <a:pt x="9995" y="9991"/>
                      <a:pt x="9973" y="9992"/>
                    </a:cubicBezTo>
                    <a:lnTo>
                      <a:pt x="9782" y="9997"/>
                    </a:lnTo>
                    <a:lnTo>
                      <a:pt x="9645" y="10000"/>
                    </a:lnTo>
                    <a:lnTo>
                      <a:pt x="9478" y="9997"/>
                    </a:lnTo>
                    <a:lnTo>
                      <a:pt x="9287" y="9992"/>
                    </a:lnTo>
                    <a:lnTo>
                      <a:pt x="9073" y="9983"/>
                    </a:lnTo>
                    <a:lnTo>
                      <a:pt x="8836" y="9967"/>
                    </a:lnTo>
                    <a:lnTo>
                      <a:pt x="8574" y="9945"/>
                    </a:lnTo>
                    <a:lnTo>
                      <a:pt x="8293" y="9916"/>
                    </a:lnTo>
                    <a:lnTo>
                      <a:pt x="7993" y="9878"/>
                    </a:lnTo>
                    <a:lnTo>
                      <a:pt x="7676" y="9830"/>
                    </a:lnTo>
                    <a:lnTo>
                      <a:pt x="7342" y="9772"/>
                    </a:lnTo>
                    <a:lnTo>
                      <a:pt x="6995" y="9701"/>
                    </a:lnTo>
                    <a:lnTo>
                      <a:pt x="6631" y="9620"/>
                    </a:lnTo>
                    <a:lnTo>
                      <a:pt x="6256" y="9523"/>
                    </a:lnTo>
                    <a:lnTo>
                      <a:pt x="5869" y="9412"/>
                    </a:lnTo>
                    <a:lnTo>
                      <a:pt x="5473" y="9285"/>
                    </a:lnTo>
                    <a:lnTo>
                      <a:pt x="5069" y="9143"/>
                    </a:lnTo>
                    <a:lnTo>
                      <a:pt x="4656" y="8981"/>
                    </a:lnTo>
                    <a:lnTo>
                      <a:pt x="4240" y="8801"/>
                    </a:lnTo>
                    <a:lnTo>
                      <a:pt x="3816" y="8603"/>
                    </a:lnTo>
                    <a:lnTo>
                      <a:pt x="3391" y="8383"/>
                    </a:lnTo>
                    <a:lnTo>
                      <a:pt x="2964" y="8142"/>
                    </a:lnTo>
                    <a:lnTo>
                      <a:pt x="2538" y="7878"/>
                    </a:lnTo>
                    <a:lnTo>
                      <a:pt x="2111" y="7590"/>
                    </a:lnTo>
                    <a:lnTo>
                      <a:pt x="1686" y="7278"/>
                    </a:lnTo>
                    <a:lnTo>
                      <a:pt x="1267" y="6940"/>
                    </a:lnTo>
                    <a:lnTo>
                      <a:pt x="853" y="6575"/>
                    </a:lnTo>
                    <a:lnTo>
                      <a:pt x="442" y="6183"/>
                    </a:lnTo>
                    <a:lnTo>
                      <a:pt x="0" y="5724"/>
                    </a:lnTo>
                    <a:lnTo>
                      <a:pt x="6266" y="0"/>
                    </a:lnTo>
                    <a:cubicBezTo>
                      <a:pt x="6271" y="7"/>
                      <a:pt x="6315" y="13"/>
                      <a:pt x="6320" y="20"/>
                    </a:cubicBezTo>
                    <a:cubicBezTo>
                      <a:pt x="6336" y="39"/>
                      <a:pt x="6352" y="57"/>
                      <a:pt x="6368" y="76"/>
                    </a:cubicBezTo>
                    <a:cubicBezTo>
                      <a:pt x="6380" y="89"/>
                      <a:pt x="6391" y="103"/>
                      <a:pt x="6403" y="116"/>
                    </a:cubicBezTo>
                    <a:cubicBezTo>
                      <a:pt x="6416" y="132"/>
                      <a:pt x="6430" y="148"/>
                      <a:pt x="6443" y="164"/>
                    </a:cubicBezTo>
                    <a:cubicBezTo>
                      <a:pt x="6460" y="182"/>
                      <a:pt x="6476" y="200"/>
                      <a:pt x="6493" y="218"/>
                    </a:cubicBezTo>
                    <a:cubicBezTo>
                      <a:pt x="6512" y="237"/>
                      <a:pt x="6530" y="257"/>
                      <a:pt x="6549" y="276"/>
                    </a:cubicBezTo>
                    <a:cubicBezTo>
                      <a:pt x="6571" y="297"/>
                      <a:pt x="6592" y="319"/>
                      <a:pt x="6614" y="340"/>
                    </a:cubicBezTo>
                    <a:cubicBezTo>
                      <a:pt x="6637" y="363"/>
                      <a:pt x="6659" y="387"/>
                      <a:pt x="6682" y="410"/>
                    </a:cubicBezTo>
                    <a:lnTo>
                      <a:pt x="6759" y="484"/>
                    </a:lnTo>
                    <a:cubicBezTo>
                      <a:pt x="6788" y="510"/>
                      <a:pt x="6816" y="536"/>
                      <a:pt x="6845" y="562"/>
                    </a:cubicBezTo>
                    <a:cubicBezTo>
                      <a:pt x="6875" y="588"/>
                      <a:pt x="6905" y="615"/>
                      <a:pt x="6935" y="641"/>
                    </a:cubicBezTo>
                    <a:cubicBezTo>
                      <a:pt x="6968" y="668"/>
                      <a:pt x="7000" y="696"/>
                      <a:pt x="7033" y="723"/>
                    </a:cubicBezTo>
                    <a:lnTo>
                      <a:pt x="7137" y="804"/>
                    </a:lnTo>
                    <a:cubicBezTo>
                      <a:pt x="7174" y="832"/>
                      <a:pt x="7210" y="861"/>
                      <a:pt x="7247" y="889"/>
                    </a:cubicBezTo>
                    <a:lnTo>
                      <a:pt x="7365" y="973"/>
                    </a:lnTo>
                    <a:lnTo>
                      <a:pt x="7488" y="1055"/>
                    </a:lnTo>
                    <a:lnTo>
                      <a:pt x="7618" y="1140"/>
                    </a:lnTo>
                    <a:lnTo>
                      <a:pt x="7753" y="1219"/>
                    </a:lnTo>
                    <a:cubicBezTo>
                      <a:pt x="7800" y="1245"/>
                      <a:pt x="7848" y="1270"/>
                      <a:pt x="7895" y="1296"/>
                    </a:cubicBezTo>
                    <a:lnTo>
                      <a:pt x="8042" y="1371"/>
                    </a:lnTo>
                    <a:lnTo>
                      <a:pt x="8195" y="1443"/>
                    </a:lnTo>
                    <a:lnTo>
                      <a:pt x="8355" y="1511"/>
                    </a:lnTo>
                    <a:lnTo>
                      <a:pt x="8520" y="1574"/>
                    </a:lnTo>
                    <a:lnTo>
                      <a:pt x="8690" y="1630"/>
                    </a:lnTo>
                    <a:lnTo>
                      <a:pt x="8866" y="1681"/>
                    </a:lnTo>
                    <a:lnTo>
                      <a:pt x="9048" y="1724"/>
                    </a:lnTo>
                    <a:lnTo>
                      <a:pt x="9236" y="1761"/>
                    </a:lnTo>
                    <a:lnTo>
                      <a:pt x="9427" y="1787"/>
                    </a:lnTo>
                    <a:lnTo>
                      <a:pt x="9624" y="1808"/>
                    </a:lnTo>
                    <a:lnTo>
                      <a:pt x="9828" y="1817"/>
                    </a:lnTo>
                    <a:close/>
                  </a:path>
                </a:pathLst>
              </a:custGeom>
              <a:gradFill>
                <a:gsLst>
                  <a:gs pos="0">
                    <a:schemeClr val="accent2"/>
                  </a:gs>
                  <a:gs pos="100000">
                    <a:schemeClr val="accent2">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17" name="SlideModel shp12">
                <a:extLst>
                  <a:ext uri="{FF2B5EF4-FFF2-40B4-BE49-F238E27FC236}">
                    <a16:creationId xmlns:a16="http://schemas.microsoft.com/office/drawing/2014/main" id="{89F41333-E9B6-B346-B575-19FB103098DC}"/>
                  </a:ext>
                </a:extLst>
              </p:cNvPr>
              <p:cNvSpPr>
                <a:spLocks/>
              </p:cNvSpPr>
              <p:nvPr/>
            </p:nvSpPr>
            <p:spPr bwMode="auto">
              <a:xfrm>
                <a:off x="3268654" y="4855772"/>
                <a:ext cx="1315839" cy="793608"/>
              </a:xfrm>
              <a:custGeom>
                <a:avLst/>
                <a:gdLst>
                  <a:gd name="T0" fmla="*/ 5892 w 5892"/>
                  <a:gd name="T1" fmla="*/ 2627 h 2627"/>
                  <a:gd name="T2" fmla="*/ 5844 w 5892"/>
                  <a:gd name="T3" fmla="*/ 2626 h 2627"/>
                  <a:gd name="T4" fmla="*/ 5710 w 5892"/>
                  <a:gd name="T5" fmla="*/ 2618 h 2627"/>
                  <a:gd name="T6" fmla="*/ 5613 w 5892"/>
                  <a:gd name="T7" fmla="*/ 2611 h 2627"/>
                  <a:gd name="T8" fmla="*/ 5499 w 5892"/>
                  <a:gd name="T9" fmla="*/ 2601 h 2627"/>
                  <a:gd name="T10" fmla="*/ 5367 w 5892"/>
                  <a:gd name="T11" fmla="*/ 2588 h 2627"/>
                  <a:gd name="T12" fmla="*/ 5218 w 5892"/>
                  <a:gd name="T13" fmla="*/ 2572 h 2627"/>
                  <a:gd name="T14" fmla="*/ 5056 w 5892"/>
                  <a:gd name="T15" fmla="*/ 2552 h 2627"/>
                  <a:gd name="T16" fmla="*/ 4880 w 5892"/>
                  <a:gd name="T17" fmla="*/ 2527 h 2627"/>
                  <a:gd name="T18" fmla="*/ 4692 w 5892"/>
                  <a:gd name="T19" fmla="*/ 2497 h 2627"/>
                  <a:gd name="T20" fmla="*/ 4491 w 5892"/>
                  <a:gd name="T21" fmla="*/ 2463 h 2627"/>
                  <a:gd name="T22" fmla="*/ 4282 w 5892"/>
                  <a:gd name="T23" fmla="*/ 2422 h 2627"/>
                  <a:gd name="T24" fmla="*/ 4064 w 5892"/>
                  <a:gd name="T25" fmla="*/ 2375 h 2627"/>
                  <a:gd name="T26" fmla="*/ 3838 w 5892"/>
                  <a:gd name="T27" fmla="*/ 2322 h 2627"/>
                  <a:gd name="T28" fmla="*/ 3606 w 5892"/>
                  <a:gd name="T29" fmla="*/ 2261 h 2627"/>
                  <a:gd name="T30" fmla="*/ 3369 w 5892"/>
                  <a:gd name="T31" fmla="*/ 2194 h 2627"/>
                  <a:gd name="T32" fmla="*/ 3127 w 5892"/>
                  <a:gd name="T33" fmla="*/ 2118 h 2627"/>
                  <a:gd name="T34" fmla="*/ 2884 w 5892"/>
                  <a:gd name="T35" fmla="*/ 2035 h 2627"/>
                  <a:gd name="T36" fmla="*/ 2638 w 5892"/>
                  <a:gd name="T37" fmla="*/ 1942 h 2627"/>
                  <a:gd name="T38" fmla="*/ 2392 w 5892"/>
                  <a:gd name="T39" fmla="*/ 1841 h 2627"/>
                  <a:gd name="T40" fmla="*/ 2147 w 5892"/>
                  <a:gd name="T41" fmla="*/ 1730 h 2627"/>
                  <a:gd name="T42" fmla="*/ 1904 w 5892"/>
                  <a:gd name="T43" fmla="*/ 1609 h 2627"/>
                  <a:gd name="T44" fmla="*/ 1664 w 5892"/>
                  <a:gd name="T45" fmla="*/ 1477 h 2627"/>
                  <a:gd name="T46" fmla="*/ 1428 w 5892"/>
                  <a:gd name="T47" fmla="*/ 1335 h 2627"/>
                  <a:gd name="T48" fmla="*/ 1198 w 5892"/>
                  <a:gd name="T49" fmla="*/ 1182 h 2627"/>
                  <a:gd name="T50" fmla="*/ 975 w 5892"/>
                  <a:gd name="T51" fmla="*/ 1016 h 2627"/>
                  <a:gd name="T52" fmla="*/ 759 w 5892"/>
                  <a:gd name="T53" fmla="*/ 838 h 2627"/>
                  <a:gd name="T54" fmla="*/ 553 w 5892"/>
                  <a:gd name="T55" fmla="*/ 649 h 2627"/>
                  <a:gd name="T56" fmla="*/ 357 w 5892"/>
                  <a:gd name="T57" fmla="*/ 447 h 2627"/>
                  <a:gd name="T58" fmla="*/ 172 w 5892"/>
                  <a:gd name="T59" fmla="*/ 230 h 2627"/>
                  <a:gd name="T60" fmla="*/ 0 w 5892"/>
                  <a:gd name="T61" fmla="*/ 0 h 2627"/>
                  <a:gd name="T62" fmla="*/ 881 w 5892"/>
                  <a:gd name="T63" fmla="*/ 80 h 2627"/>
                  <a:gd name="T64" fmla="*/ 903 w 5892"/>
                  <a:gd name="T65" fmla="*/ 107 h 2627"/>
                  <a:gd name="T66" fmla="*/ 968 w 5892"/>
                  <a:gd name="T67" fmla="*/ 180 h 2627"/>
                  <a:gd name="T68" fmla="*/ 1018 w 5892"/>
                  <a:gd name="T69" fmla="*/ 233 h 2627"/>
                  <a:gd name="T70" fmla="*/ 1077 w 5892"/>
                  <a:gd name="T71" fmla="*/ 296 h 2627"/>
                  <a:gd name="T72" fmla="*/ 1146 w 5892"/>
                  <a:gd name="T73" fmla="*/ 367 h 2627"/>
                  <a:gd name="T74" fmla="*/ 1227 w 5892"/>
                  <a:gd name="T75" fmla="*/ 447 h 2627"/>
                  <a:gd name="T76" fmla="*/ 1317 w 5892"/>
                  <a:gd name="T77" fmla="*/ 534 h 2627"/>
                  <a:gd name="T78" fmla="*/ 1417 w 5892"/>
                  <a:gd name="T79" fmla="*/ 626 h 2627"/>
                  <a:gd name="T80" fmla="*/ 1527 w 5892"/>
                  <a:gd name="T81" fmla="*/ 725 h 2627"/>
                  <a:gd name="T82" fmla="*/ 1647 w 5892"/>
                  <a:gd name="T83" fmla="*/ 827 h 2627"/>
                  <a:gd name="T84" fmla="*/ 1776 w 5892"/>
                  <a:gd name="T85" fmla="*/ 934 h 2627"/>
                  <a:gd name="T86" fmla="*/ 1915 w 5892"/>
                  <a:gd name="T87" fmla="*/ 1044 h 2627"/>
                  <a:gd name="T88" fmla="*/ 2064 w 5892"/>
                  <a:gd name="T89" fmla="*/ 1156 h 2627"/>
                  <a:gd name="T90" fmla="*/ 2221 w 5892"/>
                  <a:gd name="T91" fmla="*/ 1271 h 2627"/>
                  <a:gd name="T92" fmla="*/ 2388 w 5892"/>
                  <a:gd name="T93" fmla="*/ 1385 h 2627"/>
                  <a:gd name="T94" fmla="*/ 2563 w 5892"/>
                  <a:gd name="T95" fmla="*/ 1499 h 2627"/>
                  <a:gd name="T96" fmla="*/ 2747 w 5892"/>
                  <a:gd name="T97" fmla="*/ 1612 h 2627"/>
                  <a:gd name="T98" fmla="*/ 2941 w 5892"/>
                  <a:gd name="T99" fmla="*/ 1724 h 2627"/>
                  <a:gd name="T100" fmla="*/ 3143 w 5892"/>
                  <a:gd name="T101" fmla="*/ 1833 h 2627"/>
                  <a:gd name="T102" fmla="*/ 3353 w 5892"/>
                  <a:gd name="T103" fmla="*/ 1938 h 2627"/>
                  <a:gd name="T104" fmla="*/ 3571 w 5892"/>
                  <a:gd name="T105" fmla="*/ 2039 h 2627"/>
                  <a:gd name="T106" fmla="*/ 3798 w 5892"/>
                  <a:gd name="T107" fmla="*/ 2136 h 2627"/>
                  <a:gd name="T108" fmla="*/ 4033 w 5892"/>
                  <a:gd name="T109" fmla="*/ 2226 h 2627"/>
                  <a:gd name="T110" fmla="*/ 4275 w 5892"/>
                  <a:gd name="T111" fmla="*/ 2310 h 2627"/>
                  <a:gd name="T112" fmla="*/ 4527 w 5892"/>
                  <a:gd name="T113" fmla="*/ 2386 h 2627"/>
                  <a:gd name="T114" fmla="*/ 4784 w 5892"/>
                  <a:gd name="T115" fmla="*/ 2454 h 2627"/>
                  <a:gd name="T116" fmla="*/ 5049 w 5892"/>
                  <a:gd name="T117" fmla="*/ 2513 h 2627"/>
                  <a:gd name="T118" fmla="*/ 5324 w 5892"/>
                  <a:gd name="T119" fmla="*/ 2562 h 2627"/>
                  <a:gd name="T120" fmla="*/ 5603 w 5892"/>
                  <a:gd name="T121" fmla="*/ 2600 h 2627"/>
                  <a:gd name="T122" fmla="*/ 5892 w 5892"/>
                  <a:gd name="T123" fmla="*/ 2627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92" h="2627">
                    <a:moveTo>
                      <a:pt x="5892" y="2627"/>
                    </a:moveTo>
                    <a:lnTo>
                      <a:pt x="5844" y="2626"/>
                    </a:lnTo>
                    <a:lnTo>
                      <a:pt x="5710" y="2618"/>
                    </a:lnTo>
                    <a:lnTo>
                      <a:pt x="5613" y="2611"/>
                    </a:lnTo>
                    <a:lnTo>
                      <a:pt x="5499" y="2601"/>
                    </a:lnTo>
                    <a:lnTo>
                      <a:pt x="5367" y="2588"/>
                    </a:lnTo>
                    <a:lnTo>
                      <a:pt x="5218" y="2572"/>
                    </a:lnTo>
                    <a:lnTo>
                      <a:pt x="5056" y="2552"/>
                    </a:lnTo>
                    <a:lnTo>
                      <a:pt x="4880" y="2527"/>
                    </a:lnTo>
                    <a:lnTo>
                      <a:pt x="4692" y="2497"/>
                    </a:lnTo>
                    <a:lnTo>
                      <a:pt x="4491" y="2463"/>
                    </a:lnTo>
                    <a:lnTo>
                      <a:pt x="4282" y="2422"/>
                    </a:lnTo>
                    <a:lnTo>
                      <a:pt x="4064" y="2375"/>
                    </a:lnTo>
                    <a:lnTo>
                      <a:pt x="3838" y="2322"/>
                    </a:lnTo>
                    <a:lnTo>
                      <a:pt x="3606" y="2261"/>
                    </a:lnTo>
                    <a:lnTo>
                      <a:pt x="3369" y="2194"/>
                    </a:lnTo>
                    <a:lnTo>
                      <a:pt x="3127" y="2118"/>
                    </a:lnTo>
                    <a:lnTo>
                      <a:pt x="2884" y="2035"/>
                    </a:lnTo>
                    <a:lnTo>
                      <a:pt x="2638" y="1942"/>
                    </a:lnTo>
                    <a:lnTo>
                      <a:pt x="2392" y="1841"/>
                    </a:lnTo>
                    <a:lnTo>
                      <a:pt x="2147" y="1730"/>
                    </a:lnTo>
                    <a:lnTo>
                      <a:pt x="1904" y="1609"/>
                    </a:lnTo>
                    <a:lnTo>
                      <a:pt x="1664" y="1477"/>
                    </a:lnTo>
                    <a:lnTo>
                      <a:pt x="1428" y="1335"/>
                    </a:lnTo>
                    <a:lnTo>
                      <a:pt x="1198" y="1182"/>
                    </a:lnTo>
                    <a:lnTo>
                      <a:pt x="975" y="1016"/>
                    </a:lnTo>
                    <a:lnTo>
                      <a:pt x="759" y="838"/>
                    </a:lnTo>
                    <a:lnTo>
                      <a:pt x="553" y="649"/>
                    </a:lnTo>
                    <a:lnTo>
                      <a:pt x="357" y="447"/>
                    </a:lnTo>
                    <a:lnTo>
                      <a:pt x="172" y="230"/>
                    </a:lnTo>
                    <a:lnTo>
                      <a:pt x="0" y="0"/>
                    </a:lnTo>
                    <a:lnTo>
                      <a:pt x="881" y="80"/>
                    </a:lnTo>
                    <a:lnTo>
                      <a:pt x="903" y="107"/>
                    </a:lnTo>
                    <a:lnTo>
                      <a:pt x="968" y="180"/>
                    </a:lnTo>
                    <a:lnTo>
                      <a:pt x="1018" y="233"/>
                    </a:lnTo>
                    <a:lnTo>
                      <a:pt x="1077" y="296"/>
                    </a:lnTo>
                    <a:lnTo>
                      <a:pt x="1146" y="367"/>
                    </a:lnTo>
                    <a:lnTo>
                      <a:pt x="1227" y="447"/>
                    </a:lnTo>
                    <a:lnTo>
                      <a:pt x="1317" y="534"/>
                    </a:lnTo>
                    <a:lnTo>
                      <a:pt x="1417" y="626"/>
                    </a:lnTo>
                    <a:lnTo>
                      <a:pt x="1527" y="725"/>
                    </a:lnTo>
                    <a:lnTo>
                      <a:pt x="1647" y="827"/>
                    </a:lnTo>
                    <a:lnTo>
                      <a:pt x="1776" y="934"/>
                    </a:lnTo>
                    <a:lnTo>
                      <a:pt x="1915" y="1044"/>
                    </a:lnTo>
                    <a:lnTo>
                      <a:pt x="2064" y="1156"/>
                    </a:lnTo>
                    <a:lnTo>
                      <a:pt x="2221" y="1271"/>
                    </a:lnTo>
                    <a:lnTo>
                      <a:pt x="2388" y="1385"/>
                    </a:lnTo>
                    <a:lnTo>
                      <a:pt x="2563" y="1499"/>
                    </a:lnTo>
                    <a:lnTo>
                      <a:pt x="2747" y="1612"/>
                    </a:lnTo>
                    <a:lnTo>
                      <a:pt x="2941" y="1724"/>
                    </a:lnTo>
                    <a:lnTo>
                      <a:pt x="3143" y="1833"/>
                    </a:lnTo>
                    <a:lnTo>
                      <a:pt x="3353" y="1938"/>
                    </a:lnTo>
                    <a:lnTo>
                      <a:pt x="3571" y="2039"/>
                    </a:lnTo>
                    <a:lnTo>
                      <a:pt x="3798" y="2136"/>
                    </a:lnTo>
                    <a:lnTo>
                      <a:pt x="4033" y="2226"/>
                    </a:lnTo>
                    <a:lnTo>
                      <a:pt x="4275" y="2310"/>
                    </a:lnTo>
                    <a:lnTo>
                      <a:pt x="4527" y="2386"/>
                    </a:lnTo>
                    <a:lnTo>
                      <a:pt x="4784" y="2454"/>
                    </a:lnTo>
                    <a:lnTo>
                      <a:pt x="5049" y="2513"/>
                    </a:lnTo>
                    <a:lnTo>
                      <a:pt x="5324" y="2562"/>
                    </a:lnTo>
                    <a:lnTo>
                      <a:pt x="5603" y="2600"/>
                    </a:lnTo>
                    <a:lnTo>
                      <a:pt x="5892" y="2627"/>
                    </a:lnTo>
                    <a:close/>
                  </a:path>
                </a:pathLst>
              </a:custGeom>
              <a:gradFill>
                <a:gsLst>
                  <a:gs pos="0">
                    <a:schemeClr val="accent2">
                      <a:lumMod val="50000"/>
                    </a:schemeClr>
                  </a:gs>
                  <a:gs pos="100000">
                    <a:schemeClr val="tx1">
                      <a:lumMod val="75000"/>
                      <a:lumOff val="2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18" name="SlideModel shp13">
                <a:extLst>
                  <a:ext uri="{FF2B5EF4-FFF2-40B4-BE49-F238E27FC236}">
                    <a16:creationId xmlns:a16="http://schemas.microsoft.com/office/drawing/2014/main" id="{63D23596-B9C0-9E4C-8946-F4ADED8EFE91}"/>
                  </a:ext>
                </a:extLst>
              </p:cNvPr>
              <p:cNvSpPr>
                <a:spLocks/>
              </p:cNvSpPr>
              <p:nvPr/>
            </p:nvSpPr>
            <p:spPr bwMode="auto">
              <a:xfrm>
                <a:off x="3268654" y="3826620"/>
                <a:ext cx="992910" cy="1052708"/>
              </a:xfrm>
              <a:custGeom>
                <a:avLst/>
                <a:gdLst>
                  <a:gd name="T0" fmla="*/ 0 w 4451"/>
                  <a:gd name="T1" fmla="*/ 3408 h 3488"/>
                  <a:gd name="T2" fmla="*/ 881 w 4451"/>
                  <a:gd name="T3" fmla="*/ 3488 h 3488"/>
                  <a:gd name="T4" fmla="*/ 4451 w 4451"/>
                  <a:gd name="T5" fmla="*/ 0 h 3488"/>
                  <a:gd name="T6" fmla="*/ 3907 w 4451"/>
                  <a:gd name="T7" fmla="*/ 31 h 3488"/>
                  <a:gd name="T8" fmla="*/ 0 w 4451"/>
                  <a:gd name="T9" fmla="*/ 3408 h 3488"/>
                </a:gdLst>
                <a:ahLst/>
                <a:cxnLst>
                  <a:cxn ang="0">
                    <a:pos x="T0" y="T1"/>
                  </a:cxn>
                  <a:cxn ang="0">
                    <a:pos x="T2" y="T3"/>
                  </a:cxn>
                  <a:cxn ang="0">
                    <a:pos x="T4" y="T5"/>
                  </a:cxn>
                  <a:cxn ang="0">
                    <a:pos x="T6" y="T7"/>
                  </a:cxn>
                  <a:cxn ang="0">
                    <a:pos x="T8" y="T9"/>
                  </a:cxn>
                </a:cxnLst>
                <a:rect l="0" t="0" r="r" b="b"/>
                <a:pathLst>
                  <a:path w="4451" h="3488">
                    <a:moveTo>
                      <a:pt x="0" y="3408"/>
                    </a:moveTo>
                    <a:lnTo>
                      <a:pt x="881" y="3488"/>
                    </a:lnTo>
                    <a:lnTo>
                      <a:pt x="4451" y="0"/>
                    </a:lnTo>
                    <a:lnTo>
                      <a:pt x="3907" y="31"/>
                    </a:lnTo>
                    <a:lnTo>
                      <a:pt x="0" y="3408"/>
                    </a:lnTo>
                    <a:close/>
                  </a:path>
                </a:pathLst>
              </a:custGeom>
              <a:gradFill>
                <a:gsLst>
                  <a:gs pos="0">
                    <a:schemeClr val="accent2">
                      <a:lumMod val="75000"/>
                    </a:schemeClr>
                  </a:gs>
                  <a:gs pos="100000">
                    <a:schemeClr val="accent2">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19" name="SlideModel shp14">
                <a:extLst>
                  <a:ext uri="{FF2B5EF4-FFF2-40B4-BE49-F238E27FC236}">
                    <a16:creationId xmlns:a16="http://schemas.microsoft.com/office/drawing/2014/main" id="{CF0D6FD1-436F-4A45-9C77-747EFA111E34}"/>
                  </a:ext>
                </a:extLst>
              </p:cNvPr>
              <p:cNvSpPr>
                <a:spLocks/>
              </p:cNvSpPr>
              <p:nvPr/>
            </p:nvSpPr>
            <p:spPr bwMode="auto">
              <a:xfrm>
                <a:off x="2833167" y="3009458"/>
                <a:ext cx="565463" cy="1875306"/>
              </a:xfrm>
              <a:custGeom>
                <a:avLst/>
                <a:gdLst>
                  <a:gd name="T0" fmla="*/ 331 w 2537"/>
                  <a:gd name="T1" fmla="*/ 0 h 6211"/>
                  <a:gd name="T2" fmla="*/ 10 w 2537"/>
                  <a:gd name="T3" fmla="*/ 641 h 6211"/>
                  <a:gd name="T4" fmla="*/ 8 w 2537"/>
                  <a:gd name="T5" fmla="*/ 679 h 6211"/>
                  <a:gd name="T6" fmla="*/ 3 w 2537"/>
                  <a:gd name="T7" fmla="*/ 791 h 6211"/>
                  <a:gd name="T8" fmla="*/ 0 w 2537"/>
                  <a:gd name="T9" fmla="*/ 873 h 6211"/>
                  <a:gd name="T10" fmla="*/ 0 w 2537"/>
                  <a:gd name="T11" fmla="*/ 970 h 6211"/>
                  <a:gd name="T12" fmla="*/ 0 w 2537"/>
                  <a:gd name="T13" fmla="*/ 1082 h 6211"/>
                  <a:gd name="T14" fmla="*/ 3 w 2537"/>
                  <a:gd name="T15" fmla="*/ 1207 h 6211"/>
                  <a:gd name="T16" fmla="*/ 8 w 2537"/>
                  <a:gd name="T17" fmla="*/ 1347 h 6211"/>
                  <a:gd name="T18" fmla="*/ 16 w 2537"/>
                  <a:gd name="T19" fmla="*/ 1498 h 6211"/>
                  <a:gd name="T20" fmla="*/ 28 w 2537"/>
                  <a:gd name="T21" fmla="*/ 1661 h 6211"/>
                  <a:gd name="T22" fmla="*/ 43 w 2537"/>
                  <a:gd name="T23" fmla="*/ 1835 h 6211"/>
                  <a:gd name="T24" fmla="*/ 63 w 2537"/>
                  <a:gd name="T25" fmla="*/ 2017 h 6211"/>
                  <a:gd name="T26" fmla="*/ 88 w 2537"/>
                  <a:gd name="T27" fmla="*/ 2210 h 6211"/>
                  <a:gd name="T28" fmla="*/ 119 w 2537"/>
                  <a:gd name="T29" fmla="*/ 2410 h 6211"/>
                  <a:gd name="T30" fmla="*/ 157 w 2537"/>
                  <a:gd name="T31" fmla="*/ 2617 h 6211"/>
                  <a:gd name="T32" fmla="*/ 201 w 2537"/>
                  <a:gd name="T33" fmla="*/ 2831 h 6211"/>
                  <a:gd name="T34" fmla="*/ 251 w 2537"/>
                  <a:gd name="T35" fmla="*/ 3050 h 6211"/>
                  <a:gd name="T36" fmla="*/ 310 w 2537"/>
                  <a:gd name="T37" fmla="*/ 3273 h 6211"/>
                  <a:gd name="T38" fmla="*/ 377 w 2537"/>
                  <a:gd name="T39" fmla="*/ 3501 h 6211"/>
                  <a:gd name="T40" fmla="*/ 452 w 2537"/>
                  <a:gd name="T41" fmla="*/ 3731 h 6211"/>
                  <a:gd name="T42" fmla="*/ 537 w 2537"/>
                  <a:gd name="T43" fmla="*/ 3963 h 6211"/>
                  <a:gd name="T44" fmla="*/ 631 w 2537"/>
                  <a:gd name="T45" fmla="*/ 4198 h 6211"/>
                  <a:gd name="T46" fmla="*/ 736 w 2537"/>
                  <a:gd name="T47" fmla="*/ 4431 h 6211"/>
                  <a:gd name="T48" fmla="*/ 851 w 2537"/>
                  <a:gd name="T49" fmla="*/ 4664 h 6211"/>
                  <a:gd name="T50" fmla="*/ 978 w 2537"/>
                  <a:gd name="T51" fmla="*/ 4896 h 6211"/>
                  <a:gd name="T52" fmla="*/ 1116 w 2537"/>
                  <a:gd name="T53" fmla="*/ 5126 h 6211"/>
                  <a:gd name="T54" fmla="*/ 1266 w 2537"/>
                  <a:gd name="T55" fmla="*/ 5353 h 6211"/>
                  <a:gd name="T56" fmla="*/ 1431 w 2537"/>
                  <a:gd name="T57" fmla="*/ 5575 h 6211"/>
                  <a:gd name="T58" fmla="*/ 1607 w 2537"/>
                  <a:gd name="T59" fmla="*/ 5793 h 6211"/>
                  <a:gd name="T60" fmla="*/ 1798 w 2537"/>
                  <a:gd name="T61" fmla="*/ 6006 h 6211"/>
                  <a:gd name="T62" fmla="*/ 2003 w 2537"/>
                  <a:gd name="T63" fmla="*/ 6211 h 6211"/>
                  <a:gd name="T64" fmla="*/ 2537 w 2537"/>
                  <a:gd name="T65" fmla="*/ 6109 h 6211"/>
                  <a:gd name="T66" fmla="*/ 2514 w 2537"/>
                  <a:gd name="T67" fmla="*/ 6086 h 6211"/>
                  <a:gd name="T68" fmla="*/ 2447 w 2537"/>
                  <a:gd name="T69" fmla="*/ 6017 h 6211"/>
                  <a:gd name="T70" fmla="*/ 2399 w 2537"/>
                  <a:gd name="T71" fmla="*/ 5964 h 6211"/>
                  <a:gd name="T72" fmla="*/ 2342 w 2537"/>
                  <a:gd name="T73" fmla="*/ 5900 h 6211"/>
                  <a:gd name="T74" fmla="*/ 2278 w 2537"/>
                  <a:gd name="T75" fmla="*/ 5825 h 6211"/>
                  <a:gd name="T76" fmla="*/ 2208 w 2537"/>
                  <a:gd name="T77" fmla="*/ 5737 h 6211"/>
                  <a:gd name="T78" fmla="*/ 2130 w 2537"/>
                  <a:gd name="T79" fmla="*/ 5638 h 6211"/>
                  <a:gd name="T80" fmla="*/ 2047 w 2537"/>
                  <a:gd name="T81" fmla="*/ 5528 h 6211"/>
                  <a:gd name="T82" fmla="*/ 1959 w 2537"/>
                  <a:gd name="T83" fmla="*/ 5405 h 6211"/>
                  <a:gd name="T84" fmla="*/ 1868 w 2537"/>
                  <a:gd name="T85" fmla="*/ 5269 h 6211"/>
                  <a:gd name="T86" fmla="*/ 1772 w 2537"/>
                  <a:gd name="T87" fmla="*/ 5123 h 6211"/>
                  <a:gd name="T88" fmla="*/ 1675 w 2537"/>
                  <a:gd name="T89" fmla="*/ 4965 h 6211"/>
                  <a:gd name="T90" fmla="*/ 1575 w 2537"/>
                  <a:gd name="T91" fmla="*/ 4793 h 6211"/>
                  <a:gd name="T92" fmla="*/ 1475 w 2537"/>
                  <a:gd name="T93" fmla="*/ 4610 h 6211"/>
                  <a:gd name="T94" fmla="*/ 1373 w 2537"/>
                  <a:gd name="T95" fmla="*/ 4415 h 6211"/>
                  <a:gd name="T96" fmla="*/ 1273 w 2537"/>
                  <a:gd name="T97" fmla="*/ 4207 h 6211"/>
                  <a:gd name="T98" fmla="*/ 1174 w 2537"/>
                  <a:gd name="T99" fmla="*/ 3988 h 6211"/>
                  <a:gd name="T100" fmla="*/ 1076 w 2537"/>
                  <a:gd name="T101" fmla="*/ 3756 h 6211"/>
                  <a:gd name="T102" fmla="*/ 981 w 2537"/>
                  <a:gd name="T103" fmla="*/ 3512 h 6211"/>
                  <a:gd name="T104" fmla="*/ 890 w 2537"/>
                  <a:gd name="T105" fmla="*/ 3256 h 6211"/>
                  <a:gd name="T106" fmla="*/ 803 w 2537"/>
                  <a:gd name="T107" fmla="*/ 2987 h 6211"/>
                  <a:gd name="T108" fmla="*/ 721 w 2537"/>
                  <a:gd name="T109" fmla="*/ 2705 h 6211"/>
                  <a:gd name="T110" fmla="*/ 644 w 2537"/>
                  <a:gd name="T111" fmla="*/ 2411 h 6211"/>
                  <a:gd name="T112" fmla="*/ 574 w 2537"/>
                  <a:gd name="T113" fmla="*/ 2104 h 6211"/>
                  <a:gd name="T114" fmla="*/ 511 w 2537"/>
                  <a:gd name="T115" fmla="*/ 1786 h 6211"/>
                  <a:gd name="T116" fmla="*/ 456 w 2537"/>
                  <a:gd name="T117" fmla="*/ 1454 h 6211"/>
                  <a:gd name="T118" fmla="*/ 410 w 2537"/>
                  <a:gd name="T119" fmla="*/ 1110 h 6211"/>
                  <a:gd name="T120" fmla="*/ 372 w 2537"/>
                  <a:gd name="T121" fmla="*/ 753 h 6211"/>
                  <a:gd name="T122" fmla="*/ 346 w 2537"/>
                  <a:gd name="T123" fmla="*/ 383 h 6211"/>
                  <a:gd name="T124" fmla="*/ 331 w 2537"/>
                  <a:gd name="T125" fmla="*/ 0 h 6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7" h="6211">
                    <a:moveTo>
                      <a:pt x="331" y="0"/>
                    </a:moveTo>
                    <a:lnTo>
                      <a:pt x="10" y="641"/>
                    </a:lnTo>
                    <a:lnTo>
                      <a:pt x="8" y="679"/>
                    </a:lnTo>
                    <a:lnTo>
                      <a:pt x="3" y="791"/>
                    </a:lnTo>
                    <a:lnTo>
                      <a:pt x="0" y="873"/>
                    </a:lnTo>
                    <a:lnTo>
                      <a:pt x="0" y="970"/>
                    </a:lnTo>
                    <a:lnTo>
                      <a:pt x="0" y="1082"/>
                    </a:lnTo>
                    <a:lnTo>
                      <a:pt x="3" y="1207"/>
                    </a:lnTo>
                    <a:lnTo>
                      <a:pt x="8" y="1347"/>
                    </a:lnTo>
                    <a:lnTo>
                      <a:pt x="16" y="1498"/>
                    </a:lnTo>
                    <a:lnTo>
                      <a:pt x="28" y="1661"/>
                    </a:lnTo>
                    <a:lnTo>
                      <a:pt x="43" y="1835"/>
                    </a:lnTo>
                    <a:lnTo>
                      <a:pt x="63" y="2017"/>
                    </a:lnTo>
                    <a:lnTo>
                      <a:pt x="88" y="2210"/>
                    </a:lnTo>
                    <a:lnTo>
                      <a:pt x="119" y="2410"/>
                    </a:lnTo>
                    <a:lnTo>
                      <a:pt x="157" y="2617"/>
                    </a:lnTo>
                    <a:lnTo>
                      <a:pt x="201" y="2831"/>
                    </a:lnTo>
                    <a:lnTo>
                      <a:pt x="251" y="3050"/>
                    </a:lnTo>
                    <a:lnTo>
                      <a:pt x="310" y="3273"/>
                    </a:lnTo>
                    <a:lnTo>
                      <a:pt x="377" y="3501"/>
                    </a:lnTo>
                    <a:lnTo>
                      <a:pt x="452" y="3731"/>
                    </a:lnTo>
                    <a:lnTo>
                      <a:pt x="537" y="3963"/>
                    </a:lnTo>
                    <a:lnTo>
                      <a:pt x="631" y="4198"/>
                    </a:lnTo>
                    <a:lnTo>
                      <a:pt x="736" y="4431"/>
                    </a:lnTo>
                    <a:lnTo>
                      <a:pt x="851" y="4664"/>
                    </a:lnTo>
                    <a:lnTo>
                      <a:pt x="978" y="4896"/>
                    </a:lnTo>
                    <a:lnTo>
                      <a:pt x="1116" y="5126"/>
                    </a:lnTo>
                    <a:lnTo>
                      <a:pt x="1266" y="5353"/>
                    </a:lnTo>
                    <a:lnTo>
                      <a:pt x="1431" y="5575"/>
                    </a:lnTo>
                    <a:lnTo>
                      <a:pt x="1607" y="5793"/>
                    </a:lnTo>
                    <a:lnTo>
                      <a:pt x="1798" y="6006"/>
                    </a:lnTo>
                    <a:lnTo>
                      <a:pt x="2003" y="6211"/>
                    </a:lnTo>
                    <a:lnTo>
                      <a:pt x="2537" y="6109"/>
                    </a:lnTo>
                    <a:lnTo>
                      <a:pt x="2514" y="6086"/>
                    </a:lnTo>
                    <a:lnTo>
                      <a:pt x="2447" y="6017"/>
                    </a:lnTo>
                    <a:lnTo>
                      <a:pt x="2399" y="5964"/>
                    </a:lnTo>
                    <a:lnTo>
                      <a:pt x="2342" y="5900"/>
                    </a:lnTo>
                    <a:lnTo>
                      <a:pt x="2278" y="5825"/>
                    </a:lnTo>
                    <a:lnTo>
                      <a:pt x="2208" y="5737"/>
                    </a:lnTo>
                    <a:lnTo>
                      <a:pt x="2130" y="5638"/>
                    </a:lnTo>
                    <a:lnTo>
                      <a:pt x="2047" y="5528"/>
                    </a:lnTo>
                    <a:lnTo>
                      <a:pt x="1959" y="5405"/>
                    </a:lnTo>
                    <a:lnTo>
                      <a:pt x="1868" y="5269"/>
                    </a:lnTo>
                    <a:lnTo>
                      <a:pt x="1772" y="5123"/>
                    </a:lnTo>
                    <a:lnTo>
                      <a:pt x="1675" y="4965"/>
                    </a:lnTo>
                    <a:lnTo>
                      <a:pt x="1575" y="4793"/>
                    </a:lnTo>
                    <a:lnTo>
                      <a:pt x="1475" y="4610"/>
                    </a:lnTo>
                    <a:lnTo>
                      <a:pt x="1373" y="4415"/>
                    </a:lnTo>
                    <a:lnTo>
                      <a:pt x="1273" y="4207"/>
                    </a:lnTo>
                    <a:lnTo>
                      <a:pt x="1174" y="3988"/>
                    </a:lnTo>
                    <a:lnTo>
                      <a:pt x="1076" y="3756"/>
                    </a:lnTo>
                    <a:lnTo>
                      <a:pt x="981" y="3512"/>
                    </a:lnTo>
                    <a:lnTo>
                      <a:pt x="890" y="3256"/>
                    </a:lnTo>
                    <a:lnTo>
                      <a:pt x="803" y="2987"/>
                    </a:lnTo>
                    <a:lnTo>
                      <a:pt x="721" y="2705"/>
                    </a:lnTo>
                    <a:lnTo>
                      <a:pt x="644" y="2411"/>
                    </a:lnTo>
                    <a:lnTo>
                      <a:pt x="574" y="2104"/>
                    </a:lnTo>
                    <a:lnTo>
                      <a:pt x="511" y="1786"/>
                    </a:lnTo>
                    <a:lnTo>
                      <a:pt x="456" y="1454"/>
                    </a:lnTo>
                    <a:lnTo>
                      <a:pt x="410" y="1110"/>
                    </a:lnTo>
                    <a:lnTo>
                      <a:pt x="372" y="753"/>
                    </a:lnTo>
                    <a:lnTo>
                      <a:pt x="346" y="383"/>
                    </a:lnTo>
                    <a:lnTo>
                      <a:pt x="331" y="0"/>
                    </a:lnTo>
                    <a:close/>
                  </a:path>
                </a:pathLst>
              </a:custGeom>
              <a:gradFill>
                <a:gsLst>
                  <a:gs pos="0">
                    <a:schemeClr val="accent1">
                      <a:lumMod val="75000"/>
                    </a:schemeClr>
                  </a:gs>
                  <a:gs pos="100000">
                    <a:schemeClr val="tx1">
                      <a:lumMod val="75000"/>
                      <a:lumOff val="2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20" name="SlideModel shp15">
                <a:extLst>
                  <a:ext uri="{FF2B5EF4-FFF2-40B4-BE49-F238E27FC236}">
                    <a16:creationId xmlns:a16="http://schemas.microsoft.com/office/drawing/2014/main" id="{327CAC06-06F6-BB47-9697-9DF9413A8FDC}"/>
                  </a:ext>
                </a:extLst>
              </p:cNvPr>
              <p:cNvSpPr>
                <a:spLocks/>
              </p:cNvSpPr>
              <p:nvPr/>
            </p:nvSpPr>
            <p:spPr bwMode="auto">
              <a:xfrm>
                <a:off x="2427160" y="1954937"/>
                <a:ext cx="1916143" cy="2899023"/>
              </a:xfrm>
              <a:custGeom>
                <a:avLst/>
                <a:gdLst>
                  <a:gd name="T0" fmla="*/ 8581 w 8581"/>
                  <a:gd name="T1" fmla="*/ 4369 h 9597"/>
                  <a:gd name="T2" fmla="*/ 6998 w 8581"/>
                  <a:gd name="T3" fmla="*/ 4224 h 9597"/>
                  <a:gd name="T4" fmla="*/ 7018 w 8581"/>
                  <a:gd name="T5" fmla="*/ 4346 h 9597"/>
                  <a:gd name="T6" fmla="*/ 7047 w 8581"/>
                  <a:gd name="T7" fmla="*/ 4500 h 9597"/>
                  <a:gd name="T8" fmla="*/ 7074 w 8581"/>
                  <a:gd name="T9" fmla="*/ 4625 h 9597"/>
                  <a:gd name="T10" fmla="*/ 7107 w 8581"/>
                  <a:gd name="T11" fmla="*/ 4767 h 9597"/>
                  <a:gd name="T12" fmla="*/ 7147 w 8581"/>
                  <a:gd name="T13" fmla="*/ 4921 h 9597"/>
                  <a:gd name="T14" fmla="*/ 7195 w 8581"/>
                  <a:gd name="T15" fmla="*/ 5083 h 9597"/>
                  <a:gd name="T16" fmla="*/ 7250 w 8581"/>
                  <a:gd name="T17" fmla="*/ 5249 h 9597"/>
                  <a:gd name="T18" fmla="*/ 7312 w 8581"/>
                  <a:gd name="T19" fmla="*/ 5419 h 9597"/>
                  <a:gd name="T20" fmla="*/ 7383 w 8581"/>
                  <a:gd name="T21" fmla="*/ 5585 h 9597"/>
                  <a:gd name="T22" fmla="*/ 7462 w 8581"/>
                  <a:gd name="T23" fmla="*/ 5746 h 9597"/>
                  <a:gd name="T24" fmla="*/ 7550 w 8581"/>
                  <a:gd name="T25" fmla="*/ 5901 h 9597"/>
                  <a:gd name="T26" fmla="*/ 7648 w 8581"/>
                  <a:gd name="T27" fmla="*/ 6041 h 9597"/>
                  <a:gd name="T28" fmla="*/ 7755 w 8581"/>
                  <a:gd name="T29" fmla="*/ 6168 h 9597"/>
                  <a:gd name="T30" fmla="*/ 4352 w 8581"/>
                  <a:gd name="T31" fmla="*/ 9597 h 9597"/>
                  <a:gd name="T32" fmla="*/ 4256 w 8581"/>
                  <a:gd name="T33" fmla="*/ 9506 h 9597"/>
                  <a:gd name="T34" fmla="*/ 4146 w 8581"/>
                  <a:gd name="T35" fmla="*/ 9392 h 9597"/>
                  <a:gd name="T36" fmla="*/ 4003 w 8581"/>
                  <a:gd name="T37" fmla="*/ 9232 h 9597"/>
                  <a:gd name="T38" fmla="*/ 3833 w 8581"/>
                  <a:gd name="T39" fmla="*/ 9025 h 9597"/>
                  <a:gd name="T40" fmla="*/ 3645 w 8581"/>
                  <a:gd name="T41" fmla="*/ 8770 h 9597"/>
                  <a:gd name="T42" fmla="*/ 3444 w 8581"/>
                  <a:gd name="T43" fmla="*/ 8466 h 9597"/>
                  <a:gd name="T44" fmla="*/ 3237 w 8581"/>
                  <a:gd name="T45" fmla="*/ 8115 h 9597"/>
                  <a:gd name="T46" fmla="*/ 3030 w 8581"/>
                  <a:gd name="T47" fmla="*/ 7714 h 9597"/>
                  <a:gd name="T48" fmla="*/ 2829 w 8581"/>
                  <a:gd name="T49" fmla="*/ 7263 h 9597"/>
                  <a:gd name="T50" fmla="*/ 2643 w 8581"/>
                  <a:gd name="T51" fmla="*/ 6763 h 9597"/>
                  <a:gd name="T52" fmla="*/ 2477 w 8581"/>
                  <a:gd name="T53" fmla="*/ 6212 h 9597"/>
                  <a:gd name="T54" fmla="*/ 2337 w 8581"/>
                  <a:gd name="T55" fmla="*/ 5609 h 9597"/>
                  <a:gd name="T56" fmla="*/ 2230 w 8581"/>
                  <a:gd name="T57" fmla="*/ 4954 h 9597"/>
                  <a:gd name="T58" fmla="*/ 2164 w 8581"/>
                  <a:gd name="T59" fmla="*/ 4248 h 9597"/>
                  <a:gd name="T60" fmla="*/ 2146 w 8581"/>
                  <a:gd name="T61" fmla="*/ 3488 h 9597"/>
                  <a:gd name="T62" fmla="*/ 4915 w 8581"/>
                  <a:gd name="T63" fmla="*/ 0 h 9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81" h="9597">
                    <a:moveTo>
                      <a:pt x="4915" y="0"/>
                    </a:moveTo>
                    <a:lnTo>
                      <a:pt x="8581" y="4369"/>
                    </a:lnTo>
                    <a:lnTo>
                      <a:pt x="6996" y="4209"/>
                    </a:lnTo>
                    <a:lnTo>
                      <a:pt x="6998" y="4224"/>
                    </a:lnTo>
                    <a:lnTo>
                      <a:pt x="7005" y="4272"/>
                    </a:lnTo>
                    <a:lnTo>
                      <a:pt x="7018" y="4346"/>
                    </a:lnTo>
                    <a:lnTo>
                      <a:pt x="7035" y="4442"/>
                    </a:lnTo>
                    <a:lnTo>
                      <a:pt x="7047" y="4500"/>
                    </a:lnTo>
                    <a:lnTo>
                      <a:pt x="7059" y="4560"/>
                    </a:lnTo>
                    <a:lnTo>
                      <a:pt x="7074" y="4625"/>
                    </a:lnTo>
                    <a:lnTo>
                      <a:pt x="7089" y="4694"/>
                    </a:lnTo>
                    <a:lnTo>
                      <a:pt x="7107" y="4767"/>
                    </a:lnTo>
                    <a:lnTo>
                      <a:pt x="7127" y="4843"/>
                    </a:lnTo>
                    <a:lnTo>
                      <a:pt x="7147" y="4921"/>
                    </a:lnTo>
                    <a:lnTo>
                      <a:pt x="7169" y="5000"/>
                    </a:lnTo>
                    <a:lnTo>
                      <a:pt x="7195" y="5083"/>
                    </a:lnTo>
                    <a:lnTo>
                      <a:pt x="7221" y="5165"/>
                    </a:lnTo>
                    <a:lnTo>
                      <a:pt x="7250" y="5249"/>
                    </a:lnTo>
                    <a:lnTo>
                      <a:pt x="7280" y="5334"/>
                    </a:lnTo>
                    <a:lnTo>
                      <a:pt x="7312" y="5419"/>
                    </a:lnTo>
                    <a:lnTo>
                      <a:pt x="7347" y="5502"/>
                    </a:lnTo>
                    <a:lnTo>
                      <a:pt x="7383" y="5585"/>
                    </a:lnTo>
                    <a:lnTo>
                      <a:pt x="7422" y="5667"/>
                    </a:lnTo>
                    <a:lnTo>
                      <a:pt x="7462" y="5746"/>
                    </a:lnTo>
                    <a:lnTo>
                      <a:pt x="7505" y="5825"/>
                    </a:lnTo>
                    <a:lnTo>
                      <a:pt x="7550" y="5901"/>
                    </a:lnTo>
                    <a:lnTo>
                      <a:pt x="7598" y="5973"/>
                    </a:lnTo>
                    <a:lnTo>
                      <a:pt x="7648" y="6041"/>
                    </a:lnTo>
                    <a:lnTo>
                      <a:pt x="7700" y="6107"/>
                    </a:lnTo>
                    <a:lnTo>
                      <a:pt x="7755" y="6168"/>
                    </a:lnTo>
                    <a:lnTo>
                      <a:pt x="7812" y="6225"/>
                    </a:lnTo>
                    <a:lnTo>
                      <a:pt x="4352" y="9597"/>
                    </a:lnTo>
                    <a:lnTo>
                      <a:pt x="4327" y="9574"/>
                    </a:lnTo>
                    <a:lnTo>
                      <a:pt x="4256" y="9506"/>
                    </a:lnTo>
                    <a:lnTo>
                      <a:pt x="4206" y="9455"/>
                    </a:lnTo>
                    <a:lnTo>
                      <a:pt x="4146" y="9392"/>
                    </a:lnTo>
                    <a:lnTo>
                      <a:pt x="4078" y="9318"/>
                    </a:lnTo>
                    <a:lnTo>
                      <a:pt x="4003" y="9232"/>
                    </a:lnTo>
                    <a:lnTo>
                      <a:pt x="3922" y="9134"/>
                    </a:lnTo>
                    <a:lnTo>
                      <a:pt x="3833" y="9025"/>
                    </a:lnTo>
                    <a:lnTo>
                      <a:pt x="3742" y="8903"/>
                    </a:lnTo>
                    <a:lnTo>
                      <a:pt x="3645" y="8770"/>
                    </a:lnTo>
                    <a:lnTo>
                      <a:pt x="3546" y="8624"/>
                    </a:lnTo>
                    <a:lnTo>
                      <a:pt x="3444" y="8466"/>
                    </a:lnTo>
                    <a:lnTo>
                      <a:pt x="3340" y="8296"/>
                    </a:lnTo>
                    <a:lnTo>
                      <a:pt x="3237" y="8115"/>
                    </a:lnTo>
                    <a:lnTo>
                      <a:pt x="3132" y="7920"/>
                    </a:lnTo>
                    <a:lnTo>
                      <a:pt x="3030" y="7714"/>
                    </a:lnTo>
                    <a:lnTo>
                      <a:pt x="2928" y="7495"/>
                    </a:lnTo>
                    <a:lnTo>
                      <a:pt x="2829" y="7263"/>
                    </a:lnTo>
                    <a:lnTo>
                      <a:pt x="2734" y="7020"/>
                    </a:lnTo>
                    <a:lnTo>
                      <a:pt x="2643" y="6763"/>
                    </a:lnTo>
                    <a:lnTo>
                      <a:pt x="2556" y="6494"/>
                    </a:lnTo>
                    <a:lnTo>
                      <a:pt x="2477" y="6212"/>
                    </a:lnTo>
                    <a:lnTo>
                      <a:pt x="2403" y="5917"/>
                    </a:lnTo>
                    <a:lnTo>
                      <a:pt x="2337" y="5609"/>
                    </a:lnTo>
                    <a:lnTo>
                      <a:pt x="2279" y="5289"/>
                    </a:lnTo>
                    <a:lnTo>
                      <a:pt x="2230" y="4954"/>
                    </a:lnTo>
                    <a:lnTo>
                      <a:pt x="2192" y="4607"/>
                    </a:lnTo>
                    <a:lnTo>
                      <a:pt x="2164" y="4248"/>
                    </a:lnTo>
                    <a:lnTo>
                      <a:pt x="2149" y="3874"/>
                    </a:lnTo>
                    <a:lnTo>
                      <a:pt x="2146" y="3488"/>
                    </a:lnTo>
                    <a:lnTo>
                      <a:pt x="0" y="3265"/>
                    </a:lnTo>
                    <a:lnTo>
                      <a:pt x="4915"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solidFill>
                    <a:schemeClr val="tx1"/>
                  </a:solidFill>
                  <a:latin typeface="+mj-lt"/>
                </a:endParaRPr>
              </a:p>
            </p:txBody>
          </p:sp>
          <p:sp>
            <p:nvSpPr>
              <p:cNvPr id="21" name="SlideModel shp16">
                <a:extLst>
                  <a:ext uri="{FF2B5EF4-FFF2-40B4-BE49-F238E27FC236}">
                    <a16:creationId xmlns:a16="http://schemas.microsoft.com/office/drawing/2014/main" id="{20E46B1A-927A-B24D-8FCE-57F0B1A6E115}"/>
                  </a:ext>
                </a:extLst>
              </p:cNvPr>
              <p:cNvSpPr>
                <a:spLocks/>
              </p:cNvSpPr>
              <p:nvPr/>
            </p:nvSpPr>
            <p:spPr bwMode="auto">
              <a:xfrm>
                <a:off x="3989551" y="3226884"/>
                <a:ext cx="353750" cy="206556"/>
              </a:xfrm>
              <a:custGeom>
                <a:avLst/>
                <a:gdLst>
                  <a:gd name="T0" fmla="*/ 0 w 1585"/>
                  <a:gd name="T1" fmla="*/ 0 h 688"/>
                  <a:gd name="T2" fmla="*/ 1585 w 1585"/>
                  <a:gd name="T3" fmla="*/ 160 h 688"/>
                  <a:gd name="T4" fmla="*/ 753 w 1585"/>
                  <a:gd name="T5" fmla="*/ 688 h 688"/>
                  <a:gd name="T6" fmla="*/ 134 w 1585"/>
                  <a:gd name="T7" fmla="*/ 645 h 688"/>
                  <a:gd name="T8" fmla="*/ 129 w 1585"/>
                  <a:gd name="T9" fmla="*/ 632 h 688"/>
                  <a:gd name="T10" fmla="*/ 120 w 1585"/>
                  <a:gd name="T11" fmla="*/ 592 h 688"/>
                  <a:gd name="T12" fmla="*/ 105 w 1585"/>
                  <a:gd name="T13" fmla="*/ 530 h 688"/>
                  <a:gd name="T14" fmla="*/ 87 w 1585"/>
                  <a:gd name="T15" fmla="*/ 449 h 688"/>
                  <a:gd name="T16" fmla="*/ 65 w 1585"/>
                  <a:gd name="T17" fmla="*/ 353 h 688"/>
                  <a:gd name="T18" fmla="*/ 42 w 1585"/>
                  <a:gd name="T19" fmla="*/ 243 h 688"/>
                  <a:gd name="T20" fmla="*/ 31 w 1585"/>
                  <a:gd name="T21" fmla="*/ 185 h 688"/>
                  <a:gd name="T22" fmla="*/ 20 w 1585"/>
                  <a:gd name="T23" fmla="*/ 124 h 688"/>
                  <a:gd name="T24" fmla="*/ 9 w 1585"/>
                  <a:gd name="T25" fmla="*/ 63 h 688"/>
                  <a:gd name="T26" fmla="*/ 0 w 1585"/>
                  <a:gd name="T27"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5" h="688">
                    <a:moveTo>
                      <a:pt x="0" y="0"/>
                    </a:moveTo>
                    <a:lnTo>
                      <a:pt x="1585" y="160"/>
                    </a:lnTo>
                    <a:lnTo>
                      <a:pt x="753" y="688"/>
                    </a:lnTo>
                    <a:lnTo>
                      <a:pt x="134" y="645"/>
                    </a:lnTo>
                    <a:lnTo>
                      <a:pt x="129" y="632"/>
                    </a:lnTo>
                    <a:lnTo>
                      <a:pt x="120" y="592"/>
                    </a:lnTo>
                    <a:lnTo>
                      <a:pt x="105" y="530"/>
                    </a:lnTo>
                    <a:lnTo>
                      <a:pt x="87" y="449"/>
                    </a:lnTo>
                    <a:lnTo>
                      <a:pt x="65" y="353"/>
                    </a:lnTo>
                    <a:lnTo>
                      <a:pt x="42" y="243"/>
                    </a:lnTo>
                    <a:lnTo>
                      <a:pt x="31" y="185"/>
                    </a:lnTo>
                    <a:lnTo>
                      <a:pt x="20" y="124"/>
                    </a:lnTo>
                    <a:lnTo>
                      <a:pt x="9" y="63"/>
                    </a:lnTo>
                    <a:lnTo>
                      <a:pt x="0"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22" name="SlideModel shp17">
                <a:extLst>
                  <a:ext uri="{FF2B5EF4-FFF2-40B4-BE49-F238E27FC236}">
                    <a16:creationId xmlns:a16="http://schemas.microsoft.com/office/drawing/2014/main" id="{42CC1C31-C174-BB46-B56F-193DB78992C4}"/>
                  </a:ext>
                </a:extLst>
              </p:cNvPr>
              <p:cNvSpPr>
                <a:spLocks/>
              </p:cNvSpPr>
              <p:nvPr/>
            </p:nvSpPr>
            <p:spPr bwMode="auto">
              <a:xfrm>
                <a:off x="2405720" y="2940605"/>
                <a:ext cx="501145" cy="260912"/>
              </a:xfrm>
              <a:custGeom>
                <a:avLst/>
                <a:gdLst>
                  <a:gd name="T0" fmla="*/ 96 w 2242"/>
                  <a:gd name="T1" fmla="*/ 0 h 864"/>
                  <a:gd name="T2" fmla="*/ 0 w 2242"/>
                  <a:gd name="T3" fmla="*/ 720 h 864"/>
                  <a:gd name="T4" fmla="*/ 1921 w 2242"/>
                  <a:gd name="T5" fmla="*/ 864 h 864"/>
                  <a:gd name="T6" fmla="*/ 2242 w 2242"/>
                  <a:gd name="T7" fmla="*/ 223 h 864"/>
                  <a:gd name="T8" fmla="*/ 96 w 2242"/>
                  <a:gd name="T9" fmla="*/ 0 h 864"/>
                </a:gdLst>
                <a:ahLst/>
                <a:cxnLst>
                  <a:cxn ang="0">
                    <a:pos x="T0" y="T1"/>
                  </a:cxn>
                  <a:cxn ang="0">
                    <a:pos x="T2" y="T3"/>
                  </a:cxn>
                  <a:cxn ang="0">
                    <a:pos x="T4" y="T5"/>
                  </a:cxn>
                  <a:cxn ang="0">
                    <a:pos x="T6" y="T7"/>
                  </a:cxn>
                  <a:cxn ang="0">
                    <a:pos x="T8" y="T9"/>
                  </a:cxn>
                </a:cxnLst>
                <a:rect l="0" t="0" r="r" b="b"/>
                <a:pathLst>
                  <a:path w="2242" h="864">
                    <a:moveTo>
                      <a:pt x="96" y="0"/>
                    </a:moveTo>
                    <a:lnTo>
                      <a:pt x="0" y="720"/>
                    </a:lnTo>
                    <a:lnTo>
                      <a:pt x="1921" y="864"/>
                    </a:lnTo>
                    <a:lnTo>
                      <a:pt x="2242" y="223"/>
                    </a:lnTo>
                    <a:lnTo>
                      <a:pt x="96" y="0"/>
                    </a:lnTo>
                    <a:close/>
                  </a:path>
                </a:pathLst>
              </a:custGeom>
              <a:gradFill>
                <a:gsLst>
                  <a:gs pos="0">
                    <a:schemeClr val="accent1">
                      <a:lumMod val="50000"/>
                    </a:schemeClr>
                  </a:gs>
                  <a:gs pos="100000">
                    <a:schemeClr val="tx1">
                      <a:lumMod val="75000"/>
                      <a:lumOff val="2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tx1"/>
                  </a:solidFill>
                  <a:latin typeface="+mj-lt"/>
                </a:endParaRPr>
              </a:p>
            </p:txBody>
          </p:sp>
          <p:sp>
            <p:nvSpPr>
              <p:cNvPr id="23" name="SlideModel shp39">
                <a:extLst>
                  <a:ext uri="{FF2B5EF4-FFF2-40B4-BE49-F238E27FC236}">
                    <a16:creationId xmlns:a16="http://schemas.microsoft.com/office/drawing/2014/main" id="{8F5CF1CF-4118-6341-9E36-C37F9598C9B7}"/>
                  </a:ext>
                </a:extLst>
              </p:cNvPr>
              <p:cNvSpPr>
                <a:spLocks/>
              </p:cNvSpPr>
              <p:nvPr/>
            </p:nvSpPr>
            <p:spPr>
              <a:xfrm flipH="1" flipV="1">
                <a:off x="5288026" y="5184291"/>
                <a:ext cx="953037" cy="233335"/>
              </a:xfrm>
              <a:custGeom>
                <a:avLst/>
                <a:gdLst>
                  <a:gd name="connsiteX0" fmla="*/ 0 w 493138"/>
                  <a:gd name="connsiteY0" fmla="*/ 0 h 493138"/>
                  <a:gd name="connsiteX1" fmla="*/ 493138 w 493138"/>
                  <a:gd name="connsiteY1" fmla="*/ 0 h 493138"/>
                  <a:gd name="connsiteX2" fmla="*/ 493138 w 493138"/>
                  <a:gd name="connsiteY2" fmla="*/ 493138 h 493138"/>
                  <a:gd name="connsiteX3" fmla="*/ 0 w 493138"/>
                  <a:gd name="connsiteY3" fmla="*/ 493138 h 493138"/>
                  <a:gd name="connsiteX4" fmla="*/ 0 w 493138"/>
                  <a:gd name="connsiteY4" fmla="*/ 0 h 493138"/>
                  <a:gd name="connsiteX0" fmla="*/ 0 w 1149631"/>
                  <a:gd name="connsiteY0" fmla="*/ 0 h 622092"/>
                  <a:gd name="connsiteX1" fmla="*/ 493138 w 1149631"/>
                  <a:gd name="connsiteY1" fmla="*/ 0 h 622092"/>
                  <a:gd name="connsiteX2" fmla="*/ 1149631 w 1149631"/>
                  <a:gd name="connsiteY2" fmla="*/ 622092 h 622092"/>
                  <a:gd name="connsiteX3" fmla="*/ 0 w 1149631"/>
                  <a:gd name="connsiteY3" fmla="*/ 493138 h 622092"/>
                  <a:gd name="connsiteX4" fmla="*/ 0 w 1149631"/>
                  <a:gd name="connsiteY4" fmla="*/ 0 h 622092"/>
                  <a:gd name="connsiteX0" fmla="*/ 0 w 1149631"/>
                  <a:gd name="connsiteY0" fmla="*/ 493138 h 622092"/>
                  <a:gd name="connsiteX1" fmla="*/ 0 w 1149631"/>
                  <a:gd name="connsiteY1" fmla="*/ 0 h 622092"/>
                  <a:gd name="connsiteX2" fmla="*/ 493138 w 1149631"/>
                  <a:gd name="connsiteY2" fmla="*/ 0 h 622092"/>
                  <a:gd name="connsiteX3" fmla="*/ 1149631 w 1149631"/>
                  <a:gd name="connsiteY3" fmla="*/ 622092 h 622092"/>
                  <a:gd name="connsiteX4" fmla="*/ 91440 w 1149631"/>
                  <a:gd name="connsiteY4" fmla="*/ 584578 h 622092"/>
                  <a:gd name="connsiteX0" fmla="*/ 0 w 1149631"/>
                  <a:gd name="connsiteY0" fmla="*/ 493138 h 622092"/>
                  <a:gd name="connsiteX1" fmla="*/ 0 w 1149631"/>
                  <a:gd name="connsiteY1" fmla="*/ 0 h 622092"/>
                  <a:gd name="connsiteX2" fmla="*/ 493138 w 1149631"/>
                  <a:gd name="connsiteY2" fmla="*/ 0 h 622092"/>
                  <a:gd name="connsiteX3" fmla="*/ 1149631 w 1149631"/>
                  <a:gd name="connsiteY3" fmla="*/ 622092 h 622092"/>
                  <a:gd name="connsiteX0" fmla="*/ 0 w 1149631"/>
                  <a:gd name="connsiteY0" fmla="*/ 0 h 622092"/>
                  <a:gd name="connsiteX1" fmla="*/ 493138 w 1149631"/>
                  <a:gd name="connsiteY1" fmla="*/ 0 h 622092"/>
                  <a:gd name="connsiteX2" fmla="*/ 1149631 w 1149631"/>
                  <a:gd name="connsiteY2" fmla="*/ 622092 h 622092"/>
                  <a:gd name="connsiteX0" fmla="*/ 0 w 730990"/>
                  <a:gd name="connsiteY0" fmla="*/ 0 h 236502"/>
                  <a:gd name="connsiteX1" fmla="*/ 493138 w 730990"/>
                  <a:gd name="connsiteY1" fmla="*/ 0 h 236502"/>
                  <a:gd name="connsiteX2" fmla="*/ 730990 w 730990"/>
                  <a:gd name="connsiteY2" fmla="*/ 236502 h 236502"/>
                </a:gdLst>
                <a:ahLst/>
                <a:cxnLst>
                  <a:cxn ang="0">
                    <a:pos x="connsiteX0" y="connsiteY0"/>
                  </a:cxn>
                  <a:cxn ang="0">
                    <a:pos x="connsiteX1" y="connsiteY1"/>
                  </a:cxn>
                  <a:cxn ang="0">
                    <a:pos x="connsiteX2" y="connsiteY2"/>
                  </a:cxn>
                </a:cxnLst>
                <a:rect l="l" t="t" r="r" b="b"/>
                <a:pathLst>
                  <a:path w="730990" h="236502">
                    <a:moveTo>
                      <a:pt x="0" y="0"/>
                    </a:moveTo>
                    <a:lnTo>
                      <a:pt x="493138" y="0"/>
                    </a:lnTo>
                    <a:lnTo>
                      <a:pt x="730990" y="236502"/>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24" name="SlideModel shp40">
                <a:extLst>
                  <a:ext uri="{FF2B5EF4-FFF2-40B4-BE49-F238E27FC236}">
                    <a16:creationId xmlns:a16="http://schemas.microsoft.com/office/drawing/2014/main" id="{8C94F8DE-3C3E-144C-B746-C9A773F16D7E}"/>
                  </a:ext>
                </a:extLst>
              </p:cNvPr>
              <p:cNvSpPr>
                <a:spLocks/>
              </p:cNvSpPr>
              <p:nvPr/>
            </p:nvSpPr>
            <p:spPr>
              <a:xfrm>
                <a:off x="6987798" y="3644041"/>
                <a:ext cx="1779250" cy="640890"/>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25" name="SlideModel shp41">
                <a:extLst>
                  <a:ext uri="{FF2B5EF4-FFF2-40B4-BE49-F238E27FC236}">
                    <a16:creationId xmlns:a16="http://schemas.microsoft.com/office/drawing/2014/main" id="{35F85FC6-7857-2D4A-BB0E-A6DAC0340025}"/>
                  </a:ext>
                </a:extLst>
              </p:cNvPr>
              <p:cNvSpPr>
                <a:spLocks/>
              </p:cNvSpPr>
              <p:nvPr/>
            </p:nvSpPr>
            <p:spPr>
              <a:xfrm>
                <a:off x="6785184" y="3513261"/>
                <a:ext cx="667392" cy="90244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26" name="SlideModel shp42">
                <a:extLst>
                  <a:ext uri="{FF2B5EF4-FFF2-40B4-BE49-F238E27FC236}">
                    <a16:creationId xmlns:a16="http://schemas.microsoft.com/office/drawing/2014/main" id="{493A6899-8D3B-2B48-8F60-29065185BFC4}"/>
                  </a:ext>
                </a:extLst>
              </p:cNvPr>
              <p:cNvSpPr>
                <a:spLocks/>
              </p:cNvSpPr>
              <p:nvPr/>
            </p:nvSpPr>
            <p:spPr>
              <a:xfrm>
                <a:off x="6854357" y="3606797"/>
                <a:ext cx="529047" cy="715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27" name="SlideModel shp43">
                <a:extLst>
                  <a:ext uri="{FF2B5EF4-FFF2-40B4-BE49-F238E27FC236}">
                    <a16:creationId xmlns:a16="http://schemas.microsoft.com/office/drawing/2014/main" id="{024DA33F-B35C-944B-8BFF-6DD6FAA3CAC5}"/>
                  </a:ext>
                </a:extLst>
              </p:cNvPr>
              <p:cNvSpPr>
                <a:spLocks/>
              </p:cNvSpPr>
              <p:nvPr/>
            </p:nvSpPr>
            <p:spPr>
              <a:xfrm>
                <a:off x="6927608" y="3705849"/>
                <a:ext cx="382543" cy="51727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28" name="SlideModel shp44">
                <a:extLst>
                  <a:ext uri="{FF2B5EF4-FFF2-40B4-BE49-F238E27FC236}">
                    <a16:creationId xmlns:a16="http://schemas.microsoft.com/office/drawing/2014/main" id="{0A6A9AD3-790A-B445-BE87-427CDA166112}"/>
                  </a:ext>
                </a:extLst>
              </p:cNvPr>
              <p:cNvSpPr txBox="1">
                <a:spLocks/>
              </p:cNvSpPr>
              <p:nvPr/>
            </p:nvSpPr>
            <p:spPr>
              <a:xfrm>
                <a:off x="7504754" y="3839325"/>
                <a:ext cx="1037052" cy="250319"/>
              </a:xfrm>
              <a:prstGeom prst="rect">
                <a:avLst/>
              </a:prstGeom>
              <a:noFill/>
            </p:spPr>
            <p:txBody>
              <a:bodyPr wrap="square" lIns="0" tIns="0" rIns="0" bIns="0" rtlCol="0" anchor="ctr">
                <a:spAutoFit/>
              </a:bodyPr>
              <a:lstStyle/>
              <a:p>
                <a:pPr algn="ctr">
                  <a:defRPr/>
                </a:pPr>
                <a:r>
                  <a:rPr lang="en-US" sz="1400" dirty="0">
                    <a:solidFill>
                      <a:schemeClr val="tx1"/>
                    </a:solidFill>
                    <a:latin typeface="+mj-lt"/>
                  </a:rPr>
                  <a:t>Winter</a:t>
                </a:r>
              </a:p>
            </p:txBody>
          </p:sp>
          <p:cxnSp>
            <p:nvCxnSpPr>
              <p:cNvPr id="29" name="SlideModel shp50">
                <a:extLst>
                  <a:ext uri="{FF2B5EF4-FFF2-40B4-BE49-F238E27FC236}">
                    <a16:creationId xmlns:a16="http://schemas.microsoft.com/office/drawing/2014/main" id="{993294BD-6531-1C42-923E-95B2874427F8}"/>
                  </a:ext>
                </a:extLst>
              </p:cNvPr>
              <p:cNvCxnSpPr>
                <a:cxnSpLocks/>
                <a:endCxn id="25" idx="2"/>
              </p:cNvCxnSpPr>
              <p:nvPr/>
            </p:nvCxnSpPr>
            <p:spPr>
              <a:xfrm>
                <a:off x="5952592" y="3963113"/>
                <a:ext cx="832591" cy="1372"/>
              </a:xfrm>
              <a:prstGeom prst="line">
                <a:avLst/>
              </a:pr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0" name="SlideModel shp51">
                <a:extLst>
                  <a:ext uri="{FF2B5EF4-FFF2-40B4-BE49-F238E27FC236}">
                    <a16:creationId xmlns:a16="http://schemas.microsoft.com/office/drawing/2014/main" id="{C8A7231E-E45B-EF49-A485-FE0042A3815D}"/>
                  </a:ext>
                </a:extLst>
              </p:cNvPr>
              <p:cNvSpPr>
                <a:spLocks/>
              </p:cNvSpPr>
              <p:nvPr/>
            </p:nvSpPr>
            <p:spPr>
              <a:xfrm>
                <a:off x="6443686" y="5083520"/>
                <a:ext cx="1779250" cy="640890"/>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31" name="SlideModel shp52">
                <a:extLst>
                  <a:ext uri="{FF2B5EF4-FFF2-40B4-BE49-F238E27FC236}">
                    <a16:creationId xmlns:a16="http://schemas.microsoft.com/office/drawing/2014/main" id="{54D60E72-026A-D84F-A7BB-9125E58A5D44}"/>
                  </a:ext>
                </a:extLst>
              </p:cNvPr>
              <p:cNvSpPr>
                <a:spLocks/>
              </p:cNvSpPr>
              <p:nvPr/>
            </p:nvSpPr>
            <p:spPr>
              <a:xfrm>
                <a:off x="6241072" y="4952741"/>
                <a:ext cx="667392" cy="90244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32" name="SlideModel shp53">
                <a:extLst>
                  <a:ext uri="{FF2B5EF4-FFF2-40B4-BE49-F238E27FC236}">
                    <a16:creationId xmlns:a16="http://schemas.microsoft.com/office/drawing/2014/main" id="{9DB1469F-1913-1849-898E-CD5E01662077}"/>
                  </a:ext>
                </a:extLst>
              </p:cNvPr>
              <p:cNvSpPr>
                <a:spLocks/>
              </p:cNvSpPr>
              <p:nvPr/>
            </p:nvSpPr>
            <p:spPr>
              <a:xfrm>
                <a:off x="6310245" y="5046276"/>
                <a:ext cx="529047" cy="715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mj-lt"/>
                </a:endParaRPr>
              </a:p>
            </p:txBody>
          </p:sp>
          <p:sp>
            <p:nvSpPr>
              <p:cNvPr id="33" name="SlideModel shp54">
                <a:extLst>
                  <a:ext uri="{FF2B5EF4-FFF2-40B4-BE49-F238E27FC236}">
                    <a16:creationId xmlns:a16="http://schemas.microsoft.com/office/drawing/2014/main" id="{BD38CA22-A2AF-6E42-BC41-498152F8CEDF}"/>
                  </a:ext>
                </a:extLst>
              </p:cNvPr>
              <p:cNvSpPr>
                <a:spLocks/>
              </p:cNvSpPr>
              <p:nvPr/>
            </p:nvSpPr>
            <p:spPr>
              <a:xfrm>
                <a:off x="6383496" y="5145328"/>
                <a:ext cx="382543" cy="51727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34" name="SlideModel shp55">
                <a:extLst>
                  <a:ext uri="{FF2B5EF4-FFF2-40B4-BE49-F238E27FC236}">
                    <a16:creationId xmlns:a16="http://schemas.microsoft.com/office/drawing/2014/main" id="{24096E35-E144-7B44-8A3E-4DCF956A6F4E}"/>
                  </a:ext>
                </a:extLst>
              </p:cNvPr>
              <p:cNvSpPr txBox="1">
                <a:spLocks/>
              </p:cNvSpPr>
              <p:nvPr/>
            </p:nvSpPr>
            <p:spPr>
              <a:xfrm>
                <a:off x="6771320" y="5153646"/>
                <a:ext cx="1392680" cy="500637"/>
              </a:xfrm>
              <a:prstGeom prst="rect">
                <a:avLst/>
              </a:prstGeom>
              <a:noFill/>
            </p:spPr>
            <p:txBody>
              <a:bodyPr wrap="square" lIns="0" tIns="0" rIns="0" bIns="0" rtlCol="0" anchor="ctr">
                <a:spAutoFit/>
              </a:bodyPr>
              <a:lstStyle/>
              <a:p>
                <a:pPr algn="ctr">
                  <a:defRPr/>
                </a:pPr>
                <a:r>
                  <a:rPr lang="en-US" sz="1400" kern="0" dirty="0">
                    <a:solidFill>
                      <a:schemeClr val="tx1"/>
                    </a:solidFill>
                    <a:latin typeface="+mj-lt"/>
                    <a:ea typeface="Open Sans" panose="020B0606030504020204" pitchFamily="34" charset="0"/>
                    <a:cs typeface="Open Sans" panose="020B0606030504020204" pitchFamily="34" charset="0"/>
                  </a:rPr>
                  <a:t> 1st transitional period</a:t>
                </a:r>
              </a:p>
            </p:txBody>
          </p:sp>
          <p:sp>
            <p:nvSpPr>
              <p:cNvPr id="35" name="SlideModel shp57">
                <a:extLst>
                  <a:ext uri="{FF2B5EF4-FFF2-40B4-BE49-F238E27FC236}">
                    <a16:creationId xmlns:a16="http://schemas.microsoft.com/office/drawing/2014/main" id="{0DD68DC8-8478-674D-ABF8-8E2C3F941883}"/>
                  </a:ext>
                </a:extLst>
              </p:cNvPr>
              <p:cNvSpPr>
                <a:spLocks/>
              </p:cNvSpPr>
              <p:nvPr/>
            </p:nvSpPr>
            <p:spPr>
              <a:xfrm flipH="1">
                <a:off x="5879526" y="3874012"/>
                <a:ext cx="131788" cy="178204"/>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36" name="SlideModel shp58">
                <a:extLst>
                  <a:ext uri="{FF2B5EF4-FFF2-40B4-BE49-F238E27FC236}">
                    <a16:creationId xmlns:a16="http://schemas.microsoft.com/office/drawing/2014/main" id="{2E63E0E9-73EE-FC42-BEF8-09B10057CCFD}"/>
                  </a:ext>
                </a:extLst>
              </p:cNvPr>
              <p:cNvSpPr>
                <a:spLocks/>
              </p:cNvSpPr>
              <p:nvPr/>
            </p:nvSpPr>
            <p:spPr>
              <a:xfrm flipH="1">
                <a:off x="5251557" y="5064966"/>
                <a:ext cx="131788" cy="178204"/>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37" name="SlideModel shp59">
                <a:extLst>
                  <a:ext uri="{FF2B5EF4-FFF2-40B4-BE49-F238E27FC236}">
                    <a16:creationId xmlns:a16="http://schemas.microsoft.com/office/drawing/2014/main" id="{69F14DAA-A513-804A-868A-80FB80D4BDBC}"/>
                  </a:ext>
                </a:extLst>
              </p:cNvPr>
              <p:cNvSpPr>
                <a:spLocks/>
              </p:cNvSpPr>
              <p:nvPr/>
            </p:nvSpPr>
            <p:spPr>
              <a:xfrm flipH="1">
                <a:off x="457200" y="1502379"/>
                <a:ext cx="1779250" cy="640890"/>
              </a:xfrm>
              <a:prstGeom prst="roundRect">
                <a:avLst>
                  <a:gd name="adj"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38" name="SlideModel shp60">
                <a:extLst>
                  <a:ext uri="{FF2B5EF4-FFF2-40B4-BE49-F238E27FC236}">
                    <a16:creationId xmlns:a16="http://schemas.microsoft.com/office/drawing/2014/main" id="{E23F820F-A4F2-F24E-A480-5FAC105B9A1D}"/>
                  </a:ext>
                </a:extLst>
              </p:cNvPr>
              <p:cNvSpPr>
                <a:spLocks/>
              </p:cNvSpPr>
              <p:nvPr/>
            </p:nvSpPr>
            <p:spPr>
              <a:xfrm flipH="1">
                <a:off x="1771672" y="1371600"/>
                <a:ext cx="667392" cy="90244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39" name="SlideModel shp61">
                <a:extLst>
                  <a:ext uri="{FF2B5EF4-FFF2-40B4-BE49-F238E27FC236}">
                    <a16:creationId xmlns:a16="http://schemas.microsoft.com/office/drawing/2014/main" id="{0098E28B-D4B6-4C45-A92C-91A84D2262F2}"/>
                  </a:ext>
                </a:extLst>
              </p:cNvPr>
              <p:cNvSpPr>
                <a:spLocks/>
              </p:cNvSpPr>
              <p:nvPr/>
            </p:nvSpPr>
            <p:spPr>
              <a:xfrm flipH="1">
                <a:off x="1840844" y="1465136"/>
                <a:ext cx="529047" cy="715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40" name="SlideModel shp62">
                <a:extLst>
                  <a:ext uri="{FF2B5EF4-FFF2-40B4-BE49-F238E27FC236}">
                    <a16:creationId xmlns:a16="http://schemas.microsoft.com/office/drawing/2014/main" id="{0C071444-F92A-3040-9D5B-84FD6B24F65A}"/>
                  </a:ext>
                </a:extLst>
              </p:cNvPr>
              <p:cNvSpPr>
                <a:spLocks/>
              </p:cNvSpPr>
              <p:nvPr/>
            </p:nvSpPr>
            <p:spPr>
              <a:xfrm flipH="1">
                <a:off x="1914097" y="1564187"/>
                <a:ext cx="382543" cy="517274"/>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41" name="SlideModel shp63">
                <a:extLst>
                  <a:ext uri="{FF2B5EF4-FFF2-40B4-BE49-F238E27FC236}">
                    <a16:creationId xmlns:a16="http://schemas.microsoft.com/office/drawing/2014/main" id="{3C9ECDD2-E5C8-C940-99C5-20F613770D88}"/>
                  </a:ext>
                </a:extLst>
              </p:cNvPr>
              <p:cNvSpPr txBox="1">
                <a:spLocks/>
              </p:cNvSpPr>
              <p:nvPr/>
            </p:nvSpPr>
            <p:spPr>
              <a:xfrm>
                <a:off x="457200" y="1585955"/>
                <a:ext cx="1455392" cy="500637"/>
              </a:xfrm>
              <a:prstGeom prst="rect">
                <a:avLst/>
              </a:prstGeom>
              <a:noFill/>
            </p:spPr>
            <p:txBody>
              <a:bodyPr wrap="square" lIns="0" tIns="0" rIns="0" bIns="0" rtlCol="0" anchor="ctr">
                <a:spAutoFit/>
              </a:bodyPr>
              <a:lstStyle/>
              <a:p>
                <a:pPr algn="ctr">
                  <a:defRPr/>
                </a:pPr>
                <a:r>
                  <a:rPr lang="en-US" sz="1400" kern="0" dirty="0">
                    <a:solidFill>
                      <a:schemeClr val="tx1"/>
                    </a:solidFill>
                    <a:latin typeface="+mj-lt"/>
                    <a:ea typeface="Open Sans" panose="020B0606030504020204" pitchFamily="34" charset="0"/>
                    <a:cs typeface="Open Sans" panose="020B0606030504020204" pitchFamily="34" charset="0"/>
                  </a:rPr>
                  <a:t>2nd transitional period</a:t>
                </a:r>
              </a:p>
            </p:txBody>
          </p:sp>
          <p:sp>
            <p:nvSpPr>
              <p:cNvPr id="42" name="SlideModel shp65">
                <a:extLst>
                  <a:ext uri="{FF2B5EF4-FFF2-40B4-BE49-F238E27FC236}">
                    <a16:creationId xmlns:a16="http://schemas.microsoft.com/office/drawing/2014/main" id="{1290EB5D-E498-9349-B723-75D1AF3B0046}"/>
                  </a:ext>
                </a:extLst>
              </p:cNvPr>
              <p:cNvSpPr>
                <a:spLocks/>
              </p:cNvSpPr>
              <p:nvPr/>
            </p:nvSpPr>
            <p:spPr>
              <a:xfrm>
                <a:off x="2439064" y="1822823"/>
                <a:ext cx="838811" cy="613762"/>
              </a:xfrm>
              <a:custGeom>
                <a:avLst/>
                <a:gdLst>
                  <a:gd name="connsiteX0" fmla="*/ 0 w 493138"/>
                  <a:gd name="connsiteY0" fmla="*/ 0 h 493138"/>
                  <a:gd name="connsiteX1" fmla="*/ 493138 w 493138"/>
                  <a:gd name="connsiteY1" fmla="*/ 0 h 493138"/>
                  <a:gd name="connsiteX2" fmla="*/ 493138 w 493138"/>
                  <a:gd name="connsiteY2" fmla="*/ 493138 h 493138"/>
                  <a:gd name="connsiteX3" fmla="*/ 0 w 493138"/>
                  <a:gd name="connsiteY3" fmla="*/ 493138 h 493138"/>
                  <a:gd name="connsiteX4" fmla="*/ 0 w 493138"/>
                  <a:gd name="connsiteY4" fmla="*/ 0 h 493138"/>
                  <a:gd name="connsiteX0" fmla="*/ 0 w 1149631"/>
                  <a:gd name="connsiteY0" fmla="*/ 0 h 622092"/>
                  <a:gd name="connsiteX1" fmla="*/ 493138 w 1149631"/>
                  <a:gd name="connsiteY1" fmla="*/ 0 h 622092"/>
                  <a:gd name="connsiteX2" fmla="*/ 1149631 w 1149631"/>
                  <a:gd name="connsiteY2" fmla="*/ 622092 h 622092"/>
                  <a:gd name="connsiteX3" fmla="*/ 0 w 1149631"/>
                  <a:gd name="connsiteY3" fmla="*/ 493138 h 622092"/>
                  <a:gd name="connsiteX4" fmla="*/ 0 w 1149631"/>
                  <a:gd name="connsiteY4" fmla="*/ 0 h 622092"/>
                  <a:gd name="connsiteX0" fmla="*/ 0 w 1149631"/>
                  <a:gd name="connsiteY0" fmla="*/ 493138 h 622092"/>
                  <a:gd name="connsiteX1" fmla="*/ 0 w 1149631"/>
                  <a:gd name="connsiteY1" fmla="*/ 0 h 622092"/>
                  <a:gd name="connsiteX2" fmla="*/ 493138 w 1149631"/>
                  <a:gd name="connsiteY2" fmla="*/ 0 h 622092"/>
                  <a:gd name="connsiteX3" fmla="*/ 1149631 w 1149631"/>
                  <a:gd name="connsiteY3" fmla="*/ 622092 h 622092"/>
                  <a:gd name="connsiteX4" fmla="*/ 91440 w 1149631"/>
                  <a:gd name="connsiteY4" fmla="*/ 584578 h 622092"/>
                  <a:gd name="connsiteX0" fmla="*/ 0 w 1149631"/>
                  <a:gd name="connsiteY0" fmla="*/ 493138 h 622092"/>
                  <a:gd name="connsiteX1" fmla="*/ 0 w 1149631"/>
                  <a:gd name="connsiteY1" fmla="*/ 0 h 622092"/>
                  <a:gd name="connsiteX2" fmla="*/ 493138 w 1149631"/>
                  <a:gd name="connsiteY2" fmla="*/ 0 h 622092"/>
                  <a:gd name="connsiteX3" fmla="*/ 1149631 w 1149631"/>
                  <a:gd name="connsiteY3" fmla="*/ 622092 h 622092"/>
                  <a:gd name="connsiteX0" fmla="*/ 0 w 1149631"/>
                  <a:gd name="connsiteY0" fmla="*/ 0 h 622092"/>
                  <a:gd name="connsiteX1" fmla="*/ 493138 w 1149631"/>
                  <a:gd name="connsiteY1" fmla="*/ 0 h 622092"/>
                  <a:gd name="connsiteX2" fmla="*/ 1149631 w 1149631"/>
                  <a:gd name="connsiteY2" fmla="*/ 622092 h 622092"/>
                </a:gdLst>
                <a:ahLst/>
                <a:cxnLst>
                  <a:cxn ang="0">
                    <a:pos x="connsiteX0" y="connsiteY0"/>
                  </a:cxn>
                  <a:cxn ang="0">
                    <a:pos x="connsiteX1" y="connsiteY1"/>
                  </a:cxn>
                  <a:cxn ang="0">
                    <a:pos x="connsiteX2" y="connsiteY2"/>
                  </a:cxn>
                </a:cxnLst>
                <a:rect l="l" t="t" r="r" b="b"/>
                <a:pathLst>
                  <a:path w="1149631" h="622092">
                    <a:moveTo>
                      <a:pt x="0" y="0"/>
                    </a:moveTo>
                    <a:lnTo>
                      <a:pt x="493138" y="0"/>
                    </a:lnTo>
                    <a:lnTo>
                      <a:pt x="1149631" y="622092"/>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43" name="SlideModel shp66">
                <a:extLst>
                  <a:ext uri="{FF2B5EF4-FFF2-40B4-BE49-F238E27FC236}">
                    <a16:creationId xmlns:a16="http://schemas.microsoft.com/office/drawing/2014/main" id="{F89AABC8-FCC0-CB4F-945E-459D47E84628}"/>
                  </a:ext>
                </a:extLst>
              </p:cNvPr>
              <p:cNvSpPr>
                <a:spLocks/>
              </p:cNvSpPr>
              <p:nvPr/>
            </p:nvSpPr>
            <p:spPr>
              <a:xfrm>
                <a:off x="3296095" y="2457508"/>
                <a:ext cx="131788" cy="178204"/>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44" name="SlideModel shp67">
                <a:extLst>
                  <a:ext uri="{FF2B5EF4-FFF2-40B4-BE49-F238E27FC236}">
                    <a16:creationId xmlns:a16="http://schemas.microsoft.com/office/drawing/2014/main" id="{8ADE2D40-D368-9B48-9363-AB53A90C8FAA}"/>
                  </a:ext>
                </a:extLst>
              </p:cNvPr>
              <p:cNvSpPr>
                <a:spLocks/>
              </p:cNvSpPr>
              <p:nvPr/>
            </p:nvSpPr>
            <p:spPr>
              <a:xfrm flipH="1">
                <a:off x="749422" y="5029303"/>
                <a:ext cx="1779250" cy="64089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45" name="SlideModel shp68">
                <a:extLst>
                  <a:ext uri="{FF2B5EF4-FFF2-40B4-BE49-F238E27FC236}">
                    <a16:creationId xmlns:a16="http://schemas.microsoft.com/office/drawing/2014/main" id="{F6913E22-76D5-DC49-9C60-F8A22D17077D}"/>
                  </a:ext>
                </a:extLst>
              </p:cNvPr>
              <p:cNvSpPr>
                <a:spLocks/>
              </p:cNvSpPr>
              <p:nvPr/>
            </p:nvSpPr>
            <p:spPr>
              <a:xfrm flipH="1">
                <a:off x="2063894" y="4898523"/>
                <a:ext cx="667392" cy="902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46" name="SlideModel shp69">
                <a:extLst>
                  <a:ext uri="{FF2B5EF4-FFF2-40B4-BE49-F238E27FC236}">
                    <a16:creationId xmlns:a16="http://schemas.microsoft.com/office/drawing/2014/main" id="{C7C5D3C7-7988-2040-84A5-E75C16EE6B0C}"/>
                  </a:ext>
                </a:extLst>
              </p:cNvPr>
              <p:cNvSpPr>
                <a:spLocks/>
              </p:cNvSpPr>
              <p:nvPr/>
            </p:nvSpPr>
            <p:spPr>
              <a:xfrm flipH="1">
                <a:off x="2133067" y="4992059"/>
                <a:ext cx="529047" cy="715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47" name="SlideModel shp70">
                <a:extLst>
                  <a:ext uri="{FF2B5EF4-FFF2-40B4-BE49-F238E27FC236}">
                    <a16:creationId xmlns:a16="http://schemas.microsoft.com/office/drawing/2014/main" id="{657DB058-A0B5-2844-AF36-E2CC24DE08DD}"/>
                  </a:ext>
                </a:extLst>
              </p:cNvPr>
              <p:cNvSpPr>
                <a:spLocks/>
              </p:cNvSpPr>
              <p:nvPr/>
            </p:nvSpPr>
            <p:spPr>
              <a:xfrm flipH="1">
                <a:off x="2206320" y="5091111"/>
                <a:ext cx="382543" cy="5172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sp>
            <p:nvSpPr>
              <p:cNvPr id="48" name="SlideModel shp71">
                <a:extLst>
                  <a:ext uri="{FF2B5EF4-FFF2-40B4-BE49-F238E27FC236}">
                    <a16:creationId xmlns:a16="http://schemas.microsoft.com/office/drawing/2014/main" id="{3F6E3526-34BF-F140-953D-1A7547137C27}"/>
                  </a:ext>
                </a:extLst>
              </p:cNvPr>
              <p:cNvSpPr txBox="1">
                <a:spLocks/>
              </p:cNvSpPr>
              <p:nvPr/>
            </p:nvSpPr>
            <p:spPr>
              <a:xfrm>
                <a:off x="945588" y="5224588"/>
                <a:ext cx="1037052" cy="250319"/>
              </a:xfrm>
              <a:prstGeom prst="rect">
                <a:avLst/>
              </a:prstGeom>
              <a:noFill/>
            </p:spPr>
            <p:txBody>
              <a:bodyPr wrap="square" lIns="0" tIns="0" rIns="0" bIns="0" rtlCol="0" anchor="ctr">
                <a:spAutoFit/>
              </a:bodyPr>
              <a:lstStyle/>
              <a:p>
                <a:pPr algn="ctr">
                  <a:defRPr/>
                </a:pPr>
                <a:r>
                  <a:rPr lang="en-US" sz="1400" kern="0" dirty="0">
                    <a:solidFill>
                      <a:schemeClr val="tx1"/>
                    </a:solidFill>
                    <a:latin typeface="+mj-lt"/>
                    <a:ea typeface="Open Sans" panose="020B0606030504020204" pitchFamily="34" charset="0"/>
                    <a:cs typeface="Open Sans" panose="020B0606030504020204" pitchFamily="34" charset="0"/>
                  </a:rPr>
                  <a:t>Summer</a:t>
                </a:r>
              </a:p>
            </p:txBody>
          </p:sp>
          <p:sp>
            <p:nvSpPr>
              <p:cNvPr id="49" name="SlideModel shp73">
                <a:extLst>
                  <a:ext uri="{FF2B5EF4-FFF2-40B4-BE49-F238E27FC236}">
                    <a16:creationId xmlns:a16="http://schemas.microsoft.com/office/drawing/2014/main" id="{6C33C801-95DF-FD4D-B51A-BB02CE82F070}"/>
                  </a:ext>
                </a:extLst>
              </p:cNvPr>
              <p:cNvSpPr>
                <a:spLocks/>
              </p:cNvSpPr>
              <p:nvPr/>
            </p:nvSpPr>
            <p:spPr>
              <a:xfrm flipV="1">
                <a:off x="2750887" y="4775975"/>
                <a:ext cx="1375685" cy="602689"/>
              </a:xfrm>
              <a:custGeom>
                <a:avLst/>
                <a:gdLst>
                  <a:gd name="connsiteX0" fmla="*/ 0 w 493138"/>
                  <a:gd name="connsiteY0" fmla="*/ 0 h 493138"/>
                  <a:gd name="connsiteX1" fmla="*/ 493138 w 493138"/>
                  <a:gd name="connsiteY1" fmla="*/ 0 h 493138"/>
                  <a:gd name="connsiteX2" fmla="*/ 493138 w 493138"/>
                  <a:gd name="connsiteY2" fmla="*/ 493138 h 493138"/>
                  <a:gd name="connsiteX3" fmla="*/ 0 w 493138"/>
                  <a:gd name="connsiteY3" fmla="*/ 493138 h 493138"/>
                  <a:gd name="connsiteX4" fmla="*/ 0 w 493138"/>
                  <a:gd name="connsiteY4" fmla="*/ 0 h 493138"/>
                  <a:gd name="connsiteX0" fmla="*/ 0 w 1149631"/>
                  <a:gd name="connsiteY0" fmla="*/ 0 h 622092"/>
                  <a:gd name="connsiteX1" fmla="*/ 493138 w 1149631"/>
                  <a:gd name="connsiteY1" fmla="*/ 0 h 622092"/>
                  <a:gd name="connsiteX2" fmla="*/ 1149631 w 1149631"/>
                  <a:gd name="connsiteY2" fmla="*/ 622092 h 622092"/>
                  <a:gd name="connsiteX3" fmla="*/ 0 w 1149631"/>
                  <a:gd name="connsiteY3" fmla="*/ 493138 h 622092"/>
                  <a:gd name="connsiteX4" fmla="*/ 0 w 1149631"/>
                  <a:gd name="connsiteY4" fmla="*/ 0 h 622092"/>
                  <a:gd name="connsiteX0" fmla="*/ 0 w 1149631"/>
                  <a:gd name="connsiteY0" fmla="*/ 493138 h 622092"/>
                  <a:gd name="connsiteX1" fmla="*/ 0 w 1149631"/>
                  <a:gd name="connsiteY1" fmla="*/ 0 h 622092"/>
                  <a:gd name="connsiteX2" fmla="*/ 493138 w 1149631"/>
                  <a:gd name="connsiteY2" fmla="*/ 0 h 622092"/>
                  <a:gd name="connsiteX3" fmla="*/ 1149631 w 1149631"/>
                  <a:gd name="connsiteY3" fmla="*/ 622092 h 622092"/>
                  <a:gd name="connsiteX4" fmla="*/ 91440 w 1149631"/>
                  <a:gd name="connsiteY4" fmla="*/ 584578 h 622092"/>
                  <a:gd name="connsiteX0" fmla="*/ 0 w 1149631"/>
                  <a:gd name="connsiteY0" fmla="*/ 493138 h 622092"/>
                  <a:gd name="connsiteX1" fmla="*/ 0 w 1149631"/>
                  <a:gd name="connsiteY1" fmla="*/ 0 h 622092"/>
                  <a:gd name="connsiteX2" fmla="*/ 493138 w 1149631"/>
                  <a:gd name="connsiteY2" fmla="*/ 0 h 622092"/>
                  <a:gd name="connsiteX3" fmla="*/ 1149631 w 1149631"/>
                  <a:gd name="connsiteY3" fmla="*/ 622092 h 622092"/>
                  <a:gd name="connsiteX0" fmla="*/ 0 w 1149631"/>
                  <a:gd name="connsiteY0" fmla="*/ 0 h 622092"/>
                  <a:gd name="connsiteX1" fmla="*/ 493138 w 1149631"/>
                  <a:gd name="connsiteY1" fmla="*/ 0 h 622092"/>
                  <a:gd name="connsiteX2" fmla="*/ 1149631 w 1149631"/>
                  <a:gd name="connsiteY2" fmla="*/ 622092 h 622092"/>
                  <a:gd name="connsiteX0" fmla="*/ 0 w 730990"/>
                  <a:gd name="connsiteY0" fmla="*/ 0 h 236502"/>
                  <a:gd name="connsiteX1" fmla="*/ 493138 w 730990"/>
                  <a:gd name="connsiteY1" fmla="*/ 0 h 236502"/>
                  <a:gd name="connsiteX2" fmla="*/ 730990 w 730990"/>
                  <a:gd name="connsiteY2" fmla="*/ 236502 h 236502"/>
                </a:gdLst>
                <a:ahLst/>
                <a:cxnLst>
                  <a:cxn ang="0">
                    <a:pos x="connsiteX0" y="connsiteY0"/>
                  </a:cxn>
                  <a:cxn ang="0">
                    <a:pos x="connsiteX1" y="connsiteY1"/>
                  </a:cxn>
                  <a:cxn ang="0">
                    <a:pos x="connsiteX2" y="connsiteY2"/>
                  </a:cxn>
                </a:cxnLst>
                <a:rect l="l" t="t" r="r" b="b"/>
                <a:pathLst>
                  <a:path w="730990" h="236502">
                    <a:moveTo>
                      <a:pt x="0" y="0"/>
                    </a:moveTo>
                    <a:lnTo>
                      <a:pt x="493138" y="0"/>
                    </a:lnTo>
                    <a:lnTo>
                      <a:pt x="730990" y="236502"/>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50" name="SlideModel shp74">
                <a:extLst>
                  <a:ext uri="{FF2B5EF4-FFF2-40B4-BE49-F238E27FC236}">
                    <a16:creationId xmlns:a16="http://schemas.microsoft.com/office/drawing/2014/main" id="{1069A2A6-6D20-8441-A0DA-D8CD9301F776}"/>
                  </a:ext>
                </a:extLst>
              </p:cNvPr>
              <p:cNvSpPr>
                <a:spLocks/>
              </p:cNvSpPr>
              <p:nvPr/>
            </p:nvSpPr>
            <p:spPr>
              <a:xfrm>
                <a:off x="4025295" y="4712901"/>
                <a:ext cx="131788" cy="178204"/>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mj-lt"/>
                </a:endParaRPr>
              </a:p>
            </p:txBody>
          </p:sp>
        </p:grpSp>
        <p:sp>
          <p:nvSpPr>
            <p:cNvPr id="6" name="TextBox 5">
              <a:extLst>
                <a:ext uri="{FF2B5EF4-FFF2-40B4-BE49-F238E27FC236}">
                  <a16:creationId xmlns:a16="http://schemas.microsoft.com/office/drawing/2014/main" id="{AFD340A4-5F46-8D48-93C6-EF2BDAF6162C}"/>
                </a:ext>
              </a:extLst>
            </p:cNvPr>
            <p:cNvSpPr txBox="1"/>
            <p:nvPr/>
          </p:nvSpPr>
          <p:spPr>
            <a:xfrm>
              <a:off x="7162800" y="4267200"/>
              <a:ext cx="4572000" cy="321839"/>
            </a:xfrm>
            <a:prstGeom prst="rect">
              <a:avLst/>
            </a:prstGeom>
            <a:noFill/>
          </p:spPr>
          <p:txBody>
            <a:bodyPr wrap="square">
              <a:spAutoFit/>
            </a:bodyPr>
            <a:lstStyle/>
            <a:p>
              <a:r>
                <a:rPr lang="en-US" sz="1200" dirty="0">
                  <a:solidFill>
                    <a:schemeClr val="tx1"/>
                  </a:solidFill>
                  <a:latin typeface="+mj-lt"/>
                </a:rPr>
                <a:t> 21st December to 21st March</a:t>
              </a:r>
            </a:p>
          </p:txBody>
        </p:sp>
        <p:sp>
          <p:nvSpPr>
            <p:cNvPr id="7" name="TextBox 6">
              <a:extLst>
                <a:ext uri="{FF2B5EF4-FFF2-40B4-BE49-F238E27FC236}">
                  <a16:creationId xmlns:a16="http://schemas.microsoft.com/office/drawing/2014/main" id="{BA36E413-DC4B-2D4A-9DA6-DC6A65841211}"/>
                </a:ext>
              </a:extLst>
            </p:cNvPr>
            <p:cNvSpPr txBox="1"/>
            <p:nvPr/>
          </p:nvSpPr>
          <p:spPr>
            <a:xfrm>
              <a:off x="6722334" y="5737863"/>
              <a:ext cx="2818368" cy="321838"/>
            </a:xfrm>
            <a:prstGeom prst="rect">
              <a:avLst/>
            </a:prstGeom>
            <a:noFill/>
          </p:spPr>
          <p:txBody>
            <a:bodyPr wrap="square">
              <a:spAutoFit/>
            </a:bodyPr>
            <a:lstStyle/>
            <a:p>
              <a:r>
                <a:rPr lang="en-US" sz="1200" dirty="0">
                  <a:solidFill>
                    <a:schemeClr val="tx1"/>
                  </a:solidFill>
                  <a:latin typeface="+mj-lt"/>
                </a:rPr>
                <a:t>From 22nd March to 20th June</a:t>
              </a:r>
            </a:p>
          </p:txBody>
        </p:sp>
        <p:sp>
          <p:nvSpPr>
            <p:cNvPr id="8" name="TextBox 7">
              <a:extLst>
                <a:ext uri="{FF2B5EF4-FFF2-40B4-BE49-F238E27FC236}">
                  <a16:creationId xmlns:a16="http://schemas.microsoft.com/office/drawing/2014/main" id="{CB8361A5-A50A-2E45-BD0F-B23E4172C69C}"/>
                </a:ext>
              </a:extLst>
            </p:cNvPr>
            <p:cNvSpPr txBox="1"/>
            <p:nvPr/>
          </p:nvSpPr>
          <p:spPr>
            <a:xfrm>
              <a:off x="657135" y="5774142"/>
              <a:ext cx="4572000" cy="321839"/>
            </a:xfrm>
            <a:prstGeom prst="rect">
              <a:avLst/>
            </a:prstGeom>
            <a:noFill/>
          </p:spPr>
          <p:txBody>
            <a:bodyPr wrap="square">
              <a:spAutoFit/>
            </a:bodyPr>
            <a:lstStyle/>
            <a:p>
              <a:pPr lvl="0"/>
              <a:r>
                <a:rPr lang="en-GB" sz="1200" dirty="0">
                  <a:solidFill>
                    <a:schemeClr val="tx1"/>
                  </a:solidFill>
                  <a:latin typeface="+mj-lt"/>
                  <a:cs typeface="Times New Roman" panose="02020603050405020304" pitchFamily="18" charset="0"/>
                </a:rPr>
                <a:t>21st June to 21st September</a:t>
              </a:r>
              <a:endParaRPr lang="en-US" sz="1200" dirty="0">
                <a:solidFill>
                  <a:schemeClr val="tx1"/>
                </a:solidFill>
                <a:latin typeface="+mj-lt"/>
              </a:endParaRPr>
            </a:p>
          </p:txBody>
        </p:sp>
        <p:sp>
          <p:nvSpPr>
            <p:cNvPr id="9" name="TextBox 8">
              <a:extLst>
                <a:ext uri="{FF2B5EF4-FFF2-40B4-BE49-F238E27FC236}">
                  <a16:creationId xmlns:a16="http://schemas.microsoft.com/office/drawing/2014/main" id="{A3385A6B-8511-F145-B204-E440B64CA034}"/>
                </a:ext>
              </a:extLst>
            </p:cNvPr>
            <p:cNvSpPr txBox="1"/>
            <p:nvPr/>
          </p:nvSpPr>
          <p:spPr>
            <a:xfrm>
              <a:off x="307317" y="2243727"/>
              <a:ext cx="2778024" cy="536397"/>
            </a:xfrm>
            <a:prstGeom prst="rect">
              <a:avLst/>
            </a:prstGeom>
            <a:noFill/>
          </p:spPr>
          <p:txBody>
            <a:bodyPr wrap="square">
              <a:spAutoFit/>
            </a:bodyPr>
            <a:lstStyle/>
            <a:p>
              <a:pPr lvl="0"/>
              <a:r>
                <a:rPr lang="en-US" sz="1200" dirty="0">
                  <a:solidFill>
                    <a:schemeClr val="tx1"/>
                  </a:solidFill>
                  <a:latin typeface="+mj-lt"/>
                  <a:cs typeface="Times New Roman" panose="02020603050405020304" pitchFamily="18" charset="0"/>
                </a:rPr>
                <a:t>From 22nd September to 20th December</a:t>
              </a:r>
            </a:p>
          </p:txBody>
        </p:sp>
      </p:grpSp>
      <p:grpSp>
        <p:nvGrpSpPr>
          <p:cNvPr id="51" name="Google Shape;68;p13">
            <a:extLst>
              <a:ext uri="{FF2B5EF4-FFF2-40B4-BE49-F238E27FC236}">
                <a16:creationId xmlns:a16="http://schemas.microsoft.com/office/drawing/2014/main" id="{E1927A5B-EABB-9D41-8E3D-D90DBCF086C6}"/>
              </a:ext>
            </a:extLst>
          </p:cNvPr>
          <p:cNvGrpSpPr/>
          <p:nvPr/>
        </p:nvGrpSpPr>
        <p:grpSpPr>
          <a:xfrm>
            <a:off x="1055575" y="4381993"/>
            <a:ext cx="7032850" cy="521204"/>
            <a:chOff x="286300" y="0"/>
            <a:chExt cx="8572397" cy="913701"/>
          </a:xfrm>
        </p:grpSpPr>
        <p:pic>
          <p:nvPicPr>
            <p:cNvPr id="52" name="Google Shape;69;p13">
              <a:extLst>
                <a:ext uri="{FF2B5EF4-FFF2-40B4-BE49-F238E27FC236}">
                  <a16:creationId xmlns:a16="http://schemas.microsoft.com/office/drawing/2014/main" id="{C434D98C-8457-5642-8968-245D0742EC02}"/>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53" name="Google Shape;70;p13">
              <a:extLst>
                <a:ext uri="{FF2B5EF4-FFF2-40B4-BE49-F238E27FC236}">
                  <a16:creationId xmlns:a16="http://schemas.microsoft.com/office/drawing/2014/main" id="{90AA36E4-E0D2-8A43-8759-A48236CB4013}"/>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3" name="Slide Number Placeholder 2">
            <a:extLst>
              <a:ext uri="{FF2B5EF4-FFF2-40B4-BE49-F238E27FC236}">
                <a16:creationId xmlns:a16="http://schemas.microsoft.com/office/drawing/2014/main" id="{D32900F3-23F2-F740-B063-6C02FFEB33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Tree>
    <p:extLst>
      <p:ext uri="{BB962C8B-B14F-4D97-AF65-F5344CB8AC3E}">
        <p14:creationId xmlns:p14="http://schemas.microsoft.com/office/powerpoint/2010/main" val="3271947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solidFill>
                  <a:srgbClr val="75BDA7"/>
                </a:solidFill>
              </a:rPr>
              <a:t>Subject</a:t>
            </a:r>
            <a:r>
              <a:rPr lang="en-GB" dirty="0">
                <a:solidFill>
                  <a:schemeClr val="accent3"/>
                </a:solidFill>
              </a:rPr>
              <a:t> 1:</a:t>
            </a:r>
            <a:endParaRPr dirty="0">
              <a:solidFill>
                <a:schemeClr val="accent3"/>
              </a:solidFill>
            </a:endParaRPr>
          </a:p>
        </p:txBody>
      </p:sp>
      <p:sp>
        <p:nvSpPr>
          <p:cNvPr id="5" name="Subtitle 4">
            <a:extLst>
              <a:ext uri="{FF2B5EF4-FFF2-40B4-BE49-F238E27FC236}">
                <a16:creationId xmlns:a16="http://schemas.microsoft.com/office/drawing/2014/main" id="{CC99499C-903F-C36E-C91E-BB85864CF016}"/>
              </a:ext>
            </a:extLst>
          </p:cNvPr>
          <p:cNvSpPr>
            <a:spLocks noGrp="1"/>
          </p:cNvSpPr>
          <p:nvPr>
            <p:ph type="subTitle" idx="1"/>
          </p:nvPr>
        </p:nvSpPr>
        <p:spPr>
          <a:xfrm>
            <a:off x="-1" y="2726875"/>
            <a:ext cx="4514127" cy="795675"/>
          </a:xfrm>
        </p:spPr>
        <p:txBody>
          <a:bodyPr/>
          <a:lstStyle/>
          <a:p>
            <a:r>
              <a:rPr lang="en-US" sz="2000" dirty="0">
                <a:solidFill>
                  <a:schemeClr val="tx1"/>
                </a:solidFill>
                <a:latin typeface="PT Sans" panose="020B0503020203020204" pitchFamily="34" charset="77"/>
                <a:cs typeface="Times New Roman" panose="02020603050405020304" pitchFamily="18" charset="0"/>
              </a:rPr>
              <a:t>Air masses affecting Sultanate of Oman    </a:t>
            </a:r>
          </a:p>
          <a:p>
            <a:endParaRPr lang="en-US" dirty="0">
              <a:latin typeface="PT Sans" panose="020B0503020203020204" pitchFamily="34" charset="77"/>
            </a:endParaRPr>
          </a:p>
        </p:txBody>
      </p:sp>
      <p:sp>
        <p:nvSpPr>
          <p:cNvPr id="6" name="Text Placeholder 5">
            <a:extLst>
              <a:ext uri="{FF2B5EF4-FFF2-40B4-BE49-F238E27FC236}">
                <a16:creationId xmlns:a16="http://schemas.microsoft.com/office/drawing/2014/main" id="{D6D6E299-9131-2375-6911-1A15DC28E6DC}"/>
              </a:ext>
            </a:extLst>
          </p:cNvPr>
          <p:cNvSpPr>
            <a:spLocks noGrp="1"/>
          </p:cNvSpPr>
          <p:nvPr>
            <p:ph type="body" idx="2"/>
          </p:nvPr>
        </p:nvSpPr>
        <p:spPr>
          <a:xfrm>
            <a:off x="4687748" y="1039675"/>
            <a:ext cx="4340506" cy="3695100"/>
          </a:xfrm>
        </p:spPr>
        <p:txBody>
          <a:bodyPr>
            <a:normAutofit/>
          </a:bodyPr>
          <a:lstStyle/>
          <a:p>
            <a:pPr>
              <a:lnSpc>
                <a:spcPct val="200000"/>
              </a:lnSpc>
              <a:defRPr/>
            </a:pPr>
            <a:r>
              <a:rPr lang="en-US" sz="2000" dirty="0">
                <a:solidFill>
                  <a:schemeClr val="bg1"/>
                </a:solidFill>
                <a:latin typeface="PT Sans" panose="020B0503020203020204" pitchFamily="34" charset="77"/>
                <a:cs typeface="Times New Roman" panose="02020603050405020304" pitchFamily="18" charset="0"/>
              </a:rPr>
              <a:t>Air masses</a:t>
            </a:r>
          </a:p>
          <a:p>
            <a:pPr>
              <a:lnSpc>
                <a:spcPct val="200000"/>
              </a:lnSpc>
              <a:defRPr/>
            </a:pPr>
            <a:r>
              <a:rPr lang="en-GB" sz="2000" dirty="0">
                <a:solidFill>
                  <a:schemeClr val="bg1"/>
                </a:solidFill>
                <a:latin typeface="PT Sans" panose="020B0503020203020204" pitchFamily="34" charset="77"/>
                <a:cs typeface="Times New Roman" panose="02020603050405020304" pitchFamily="18" charset="0"/>
              </a:rPr>
              <a:t>Air masses influence Sultanate of Oman Climate</a:t>
            </a:r>
            <a:r>
              <a:rPr lang="en-GB" dirty="0">
                <a:solidFill>
                  <a:schemeClr val="bg1"/>
                </a:solidFill>
                <a:latin typeface="PT Sans" panose="020B0503020203020204" pitchFamily="34" charset="77"/>
                <a:cs typeface="Times New Roman" panose="02020603050405020304" pitchFamily="18" charset="0"/>
              </a:rPr>
              <a:t>     </a:t>
            </a:r>
            <a:endParaRPr lang="en-GB" dirty="0">
              <a:solidFill>
                <a:schemeClr val="bg1"/>
              </a:solidFill>
              <a:latin typeface="PT Sans" panose="020B0503020203020204" pitchFamily="34" charset="77"/>
            </a:endParaRPr>
          </a:p>
          <a:p>
            <a:pPr marL="114300" indent="0">
              <a:lnSpc>
                <a:spcPct val="110000"/>
              </a:lnSpc>
              <a:buNone/>
              <a:defRPr/>
            </a:pPr>
            <a:endParaRPr lang="en-US" sz="1600" dirty="0">
              <a:latin typeface="PT Sans" panose="020B0503020203020204" pitchFamily="34" charset="77"/>
            </a:endParaRPr>
          </a:p>
          <a:p>
            <a:pPr marL="114300" indent="0">
              <a:lnSpc>
                <a:spcPct val="110000"/>
              </a:lnSpc>
              <a:buNone/>
              <a:defRPr/>
            </a:pPr>
            <a:endParaRPr lang="en-GB" sz="1600" dirty="0">
              <a:latin typeface="PT Sans" panose="020B0503020203020204" pitchFamily="34" charset="77"/>
              <a:cs typeface="Oriya Sangam MN" panose="02000000000000000000" pitchFamily="2" charset="0"/>
            </a:endParaRPr>
          </a:p>
          <a:p>
            <a:pPr marL="114300" indent="0">
              <a:lnSpc>
                <a:spcPct val="110000"/>
              </a:lnSpc>
              <a:buNone/>
              <a:defRPr/>
            </a:pPr>
            <a:endParaRPr lang="en-GB" sz="1600" dirty="0">
              <a:latin typeface="PT Sans" panose="020B0503020203020204" pitchFamily="34" charset="77"/>
              <a:cs typeface="Oriya Sangam MN" panose="02000000000000000000" pitchFamily="2" charset="0"/>
            </a:endParaRPr>
          </a:p>
        </p:txBody>
      </p:sp>
      <p:grpSp>
        <p:nvGrpSpPr>
          <p:cNvPr id="2" name="Google Shape;68;p13">
            <a:extLst>
              <a:ext uri="{FF2B5EF4-FFF2-40B4-BE49-F238E27FC236}">
                <a16:creationId xmlns:a16="http://schemas.microsoft.com/office/drawing/2014/main" id="{15D0C5F6-222F-023A-1700-1BA3AEDE569A}"/>
              </a:ext>
            </a:extLst>
          </p:cNvPr>
          <p:cNvGrpSpPr/>
          <p:nvPr/>
        </p:nvGrpSpPr>
        <p:grpSpPr>
          <a:xfrm>
            <a:off x="526800" y="207265"/>
            <a:ext cx="3516425" cy="339135"/>
            <a:chOff x="286300" y="0"/>
            <a:chExt cx="8572397" cy="913701"/>
          </a:xfrm>
        </p:grpSpPr>
        <p:pic>
          <p:nvPicPr>
            <p:cNvPr id="3" name="Google Shape;69;p13">
              <a:extLst>
                <a:ext uri="{FF2B5EF4-FFF2-40B4-BE49-F238E27FC236}">
                  <a16:creationId xmlns:a16="http://schemas.microsoft.com/office/drawing/2014/main" id="{B9703202-615A-0FC4-F119-DF616D438A18}"/>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382C037-8E66-5B59-47CD-7A9C3B3AADA7}"/>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7" name="Slide Number Placeholder 6">
            <a:extLst>
              <a:ext uri="{FF2B5EF4-FFF2-40B4-BE49-F238E27FC236}">
                <a16:creationId xmlns:a16="http://schemas.microsoft.com/office/drawing/2014/main" id="{778DF82B-BA03-6F49-BB79-EBC5E83C44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311700" y="315853"/>
            <a:ext cx="8520600" cy="707400"/>
          </a:xfrm>
          <a:prstGeom prst="rect">
            <a:avLst/>
          </a:prstGeom>
        </p:spPr>
        <p:txBody>
          <a:bodyPr spcFirstLastPara="1" wrap="square" lIns="91425" tIns="91425" rIns="91425" bIns="91425" anchor="t" anchorCtr="0">
            <a:noAutofit/>
          </a:bodyPr>
          <a:lstStyle/>
          <a:p>
            <a:r>
              <a:rPr lang="en-GB" sz="2800" dirty="0">
                <a:solidFill>
                  <a:schemeClr val="accent3"/>
                </a:solidFill>
                <a:latin typeface="PT Sans" panose="020B0503020203020204" pitchFamily="34" charset="77"/>
              </a:rPr>
              <a:t>Subject 1: </a:t>
            </a:r>
            <a:r>
              <a:rPr lang="en-US" sz="2800" dirty="0">
                <a:solidFill>
                  <a:schemeClr val="accent3"/>
                </a:solidFill>
                <a:latin typeface="PT Sans" panose="020B0503020203020204" pitchFamily="34" charset="77"/>
                <a:cs typeface="Times New Roman" panose="02020603050405020304" pitchFamily="18" charset="0"/>
              </a:rPr>
              <a:t>Air masses</a:t>
            </a:r>
            <a:endParaRPr sz="2800" dirty="0">
              <a:solidFill>
                <a:schemeClr val="accent3"/>
              </a:solidFill>
              <a:latin typeface="PT Sans" panose="020B0503020203020204" pitchFamily="34" charset="77"/>
            </a:endParaRPr>
          </a:p>
        </p:txBody>
      </p:sp>
      <p:sp>
        <p:nvSpPr>
          <p:cNvPr id="96" name="Google Shape;96;p16"/>
          <p:cNvSpPr txBox="1">
            <a:spLocks noGrp="1"/>
          </p:cNvSpPr>
          <p:nvPr>
            <p:ph type="body" idx="1"/>
          </p:nvPr>
        </p:nvSpPr>
        <p:spPr>
          <a:xfrm>
            <a:off x="311700" y="1113382"/>
            <a:ext cx="8520600" cy="3302700"/>
          </a:xfrm>
          <a:prstGeom prst="rect">
            <a:avLst/>
          </a:prstGeom>
        </p:spPr>
        <p:txBody>
          <a:bodyPr spcFirstLastPara="1" wrap="square" lIns="91425" tIns="91425" rIns="91425" bIns="91425" anchor="t" anchorCtr="0">
            <a:normAutofit fontScale="92500" lnSpcReduction="20000"/>
          </a:bodyPr>
          <a:lstStyle/>
          <a:p>
            <a:pPr>
              <a:lnSpc>
                <a:spcPct val="110000"/>
              </a:lnSpc>
              <a:defRPr/>
            </a:pPr>
            <a:r>
              <a:rPr lang="en-GB" sz="1600" b="1" dirty="0">
                <a:solidFill>
                  <a:schemeClr val="tx1"/>
                </a:solidFill>
                <a:latin typeface="PT Sans" panose="020B0503020203020204" pitchFamily="34" charset="77"/>
                <a:cs typeface="Oriya Sangam MN" panose="02000000000000000000" pitchFamily="2" charset="0"/>
              </a:rPr>
              <a:t>Air masses are…</a:t>
            </a:r>
          </a:p>
          <a:p>
            <a:pPr marL="411480" lvl="1" indent="0" algn="just">
              <a:lnSpc>
                <a:spcPct val="110000"/>
              </a:lnSpc>
              <a:buNone/>
              <a:defRPr/>
            </a:pPr>
            <a:r>
              <a:rPr lang="en-GB" sz="1600" dirty="0">
                <a:latin typeface="PT Sans" panose="020B0503020203020204" pitchFamily="34" charset="77"/>
                <a:cs typeface="Oriya Sangam MN" panose="02000000000000000000" pitchFamily="2" charset="0"/>
              </a:rPr>
              <a:t>A large body of air sits over an area of </a:t>
            </a:r>
          </a:p>
          <a:p>
            <a:pPr marL="411480" lvl="1" indent="0" algn="just">
              <a:lnSpc>
                <a:spcPct val="110000"/>
              </a:lnSpc>
              <a:buNone/>
              <a:defRPr/>
            </a:pPr>
            <a:r>
              <a:rPr lang="en-GB" sz="1600" dirty="0">
                <a:latin typeface="PT Sans" panose="020B0503020203020204" pitchFamily="34" charset="77"/>
                <a:cs typeface="Oriya Sangam MN" panose="02000000000000000000" pitchFamily="2" charset="0"/>
              </a:rPr>
              <a:t>land or water for a long period of </a:t>
            </a:r>
          </a:p>
          <a:p>
            <a:pPr marL="411480" lvl="1" indent="0" algn="just">
              <a:lnSpc>
                <a:spcPct val="110000"/>
              </a:lnSpc>
              <a:buNone/>
              <a:defRPr/>
            </a:pPr>
            <a:r>
              <a:rPr lang="en-GB" sz="1600" dirty="0">
                <a:latin typeface="PT Sans" panose="020B0503020203020204" pitchFamily="34" charset="77"/>
                <a:cs typeface="Oriya Sangam MN" panose="02000000000000000000" pitchFamily="2" charset="0"/>
              </a:rPr>
              <a:t>time, it will take on the characteristics</a:t>
            </a:r>
          </a:p>
          <a:p>
            <a:pPr marL="411480" lvl="1" indent="0" algn="just">
              <a:lnSpc>
                <a:spcPct val="110000"/>
              </a:lnSpc>
              <a:buNone/>
              <a:defRPr/>
            </a:pPr>
            <a:r>
              <a:rPr lang="en-GB" sz="1600" dirty="0">
                <a:latin typeface="PT Sans" panose="020B0503020203020204" pitchFamily="34" charset="77"/>
                <a:cs typeface="Oriya Sangam MN" panose="02000000000000000000" pitchFamily="2" charset="0"/>
              </a:rPr>
              <a:t>of the land or water beneath it.</a:t>
            </a:r>
          </a:p>
          <a:p>
            <a:pPr marL="285750" lvl="1" indent="-285750">
              <a:lnSpc>
                <a:spcPct val="110000"/>
              </a:lnSpc>
              <a:buClr>
                <a:schemeClr val="accent5"/>
              </a:buClr>
              <a:defRPr/>
            </a:pPr>
            <a:endParaRPr lang="en-GB" sz="1600" b="1" dirty="0">
              <a:solidFill>
                <a:schemeClr val="tx1"/>
              </a:solidFill>
              <a:latin typeface="PT Sans" panose="020B0503020203020204" pitchFamily="34" charset="77"/>
              <a:cs typeface="Oriya Sangam MN" panose="02000000000000000000" pitchFamily="2" charset="0"/>
            </a:endParaRPr>
          </a:p>
          <a:p>
            <a:pPr marL="285750" lvl="1" indent="-285750">
              <a:lnSpc>
                <a:spcPct val="110000"/>
              </a:lnSpc>
              <a:buClr>
                <a:schemeClr val="accent5"/>
              </a:buClr>
              <a:defRPr/>
            </a:pPr>
            <a:r>
              <a:rPr lang="en-GB" sz="1600" b="1" dirty="0">
                <a:solidFill>
                  <a:schemeClr val="tx1"/>
                </a:solidFill>
                <a:latin typeface="PT Sans" panose="020B0503020203020204" pitchFamily="34" charset="77"/>
                <a:cs typeface="Oriya Sangam MN" panose="02000000000000000000" pitchFamily="2" charset="0"/>
              </a:rPr>
              <a:t>Named for their SOURCE REGION </a:t>
            </a:r>
          </a:p>
          <a:p>
            <a:pPr marL="1280160" lvl="3">
              <a:lnSpc>
                <a:spcPct val="110000"/>
              </a:lnSpc>
              <a:buClr>
                <a:schemeClr val="accent4"/>
              </a:buClr>
              <a:buFont typeface="Wingdings" panose="05000000000000000000" pitchFamily="2" charset="2"/>
              <a:buChar char="Ø"/>
              <a:defRPr/>
            </a:pPr>
            <a:r>
              <a:rPr lang="en-GB" sz="1600" dirty="0">
                <a:latin typeface="PT Sans" panose="020B0503020203020204" pitchFamily="34" charset="77"/>
                <a:cs typeface="Oriya Sangam MN" panose="02000000000000000000" pitchFamily="2" charset="0"/>
              </a:rPr>
              <a:t>Continental (c)</a:t>
            </a:r>
          </a:p>
          <a:p>
            <a:pPr marL="1280160" lvl="3">
              <a:lnSpc>
                <a:spcPct val="110000"/>
              </a:lnSpc>
              <a:buClr>
                <a:schemeClr val="accent4"/>
              </a:buClr>
              <a:buFont typeface="Wingdings" panose="05000000000000000000" pitchFamily="2" charset="2"/>
              <a:buChar char="Ø"/>
              <a:defRPr/>
            </a:pPr>
            <a:r>
              <a:rPr lang="en-GB" sz="1600" dirty="0">
                <a:latin typeface="PT Sans" panose="020B0503020203020204" pitchFamily="34" charset="77"/>
                <a:cs typeface="Oriya Sangam MN" panose="02000000000000000000" pitchFamily="2" charset="0"/>
              </a:rPr>
              <a:t>Maritime (m)</a:t>
            </a:r>
          </a:p>
          <a:p>
            <a:pPr marL="1280160" lvl="3">
              <a:lnSpc>
                <a:spcPct val="110000"/>
              </a:lnSpc>
              <a:buClr>
                <a:schemeClr val="accent4"/>
              </a:buClr>
              <a:buFont typeface="Wingdings" panose="05000000000000000000" pitchFamily="2" charset="2"/>
              <a:buChar char="Ø"/>
              <a:defRPr/>
            </a:pPr>
            <a:r>
              <a:rPr lang="en-GB" sz="1600" dirty="0">
                <a:latin typeface="PT Sans" panose="020B0503020203020204" pitchFamily="34" charset="77"/>
                <a:cs typeface="Oriya Sangam MN" panose="02000000000000000000" pitchFamily="2" charset="0"/>
              </a:rPr>
              <a:t>Arctic (A)</a:t>
            </a:r>
          </a:p>
          <a:p>
            <a:pPr marL="1280160" lvl="3">
              <a:lnSpc>
                <a:spcPct val="110000"/>
              </a:lnSpc>
              <a:buClr>
                <a:schemeClr val="accent4"/>
              </a:buClr>
              <a:buFont typeface="Wingdings" panose="05000000000000000000" pitchFamily="2" charset="2"/>
              <a:buChar char="Ø"/>
              <a:defRPr/>
            </a:pPr>
            <a:r>
              <a:rPr lang="en-GB" sz="1600" dirty="0">
                <a:latin typeface="PT Sans" panose="020B0503020203020204" pitchFamily="34" charset="77"/>
                <a:cs typeface="Oriya Sangam MN" panose="02000000000000000000" pitchFamily="2" charset="0"/>
              </a:rPr>
              <a:t>Polar (P)</a:t>
            </a:r>
          </a:p>
          <a:p>
            <a:pPr marL="1280160" lvl="3">
              <a:lnSpc>
                <a:spcPct val="110000"/>
              </a:lnSpc>
              <a:buClr>
                <a:schemeClr val="accent4"/>
              </a:buClr>
              <a:buFont typeface="Wingdings" panose="05000000000000000000" pitchFamily="2" charset="2"/>
              <a:buChar char="Ø"/>
              <a:defRPr/>
            </a:pPr>
            <a:r>
              <a:rPr lang="en-GB" sz="1600" dirty="0">
                <a:latin typeface="PT Sans" panose="020B0503020203020204" pitchFamily="34" charset="77"/>
                <a:cs typeface="Oriya Sangam MN" panose="02000000000000000000" pitchFamily="2" charset="0"/>
              </a:rPr>
              <a:t>Tropical (T)</a:t>
            </a:r>
          </a:p>
          <a:p>
            <a:pPr marL="1280160" lvl="3">
              <a:lnSpc>
                <a:spcPct val="110000"/>
              </a:lnSpc>
              <a:buClr>
                <a:schemeClr val="accent4"/>
              </a:buClr>
              <a:buFont typeface="Wingdings" panose="05000000000000000000" pitchFamily="2" charset="2"/>
              <a:buChar char="Ø"/>
              <a:defRPr/>
            </a:pPr>
            <a:endParaRPr lang="en-GB" sz="1600" dirty="0">
              <a:latin typeface="PT Sans" panose="020B0503020203020204" pitchFamily="34" charset="77"/>
              <a:cs typeface="Oriya Sangam MN" panose="02000000000000000000" pitchFamily="2" charset="0"/>
            </a:endParaRPr>
          </a:p>
          <a:p>
            <a:pPr>
              <a:lnSpc>
                <a:spcPct val="110000"/>
              </a:lnSpc>
              <a:defRPr/>
            </a:pPr>
            <a:r>
              <a:rPr lang="en-GB" sz="1600" dirty="0">
                <a:latin typeface="PT Sans" panose="020B0503020203020204" pitchFamily="34" charset="77"/>
                <a:cs typeface="Oriya Sangam MN" panose="02000000000000000000" pitchFamily="2" charset="0"/>
              </a:rPr>
              <a:t>When Air Masses move they bring their temperature and humidity to new areas.</a:t>
            </a:r>
          </a:p>
          <a:p>
            <a:pPr marL="0" lvl="0" indent="0" algn="l" rtl="0">
              <a:spcBef>
                <a:spcPts val="0"/>
              </a:spcBef>
              <a:spcAft>
                <a:spcPts val="1200"/>
              </a:spcAft>
              <a:buNone/>
            </a:pPr>
            <a:endParaRPr dirty="0"/>
          </a:p>
        </p:txBody>
      </p:sp>
      <p:grpSp>
        <p:nvGrpSpPr>
          <p:cNvPr id="2" name="Google Shape;68;p13">
            <a:extLst>
              <a:ext uri="{FF2B5EF4-FFF2-40B4-BE49-F238E27FC236}">
                <a16:creationId xmlns:a16="http://schemas.microsoft.com/office/drawing/2014/main" id="{8B68E314-32F1-97DA-F9F4-29BD7179371A}"/>
              </a:ext>
            </a:extLst>
          </p:cNvPr>
          <p:cNvGrpSpPr/>
          <p:nvPr/>
        </p:nvGrpSpPr>
        <p:grpSpPr>
          <a:xfrm>
            <a:off x="1055575" y="4308423"/>
            <a:ext cx="7032850" cy="521204"/>
            <a:chOff x="286300" y="0"/>
            <a:chExt cx="8572397" cy="913701"/>
          </a:xfrm>
        </p:grpSpPr>
        <p:pic>
          <p:nvPicPr>
            <p:cNvPr id="3" name="Google Shape;69;p13">
              <a:extLst>
                <a:ext uri="{FF2B5EF4-FFF2-40B4-BE49-F238E27FC236}">
                  <a16:creationId xmlns:a16="http://schemas.microsoft.com/office/drawing/2014/main" id="{9B39FDE0-601C-BEEA-A4BA-DB0628668D4D}"/>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EB14612A-A2EB-584C-F252-B89399334AF0}"/>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7" name="Picture 2">
            <a:extLst>
              <a:ext uri="{FF2B5EF4-FFF2-40B4-BE49-F238E27FC236}">
                <a16:creationId xmlns:a16="http://schemas.microsoft.com/office/drawing/2014/main" id="{F79C6185-DBF2-5E42-B680-CDDBB7435B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063" t="3241" r="15971" b="9721"/>
          <a:stretch>
            <a:fillRect/>
          </a:stretch>
        </p:blipFill>
        <p:spPr bwMode="auto">
          <a:xfrm>
            <a:off x="5952427" y="1200267"/>
            <a:ext cx="2580977" cy="2408060"/>
          </a:xfrm>
          <a:prstGeom prst="ellipse">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chemeClr val="accent1"/>
                </a:solidFill>
              </a14:hiddenFill>
            </a:ext>
          </a:extLst>
        </p:spPr>
      </p:pic>
      <p:sp>
        <p:nvSpPr>
          <p:cNvPr id="5" name="Slide Number Placeholder 4">
            <a:extLst>
              <a:ext uri="{FF2B5EF4-FFF2-40B4-BE49-F238E27FC236}">
                <a16:creationId xmlns:a16="http://schemas.microsoft.com/office/drawing/2014/main" id="{97350D0B-6E3D-FA49-9F9F-FC5B7CCE55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311700" y="138896"/>
            <a:ext cx="8520600" cy="901367"/>
          </a:xfrm>
          <a:prstGeom prst="rect">
            <a:avLst/>
          </a:prstGeom>
        </p:spPr>
        <p:txBody>
          <a:bodyPr spcFirstLastPara="1" wrap="square" lIns="91425" tIns="91425" rIns="91425" bIns="91425" anchor="t" anchorCtr="0">
            <a:noAutofit/>
          </a:bodyPr>
          <a:lstStyle/>
          <a:p>
            <a:pPr algn="ctr"/>
            <a:r>
              <a:rPr lang="en-GB" sz="2000" dirty="0">
                <a:solidFill>
                  <a:schemeClr val="accent3"/>
                </a:solidFill>
                <a:latin typeface="PT Sans" panose="020B0503020203020204" pitchFamily="34" charset="77"/>
              </a:rPr>
              <a:t>Subject 1:</a:t>
            </a:r>
            <a:r>
              <a:rPr lang="en-GB" sz="2000" dirty="0">
                <a:solidFill>
                  <a:schemeClr val="accent3"/>
                </a:solidFill>
                <a:latin typeface="PT Sans" panose="020B0503020203020204" pitchFamily="34" charset="77"/>
                <a:cs typeface="Times New Roman" panose="02020603050405020304" pitchFamily="18" charset="0"/>
              </a:rPr>
              <a:t>Air masses influence Sultanate of Oman Climate:</a:t>
            </a:r>
            <a:br>
              <a:rPr lang="en-GB" sz="2000" dirty="0">
                <a:solidFill>
                  <a:schemeClr val="accent3"/>
                </a:solidFill>
                <a:latin typeface="PT Sans" panose="020B0503020203020204" pitchFamily="34" charset="77"/>
                <a:cs typeface="Times New Roman" panose="02020603050405020304" pitchFamily="18" charset="0"/>
              </a:rPr>
            </a:br>
            <a:endParaRPr sz="2000" dirty="0">
              <a:solidFill>
                <a:schemeClr val="accent3"/>
              </a:solidFill>
              <a:latin typeface="PT Sans" panose="020B0503020203020204" pitchFamily="34" charset="77"/>
            </a:endParaRPr>
          </a:p>
        </p:txBody>
      </p:sp>
      <p:grpSp>
        <p:nvGrpSpPr>
          <p:cNvPr id="2" name="Google Shape;68;p13">
            <a:extLst>
              <a:ext uri="{FF2B5EF4-FFF2-40B4-BE49-F238E27FC236}">
                <a16:creationId xmlns:a16="http://schemas.microsoft.com/office/drawing/2014/main" id="{BEAB208D-0606-552C-7B2C-BA158F29890E}"/>
              </a:ext>
            </a:extLst>
          </p:cNvPr>
          <p:cNvGrpSpPr/>
          <p:nvPr/>
        </p:nvGrpSpPr>
        <p:grpSpPr>
          <a:xfrm>
            <a:off x="1055575" y="4380341"/>
            <a:ext cx="7032850" cy="521204"/>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11" name="Content Placeholder 3">
            <a:extLst>
              <a:ext uri="{FF2B5EF4-FFF2-40B4-BE49-F238E27FC236}">
                <a16:creationId xmlns:a16="http://schemas.microsoft.com/office/drawing/2014/main" id="{9CAA2909-8A36-D249-B7E9-B351001E7C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389963" y="715291"/>
            <a:ext cx="4369651" cy="3631811"/>
          </a:xfrm>
          <a:prstGeom prst="rect">
            <a:avLst/>
          </a:prstGeom>
          <a:noFill/>
          <a:ln>
            <a:noFill/>
          </a:ln>
        </p:spPr>
      </p:pic>
      <p:sp>
        <p:nvSpPr>
          <p:cNvPr id="12" name="TextBox 11">
            <a:extLst>
              <a:ext uri="{FF2B5EF4-FFF2-40B4-BE49-F238E27FC236}">
                <a16:creationId xmlns:a16="http://schemas.microsoft.com/office/drawing/2014/main" id="{6219CD11-186B-A842-9CAF-780935EA8675}"/>
              </a:ext>
            </a:extLst>
          </p:cNvPr>
          <p:cNvSpPr txBox="1"/>
          <p:nvPr/>
        </p:nvSpPr>
        <p:spPr>
          <a:xfrm>
            <a:off x="5573825" y="715291"/>
            <a:ext cx="2514600" cy="1200329"/>
          </a:xfrm>
          <a:prstGeom prst="rect">
            <a:avLst/>
          </a:prstGeom>
          <a:solidFill>
            <a:srgbClr val="E3ACE5">
              <a:alpha val="78039"/>
            </a:srgbClr>
          </a:solidFill>
          <a:ln>
            <a:solidFill>
              <a:srgbClr val="7030A0"/>
            </a:solidFill>
          </a:ln>
        </p:spPr>
        <p:txBody>
          <a:bodyPr>
            <a:spAutoFit/>
          </a:bodyPr>
          <a:lstStyle/>
          <a:p>
            <a:pPr marL="285750" indent="-285750" fontAlgn="auto">
              <a:spcBef>
                <a:spcPts val="0"/>
              </a:spcBef>
              <a:spcAft>
                <a:spcPts val="0"/>
              </a:spcAft>
              <a:buFont typeface="Arial" panose="020B0604020202020204" pitchFamily="34" charset="0"/>
              <a:buChar char="•"/>
              <a:defRPr/>
            </a:pPr>
            <a:r>
              <a:rPr lang="en-GB" sz="1200" b="1" dirty="0">
                <a:cs typeface="Times New Roman" panose="02020603050405020304" pitchFamily="18" charset="0"/>
              </a:rPr>
              <a:t>During winter </a:t>
            </a:r>
          </a:p>
          <a:p>
            <a:pPr marL="285750" indent="-285750" fontAlgn="auto">
              <a:spcBef>
                <a:spcPts val="0"/>
              </a:spcBef>
              <a:spcAft>
                <a:spcPts val="0"/>
              </a:spcAft>
              <a:buFont typeface="Arial" panose="020B0604020202020204" pitchFamily="34" charset="0"/>
              <a:buChar char="•"/>
              <a:defRPr/>
            </a:pPr>
            <a:r>
              <a:rPr lang="en-GB" sz="1200" b="1" dirty="0">
                <a:cs typeface="Times New Roman" panose="02020603050405020304" pitchFamily="18" charset="0"/>
              </a:rPr>
              <a:t>Originates over central Asia</a:t>
            </a:r>
          </a:p>
          <a:p>
            <a:pPr marL="285750" indent="-285750" fontAlgn="auto">
              <a:spcBef>
                <a:spcPts val="0"/>
              </a:spcBef>
              <a:spcAft>
                <a:spcPts val="0"/>
              </a:spcAft>
              <a:buFont typeface="Arial" panose="020B0604020202020204" pitchFamily="34" charset="0"/>
              <a:buChar char="•"/>
              <a:defRPr/>
            </a:pPr>
            <a:r>
              <a:rPr lang="en-GB" sz="1200" b="1" dirty="0">
                <a:cs typeface="Times New Roman" panose="02020603050405020304" pitchFamily="18" charset="0"/>
              </a:rPr>
              <a:t> low temperatures at the surface</a:t>
            </a:r>
          </a:p>
          <a:p>
            <a:pPr marL="285750" indent="-285750" fontAlgn="auto">
              <a:spcBef>
                <a:spcPts val="0"/>
              </a:spcBef>
              <a:spcAft>
                <a:spcPts val="0"/>
              </a:spcAft>
              <a:buFont typeface="Arial" panose="020B0604020202020204" pitchFamily="34" charset="0"/>
              <a:buChar char="•"/>
              <a:defRPr/>
            </a:pPr>
            <a:r>
              <a:rPr lang="en-GB" sz="1200" b="1" dirty="0">
                <a:cs typeface="Times New Roman" panose="02020603050405020304" pitchFamily="18" charset="0"/>
              </a:rPr>
              <a:t>Stable atmosphere </a:t>
            </a:r>
          </a:p>
          <a:p>
            <a:pPr marL="285750" indent="-285750" fontAlgn="auto">
              <a:spcBef>
                <a:spcPts val="0"/>
              </a:spcBef>
              <a:spcAft>
                <a:spcPts val="0"/>
              </a:spcAft>
              <a:buFont typeface="Arial" panose="020B0604020202020204" pitchFamily="34" charset="0"/>
              <a:buChar char="•"/>
              <a:defRPr/>
            </a:pPr>
            <a:r>
              <a:rPr lang="en-GB" sz="1200" b="1" dirty="0">
                <a:cs typeface="Times New Roman" panose="02020603050405020304" pitchFamily="18" charset="0"/>
              </a:rPr>
              <a:t>Occasionally out break </a:t>
            </a:r>
          </a:p>
        </p:txBody>
      </p:sp>
      <p:sp>
        <p:nvSpPr>
          <p:cNvPr id="14" name="TextBox 13">
            <a:extLst>
              <a:ext uri="{FF2B5EF4-FFF2-40B4-BE49-F238E27FC236}">
                <a16:creationId xmlns:a16="http://schemas.microsoft.com/office/drawing/2014/main" id="{28BD4440-611C-7E42-972E-89597D0CA3CD}"/>
              </a:ext>
            </a:extLst>
          </p:cNvPr>
          <p:cNvSpPr txBox="1"/>
          <p:nvPr/>
        </p:nvSpPr>
        <p:spPr>
          <a:xfrm>
            <a:off x="6082395" y="2461193"/>
            <a:ext cx="2057400" cy="954107"/>
          </a:xfrm>
          <a:prstGeom prst="rect">
            <a:avLst/>
          </a:prstGeom>
          <a:gradFill flip="none" rotWithShape="1">
            <a:gsLst>
              <a:gs pos="0">
                <a:srgbClr val="E8C9A0">
                  <a:tint val="66000"/>
                  <a:satMod val="160000"/>
                </a:srgbClr>
              </a:gs>
              <a:gs pos="50000">
                <a:srgbClr val="E8C9A0">
                  <a:tint val="44500"/>
                  <a:satMod val="160000"/>
                </a:srgbClr>
              </a:gs>
              <a:gs pos="100000">
                <a:srgbClr val="E8C9A0">
                  <a:tint val="23500"/>
                  <a:satMod val="160000"/>
                </a:srgbClr>
              </a:gs>
            </a:gsLst>
            <a:path path="circle">
              <a:fillToRect l="50000" t="50000" r="50000" b="50000"/>
            </a:path>
            <a:tileRect/>
          </a:gradFill>
          <a:ln>
            <a:solidFill>
              <a:srgbClr val="EDBE11"/>
            </a:solidFill>
          </a:ln>
        </p:spPr>
        <p:txBody>
          <a:bodyPr>
            <a:spAutoFit/>
          </a:bodyPr>
          <a:lstStyle>
            <a:defPPr>
              <a:defRPr lang="en-US"/>
            </a:defPPr>
            <a:lvl1pPr marL="285750" indent="-285750">
              <a:buFont typeface="Arial" panose="020B0604020202020204" pitchFamily="34" charset="0"/>
              <a:buChar char="•"/>
              <a:defRPr sz="1200" b="1">
                <a:latin typeface="Arial Narrow" panose="020B0606020202030204" pitchFamily="34" charset="0"/>
              </a:defRPr>
            </a:lvl1pPr>
          </a:lstStyle>
          <a:p>
            <a:pPr fontAlgn="auto">
              <a:spcBef>
                <a:spcPts val="0"/>
              </a:spcBef>
              <a:spcAft>
                <a:spcPts val="0"/>
              </a:spcAft>
              <a:defRPr/>
            </a:pPr>
            <a:r>
              <a:rPr lang="en-GB" sz="1100" dirty="0">
                <a:latin typeface="+mn-lt"/>
                <a:cs typeface="Times New Roman" panose="02020603050405020304" pitchFamily="18" charset="0"/>
              </a:rPr>
              <a:t>During Summer</a:t>
            </a:r>
          </a:p>
          <a:p>
            <a:pPr fontAlgn="auto">
              <a:spcBef>
                <a:spcPts val="0"/>
              </a:spcBef>
              <a:spcAft>
                <a:spcPts val="0"/>
              </a:spcAft>
              <a:defRPr/>
            </a:pPr>
            <a:r>
              <a:rPr lang="en-GB" sz="1100" dirty="0">
                <a:latin typeface="+mn-lt"/>
                <a:cs typeface="Times New Roman" panose="02020603050405020304" pitchFamily="18" charset="0"/>
              </a:rPr>
              <a:t>north Indian Ocean</a:t>
            </a:r>
          </a:p>
          <a:p>
            <a:pPr fontAlgn="auto">
              <a:spcBef>
                <a:spcPts val="0"/>
              </a:spcBef>
              <a:spcAft>
                <a:spcPts val="0"/>
              </a:spcAft>
              <a:defRPr/>
            </a:pPr>
            <a:r>
              <a:rPr lang="en-GB" sz="1100" dirty="0">
                <a:latin typeface="+mn-lt"/>
                <a:cs typeface="Times New Roman" panose="02020603050405020304" pitchFamily="18" charset="0"/>
              </a:rPr>
              <a:t> low temperatures + rain</a:t>
            </a:r>
          </a:p>
          <a:p>
            <a:pPr fontAlgn="auto">
              <a:spcBef>
                <a:spcPts val="0"/>
              </a:spcBef>
              <a:spcAft>
                <a:spcPts val="0"/>
              </a:spcAft>
              <a:defRPr/>
            </a:pPr>
            <a:r>
              <a:rPr lang="en-GB" sz="1100" dirty="0">
                <a:latin typeface="+mn-lt"/>
                <a:cs typeface="Times New Roman" panose="02020603050405020304" pitchFamily="18" charset="0"/>
              </a:rPr>
              <a:t>Oman SE Coasts</a:t>
            </a:r>
          </a:p>
        </p:txBody>
      </p:sp>
      <p:sp>
        <p:nvSpPr>
          <p:cNvPr id="15" name="TextBox 14">
            <a:extLst>
              <a:ext uri="{FF2B5EF4-FFF2-40B4-BE49-F238E27FC236}">
                <a16:creationId xmlns:a16="http://schemas.microsoft.com/office/drawing/2014/main" id="{ADE45773-3458-4E4B-B66C-D75AFA1BD180}"/>
              </a:ext>
            </a:extLst>
          </p:cNvPr>
          <p:cNvSpPr txBox="1"/>
          <p:nvPr/>
        </p:nvSpPr>
        <p:spPr>
          <a:xfrm>
            <a:off x="440040" y="1031059"/>
            <a:ext cx="2438400" cy="1107996"/>
          </a:xfrm>
          <a:prstGeom prst="rect">
            <a:avLst/>
          </a:prstGeom>
          <a:solidFill>
            <a:srgbClr val="9BD3D9">
              <a:alpha val="83922"/>
            </a:srgb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fontAlgn="auto">
              <a:spcBef>
                <a:spcPts val="0"/>
              </a:spcBef>
              <a:spcAft>
                <a:spcPts val="0"/>
              </a:spcAft>
              <a:buFont typeface="Arial" panose="020B0604020202020204" pitchFamily="34" charset="0"/>
              <a:buChar char="•"/>
              <a:defRPr/>
            </a:pPr>
            <a:r>
              <a:rPr lang="en-GB" sz="1100" b="1" dirty="0">
                <a:cs typeface="Times New Roman" panose="02020603050405020304" pitchFamily="18" charset="0"/>
              </a:rPr>
              <a:t>Frequently active During winter  </a:t>
            </a:r>
          </a:p>
          <a:p>
            <a:pPr marL="285750" indent="-285750" fontAlgn="auto">
              <a:spcBef>
                <a:spcPts val="0"/>
              </a:spcBef>
              <a:spcAft>
                <a:spcPts val="0"/>
              </a:spcAft>
              <a:buFont typeface="Arial" panose="020B0604020202020204" pitchFamily="34" charset="0"/>
              <a:buChar char="•"/>
              <a:defRPr/>
            </a:pPr>
            <a:r>
              <a:rPr lang="en-GB" sz="1100" b="1" dirty="0">
                <a:cs typeface="Times New Roman" panose="02020603050405020304" pitchFamily="18" charset="0"/>
              </a:rPr>
              <a:t>North Atlantic</a:t>
            </a:r>
          </a:p>
          <a:p>
            <a:pPr marL="285750" indent="-285750" fontAlgn="auto">
              <a:spcBef>
                <a:spcPts val="0"/>
              </a:spcBef>
              <a:spcAft>
                <a:spcPts val="0"/>
              </a:spcAft>
              <a:buFont typeface="Arial" panose="020B0604020202020204" pitchFamily="34" charset="0"/>
              <a:buChar char="•"/>
              <a:defRPr/>
            </a:pPr>
            <a:r>
              <a:rPr lang="en-GB" sz="1100" b="1" dirty="0">
                <a:cs typeface="Times New Roman" panose="02020603050405020304" pitchFamily="18" charset="0"/>
              </a:rPr>
              <a:t>Cold front with TS developing</a:t>
            </a:r>
          </a:p>
          <a:p>
            <a:pPr marL="285750" indent="-285750" fontAlgn="auto">
              <a:spcBef>
                <a:spcPts val="0"/>
              </a:spcBef>
              <a:spcAft>
                <a:spcPts val="0"/>
              </a:spcAft>
              <a:buFont typeface="Arial" panose="020B0604020202020204" pitchFamily="34" charset="0"/>
              <a:buChar char="•"/>
              <a:defRPr/>
            </a:pPr>
            <a:r>
              <a:rPr lang="en-GB" sz="1100" b="1" dirty="0">
                <a:cs typeface="Times New Roman" panose="02020603050405020304" pitchFamily="18" charset="0"/>
              </a:rPr>
              <a:t>Strong winter </a:t>
            </a:r>
            <a:r>
              <a:rPr lang="en-GB" sz="1100" b="1" dirty="0" err="1">
                <a:cs typeface="Times New Roman" panose="02020603050405020304" pitchFamily="18" charset="0"/>
              </a:rPr>
              <a:t>Shamal</a:t>
            </a:r>
            <a:r>
              <a:rPr lang="en-GB" sz="1100" b="1" dirty="0">
                <a:cs typeface="Times New Roman" panose="02020603050405020304" pitchFamily="18" charset="0"/>
              </a:rPr>
              <a:t> wind</a:t>
            </a:r>
          </a:p>
        </p:txBody>
      </p:sp>
      <p:sp>
        <p:nvSpPr>
          <p:cNvPr id="16" name="TextBox 11">
            <a:extLst>
              <a:ext uri="{FF2B5EF4-FFF2-40B4-BE49-F238E27FC236}">
                <a16:creationId xmlns:a16="http://schemas.microsoft.com/office/drawing/2014/main" id="{8D23F02D-31A1-3746-89D3-3335A6C87F33}"/>
              </a:ext>
            </a:extLst>
          </p:cNvPr>
          <p:cNvSpPr txBox="1">
            <a:spLocks noChangeArrowheads="1"/>
          </p:cNvSpPr>
          <p:nvPr/>
        </p:nvSpPr>
        <p:spPr bwMode="auto">
          <a:xfrm>
            <a:off x="463190" y="2778636"/>
            <a:ext cx="2392100" cy="1446550"/>
          </a:xfrm>
          <a:prstGeom prst="rect">
            <a:avLst/>
          </a:prstGeom>
          <a:solidFill>
            <a:srgbClr val="FBC9C5">
              <a:alpha val="92155"/>
            </a:srgbClr>
          </a:solidFill>
          <a:ln w="9525">
            <a:solidFill>
              <a:srgbClr val="FF0000"/>
            </a:solidFill>
            <a:miter lim="800000"/>
            <a:headEnd/>
            <a:tailEnd/>
          </a:ln>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Char char="•"/>
            </a:pPr>
            <a:r>
              <a:rPr lang="en-GB" altLang="en-US" sz="1100" b="1" dirty="0">
                <a:latin typeface="+mn-lt"/>
                <a:cs typeface="Times New Roman" panose="02020603050405020304" pitchFamily="18" charset="0"/>
              </a:rPr>
              <a:t>late First Transitional and early summer </a:t>
            </a:r>
          </a:p>
          <a:p>
            <a:pPr eaLnBrk="1" hangingPunct="1">
              <a:buFont typeface="Arial" panose="020B0604020202020204" pitchFamily="34" charset="0"/>
              <a:buChar char="•"/>
            </a:pPr>
            <a:r>
              <a:rPr lang="en-GB" altLang="en-US" sz="1100" b="1" dirty="0">
                <a:latin typeface="+mn-lt"/>
                <a:cs typeface="Times New Roman" panose="02020603050405020304" pitchFamily="18" charset="0"/>
              </a:rPr>
              <a:t>North Africa</a:t>
            </a:r>
          </a:p>
          <a:p>
            <a:pPr eaLnBrk="1" hangingPunct="1">
              <a:buFont typeface="Arial" panose="020B0604020202020204" pitchFamily="34" charset="0"/>
              <a:buChar char="•"/>
            </a:pPr>
            <a:r>
              <a:rPr lang="en-GB" altLang="en-US" sz="1100" b="1" dirty="0">
                <a:latin typeface="+mn-lt"/>
                <a:cs typeface="Times New Roman" panose="02020603050405020304" pitchFamily="18" charset="0"/>
              </a:rPr>
              <a:t>low humidity , very high temperatures (often in excess of 45°C)</a:t>
            </a:r>
          </a:p>
          <a:p>
            <a:pPr eaLnBrk="1" hangingPunct="1">
              <a:buFont typeface="Arial" panose="020B0604020202020204" pitchFamily="34" charset="0"/>
              <a:buChar char="•"/>
            </a:pPr>
            <a:r>
              <a:rPr lang="en-GB" altLang="en-US" sz="1100" b="1" dirty="0">
                <a:latin typeface="+mn-lt"/>
                <a:cs typeface="Times New Roman" panose="02020603050405020304" pitchFamily="18" charset="0"/>
              </a:rPr>
              <a:t>Hazy conditions invariably prevail, Dust</a:t>
            </a:r>
          </a:p>
        </p:txBody>
      </p:sp>
      <p:sp>
        <p:nvSpPr>
          <p:cNvPr id="5" name="Slide Number Placeholder 4">
            <a:extLst>
              <a:ext uri="{FF2B5EF4-FFF2-40B4-BE49-F238E27FC236}">
                <a16:creationId xmlns:a16="http://schemas.microsoft.com/office/drawing/2014/main" id="{CDE37C10-BABE-EA47-B22A-BC7E75A6E2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spTree>
    <p:extLst>
      <p:ext uri="{BB962C8B-B14F-4D97-AF65-F5344CB8AC3E}">
        <p14:creationId xmlns:p14="http://schemas.microsoft.com/office/powerpoint/2010/main" val="339954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solidFill>
                  <a:schemeClr val="accent3"/>
                </a:solidFill>
              </a:rPr>
              <a:t>Subject 2:</a:t>
            </a:r>
            <a:endParaRPr dirty="0">
              <a:solidFill>
                <a:schemeClr val="accent3"/>
              </a:solidFill>
            </a:endParaRPr>
          </a:p>
        </p:txBody>
      </p:sp>
      <p:sp>
        <p:nvSpPr>
          <p:cNvPr id="5" name="Subtitle 4">
            <a:extLst>
              <a:ext uri="{FF2B5EF4-FFF2-40B4-BE49-F238E27FC236}">
                <a16:creationId xmlns:a16="http://schemas.microsoft.com/office/drawing/2014/main" id="{CC99499C-903F-C36E-C91E-BB85864CF016}"/>
              </a:ext>
            </a:extLst>
          </p:cNvPr>
          <p:cNvSpPr>
            <a:spLocks noGrp="1"/>
          </p:cNvSpPr>
          <p:nvPr>
            <p:ph type="subTitle" idx="1"/>
          </p:nvPr>
        </p:nvSpPr>
        <p:spPr>
          <a:xfrm>
            <a:off x="262412" y="2567392"/>
            <a:ext cx="4045200" cy="641358"/>
          </a:xfrm>
        </p:spPr>
        <p:txBody>
          <a:bodyPr/>
          <a:lstStyle/>
          <a:p>
            <a:pPr>
              <a:lnSpc>
                <a:spcPct val="120000"/>
              </a:lnSpc>
            </a:pPr>
            <a:r>
              <a:rPr lang="en-US" sz="2000" dirty="0">
                <a:solidFill>
                  <a:schemeClr val="tx1"/>
                </a:solidFill>
                <a:latin typeface="PT Sans" panose="020B0503020203020204" pitchFamily="34" charset="77"/>
                <a:cs typeface="Times New Roman" panose="02020603050405020304" pitchFamily="18" charset="0"/>
              </a:rPr>
              <a:t>Cloud’s formation</a:t>
            </a:r>
            <a:endParaRPr lang="en-US" sz="2000" dirty="0">
              <a:latin typeface="PT Sans" panose="020B0503020203020204" pitchFamily="34" charset="77"/>
            </a:endParaRPr>
          </a:p>
          <a:p>
            <a:endParaRPr lang="en-US" dirty="0"/>
          </a:p>
        </p:txBody>
      </p:sp>
      <p:sp>
        <p:nvSpPr>
          <p:cNvPr id="6" name="Text Placeholder 5">
            <a:extLst>
              <a:ext uri="{FF2B5EF4-FFF2-40B4-BE49-F238E27FC236}">
                <a16:creationId xmlns:a16="http://schemas.microsoft.com/office/drawing/2014/main" id="{D6D6E299-9131-2375-6911-1A15DC28E6DC}"/>
              </a:ext>
            </a:extLst>
          </p:cNvPr>
          <p:cNvSpPr>
            <a:spLocks noGrp="1"/>
          </p:cNvSpPr>
          <p:nvPr>
            <p:ph type="body" idx="2"/>
          </p:nvPr>
        </p:nvSpPr>
        <p:spPr>
          <a:xfrm>
            <a:off x="4849792" y="1548960"/>
            <a:ext cx="3982409" cy="2560053"/>
          </a:xfrm>
        </p:spPr>
        <p:txBody>
          <a:bodyPr>
            <a:normAutofit fontScale="92500" lnSpcReduction="20000"/>
          </a:bodyPr>
          <a:lstStyle/>
          <a:p>
            <a:pPr>
              <a:lnSpc>
                <a:spcPct val="200000"/>
              </a:lnSpc>
            </a:pPr>
            <a:r>
              <a:rPr lang="en-GB" dirty="0">
                <a:cs typeface="Times New Roman" panose="02020603050405020304" pitchFamily="18" charset="0"/>
              </a:rPr>
              <a:t>Ingredients needed  for cloud to form</a:t>
            </a:r>
          </a:p>
          <a:p>
            <a:pPr>
              <a:lnSpc>
                <a:spcPct val="200000"/>
              </a:lnSpc>
            </a:pPr>
            <a:r>
              <a:rPr lang="en-GB" dirty="0">
                <a:cs typeface="Times New Roman" panose="02020603050405020304" pitchFamily="18" charset="0"/>
              </a:rPr>
              <a:t>How does water vapour get’s into the air?</a:t>
            </a:r>
          </a:p>
          <a:p>
            <a:pPr>
              <a:lnSpc>
                <a:spcPct val="200000"/>
              </a:lnSpc>
            </a:pPr>
            <a:r>
              <a:rPr lang="en-GB" dirty="0">
                <a:cs typeface="Times New Roman" panose="02020603050405020304" pitchFamily="18" charset="0"/>
              </a:rPr>
              <a:t>Cloud formation mechanism</a:t>
            </a:r>
          </a:p>
          <a:p>
            <a:pPr>
              <a:lnSpc>
                <a:spcPct val="200000"/>
              </a:lnSpc>
            </a:pPr>
            <a:endParaRPr lang="en-GB" dirty="0">
              <a:cs typeface="Times New Roman" panose="02020603050405020304" pitchFamily="18" charset="0"/>
            </a:endParaRPr>
          </a:p>
          <a:p>
            <a:pPr marL="114300" indent="0">
              <a:lnSpc>
                <a:spcPct val="200000"/>
              </a:lnSpc>
              <a:buNone/>
            </a:pPr>
            <a:endParaRPr lang="en-GB" dirty="0">
              <a:cs typeface="Times New Roman" panose="02020603050405020304" pitchFamily="18" charset="0"/>
            </a:endParaRPr>
          </a:p>
          <a:p>
            <a:endParaRPr lang="en-US" dirty="0"/>
          </a:p>
        </p:txBody>
      </p:sp>
      <p:grpSp>
        <p:nvGrpSpPr>
          <p:cNvPr id="2" name="Google Shape;68;p13">
            <a:extLst>
              <a:ext uri="{FF2B5EF4-FFF2-40B4-BE49-F238E27FC236}">
                <a16:creationId xmlns:a16="http://schemas.microsoft.com/office/drawing/2014/main" id="{15D0C5F6-222F-023A-1700-1BA3AEDE569A}"/>
              </a:ext>
            </a:extLst>
          </p:cNvPr>
          <p:cNvGrpSpPr/>
          <p:nvPr/>
        </p:nvGrpSpPr>
        <p:grpSpPr>
          <a:xfrm>
            <a:off x="526800" y="207265"/>
            <a:ext cx="3516425" cy="339135"/>
            <a:chOff x="286300" y="0"/>
            <a:chExt cx="8572397" cy="913701"/>
          </a:xfrm>
        </p:grpSpPr>
        <p:pic>
          <p:nvPicPr>
            <p:cNvPr id="3" name="Google Shape;69;p13">
              <a:extLst>
                <a:ext uri="{FF2B5EF4-FFF2-40B4-BE49-F238E27FC236}">
                  <a16:creationId xmlns:a16="http://schemas.microsoft.com/office/drawing/2014/main" id="{B9703202-615A-0FC4-F119-DF616D438A18}"/>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382C037-8E66-5B59-47CD-7A9C3B3AADA7}"/>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7" name="Slide Number Placeholder 6">
            <a:extLst>
              <a:ext uri="{FF2B5EF4-FFF2-40B4-BE49-F238E27FC236}">
                <a16:creationId xmlns:a16="http://schemas.microsoft.com/office/drawing/2014/main" id="{2D8B643B-8A09-014E-B89C-180E29DA64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spTree>
    <p:extLst>
      <p:ext uri="{BB962C8B-B14F-4D97-AF65-F5344CB8AC3E}">
        <p14:creationId xmlns:p14="http://schemas.microsoft.com/office/powerpoint/2010/main" val="298538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161225" y="74636"/>
            <a:ext cx="8520600" cy="707400"/>
          </a:xfrm>
          <a:prstGeom prst="rect">
            <a:avLst/>
          </a:prstGeom>
        </p:spPr>
        <p:txBody>
          <a:bodyPr spcFirstLastPara="1" wrap="square" lIns="91425" tIns="91425" rIns="91425" bIns="91425" anchor="t" anchorCtr="0">
            <a:noAutofit/>
          </a:bodyPr>
          <a:lstStyle/>
          <a:p>
            <a:r>
              <a:rPr lang="en-GB" sz="2400" dirty="0">
                <a:solidFill>
                  <a:srgbClr val="75BDA7"/>
                </a:solidFill>
              </a:rPr>
              <a:t>Subject 2: </a:t>
            </a:r>
            <a:r>
              <a:rPr lang="en-GB" sz="2400" dirty="0">
                <a:solidFill>
                  <a:srgbClr val="75BDA7"/>
                </a:solidFill>
                <a:cs typeface="Times New Roman" panose="02020603050405020304" pitchFamily="18" charset="0"/>
              </a:rPr>
              <a:t>Ingredients needed  for cloud to form</a:t>
            </a:r>
            <a:br>
              <a:rPr lang="en-GB" sz="2400" dirty="0">
                <a:solidFill>
                  <a:srgbClr val="75BDA7"/>
                </a:solidFill>
                <a:cs typeface="Times New Roman" panose="02020603050405020304" pitchFamily="18" charset="0"/>
              </a:rPr>
            </a:br>
            <a:br>
              <a:rPr lang="en-US" sz="2400" dirty="0">
                <a:solidFill>
                  <a:srgbClr val="75BDA7"/>
                </a:solidFill>
                <a:latin typeface="PT Sans" panose="020B0503020203020204" pitchFamily="34" charset="77"/>
              </a:rPr>
            </a:br>
            <a:endParaRPr sz="2400" dirty="0">
              <a:solidFill>
                <a:srgbClr val="75BDA7"/>
              </a:solidFill>
            </a:endParaRPr>
          </a:p>
        </p:txBody>
      </p:sp>
      <p:grpSp>
        <p:nvGrpSpPr>
          <p:cNvPr id="2" name="Google Shape;68;p13">
            <a:extLst>
              <a:ext uri="{FF2B5EF4-FFF2-40B4-BE49-F238E27FC236}">
                <a16:creationId xmlns:a16="http://schemas.microsoft.com/office/drawing/2014/main" id="{BEAB208D-0606-552C-7B2C-BA158F29890E}"/>
              </a:ext>
            </a:extLst>
          </p:cNvPr>
          <p:cNvGrpSpPr/>
          <p:nvPr/>
        </p:nvGrpSpPr>
        <p:grpSpPr>
          <a:xfrm>
            <a:off x="1055575" y="4308423"/>
            <a:ext cx="7032850" cy="521204"/>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aphicFrame>
        <p:nvGraphicFramePr>
          <p:cNvPr id="5" name="Diagram 4">
            <a:extLst>
              <a:ext uri="{FF2B5EF4-FFF2-40B4-BE49-F238E27FC236}">
                <a16:creationId xmlns:a16="http://schemas.microsoft.com/office/drawing/2014/main" id="{4FFB2719-AE84-E147-AE6A-1AEDA14B1CD0}"/>
              </a:ext>
            </a:extLst>
          </p:cNvPr>
          <p:cNvGraphicFramePr/>
          <p:nvPr>
            <p:extLst>
              <p:ext uri="{D42A27DB-BD31-4B8C-83A1-F6EECF244321}">
                <p14:modId xmlns:p14="http://schemas.microsoft.com/office/powerpoint/2010/main" val="2607685404"/>
              </p:ext>
            </p:extLst>
          </p:nvPr>
        </p:nvGraphicFramePr>
        <p:xfrm>
          <a:off x="1297170" y="715034"/>
          <a:ext cx="6791255" cy="35588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extBox 11">
            <a:extLst>
              <a:ext uri="{FF2B5EF4-FFF2-40B4-BE49-F238E27FC236}">
                <a16:creationId xmlns:a16="http://schemas.microsoft.com/office/drawing/2014/main" id="{C9EF3FB6-4D66-AA4F-8369-A404B15E1F42}"/>
              </a:ext>
            </a:extLst>
          </p:cNvPr>
          <p:cNvSpPr txBox="1"/>
          <p:nvPr/>
        </p:nvSpPr>
        <p:spPr>
          <a:xfrm>
            <a:off x="1643865" y="1257710"/>
            <a:ext cx="297951" cy="307777"/>
          </a:xfrm>
          <a:prstGeom prst="rect">
            <a:avLst/>
          </a:prstGeom>
          <a:noFill/>
        </p:spPr>
        <p:txBody>
          <a:bodyPr wrap="square" rtlCol="0">
            <a:spAutoFit/>
          </a:bodyPr>
          <a:lstStyle/>
          <a:p>
            <a:r>
              <a:rPr lang="en-US" dirty="0"/>
              <a:t>1</a:t>
            </a:r>
          </a:p>
        </p:txBody>
      </p:sp>
      <p:sp>
        <p:nvSpPr>
          <p:cNvPr id="15" name="TextBox 14">
            <a:extLst>
              <a:ext uri="{FF2B5EF4-FFF2-40B4-BE49-F238E27FC236}">
                <a16:creationId xmlns:a16="http://schemas.microsoft.com/office/drawing/2014/main" id="{0740E273-ABCD-6D4C-95F2-0B34C32BAF0A}"/>
              </a:ext>
            </a:extLst>
          </p:cNvPr>
          <p:cNvSpPr txBox="1"/>
          <p:nvPr/>
        </p:nvSpPr>
        <p:spPr>
          <a:xfrm>
            <a:off x="1931542" y="2340569"/>
            <a:ext cx="297951" cy="307777"/>
          </a:xfrm>
          <a:prstGeom prst="rect">
            <a:avLst/>
          </a:prstGeom>
          <a:noFill/>
        </p:spPr>
        <p:txBody>
          <a:bodyPr wrap="square" rtlCol="0">
            <a:spAutoFit/>
          </a:bodyPr>
          <a:lstStyle/>
          <a:p>
            <a:r>
              <a:rPr lang="en-US" dirty="0"/>
              <a:t>2</a:t>
            </a:r>
          </a:p>
        </p:txBody>
      </p:sp>
      <p:sp>
        <p:nvSpPr>
          <p:cNvPr id="16" name="TextBox 15">
            <a:extLst>
              <a:ext uri="{FF2B5EF4-FFF2-40B4-BE49-F238E27FC236}">
                <a16:creationId xmlns:a16="http://schemas.microsoft.com/office/drawing/2014/main" id="{36AE7507-10B2-EE43-BCD3-7FC6D303E3DF}"/>
              </a:ext>
            </a:extLst>
          </p:cNvPr>
          <p:cNvSpPr txBox="1"/>
          <p:nvPr/>
        </p:nvSpPr>
        <p:spPr>
          <a:xfrm>
            <a:off x="1643865" y="3423428"/>
            <a:ext cx="297951" cy="307777"/>
          </a:xfrm>
          <a:prstGeom prst="rect">
            <a:avLst/>
          </a:prstGeom>
          <a:noFill/>
        </p:spPr>
        <p:txBody>
          <a:bodyPr wrap="square" rtlCol="0">
            <a:spAutoFit/>
          </a:bodyPr>
          <a:lstStyle/>
          <a:p>
            <a:r>
              <a:rPr lang="en-US" dirty="0"/>
              <a:t>3</a:t>
            </a:r>
          </a:p>
        </p:txBody>
      </p:sp>
      <p:sp>
        <p:nvSpPr>
          <p:cNvPr id="6" name="Slide Number Placeholder 5">
            <a:extLst>
              <a:ext uri="{FF2B5EF4-FFF2-40B4-BE49-F238E27FC236}">
                <a16:creationId xmlns:a16="http://schemas.microsoft.com/office/drawing/2014/main" id="{4DBDBA1F-F114-264A-BB18-D21F371F86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Tree>
  </p:cSld>
  <p:clrMapOvr>
    <a:masterClrMapping/>
  </p:clrMapOvr>
</p:sld>
</file>

<file path=ppt/theme/theme1.xml><?xml version="1.0" encoding="utf-8"?>
<a:theme xmlns:a="http://schemas.openxmlformats.org/drawingml/2006/main" name="Tropic">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man winter weather" id="{D55BF453-86A6-D841-BEB4-EFC7FABD4519}" vid="{F8EAB1FF-3E93-7149-86DE-D925EDDC497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Tropic</Template>
  <TotalTime>1321</TotalTime>
  <Words>1694</Words>
  <Application>Microsoft Macintosh PowerPoint</Application>
  <PresentationFormat>On-screen Show (16:9)</PresentationFormat>
  <Paragraphs>220</Paragraphs>
  <Slides>35</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Open Sans</vt:lpstr>
      <vt:lpstr>PT Sans Narrow</vt:lpstr>
      <vt:lpstr>Calibri</vt:lpstr>
      <vt:lpstr>Oriya Sangam MN</vt:lpstr>
      <vt:lpstr>Arial</vt:lpstr>
      <vt:lpstr>Wingdings</vt:lpstr>
      <vt:lpstr>PT Sans</vt:lpstr>
      <vt:lpstr>Times New Roman</vt:lpstr>
      <vt:lpstr>Tropic</vt:lpstr>
      <vt:lpstr>Oman summer weather</vt:lpstr>
      <vt:lpstr>Content</vt:lpstr>
      <vt:lpstr>Why we have seasons on earth? </vt:lpstr>
      <vt:lpstr>The Seasons </vt:lpstr>
      <vt:lpstr>Subject 1:</vt:lpstr>
      <vt:lpstr>Subject 1: Air masses</vt:lpstr>
      <vt:lpstr>Subject 1:Air masses influence Sultanate of Oman Climate: </vt:lpstr>
      <vt:lpstr>Subject 2:</vt:lpstr>
      <vt:lpstr>Subject 2: Ingredients needed  for cloud to form  </vt:lpstr>
      <vt:lpstr>PowerPoint Presentation</vt:lpstr>
      <vt:lpstr>Subject 2: Cloud formation mechanism </vt:lpstr>
      <vt:lpstr>PowerPoint Presentation</vt:lpstr>
      <vt:lpstr>PowerPoint Presentation</vt:lpstr>
      <vt:lpstr>PowerPoint Presentation</vt:lpstr>
      <vt:lpstr>Subject 3:</vt:lpstr>
      <vt:lpstr>How convection clouds form? </vt:lpstr>
      <vt:lpstr>PowerPoint Presentation</vt:lpstr>
      <vt:lpstr>26th – 28th June 2022 </vt:lpstr>
      <vt:lpstr>PowerPoint Presentation</vt:lpstr>
      <vt:lpstr>28th July 2023(Local event) </vt:lpstr>
      <vt:lpstr>PowerPoint Presentation</vt:lpstr>
      <vt:lpstr>PowerPoint Presentation</vt:lpstr>
      <vt:lpstr>PowerPoint Presentation</vt:lpstr>
      <vt:lpstr>Subject 5:</vt:lpstr>
      <vt:lpstr>What is monsoon? </vt:lpstr>
      <vt:lpstr>What causes a monsoon? </vt:lpstr>
      <vt:lpstr>Why does a monsoon cause rain? </vt:lpstr>
      <vt:lpstr>PowerPoint Presentation</vt:lpstr>
      <vt:lpstr>PowerPoint Presentation</vt:lpstr>
      <vt:lpstr>PowerPoint Presentation</vt:lpstr>
      <vt:lpstr>Main factors for Khareef</vt:lpstr>
      <vt:lpstr>PowerPoint Presentation</vt:lpstr>
      <vt:lpstr>PowerPoint Presentation</vt:lpstr>
      <vt:lpstr>PowerPoint Presentation</vt:lpstr>
      <vt:lpstr>Scan this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Oman winter weather</dc:title>
  <dc:creator>beshooo95@outlook.com</dc:creator>
  <cp:lastModifiedBy>beshooo95@outlook.com</cp:lastModifiedBy>
  <cp:revision>86</cp:revision>
  <dcterms:created xsi:type="dcterms:W3CDTF">2022-09-14T16:20:37Z</dcterms:created>
  <dcterms:modified xsi:type="dcterms:W3CDTF">2023-08-27T04:35:04Z</dcterms:modified>
</cp:coreProperties>
</file>